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F82D5-A8DC-4BF9-88B1-C3E0F6C875F7}" type="datetimeFigureOut">
              <a:rPr lang="en-GB" smtClean="0"/>
              <a:pPr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032A2-8C42-402E-9D71-78EC9940CA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10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BCF63-2E0E-460D-8846-460109238F65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7B33B-6E6C-4401-A3CE-B2DEF596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0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24C2-FB76-4039-B468-D359716649CB}" type="datetime1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3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AD81-452A-4904-A27E-476A25E0745D}" type="datetime1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9F9D-5554-46D2-90AE-7BF1FE0BB4A4}" type="datetime1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36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34B8-9A5B-4FF3-AAA8-895C6E472589}" type="datetime1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92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45D42-253E-4038-A8A3-20D1C178F0DC}" type="datetime1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2F12A-6A22-4398-88CF-ADB97D592D01}" type="datetime1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8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ABB7-B46E-459D-B58C-BE39CE77C064}" type="datetime1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8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032B-FD32-460E-8A63-E402DFDE6FC7}" type="datetime1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5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1A43-6F85-4867-899E-692BDADE9600}" type="datetime1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31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D18-254D-4238-B51E-9969F643EDC2}" type="datetime1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5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A50A-29EF-4866-8DE9-BCDB05153762}" type="datetime1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2AD5-3DBB-4223-ABE1-1062DB717334}" type="datetime1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Copyright Belinda King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76ED-01D1-4483-8DAF-352978613E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4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king\AppData\Local\Microsoft\Windows\Temporary Internet Files\Content.IE5\GXIC9JL2\MC9002978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87420"/>
            <a:ext cx="1804111" cy="18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764704"/>
            <a:ext cx="858978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It was a beautiful day and the     sun        was shining.  Robert decided to go to the    beach</a:t>
            </a:r>
          </a:p>
          <a:p>
            <a:endParaRPr lang="en-GB" dirty="0"/>
          </a:p>
          <a:p>
            <a:r>
              <a:rPr lang="en-GB" dirty="0" smtClean="0"/>
              <a:t>with his friend.  They packed a     picnic            and set off.  When they arrived they took</a:t>
            </a:r>
          </a:p>
          <a:p>
            <a:endParaRPr lang="en-GB" dirty="0"/>
          </a:p>
          <a:p>
            <a:r>
              <a:rPr lang="en-GB" dirty="0" smtClean="0"/>
              <a:t>off their shoes and socks and giggled as their feet sank into the soft, golden    sand.</a:t>
            </a:r>
          </a:p>
          <a:p>
            <a:endParaRPr lang="en-GB" dirty="0" smtClean="0"/>
          </a:p>
          <a:p>
            <a:r>
              <a:rPr lang="en-GB" dirty="0" smtClean="0"/>
              <a:t>The sun was very hot, so they put up    an umbrella    to make sure they had some </a:t>
            </a:r>
          </a:p>
          <a:p>
            <a:endParaRPr lang="en-GB" dirty="0"/>
          </a:p>
          <a:p>
            <a:r>
              <a:rPr lang="en-GB" dirty="0" smtClean="0"/>
              <a:t>shade.    Robert  dug a big hole with his    spade,       whilst Suzanne collected shells </a:t>
            </a:r>
          </a:p>
          <a:p>
            <a:endParaRPr lang="en-GB" dirty="0"/>
          </a:p>
          <a:p>
            <a:r>
              <a:rPr lang="en-GB" dirty="0" smtClean="0"/>
              <a:t>in her bright pink     bucket.      After they had their lunch they built an enormous</a:t>
            </a:r>
          </a:p>
          <a:p>
            <a:endParaRPr lang="en-GB" dirty="0"/>
          </a:p>
          <a:p>
            <a:r>
              <a:rPr lang="en-GB" dirty="0" smtClean="0"/>
              <a:t>sandcastle,                    and had a paddle in the sea.</a:t>
            </a:r>
          </a:p>
          <a:p>
            <a:endParaRPr lang="en-GB" dirty="0"/>
          </a:p>
          <a:p>
            <a:r>
              <a:rPr lang="en-GB" dirty="0" smtClean="0"/>
              <a:t>What a lovely day!</a:t>
            </a:r>
            <a:endParaRPr lang="en-GB" dirty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01369" y="764704"/>
            <a:ext cx="864096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soleil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93235" y="764704"/>
            <a:ext cx="864096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plage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9872" y="1340768"/>
            <a:ext cx="1296144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piquenique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68344" y="1844824"/>
            <a:ext cx="864096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sable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47272" y="2420888"/>
            <a:ext cx="1388824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un parasol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6766" y="2952987"/>
            <a:ext cx="1097322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seau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1888" y="2952987"/>
            <a:ext cx="1294608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coquillages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39752" y="3465427"/>
            <a:ext cx="942506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pelle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6092" y="4037529"/>
            <a:ext cx="2079683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château de sable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60032" y="4077072"/>
            <a:ext cx="831293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solidFill>
                  <a:schemeClr val="tx1"/>
                </a:solidFill>
              </a:rPr>
              <a:t>mer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Copyright Belinda King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8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BKING</dc:creator>
  <cp:lastModifiedBy>Lucy</cp:lastModifiedBy>
  <cp:revision>6</cp:revision>
  <cp:lastPrinted>2012-10-03T07:27:12Z</cp:lastPrinted>
  <dcterms:created xsi:type="dcterms:W3CDTF">2012-10-03T07:13:20Z</dcterms:created>
  <dcterms:modified xsi:type="dcterms:W3CDTF">2013-05-30T20:25:25Z</dcterms:modified>
</cp:coreProperties>
</file>