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277" r:id="rId3"/>
    <p:sldId id="301" r:id="rId4"/>
    <p:sldId id="299" r:id="rId5"/>
    <p:sldId id="302" r:id="rId6"/>
    <p:sldId id="307" r:id="rId7"/>
    <p:sldId id="294" r:id="rId8"/>
    <p:sldId id="300" r:id="rId9"/>
    <p:sldId id="303" r:id="rId10"/>
    <p:sldId id="279" r:id="rId11"/>
    <p:sldId id="306" r:id="rId12"/>
    <p:sldId id="305" r:id="rId13"/>
    <p:sldId id="4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FFFFCC"/>
    <a:srgbClr val="FF0066"/>
    <a:srgbClr val="EFF9FB"/>
    <a:srgbClr val="2E94AF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2F7D2-B847-4AF1-A5C1-020D23907D37}" v="1" dt="2022-06-15T12:20:54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1" autoAdjust="0"/>
    <p:restoredTop sz="62338" autoAdjust="0"/>
  </p:normalViewPr>
  <p:slideViewPr>
    <p:cSldViewPr snapToGrid="0">
      <p:cViewPr varScale="1">
        <p:scale>
          <a:sx n="42" d="100"/>
          <a:sy n="42" d="100"/>
        </p:scale>
        <p:origin x="1670" y="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BEC2F7D2-B847-4AF1-A5C1-020D23907D37}"/>
    <pc:docChg chg="custSel modSld">
      <pc:chgData name="Heike Krusemann" userId="22b930c6-ce99-468c-835c-dba6438d8ea3" providerId="ADAL" clId="{BEC2F7D2-B847-4AF1-A5C1-020D23907D37}" dt="2022-06-15T12:21:14.386" v="4" actId="1076"/>
      <pc:docMkLst>
        <pc:docMk/>
      </pc:docMkLst>
      <pc:sldChg chg="addSp delSp modSp mod delAnim modAnim">
        <pc:chgData name="Heike Krusemann" userId="22b930c6-ce99-468c-835c-dba6438d8ea3" providerId="ADAL" clId="{BEC2F7D2-B847-4AF1-A5C1-020D23907D37}" dt="2022-06-15T12:21:14.386" v="4" actId="1076"/>
        <pc:sldMkLst>
          <pc:docMk/>
          <pc:sldMk cId="3761398597" sldId="294"/>
        </pc:sldMkLst>
        <pc:spChg chg="mod">
          <ac:chgData name="Heike Krusemann" userId="22b930c6-ce99-468c-835c-dba6438d8ea3" providerId="ADAL" clId="{BEC2F7D2-B847-4AF1-A5C1-020D23907D37}" dt="2022-06-15T12:21:03.329" v="2" actId="207"/>
          <ac:spMkLst>
            <pc:docMk/>
            <pc:sldMk cId="3761398597" sldId="294"/>
            <ac:spMk id="19" creationId="{4DAA0C63-20DB-85D4-547E-DE2F00074514}"/>
          </ac:spMkLst>
        </pc:spChg>
        <pc:spChg chg="del">
          <ac:chgData name="Heike Krusemann" userId="22b930c6-ce99-468c-835c-dba6438d8ea3" providerId="ADAL" clId="{BEC2F7D2-B847-4AF1-A5C1-020D23907D37}" dt="2022-06-15T12:21:12.300" v="3" actId="478"/>
          <ac:spMkLst>
            <pc:docMk/>
            <pc:sldMk cId="3761398597" sldId="294"/>
            <ac:spMk id="22" creationId="{7CA4E7B3-4743-407F-AEFE-1F0B452EBC06}"/>
          </ac:spMkLst>
        </pc:spChg>
        <pc:spChg chg="mod">
          <ac:chgData name="Heike Krusemann" userId="22b930c6-ce99-468c-835c-dba6438d8ea3" providerId="ADAL" clId="{BEC2F7D2-B847-4AF1-A5C1-020D23907D37}" dt="2022-06-15T12:21:03.329" v="2" actId="207"/>
          <ac:spMkLst>
            <pc:docMk/>
            <pc:sldMk cId="3761398597" sldId="294"/>
            <ac:spMk id="23" creationId="{593625BF-4E60-1308-7A16-876D57BDBB76}"/>
          </ac:spMkLst>
        </pc:spChg>
        <pc:grpChg chg="add mod">
          <ac:chgData name="Heike Krusemann" userId="22b930c6-ce99-468c-835c-dba6438d8ea3" providerId="ADAL" clId="{BEC2F7D2-B847-4AF1-A5C1-020D23907D37}" dt="2022-06-15T12:21:14.386" v="4" actId="1076"/>
          <ac:grpSpMkLst>
            <pc:docMk/>
            <pc:sldMk cId="3761398597" sldId="294"/>
            <ac:grpSpMk id="15" creationId="{0BB5F1A5-BFEA-E23D-494E-9E0B009B4446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Tag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German)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Read the grammar explanation about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Make sure pupils are clear about the ‘I’, ‘he’ and ‘she’ pictures as these will come up often in future lessons.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provided.  This is another opportunity to hear and see two of our new words.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the verbs ‘bin’ and ‘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To then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recall of the two verb meanings in written comprehension.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1-6 in their books, with two headings ‘I’ and ‘S/he’ to the side.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sentences using the verbs ‘bin’ (I am)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(she or he is), but they won’t hear the pronouns, only the verbs.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The first time they listen, they should decide I or s/he and tick the right column.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The second time they listen, they should write the verb they hear to practise connecting the sound and written form of the verbs.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Click to bring up the answers and elicit the English meanings of ‘bin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each time.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A final click brings up a second set of audio buttons with the full sentences to listen to. Pupils can both repeat and translate what they hear.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Franz ? 	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Tag!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Lara ?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Anna    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Omar ?	Ja,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Max ?	Hallo! Frau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Tahler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 [Er]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Anja ?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Fabian ?	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Tag!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Explain that there are two names for each register entry, a boy and a girl. Only one name is correct.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read explanation that Lara is helping by writing notes on the side e.g.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hier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– will be a boy. Pupils have to work out which is the correct name (boy or girl) by reading Lara’s messages.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Do an example  (or as many as needed) with the whole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Pupils write the correct name each time. Click to bring up each answer in turn.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Elicit answers from pupils.  This gives additional practice in pronouncing the [a] sounds.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reveal the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hear the correct name in a full sentence, if required.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Transcript:</a:t>
            </a: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Mariana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Benjamin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Minna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805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Hallo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do a short wave with both palms facing forwards, moving in small circular motions in opposite directions, ending up in the same starting position.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the difference in pronunciation.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practise in pairs saying the words out loud, paying particular attention to short [</a:t>
            </a:r>
            <a:r>
              <a:rPr lang="en-GB" b="1" dirty="0"/>
              <a:t>a</a:t>
            </a:r>
            <a:r>
              <a:rPr lang="en-GB" dirty="0"/>
              <a:t>] or long [</a:t>
            </a:r>
            <a:r>
              <a:rPr lang="en-GB" b="1" dirty="0"/>
              <a:t>a</a:t>
            </a:r>
            <a:r>
              <a:rPr lang="en-GB" dirty="0"/>
              <a:t>].</a:t>
            </a:r>
          </a:p>
          <a:p>
            <a:r>
              <a:rPr lang="en-GB" dirty="0"/>
              <a:t>2. Click audio button to check.</a:t>
            </a:r>
          </a:p>
          <a:p>
            <a:endParaRPr lang="en-GB" dirty="0"/>
          </a:p>
          <a:p>
            <a:r>
              <a:rPr lang="en-GB" b="1" dirty="0"/>
              <a:t>Answer key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long 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Guten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Tag’.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‘Hallo’.  Accompany this with a circular gesture with right palm facing the class, if using gestures.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that in German culture it is common to shake in hands.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task: Pupils go round the class shaking hands, switching between saying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Guten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Tag’ and ‘Hallo’.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two new vocabulary items for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“Anton...”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Anton’s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“Lara…”.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Anton’s answer: “da.” The English meaning appears, too. Ensure meaning is clear and practise pronunciation.</a:t>
            </a:r>
            <a:endParaRPr lang="en-GB" sz="1200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12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20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11" Type="http://schemas.openxmlformats.org/officeDocument/2006/relationships/image" Target="../media/image18.png"/><Relationship Id="rId5" Type="http://schemas.openxmlformats.org/officeDocument/2006/relationships/audio" Target="../media/audio28.wav"/><Relationship Id="rId10" Type="http://schemas.openxmlformats.org/officeDocument/2006/relationships/image" Target="../media/image17.png"/><Relationship Id="rId4" Type="http://schemas.openxmlformats.org/officeDocument/2006/relationships/audio" Target="../media/audio27.wav"/><Relationship Id="rId9" Type="http://schemas.openxmlformats.org/officeDocument/2006/relationships/image" Target="../media/image16.png"/><Relationship Id="rId14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22.png"/><Relationship Id="rId18" Type="http://schemas.openxmlformats.org/officeDocument/2006/relationships/audio" Target="../media/audio44.wav"/><Relationship Id="rId3" Type="http://schemas.openxmlformats.org/officeDocument/2006/relationships/audio" Target="../media/audio33.wav"/><Relationship Id="rId21" Type="http://schemas.openxmlformats.org/officeDocument/2006/relationships/audio" Target="../media/audio47.wav"/><Relationship Id="rId7" Type="http://schemas.openxmlformats.org/officeDocument/2006/relationships/audio" Target="../media/audio37.wav"/><Relationship Id="rId12" Type="http://schemas.openxmlformats.org/officeDocument/2006/relationships/audio" Target="../media/audio40.wav"/><Relationship Id="rId17" Type="http://schemas.openxmlformats.org/officeDocument/2006/relationships/audio" Target="../media/audio4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42.wav"/><Relationship Id="rId20" Type="http://schemas.openxmlformats.org/officeDocument/2006/relationships/audio" Target="../media/audio4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image" Target="../media/image21.png"/><Relationship Id="rId5" Type="http://schemas.openxmlformats.org/officeDocument/2006/relationships/audio" Target="../media/audio35.wav"/><Relationship Id="rId15" Type="http://schemas.openxmlformats.org/officeDocument/2006/relationships/audio" Target="../media/audio41.wav"/><Relationship Id="rId10" Type="http://schemas.openxmlformats.org/officeDocument/2006/relationships/image" Target="../media/image15.png"/><Relationship Id="rId19" Type="http://schemas.openxmlformats.org/officeDocument/2006/relationships/audio" Target="../media/audio45.wav"/><Relationship Id="rId4" Type="http://schemas.openxmlformats.org/officeDocument/2006/relationships/audio" Target="../media/audio34.wav"/><Relationship Id="rId9" Type="http://schemas.openxmlformats.org/officeDocument/2006/relationships/audio" Target="../media/audio39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5.wav"/><Relationship Id="rId18" Type="http://schemas.openxmlformats.org/officeDocument/2006/relationships/audio" Target="../media/audio60.wav"/><Relationship Id="rId3" Type="http://schemas.openxmlformats.org/officeDocument/2006/relationships/image" Target="../media/image23.png"/><Relationship Id="rId21" Type="http://schemas.openxmlformats.org/officeDocument/2006/relationships/audio" Target="../media/audio63.wav"/><Relationship Id="rId7" Type="http://schemas.openxmlformats.org/officeDocument/2006/relationships/audio" Target="../media/audio51.wav"/><Relationship Id="rId12" Type="http://schemas.openxmlformats.org/officeDocument/2006/relationships/audio" Target="../media/audio54.wav"/><Relationship Id="rId17" Type="http://schemas.openxmlformats.org/officeDocument/2006/relationships/audio" Target="../media/audio59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58.wav"/><Relationship Id="rId20" Type="http://schemas.openxmlformats.org/officeDocument/2006/relationships/audio" Target="../media/audio6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image" Target="../media/image25.png"/><Relationship Id="rId5" Type="http://schemas.openxmlformats.org/officeDocument/2006/relationships/audio" Target="../media/audio49.wav"/><Relationship Id="rId15" Type="http://schemas.openxmlformats.org/officeDocument/2006/relationships/audio" Target="../media/audio57.wav"/><Relationship Id="rId10" Type="http://schemas.openxmlformats.org/officeDocument/2006/relationships/image" Target="../media/image24.png"/><Relationship Id="rId19" Type="http://schemas.openxmlformats.org/officeDocument/2006/relationships/audio" Target="../media/audio61.wav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openxmlformats.org/officeDocument/2006/relationships/audio" Target="../media/audio56.wav"/><Relationship Id="rId2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6.jpeg"/><Relationship Id="rId5" Type="http://schemas.openxmlformats.org/officeDocument/2006/relationships/audio" Target="../media/audio6.wav"/><Relationship Id="rId10" Type="http://schemas.openxmlformats.org/officeDocument/2006/relationships/image" Target="../media/image5.png"/><Relationship Id="rId4" Type="http://schemas.openxmlformats.org/officeDocument/2006/relationships/audio" Target="../media/audio5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0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12.wav"/><Relationship Id="rId10" Type="http://schemas.openxmlformats.org/officeDocument/2006/relationships/image" Target="../media/image8.png"/><Relationship Id="rId4" Type="http://schemas.openxmlformats.org/officeDocument/2006/relationships/audio" Target="../media/audio11.wav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5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6.jpeg"/><Relationship Id="rId5" Type="http://schemas.openxmlformats.org/officeDocument/2006/relationships/audio" Target="../media/audio14.wav"/><Relationship Id="rId15" Type="http://schemas.openxmlformats.org/officeDocument/2006/relationships/audio" Target="../media/audio18.wav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10" Type="http://schemas.openxmlformats.org/officeDocument/2006/relationships/image" Target="../media/image11.png"/><Relationship Id="rId4" Type="http://schemas.openxmlformats.org/officeDocument/2006/relationships/audio" Target="../media/audio22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31292"/>
            <a:ext cx="4350240" cy="19423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aying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‘hello’ and ‘hi’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 (to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):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ich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bin, er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long and short [a]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</a:t>
            </a:r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me and 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others</a:t>
            </a:r>
            <a:endParaRPr lang="en-GB" sz="4000" dirty="0"/>
          </a:p>
        </p:txBody>
      </p:sp>
      <p:pic>
        <p:nvPicPr>
          <p:cNvPr id="7" name="Picture 9" descr="See the source image">
            <a:extLst>
              <a:ext uri="{FF2B5EF4-FFF2-40B4-BE49-F238E27FC236}">
                <a16:creationId xmlns:a16="http://schemas.microsoft.com/office/drawing/2014/main" id="{0DC878FF-78C5-435E-B49D-828782A0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ee the source image">
            <a:extLst>
              <a:ext uri="{FF2B5EF4-FFF2-40B4-BE49-F238E27FC236}">
                <a16:creationId xmlns:a16="http://schemas.microsoft.com/office/drawing/2014/main" id="{EFC77F42-E364-49F8-A718-20FAA05C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601B28B-D1E3-4D27-A509-C6F9693812F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DBE315E-F4D9-41E7-8F86-A6A6FB58B2D2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Tag!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ECF64CA-55AD-42E1-82EA-CC60A1B6D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4" y="307903"/>
            <a:ext cx="3811412" cy="4881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73C4A3-E105-40C2-A48A-8980AD5AF91F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7F8EA2-050B-441F-9587-4AA97117F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651046"/>
              </p:ext>
            </p:extLst>
          </p:nvPr>
        </p:nvGraphicFramePr>
        <p:xfrm>
          <a:off x="182400" y="3023776"/>
          <a:ext cx="11783124" cy="1361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3124">
                  <a:extLst>
                    <a:ext uri="{9D8B030D-6E8A-4147-A177-3AD203B41FA5}">
                      <a16:colId xmlns:a16="http://schemas.microsoft.com/office/drawing/2014/main" val="2439396265"/>
                    </a:ext>
                  </a:extLst>
                </a:gridCol>
              </a:tblGrid>
              <a:tr h="13615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220124"/>
                  </a:ext>
                </a:extLst>
              </a:tr>
            </a:tbl>
          </a:graphicData>
        </a:graphic>
      </p:graphicFrame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be </a:t>
            </a:r>
            <a:r>
              <a:rPr lang="en-GB" sz="2800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being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16008" y="34088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774811" y="341325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947210" y="3381187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962729" y="339880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345621" y="480185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337491" y="540385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849139" y="4832414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42569" y="541261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0"/>
          <a:stretch/>
        </p:blipFill>
        <p:spPr>
          <a:xfrm>
            <a:off x="2755886" y="3055840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1"/>
          <a:stretch/>
        </p:blipFill>
        <p:spPr>
          <a:xfrm>
            <a:off x="6057974" y="3195434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2"/>
          <a:stretch/>
        </p:blipFill>
        <p:spPr>
          <a:xfrm>
            <a:off x="10534002" y="3198816"/>
            <a:ext cx="1295028" cy="8979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3"/>
          <a:stretch/>
        </p:blipFill>
        <p:spPr>
          <a:xfrm>
            <a:off x="711661" y="476010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3"/>
          <a:stretch/>
        </p:blipFill>
        <p:spPr>
          <a:xfrm>
            <a:off x="4208377" y="472535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9286800" y="341226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8120798" y="3396044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Rot_T1_W1-10.1.wav"/>
                </a:hlinkClick>
              </a:rPr>
              <a:t>Sein</a:t>
            </a:r>
            <a:endParaRPr lang="en-GB" sz="3600" dirty="0">
              <a:hlinkClick r:id="" action="ppaction://noaction">
                <a:snd r:embed="rId14" name="Rot_T1_W1-10.1.wav"/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the verb </a:t>
            </a:r>
            <a:r>
              <a:rPr lang="en-US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sein 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means</a:t>
            </a:r>
            <a:r>
              <a:rPr lang="en-US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‘to be’.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44580" y="4818538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338010" y="53987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803818" y="471147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08066" y="226862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am, he is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she is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are parts of the verb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‘to be’.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_T1_W1-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ot_T1_W1-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5">
            <a:extLst>
              <a:ext uri="{FF2B5EF4-FFF2-40B4-BE49-F238E27FC236}">
                <a16:creationId xmlns:a16="http://schemas.microsoft.com/office/drawing/2014/main" id="{5BE27EAD-F266-40A0-BD50-4755C74995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470711"/>
              </p:ext>
            </p:extLst>
          </p:nvPr>
        </p:nvGraphicFramePr>
        <p:xfrm>
          <a:off x="7001569" y="1552470"/>
          <a:ext cx="1529663" cy="4550159"/>
        </p:xfrm>
        <a:graphic>
          <a:graphicData uri="http://schemas.openxmlformats.org/drawingml/2006/table">
            <a:tbl>
              <a:tblPr/>
              <a:tblGrid>
                <a:gridCol w="1529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2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Verb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9" name="Table 16">
            <a:extLst>
              <a:ext uri="{FF2B5EF4-FFF2-40B4-BE49-F238E27FC236}">
                <a16:creationId xmlns:a16="http://schemas.microsoft.com/office/drawing/2014/main" id="{D9B50DF8-DEE5-44EB-8782-025CE3A38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351596"/>
              </p:ext>
            </p:extLst>
          </p:nvPr>
        </p:nvGraphicFramePr>
        <p:xfrm>
          <a:off x="8744607" y="1534567"/>
          <a:ext cx="1184040" cy="4568060"/>
        </p:xfrm>
        <a:graphic>
          <a:graphicData uri="http://schemas.openxmlformats.org/drawingml/2006/table">
            <a:tbl>
              <a:tblPr/>
              <a:tblGrid>
                <a:gridCol w="11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Englisch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3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8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643924"/>
              </p:ext>
            </p:extLst>
          </p:nvPr>
        </p:nvGraphicFramePr>
        <p:xfrm>
          <a:off x="499045" y="1552470"/>
          <a:ext cx="2546280" cy="455015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48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Franz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Lara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Omar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Anja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3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Fabian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2" name="Table 1">
            <a:extLst>
              <a:ext uri="{FF2B5EF4-FFF2-40B4-BE49-F238E27FC236}">
                <a16:creationId xmlns:a16="http://schemas.microsoft.com/office/drawing/2014/main" id="{FD337D61-CB8F-41C2-BFA7-E9A5AFBF8C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42084"/>
              </p:ext>
            </p:extLst>
          </p:nvPr>
        </p:nvGraphicFramePr>
        <p:xfrm>
          <a:off x="3117349" y="1557573"/>
          <a:ext cx="3435840" cy="4545055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9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 pupil (I)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Someone else (s/he)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0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6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Rot_T1_W1-11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27810" y="31230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Rot_T1_W1-11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622792" y="362325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Rot_T1_W1-11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622792" y="4110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Rot_T1_W1-11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622792" y="46291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Rot_T1_W1-11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622792" y="516834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Rot_T1_W1-11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622792" y="56354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Rot_T1_W1-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Frau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Tahler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89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Who answers with ‘I am’ about themselves?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answers with ‘s/he is’ about someone else?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65910" y="2533994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13499" y="3057649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C9D8F76-FFFB-4B2C-8F13-9AF0DBE90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92599" y="3566676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DA34D15-450E-4BBB-B122-B1657042E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12686" y="40277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3438A6E-F1D2-4E10-9827-4550EF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13499" y="4545054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58D16E7-663D-4FE5-9CDC-79D120344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92600" y="5067987"/>
            <a:ext cx="517321" cy="517320"/>
          </a:xfrm>
          <a:prstGeom prst="rect">
            <a:avLst/>
          </a:prstGeom>
        </p:spPr>
      </p:pic>
      <p:sp>
        <p:nvSpPr>
          <p:cNvPr id="31" name="CustomShape 23">
            <a:hlinkClick r:id="" action="ppaction://noaction">
              <a:snd r:embed="rId12" name="Rot_T1_W1-11.2.wav"/>
            </a:hlinkClick>
            <a:extLst>
              <a:ext uri="{FF2B5EF4-FFF2-40B4-BE49-F238E27FC236}">
                <a16:creationId xmlns:a16="http://schemas.microsoft.com/office/drawing/2014/main" id="{218832B1-7D65-4957-A489-80B00A632460}"/>
              </a:ext>
            </a:extLst>
          </p:cNvPr>
          <p:cNvSpPr/>
          <p:nvPr/>
        </p:nvSpPr>
        <p:spPr>
          <a:xfrm>
            <a:off x="619507" y="25881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12" name="Rot_T1_W1-11.2.wav"/>
                </a:hlinkClick>
              </a:rPr>
              <a:t>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741FAB6-46F6-473F-8B77-D9A91F884F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65911" y="5585307"/>
            <a:ext cx="517321" cy="517320"/>
          </a:xfrm>
          <a:prstGeom prst="rect">
            <a:avLst/>
          </a:prstGeom>
        </p:spPr>
      </p:pic>
      <p:sp>
        <p:nvSpPr>
          <p:cNvPr id="34" name="CustomShape 7">
            <a:extLst>
              <a:ext uri="{FF2B5EF4-FFF2-40B4-BE49-F238E27FC236}">
                <a16:creationId xmlns:a16="http://schemas.microsoft.com/office/drawing/2014/main" id="{CCAC42E4-73E6-4984-B460-0E497C627549}"/>
              </a:ext>
            </a:extLst>
          </p:cNvPr>
          <p:cNvSpPr/>
          <p:nvPr/>
        </p:nvSpPr>
        <p:spPr>
          <a:xfrm>
            <a:off x="7428952" y="2647278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CustomShape 8">
            <a:extLst>
              <a:ext uri="{FF2B5EF4-FFF2-40B4-BE49-F238E27FC236}">
                <a16:creationId xmlns:a16="http://schemas.microsoft.com/office/drawing/2014/main" id="{965E7725-28B4-4D27-BE4F-5330F390ADC5}"/>
              </a:ext>
            </a:extLst>
          </p:cNvPr>
          <p:cNvSpPr/>
          <p:nvPr/>
        </p:nvSpPr>
        <p:spPr>
          <a:xfrm>
            <a:off x="7420956" y="3157623"/>
            <a:ext cx="11329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F582B172-C01C-480D-A4BB-860520C155C6}"/>
              </a:ext>
            </a:extLst>
          </p:cNvPr>
          <p:cNvSpPr/>
          <p:nvPr/>
        </p:nvSpPr>
        <p:spPr>
          <a:xfrm>
            <a:off x="7514444" y="3662935"/>
            <a:ext cx="602673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0070C0"/>
                </a:solidFill>
                <a:latin typeface="Century gothic"/>
                <a:ea typeface="Century Gothic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CustomShape 10">
            <a:extLst>
              <a:ext uri="{FF2B5EF4-FFF2-40B4-BE49-F238E27FC236}">
                <a16:creationId xmlns:a16="http://schemas.microsoft.com/office/drawing/2014/main" id="{81A59E34-B648-4DF2-8B88-A3ADBED60BF2}"/>
              </a:ext>
            </a:extLst>
          </p:cNvPr>
          <p:cNvSpPr/>
          <p:nvPr/>
        </p:nvSpPr>
        <p:spPr>
          <a:xfrm>
            <a:off x="7735312" y="4788936"/>
            <a:ext cx="111600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11">
            <a:extLst>
              <a:ext uri="{FF2B5EF4-FFF2-40B4-BE49-F238E27FC236}">
                <a16:creationId xmlns:a16="http://schemas.microsoft.com/office/drawing/2014/main" id="{A2E7429C-3A7C-4E92-9CA8-1097E862E905}"/>
              </a:ext>
            </a:extLst>
          </p:cNvPr>
          <p:cNvSpPr/>
          <p:nvPr/>
        </p:nvSpPr>
        <p:spPr>
          <a:xfrm>
            <a:off x="7462614" y="4599898"/>
            <a:ext cx="11142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0070C0"/>
                </a:solidFill>
                <a:latin typeface="Century gothic"/>
                <a:ea typeface="Century Gothic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46E8E1F-9E99-495A-A8E6-EDC6334D3C99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9199311" y="2293925"/>
            <a:ext cx="312840" cy="185040"/>
          </a:xfrm>
          <a:prstGeom prst="rect">
            <a:avLst/>
          </a:prstGeom>
          <a:ln>
            <a:noFill/>
          </a:ln>
        </p:spPr>
      </p:pic>
      <p:sp>
        <p:nvSpPr>
          <p:cNvPr id="40" name="CustomShape 17">
            <a:extLst>
              <a:ext uri="{FF2B5EF4-FFF2-40B4-BE49-F238E27FC236}">
                <a16:creationId xmlns:a16="http://schemas.microsoft.com/office/drawing/2014/main" id="{2B698209-B5ED-4DC0-99A2-18F5ADDA59FA}"/>
              </a:ext>
            </a:extLst>
          </p:cNvPr>
          <p:cNvSpPr/>
          <p:nvPr/>
        </p:nvSpPr>
        <p:spPr>
          <a:xfrm>
            <a:off x="8761939" y="2620452"/>
            <a:ext cx="11160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CustomShape 18">
            <a:extLst>
              <a:ext uri="{FF2B5EF4-FFF2-40B4-BE49-F238E27FC236}">
                <a16:creationId xmlns:a16="http://schemas.microsoft.com/office/drawing/2014/main" id="{B3EFEC4D-F15F-4543-86A8-EBE4033EC0CA}"/>
              </a:ext>
            </a:extLst>
          </p:cNvPr>
          <p:cNvSpPr/>
          <p:nvPr/>
        </p:nvSpPr>
        <p:spPr>
          <a:xfrm>
            <a:off x="8763711" y="3161805"/>
            <a:ext cx="116352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CustomShape 19">
            <a:extLst>
              <a:ext uri="{FF2B5EF4-FFF2-40B4-BE49-F238E27FC236}">
                <a16:creationId xmlns:a16="http://schemas.microsoft.com/office/drawing/2014/main" id="{36ADE977-9504-4596-854C-E8B88DDC39F0}"/>
              </a:ext>
            </a:extLst>
          </p:cNvPr>
          <p:cNvSpPr/>
          <p:nvPr/>
        </p:nvSpPr>
        <p:spPr>
          <a:xfrm>
            <a:off x="8800872" y="3642099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CustomShape 20">
            <a:extLst>
              <a:ext uri="{FF2B5EF4-FFF2-40B4-BE49-F238E27FC236}">
                <a16:creationId xmlns:a16="http://schemas.microsoft.com/office/drawing/2014/main" id="{11128D22-0B7F-44E4-B2E9-9EA0D2371E14}"/>
              </a:ext>
            </a:extLst>
          </p:cNvPr>
          <p:cNvSpPr/>
          <p:nvPr/>
        </p:nvSpPr>
        <p:spPr>
          <a:xfrm>
            <a:off x="8752089" y="4642175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CustomShape 29">
            <a:extLst>
              <a:ext uri="{FF2B5EF4-FFF2-40B4-BE49-F238E27FC236}">
                <a16:creationId xmlns:a16="http://schemas.microsoft.com/office/drawing/2014/main" id="{464F7D26-B353-4EFF-91C6-3B13EA54B126}"/>
              </a:ext>
            </a:extLst>
          </p:cNvPr>
          <p:cNvSpPr/>
          <p:nvPr/>
        </p:nvSpPr>
        <p:spPr>
          <a:xfrm>
            <a:off x="7428952" y="4144388"/>
            <a:ext cx="1116000" cy="447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CustomShape 30">
            <a:extLst>
              <a:ext uri="{FF2B5EF4-FFF2-40B4-BE49-F238E27FC236}">
                <a16:creationId xmlns:a16="http://schemas.microsoft.com/office/drawing/2014/main" id="{E7E9472A-9C8D-4A29-B4CF-ADEEA9993AB9}"/>
              </a:ext>
            </a:extLst>
          </p:cNvPr>
          <p:cNvSpPr/>
          <p:nvPr/>
        </p:nvSpPr>
        <p:spPr>
          <a:xfrm>
            <a:off x="7141414" y="512156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0070C0"/>
                </a:solidFill>
                <a:latin typeface="Century gothic"/>
                <a:ea typeface="Century Gothic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CustomShape 31">
            <a:extLst>
              <a:ext uri="{FF2B5EF4-FFF2-40B4-BE49-F238E27FC236}">
                <a16:creationId xmlns:a16="http://schemas.microsoft.com/office/drawing/2014/main" id="{198CDCE3-EE8F-416B-BE6D-2185F6E517DF}"/>
              </a:ext>
            </a:extLst>
          </p:cNvPr>
          <p:cNvSpPr/>
          <p:nvPr/>
        </p:nvSpPr>
        <p:spPr>
          <a:xfrm>
            <a:off x="8775164" y="4158392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CustomShape 32">
            <a:extLst>
              <a:ext uri="{FF2B5EF4-FFF2-40B4-BE49-F238E27FC236}">
                <a16:creationId xmlns:a16="http://schemas.microsoft.com/office/drawing/2014/main" id="{1A79DF4A-FC18-4987-BDD0-638093952839}"/>
              </a:ext>
            </a:extLst>
          </p:cNvPr>
          <p:cNvSpPr/>
          <p:nvPr/>
        </p:nvSpPr>
        <p:spPr>
          <a:xfrm>
            <a:off x="8763711" y="5207704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CustomShape 7">
            <a:extLst>
              <a:ext uri="{FF2B5EF4-FFF2-40B4-BE49-F238E27FC236}">
                <a16:creationId xmlns:a16="http://schemas.microsoft.com/office/drawing/2014/main" id="{16908D95-483C-4839-9DA7-410290A2DCFB}"/>
              </a:ext>
            </a:extLst>
          </p:cNvPr>
          <p:cNvSpPr/>
          <p:nvPr/>
        </p:nvSpPr>
        <p:spPr>
          <a:xfrm>
            <a:off x="7468371" y="5639146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CustomShape 31">
            <a:extLst>
              <a:ext uri="{FF2B5EF4-FFF2-40B4-BE49-F238E27FC236}">
                <a16:creationId xmlns:a16="http://schemas.microsoft.com/office/drawing/2014/main" id="{183568CE-E211-4224-8FE4-2601E818AC0D}"/>
              </a:ext>
            </a:extLst>
          </p:cNvPr>
          <p:cNvSpPr/>
          <p:nvPr/>
        </p:nvSpPr>
        <p:spPr>
          <a:xfrm>
            <a:off x="8775849" y="5631027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Google Shape;273;p11">
            <a:extLst>
              <a:ext uri="{FF2B5EF4-FFF2-40B4-BE49-F238E27FC236}">
                <a16:creationId xmlns:a16="http://schemas.microsoft.com/office/drawing/2014/main" id="{C375FB21-6484-49B9-A00B-3EB3125E71BD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7900551" y="46654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53" name="CustomShape 23">
            <a:hlinkClick r:id="" action="ppaction://noaction">
              <a:snd r:embed="rId15" name="Rot_T1_W1-11.11.wav"/>
            </a:hlinkClick>
            <a:extLst>
              <a:ext uri="{FF2B5EF4-FFF2-40B4-BE49-F238E27FC236}">
                <a16:creationId xmlns:a16="http://schemas.microsoft.com/office/drawing/2014/main" id="{3CDAEDF5-C39E-42DA-8528-28019EA1A83D}"/>
              </a:ext>
            </a:extLst>
          </p:cNvPr>
          <p:cNvSpPr/>
          <p:nvPr/>
        </p:nvSpPr>
        <p:spPr>
          <a:xfrm>
            <a:off x="10145239" y="314367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4">
            <a:hlinkClick r:id="" action="ppaction://noaction">
              <a:snd r:embed="rId16" name="Rot_T1_W1-11.12.wav"/>
            </a:hlinkClick>
            <a:extLst>
              <a:ext uri="{FF2B5EF4-FFF2-40B4-BE49-F238E27FC236}">
                <a16:creationId xmlns:a16="http://schemas.microsoft.com/office/drawing/2014/main" id="{DF7FECEF-6F4E-4A1E-9814-F661FD3C0F92}"/>
              </a:ext>
            </a:extLst>
          </p:cNvPr>
          <p:cNvSpPr/>
          <p:nvPr/>
        </p:nvSpPr>
        <p:spPr>
          <a:xfrm>
            <a:off x="10140221" y="364385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25">
            <a:hlinkClick r:id="" action="ppaction://noaction">
              <a:snd r:embed="rId17" name="Rot_T1_W1-11.13.wav"/>
            </a:hlinkClick>
            <a:extLst>
              <a:ext uri="{FF2B5EF4-FFF2-40B4-BE49-F238E27FC236}">
                <a16:creationId xmlns:a16="http://schemas.microsoft.com/office/drawing/2014/main" id="{3CAF8F56-9666-4F9C-83F7-9FD1D5D9EC80}"/>
              </a:ext>
            </a:extLst>
          </p:cNvPr>
          <p:cNvSpPr/>
          <p:nvPr/>
        </p:nvSpPr>
        <p:spPr>
          <a:xfrm>
            <a:off x="10140221" y="413087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26">
            <a:hlinkClick r:id="" action="ppaction://noaction">
              <a:snd r:embed="rId18" name="Rot_T1_W1-11.14.wav"/>
            </a:hlinkClick>
            <a:extLst>
              <a:ext uri="{FF2B5EF4-FFF2-40B4-BE49-F238E27FC236}">
                <a16:creationId xmlns:a16="http://schemas.microsoft.com/office/drawing/2014/main" id="{515A8980-9C31-44A9-909A-0E98EC291A54}"/>
              </a:ext>
            </a:extLst>
          </p:cNvPr>
          <p:cNvSpPr/>
          <p:nvPr/>
        </p:nvSpPr>
        <p:spPr>
          <a:xfrm>
            <a:off x="10140221" y="464973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CustomShape 27">
            <a:hlinkClick r:id="" action="ppaction://noaction">
              <a:snd r:embed="rId19" name="Rot_T1_W1-11.15.wav"/>
            </a:hlinkClick>
            <a:extLst>
              <a:ext uri="{FF2B5EF4-FFF2-40B4-BE49-F238E27FC236}">
                <a16:creationId xmlns:a16="http://schemas.microsoft.com/office/drawing/2014/main" id="{F1D6F17F-377A-49C9-BA92-7F7BC86CDD66}"/>
              </a:ext>
            </a:extLst>
          </p:cNvPr>
          <p:cNvSpPr/>
          <p:nvPr/>
        </p:nvSpPr>
        <p:spPr>
          <a:xfrm>
            <a:off x="10140221" y="518894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28">
            <a:hlinkClick r:id="" action="ppaction://noaction">
              <a:snd r:embed="rId20" name="Rot_T1_W1-11.16.wav"/>
            </a:hlinkClick>
            <a:extLst>
              <a:ext uri="{FF2B5EF4-FFF2-40B4-BE49-F238E27FC236}">
                <a16:creationId xmlns:a16="http://schemas.microsoft.com/office/drawing/2014/main" id="{95C954D2-B9D3-4697-8098-8D7157DC4667}"/>
              </a:ext>
            </a:extLst>
          </p:cNvPr>
          <p:cNvSpPr/>
          <p:nvPr/>
        </p:nvSpPr>
        <p:spPr>
          <a:xfrm>
            <a:off x="10140221" y="565608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hlinkClick r:id="" action="ppaction://noaction">
                  <a:snd r:embed="rId20" name="Rot_T1_W1-11.1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lang="en-GB" sz="2000" b="0" i="0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CustomShape 23">
            <a:hlinkClick r:id="" action="ppaction://noaction">
              <a:snd r:embed="rId21" name="Rot_T1_W1-11.10.wav"/>
            </a:hlinkClick>
            <a:extLst>
              <a:ext uri="{FF2B5EF4-FFF2-40B4-BE49-F238E27FC236}">
                <a16:creationId xmlns:a16="http://schemas.microsoft.com/office/drawing/2014/main" id="{C14461A8-EE1D-45F7-BC4B-456F27F86BEC}"/>
              </a:ext>
            </a:extLst>
          </p:cNvPr>
          <p:cNvSpPr/>
          <p:nvPr/>
        </p:nvSpPr>
        <p:spPr>
          <a:xfrm>
            <a:off x="10136936" y="260870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3263795464"/>
              </p:ext>
            </p:extLst>
          </p:nvPr>
        </p:nvGraphicFramePr>
        <p:xfrm>
          <a:off x="293746" y="1353441"/>
          <a:ext cx="7158614" cy="5099888"/>
        </p:xfrm>
        <a:graphic>
          <a:graphicData uri="http://schemas.openxmlformats.org/drawingml/2006/table">
            <a:tbl>
              <a:tblPr/>
              <a:tblGrid>
                <a:gridCol w="9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Mariana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Fabian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Tobias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Annalena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Benjamin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Lara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Louisa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Oskar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Miriam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Noah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Ali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Minna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Maria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Mohammed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Olivia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Lias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683148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Frau</a:t>
            </a:r>
            <a:r>
              <a:rPr lang="en-GB" sz="2800" b="1" kern="1200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800" b="1" kern="12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Badener</a:t>
            </a:r>
            <a:r>
              <a:rPr lang="en-GB" sz="2800" b="1" kern="1200" spc="-1" dirty="0">
                <a:solidFill>
                  <a:srgbClr val="002060"/>
                </a:solidFill>
                <a:latin typeface="Century gothic"/>
                <a:ea typeface="Century Gothic"/>
              </a:rPr>
              <a:t> has also taken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60" y="496628"/>
            <a:ext cx="93288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But she has got in a muddle.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4" name="Rot_T1_W1-12.9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438673" y="13987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Rot_T1_W1-12.10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430607" y="202544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Rot_T1_W1-12.11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428066" y="267954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7" name="Rectangle 16">
            <a:hlinkClick r:id="" action="ppaction://noaction">
              <a:snd r:embed="rId7" name="Rot_T1_W1-12.12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428066" y="329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20" name="Rectangle 19">
            <a:hlinkClick r:id="" action="ppaction://noaction">
              <a:snd r:embed="rId8" name="Rot_T1_W1-12.13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428066" y="395222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9" name="Rot_T1_W1-12.14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430518" y="459316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D292464F-5EB3-4D20-B00B-5408E08E2065}"/>
              </a:ext>
            </a:extLst>
          </p:cNvPr>
          <p:cNvSpPr/>
          <p:nvPr/>
        </p:nvSpPr>
        <p:spPr>
          <a:xfrm>
            <a:off x="1264502" y="1479711"/>
            <a:ext cx="2686561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52E3EF-7176-4693-97E4-E5484854B8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32818" y="1491449"/>
            <a:ext cx="287942" cy="4201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E244F2-188E-46F2-9D29-DCFA8305AB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83587" y="1542819"/>
            <a:ext cx="273474" cy="383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F7A99-47A8-4A9B-A653-D87D14189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287725" y="2173913"/>
            <a:ext cx="273474" cy="383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C08CC-418D-4EB9-809F-95CDF230BC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215707" y="2137546"/>
            <a:ext cx="287942" cy="420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5EAA8-2A9F-496F-843B-41D4F58F68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15307" y="2757494"/>
            <a:ext cx="273474" cy="383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16BF39-8B0F-42E3-95A6-A6D4AAFD86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203894" y="2753041"/>
            <a:ext cx="287942" cy="420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BF566-CB22-45D9-8D80-D0FE11835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45359" y="3400232"/>
            <a:ext cx="273474" cy="383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3EBB8C-FDCC-4348-82C5-FFEC99A931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00839" y="3400232"/>
            <a:ext cx="287942" cy="4201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A4286A-CADF-48B9-AA92-39A67841C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32818" y="4060608"/>
            <a:ext cx="287942" cy="420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043897-F718-4EF5-9FD6-B521ED29A5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45359" y="4013142"/>
            <a:ext cx="273474" cy="3837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EB74B4-AC03-453E-B7CC-ACD1E4E6EF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32818" y="4691920"/>
            <a:ext cx="273474" cy="3837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CD59B7-690E-4779-8E00-CB296F8FD6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212803" y="4727708"/>
            <a:ext cx="287942" cy="420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860CF1-4A46-4889-BE03-BC7D28D851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280491" y="5297581"/>
            <a:ext cx="287942" cy="420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E2E0DD-F469-4DDA-B03A-ED4BAD07D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30175" y="5349114"/>
            <a:ext cx="273474" cy="3837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B8AEED-189D-4DB2-8972-BCB583D94B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15307" y="5910849"/>
            <a:ext cx="287942" cy="42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23F41E-7142-44A2-A56C-5A2C520C75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64502" y="5977626"/>
            <a:ext cx="273474" cy="383746"/>
          </a:xfrm>
          <a:prstGeom prst="rect">
            <a:avLst/>
          </a:prstGeom>
        </p:spPr>
      </p:pic>
      <p:sp>
        <p:nvSpPr>
          <p:cNvPr id="35" name="CustomShape 12">
            <a:extLst>
              <a:ext uri="{FF2B5EF4-FFF2-40B4-BE49-F238E27FC236}">
                <a16:creationId xmlns:a16="http://schemas.microsoft.com/office/drawing/2014/main" id="{D060644D-1B03-4378-8D52-846578A26D90}"/>
              </a:ext>
            </a:extLst>
          </p:cNvPr>
          <p:cNvSpPr/>
          <p:nvPr/>
        </p:nvSpPr>
        <p:spPr>
          <a:xfrm>
            <a:off x="1228009" y="2094724"/>
            <a:ext cx="2618958" cy="50311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872B1216-268A-4602-9D85-4FF73B7EF433}"/>
              </a:ext>
            </a:extLst>
          </p:cNvPr>
          <p:cNvSpPr/>
          <p:nvPr/>
        </p:nvSpPr>
        <p:spPr>
          <a:xfrm>
            <a:off x="1199801" y="2747468"/>
            <a:ext cx="2647166" cy="48735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12">
            <a:extLst>
              <a:ext uri="{FF2B5EF4-FFF2-40B4-BE49-F238E27FC236}">
                <a16:creationId xmlns:a16="http://schemas.microsoft.com/office/drawing/2014/main" id="{8255342A-3882-423D-9850-53D834F334D4}"/>
              </a:ext>
            </a:extLst>
          </p:cNvPr>
          <p:cNvSpPr/>
          <p:nvPr/>
        </p:nvSpPr>
        <p:spPr>
          <a:xfrm>
            <a:off x="1245360" y="3374447"/>
            <a:ext cx="2601608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12">
            <a:extLst>
              <a:ext uri="{FF2B5EF4-FFF2-40B4-BE49-F238E27FC236}">
                <a16:creationId xmlns:a16="http://schemas.microsoft.com/office/drawing/2014/main" id="{E1623140-1369-4468-B04D-88B750D74A29}"/>
              </a:ext>
            </a:extLst>
          </p:cNvPr>
          <p:cNvSpPr/>
          <p:nvPr/>
        </p:nvSpPr>
        <p:spPr>
          <a:xfrm>
            <a:off x="4332818" y="4013142"/>
            <a:ext cx="2266102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12">
            <a:extLst>
              <a:ext uri="{FF2B5EF4-FFF2-40B4-BE49-F238E27FC236}">
                <a16:creationId xmlns:a16="http://schemas.microsoft.com/office/drawing/2014/main" id="{657B88A7-6BDD-45DC-9927-063A9201546B}"/>
              </a:ext>
            </a:extLst>
          </p:cNvPr>
          <p:cNvSpPr/>
          <p:nvPr/>
        </p:nvSpPr>
        <p:spPr>
          <a:xfrm>
            <a:off x="4315307" y="4633121"/>
            <a:ext cx="2318429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12">
            <a:extLst>
              <a:ext uri="{FF2B5EF4-FFF2-40B4-BE49-F238E27FC236}">
                <a16:creationId xmlns:a16="http://schemas.microsoft.com/office/drawing/2014/main" id="{0756DB08-3822-485B-9842-0CDDDF5DF4A4}"/>
              </a:ext>
            </a:extLst>
          </p:cNvPr>
          <p:cNvSpPr/>
          <p:nvPr/>
        </p:nvSpPr>
        <p:spPr>
          <a:xfrm>
            <a:off x="1228008" y="5276864"/>
            <a:ext cx="2601607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2">
            <a:extLst>
              <a:ext uri="{FF2B5EF4-FFF2-40B4-BE49-F238E27FC236}">
                <a16:creationId xmlns:a16="http://schemas.microsoft.com/office/drawing/2014/main" id="{F37112BF-87B5-4557-99D8-BD999CD721CE}"/>
              </a:ext>
            </a:extLst>
          </p:cNvPr>
          <p:cNvSpPr/>
          <p:nvPr/>
        </p:nvSpPr>
        <p:spPr>
          <a:xfrm>
            <a:off x="4280490" y="5910849"/>
            <a:ext cx="2318429" cy="484688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Rectangle 41">
            <a:hlinkClick r:id="" action="ppaction://noaction">
              <a:snd r:embed="rId12" name="Rot_T1_W1-12.15.wav"/>
            </a:hlinkClick>
            <a:extLst>
              <a:ext uri="{FF2B5EF4-FFF2-40B4-BE49-F238E27FC236}">
                <a16:creationId xmlns:a16="http://schemas.microsoft.com/office/drawing/2014/main" id="{1F74FEAD-49A3-4960-80C8-0F7C697FEB88}"/>
              </a:ext>
            </a:extLst>
          </p:cNvPr>
          <p:cNvSpPr/>
          <p:nvPr/>
        </p:nvSpPr>
        <p:spPr>
          <a:xfrm>
            <a:off x="418985" y="52219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  <a:endParaRPr lang="en-GB" sz="2800" b="1" dirty="0"/>
          </a:p>
        </p:txBody>
      </p:sp>
      <p:sp>
        <p:nvSpPr>
          <p:cNvPr id="43" name="Rectangle 42">
            <a:hlinkClick r:id="" action="ppaction://noaction">
              <a:snd r:embed="rId13" name="Rot_T1_W1-12.16.wav"/>
            </a:hlinkClick>
            <a:extLst>
              <a:ext uri="{FF2B5EF4-FFF2-40B4-BE49-F238E27FC236}">
                <a16:creationId xmlns:a16="http://schemas.microsoft.com/office/drawing/2014/main" id="{D5521E49-C6CE-4104-8425-7324F8B2EC12}"/>
              </a:ext>
            </a:extLst>
          </p:cNvPr>
          <p:cNvSpPr/>
          <p:nvPr/>
        </p:nvSpPr>
        <p:spPr>
          <a:xfrm>
            <a:off x="428066" y="586930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  <a:endParaRPr lang="en-GB" sz="2800" b="1" dirty="0"/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69DD6C76-4937-4D5E-85E9-83F8ACCC75F2}"/>
              </a:ext>
            </a:extLst>
          </p:cNvPr>
          <p:cNvSpPr/>
          <p:nvPr/>
        </p:nvSpPr>
        <p:spPr>
          <a:xfrm>
            <a:off x="101160" y="847456"/>
            <a:ext cx="10962982" cy="46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Lara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helps. She writes a note by the side. </a:t>
            </a:r>
            <a:r>
              <a:rPr lang="en-GB" sz="2400" spc="-1" dirty="0">
                <a:solidFill>
                  <a:srgbClr val="002060"/>
                </a:solidFill>
                <a:ea typeface="Century Gothic"/>
              </a:rPr>
              <a:t>Who is present? Who is absent?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hlinkClick r:id="" action="ppaction://noaction">
              <a:snd r:embed="rId14" name="Rot_T1_W1-12.1.wav"/>
            </a:hlinkClick>
            <a:extLst>
              <a:ext uri="{FF2B5EF4-FFF2-40B4-BE49-F238E27FC236}">
                <a16:creationId xmlns:a16="http://schemas.microsoft.com/office/drawing/2014/main" id="{906DECF0-2370-4449-AFF6-3AD756178933}"/>
              </a:ext>
            </a:extLst>
          </p:cNvPr>
          <p:cNvSpPr txBox="1"/>
          <p:nvPr/>
        </p:nvSpPr>
        <p:spPr>
          <a:xfrm>
            <a:off x="7491324" y="1433784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Sie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5" name="TextBox 44">
            <a:hlinkClick r:id="" action="ppaction://noaction">
              <a:snd r:embed="rId15" name="Rot_T1_W1-12.2.wav"/>
            </a:hlinkClick>
            <a:extLst>
              <a:ext uri="{FF2B5EF4-FFF2-40B4-BE49-F238E27FC236}">
                <a16:creationId xmlns:a16="http://schemas.microsoft.com/office/drawing/2014/main" id="{76C0AD17-BD19-4511-8FC3-AD694A01481B}"/>
              </a:ext>
            </a:extLst>
          </p:cNvPr>
          <p:cNvSpPr txBox="1"/>
          <p:nvPr/>
        </p:nvSpPr>
        <p:spPr>
          <a:xfrm>
            <a:off x="7550959" y="2074618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6" name="TextBox 45">
            <a:hlinkClick r:id="" action="ppaction://noaction">
              <a:snd r:embed="rId16" name="Rot_T1_W1-12.3.wav"/>
            </a:hlinkClick>
            <a:extLst>
              <a:ext uri="{FF2B5EF4-FFF2-40B4-BE49-F238E27FC236}">
                <a16:creationId xmlns:a16="http://schemas.microsoft.com/office/drawing/2014/main" id="{9AD60E80-CEF2-46D0-ABAB-AD119CB9EC53}"/>
              </a:ext>
            </a:extLst>
          </p:cNvPr>
          <p:cNvSpPr txBox="1"/>
          <p:nvPr/>
        </p:nvSpPr>
        <p:spPr>
          <a:xfrm>
            <a:off x="7550959" y="2824560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7" name="TextBox 46">
            <a:hlinkClick r:id="" action="ppaction://noaction">
              <a:snd r:embed="rId17" name="Rot_T1_W1-12.4.wav"/>
            </a:hlinkClick>
            <a:extLst>
              <a:ext uri="{FF2B5EF4-FFF2-40B4-BE49-F238E27FC236}">
                <a16:creationId xmlns:a16="http://schemas.microsoft.com/office/drawing/2014/main" id="{4BAD3418-82DA-482B-BD8C-0336017C9A02}"/>
              </a:ext>
            </a:extLst>
          </p:cNvPr>
          <p:cNvSpPr txBox="1"/>
          <p:nvPr/>
        </p:nvSpPr>
        <p:spPr>
          <a:xfrm>
            <a:off x="7550959" y="3429000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Sie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8" name="TextBox 47">
            <a:hlinkClick r:id="" action="ppaction://noaction">
              <a:snd r:embed="rId18" name="Rot_T1_W1-12.5.wav"/>
            </a:hlinkClick>
            <a:extLst>
              <a:ext uri="{FF2B5EF4-FFF2-40B4-BE49-F238E27FC236}">
                <a16:creationId xmlns:a16="http://schemas.microsoft.com/office/drawing/2014/main" id="{0E4AAD5F-7EF2-4B0B-9541-D8DB4AA317ED}"/>
              </a:ext>
            </a:extLst>
          </p:cNvPr>
          <p:cNvSpPr txBox="1"/>
          <p:nvPr/>
        </p:nvSpPr>
        <p:spPr>
          <a:xfrm>
            <a:off x="7550959" y="4020084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9" name="TextBox 48">
            <a:hlinkClick r:id="" action="ppaction://noaction">
              <a:snd r:embed="rId19" name="Rot_T1_W1-12.6.wav"/>
            </a:hlinkClick>
            <a:extLst>
              <a:ext uri="{FF2B5EF4-FFF2-40B4-BE49-F238E27FC236}">
                <a16:creationId xmlns:a16="http://schemas.microsoft.com/office/drawing/2014/main" id="{A91A2260-5DA6-4284-A22E-F027ACD6E4FC}"/>
              </a:ext>
            </a:extLst>
          </p:cNvPr>
          <p:cNvSpPr txBox="1"/>
          <p:nvPr/>
        </p:nvSpPr>
        <p:spPr>
          <a:xfrm>
            <a:off x="7550959" y="4630903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Sie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0" name="TextBox 49">
            <a:hlinkClick r:id="" action="ppaction://noaction">
              <a:snd r:embed="rId20" name="Rot_T1_W1-12.7.wav"/>
            </a:hlinkClick>
            <a:extLst>
              <a:ext uri="{FF2B5EF4-FFF2-40B4-BE49-F238E27FC236}">
                <a16:creationId xmlns:a16="http://schemas.microsoft.com/office/drawing/2014/main" id="{3A376B26-86A6-4559-8FA8-74701A261B92}"/>
              </a:ext>
            </a:extLst>
          </p:cNvPr>
          <p:cNvSpPr txBox="1"/>
          <p:nvPr/>
        </p:nvSpPr>
        <p:spPr>
          <a:xfrm>
            <a:off x="7564751" y="5297581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Sie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1" name="TextBox 50">
            <a:hlinkClick r:id="" action="ppaction://noaction">
              <a:snd r:embed="rId21" name="Rot_T1_W1-12.8.wav"/>
            </a:hlinkClick>
            <a:extLst>
              <a:ext uri="{FF2B5EF4-FFF2-40B4-BE49-F238E27FC236}">
                <a16:creationId xmlns:a16="http://schemas.microsoft.com/office/drawing/2014/main" id="{2A3FC918-8691-415D-B637-88D9C6788871}"/>
              </a:ext>
            </a:extLst>
          </p:cNvPr>
          <p:cNvSpPr txBox="1"/>
          <p:nvPr/>
        </p:nvSpPr>
        <p:spPr>
          <a:xfrm>
            <a:off x="7603727" y="5924693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52" name="Picture 5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354938D-856B-4371-9D7E-C3B1244D9FB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09" y="1542819"/>
            <a:ext cx="944023" cy="15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96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24965" y="16252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5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1" name="Google Shape;267;p11">
            <a:extLst>
              <a:ext uri="{FF2B5EF4-FFF2-40B4-BE49-F238E27FC236}">
                <a16:creationId xmlns:a16="http://schemas.microsoft.com/office/drawing/2014/main" id="{CA3F283A-CB4A-4152-83DD-9A59B0A7D03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590585" y="3894904"/>
            <a:ext cx="2325872" cy="22987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C0A01589-1E97-401F-A1B8-6AB0F39BABE9}"/>
              </a:ext>
            </a:extLst>
          </p:cNvPr>
          <p:cNvSpPr/>
          <p:nvPr/>
        </p:nvSpPr>
        <p:spPr>
          <a:xfrm>
            <a:off x="2703997" y="5642209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/>
                <a:ea typeface="Century Gothic"/>
              </a:rPr>
              <a:t>Anton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Google Shape;271;p11">
            <a:extLst>
              <a:ext uri="{FF2B5EF4-FFF2-40B4-BE49-F238E27FC236}">
                <a16:creationId xmlns:a16="http://schemas.microsoft.com/office/drawing/2014/main" id="{DA4B28E4-21A6-4CFE-9805-CB0F608C79E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698958" y="2563267"/>
            <a:ext cx="1266520" cy="1331637"/>
          </a:xfrm>
          <a:prstGeom prst="rect">
            <a:avLst/>
          </a:prstGeom>
          <a:ln>
            <a:noFill/>
          </a:ln>
        </p:spPr>
      </p:pic>
      <p:sp>
        <p:nvSpPr>
          <p:cNvPr id="16" name="CustomShape 4">
            <a:extLst>
              <a:ext uri="{FF2B5EF4-FFF2-40B4-BE49-F238E27FC236}">
                <a16:creationId xmlns:a16="http://schemas.microsoft.com/office/drawing/2014/main" id="{AA527ACB-D4AA-4160-8091-FBCBB0F96CF8}"/>
              </a:ext>
            </a:extLst>
          </p:cNvPr>
          <p:cNvSpPr/>
          <p:nvPr/>
        </p:nvSpPr>
        <p:spPr>
          <a:xfrm>
            <a:off x="7782821" y="3491721"/>
            <a:ext cx="1045050" cy="47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Lara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4AD3557E-2194-4C64-8B2D-4C651F43132B}"/>
              </a:ext>
            </a:extLst>
          </p:cNvPr>
          <p:cNvSpPr/>
          <p:nvPr/>
        </p:nvSpPr>
        <p:spPr>
          <a:xfrm rot="11406911" flipH="1">
            <a:off x="5182422" y="3795066"/>
            <a:ext cx="2036968" cy="1917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987EFDBC-A1D9-4EBE-8F2B-489254BBDD6C}"/>
              </a:ext>
            </a:extLst>
          </p:cNvPr>
          <p:cNvSpPr/>
          <p:nvPr/>
        </p:nvSpPr>
        <p:spPr>
          <a:xfrm>
            <a:off x="4959285" y="3162396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55075" y="173470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75" y="3693709"/>
            <a:ext cx="3040925" cy="27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82" y="3622799"/>
            <a:ext cx="3040926" cy="28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915562" y="1594142"/>
          <a:ext cx="8667402" cy="4552660"/>
        </p:xfrm>
        <a:graphic>
          <a:graphicData uri="http://schemas.openxmlformats.org/drawingml/2006/table">
            <a:tbl>
              <a:tblPr/>
              <a:tblGrid>
                <a:gridCol w="1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218309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6503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[a]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[a]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Tag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danke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ja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was?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[a]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[a]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510630"/>
            <a:ext cx="77794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Say the words aloud. Is it long or short [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3" name="Rot_T1_W1-6.2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93095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5" name="Rot_T1_W1-6.3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357637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6" name="Rot_T1_W1-6.4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4218233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7" name="Rot_T1_W1-6.5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9" y="488524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8" name="Rot_T1_W1-6.6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550836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CustomShape 7">
            <a:extLst>
              <a:ext uri="{FF2B5EF4-FFF2-40B4-BE49-F238E27FC236}">
                <a16:creationId xmlns:a16="http://schemas.microsoft.com/office/drawing/2014/main" id="{183B9D2B-F430-46B3-AA4C-00519103D9E7}"/>
              </a:ext>
            </a:extLst>
          </p:cNvPr>
          <p:cNvSpPr/>
          <p:nvPr/>
        </p:nvSpPr>
        <p:spPr>
          <a:xfrm rot="11406911" flipH="1">
            <a:off x="3606999" y="2268120"/>
            <a:ext cx="872538" cy="4996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5FB697-F784-4034-8ED1-5A36CB59414F}"/>
              </a:ext>
            </a:extLst>
          </p:cNvPr>
          <p:cNvGrpSpPr/>
          <p:nvPr/>
        </p:nvGrpSpPr>
        <p:grpSpPr>
          <a:xfrm>
            <a:off x="3419123" y="2871683"/>
            <a:ext cx="1206718" cy="634006"/>
            <a:chOff x="5117144" y="2600029"/>
            <a:chExt cx="2113201" cy="1075672"/>
          </a:xfrm>
        </p:grpSpPr>
        <p:pic>
          <p:nvPicPr>
            <p:cNvPr id="24" name="Picture 9" descr="See the source image">
              <a:extLst>
                <a:ext uri="{FF2B5EF4-FFF2-40B4-BE49-F238E27FC236}">
                  <a16:creationId xmlns:a16="http://schemas.microsoft.com/office/drawing/2014/main" id="{7D8B6989-3DBF-432F-8614-6B704F11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144" y="2600029"/>
              <a:ext cx="1134345" cy="102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See the source image">
              <a:extLst>
                <a:ext uri="{FF2B5EF4-FFF2-40B4-BE49-F238E27FC236}">
                  <a16:creationId xmlns:a16="http://schemas.microsoft.com/office/drawing/2014/main" id="{D1C61716-66B2-49CA-B383-847CB0669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600029"/>
              <a:ext cx="1134345" cy="107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Calendar, Date, Mark, Day, Hand, Pencil">
            <a:extLst>
              <a:ext uri="{FF2B5EF4-FFF2-40B4-BE49-F238E27FC236}">
                <a16:creationId xmlns:a16="http://schemas.microsoft.com/office/drawing/2014/main" id="{298BEF4A-92F1-441A-B4A0-F00257AB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04" y="3577553"/>
            <a:ext cx="908047" cy="5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anks, Thank You, Message, Grateful, Appreciation">
            <a:extLst>
              <a:ext uri="{FF2B5EF4-FFF2-40B4-BE49-F238E27FC236}">
                <a16:creationId xmlns:a16="http://schemas.microsoft.com/office/drawing/2014/main" id="{D4409CF3-9994-42E0-8237-FFDB300C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94" y="4289395"/>
            <a:ext cx="775982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, Mark, Ok, Perfect, Check, Done, Sign, Good, Green">
            <a:extLst>
              <a:ext uri="{FF2B5EF4-FFF2-40B4-BE49-F238E27FC236}">
                <a16:creationId xmlns:a16="http://schemas.microsoft.com/office/drawing/2014/main" id="{26B05843-4ACF-43F6-A28B-7924FEDD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89" y="488353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omics, Interrogation, Question, Speech Bubble, Cartoon">
            <a:extLst>
              <a:ext uri="{FF2B5EF4-FFF2-40B4-BE49-F238E27FC236}">
                <a16:creationId xmlns:a16="http://schemas.microsoft.com/office/drawing/2014/main" id="{6003ADDC-7FCC-44A8-A4C3-527201A0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0" y="5516367"/>
            <a:ext cx="716024" cy="5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EEF06B52-CD15-4112-9DDE-58ADCDA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225723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AD5F2D12-A421-4A04-8404-F9AC4A8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62" y="291443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ck, Mark, Ok, Perfect, Check, Done, Sign, Good, Green">
            <a:extLst>
              <a:ext uri="{FF2B5EF4-FFF2-40B4-BE49-F238E27FC236}">
                <a16:creationId xmlns:a16="http://schemas.microsoft.com/office/drawing/2014/main" id="{7CF45560-C085-4132-BB27-A5797AD3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357637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ick, Mark, Ok, Perfect, Check, Done, Sign, Good, Green">
            <a:extLst>
              <a:ext uri="{FF2B5EF4-FFF2-40B4-BE49-F238E27FC236}">
                <a16:creationId xmlns:a16="http://schemas.microsoft.com/office/drawing/2014/main" id="{22B48AF2-EE8F-42C1-B6BE-65956E47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4234726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ick, Mark, Ok, Perfect, Check, Done, Sign, Good, Green">
            <a:extLst>
              <a:ext uri="{FF2B5EF4-FFF2-40B4-BE49-F238E27FC236}">
                <a16:creationId xmlns:a16="http://schemas.microsoft.com/office/drawing/2014/main" id="{3E02F4BC-8B7F-4C74-B4AF-3F8AB1AF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489552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ck, Mark, Ok, Perfect, Check, Done, Sign, Good, Green">
            <a:extLst>
              <a:ext uri="{FF2B5EF4-FFF2-40B4-BE49-F238E27FC236}">
                <a16:creationId xmlns:a16="http://schemas.microsoft.com/office/drawing/2014/main" id="{63F52221-B022-41E9-9B0D-17FE7B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550836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A picture containing text, clipart&#10;&#10;Description automatically generated">
            <a:hlinkClick r:id="" action="ppaction://noaction">
              <a:snd r:embed="rId15" name="Rot_T1_W1-6.1.wav"/>
            </a:hlinkClick>
            <a:extLst>
              <a:ext uri="{FF2B5EF4-FFF2-40B4-BE49-F238E27FC236}">
                <a16:creationId xmlns:a16="http://schemas.microsoft.com/office/drawing/2014/main" id="{AF48EA99-7432-437F-50F8-492A2881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243741"/>
            <a:ext cx="60965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CustomShape 6">
            <a:extLst>
              <a:ext uri="{FF2B5EF4-FFF2-40B4-BE49-F238E27FC236}">
                <a16:creationId xmlns:a16="http://schemas.microsoft.com/office/drawing/2014/main" id="{D4748842-C0E8-48E7-A707-4ADD2D5870D1}"/>
              </a:ext>
            </a:extLst>
          </p:cNvPr>
          <p:cNvSpPr/>
          <p:nvPr/>
        </p:nvSpPr>
        <p:spPr>
          <a:xfrm>
            <a:off x="877404" y="822775"/>
            <a:ext cx="3534634" cy="1263240"/>
          </a:xfrm>
          <a:prstGeom prst="wedgeRoundRectCallout">
            <a:avLst>
              <a:gd name="adj1" fmla="val 64803"/>
              <a:gd name="adj2" fmla="val 990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 err="1">
                <a:solidFill>
                  <a:srgbClr val="FFFFFF"/>
                </a:solidFill>
                <a:latin typeface="Century Gothic"/>
                <a:ea typeface="Century Gothic"/>
              </a:rPr>
              <a:t>Guten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 Tag! </a:t>
            </a:r>
            <a:endParaRPr lang="en-GB" sz="4400" b="0" strike="noStrike" spc="-1" dirty="0">
              <a:latin typeface="Arial"/>
            </a:endParaRPr>
          </a:p>
        </p:txBody>
      </p:sp>
      <p:pic>
        <p:nvPicPr>
          <p:cNvPr id="17" name="Google Shape;159;p7">
            <a:extLst>
              <a:ext uri="{FF2B5EF4-FFF2-40B4-BE49-F238E27FC236}">
                <a16:creationId xmlns:a16="http://schemas.microsoft.com/office/drawing/2014/main" id="{9DB20D49-E0C0-4CED-9EF2-93106999FB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29663" y="538133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18" name="CustomShape 6">
            <a:extLst>
              <a:ext uri="{FF2B5EF4-FFF2-40B4-BE49-F238E27FC236}">
                <a16:creationId xmlns:a16="http://schemas.microsoft.com/office/drawing/2014/main" id="{5006A026-EB95-4349-AEE1-6B163E9315B5}"/>
              </a:ext>
            </a:extLst>
          </p:cNvPr>
          <p:cNvSpPr/>
          <p:nvPr/>
        </p:nvSpPr>
        <p:spPr>
          <a:xfrm>
            <a:off x="6541908" y="629511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Hallo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! </a:t>
            </a:r>
            <a:endParaRPr lang="en-GB" sz="4400" b="0" strike="noStrike" spc="-1" dirty="0">
              <a:latin typeface="Arial"/>
            </a:endParaRPr>
          </a:p>
        </p:txBody>
      </p:sp>
      <p:pic>
        <p:nvPicPr>
          <p:cNvPr id="20" name="Picture 9" descr="See the source image">
            <a:extLst>
              <a:ext uri="{FF2B5EF4-FFF2-40B4-BE49-F238E27FC236}">
                <a16:creationId xmlns:a16="http://schemas.microsoft.com/office/drawing/2014/main" id="{B5CB7E65-A4DA-42E3-80CB-3A354A2D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03" y="3081867"/>
            <a:ext cx="2465412" cy="22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See the source image">
            <a:extLst>
              <a:ext uri="{FF2B5EF4-FFF2-40B4-BE49-F238E27FC236}">
                <a16:creationId xmlns:a16="http://schemas.microsoft.com/office/drawing/2014/main" id="{4ED12A50-AD36-442A-9E25-4C8C79A2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9571" y="3081867"/>
            <a:ext cx="2465412" cy="233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B5F1A5-BFEA-E23D-494E-9E0B009B4446}"/>
              </a:ext>
            </a:extLst>
          </p:cNvPr>
          <p:cNvGrpSpPr/>
          <p:nvPr/>
        </p:nvGrpSpPr>
        <p:grpSpPr>
          <a:xfrm>
            <a:off x="377469" y="3429000"/>
            <a:ext cx="3534634" cy="2701445"/>
            <a:chOff x="444805" y="3429000"/>
            <a:chExt cx="3534634" cy="2701445"/>
          </a:xfrm>
          <a:solidFill>
            <a:srgbClr val="002060"/>
          </a:solidFill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4DAA0C63-20DB-85D4-547E-DE2F00074514}"/>
                </a:ext>
              </a:extLst>
            </p:cNvPr>
            <p:cNvSpPr/>
            <p:nvPr/>
          </p:nvSpPr>
          <p:spPr>
            <a:xfrm>
              <a:off x="444805" y="3429000"/>
              <a:ext cx="3534634" cy="2701445"/>
            </a:xfrm>
            <a:prstGeom prst="wedgeRoundRectCallout">
              <a:avLst/>
            </a:prstGeom>
            <a:grp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Guten Tag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 (Hello!) is more formal than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 (Hi!). You would usually say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!’ to a friend and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Guten Tag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!’ to your teacher.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3625BF-4E60-1308-7A16-876D57BDBB76}"/>
                </a:ext>
              </a:extLst>
            </p:cNvPr>
            <p:cNvSpPr txBox="1"/>
            <p:nvPr/>
          </p:nvSpPr>
          <p:spPr>
            <a:xfrm>
              <a:off x="611618" y="3810226"/>
              <a:ext cx="3212543" cy="1938992"/>
            </a:xfrm>
            <a:prstGeom prst="rect">
              <a:avLst/>
            </a:prstGeom>
            <a:grp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000" b="1" kern="0" dirty="0">
                  <a:solidFill>
                    <a:schemeClr val="bg1"/>
                  </a:solidFill>
                </a:rPr>
                <a:t>Guten Tag</a:t>
              </a:r>
              <a:r>
                <a:rPr lang="en-GB" sz="2000" kern="0" dirty="0">
                  <a:solidFill>
                    <a:schemeClr val="bg1"/>
                  </a:solidFill>
                </a:rPr>
                <a:t>! (Hello!) is more formal than </a:t>
              </a:r>
              <a:r>
                <a:rPr lang="en-GB" sz="2000" b="1" kern="0" dirty="0">
                  <a:solidFill>
                    <a:schemeClr val="bg1"/>
                  </a:solidFill>
                </a:rPr>
                <a:t>Hallo</a:t>
              </a:r>
              <a:r>
                <a:rPr lang="en-GB" sz="2000" kern="0" dirty="0">
                  <a:solidFill>
                    <a:schemeClr val="bg1"/>
                  </a:solidFill>
                </a:rPr>
                <a:t>! (Hi!). You would usually say ‘</a:t>
              </a:r>
              <a:r>
                <a:rPr lang="en-GB" sz="2000" b="1" kern="0" dirty="0">
                  <a:solidFill>
                    <a:schemeClr val="bg1"/>
                  </a:solidFill>
                </a:rPr>
                <a:t>Hallo</a:t>
              </a:r>
              <a:r>
                <a:rPr lang="en-GB" sz="2000" kern="0" dirty="0">
                  <a:solidFill>
                    <a:schemeClr val="bg1"/>
                  </a:solidFill>
                </a:rPr>
                <a:t>!’ to a friend and ‘</a:t>
              </a:r>
              <a:r>
                <a:rPr lang="en-GB" sz="2000" b="1" kern="0" dirty="0">
                  <a:solidFill>
                    <a:schemeClr val="bg1"/>
                  </a:solidFill>
                </a:rPr>
                <a:t>Guten Tag</a:t>
              </a:r>
              <a:r>
                <a:rPr lang="en-GB" sz="2000" kern="0" dirty="0">
                  <a:solidFill>
                    <a:schemeClr val="bg1"/>
                  </a:solidFill>
                </a:rPr>
                <a:t>!’ to your teacher.</a:t>
              </a:r>
              <a:endParaRPr lang="en-US" sz="2000" kern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nd Shake, Hand, Business, Deal, Shake, Cooperation">
            <a:extLst>
              <a:ext uri="{FF2B5EF4-FFF2-40B4-BE49-F238E27FC236}">
                <a16:creationId xmlns:a16="http://schemas.microsoft.com/office/drawing/2014/main" id="{D400DEB3-A5AB-4049-965C-0797ABBD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28" y="-184056"/>
            <a:ext cx="6979920" cy="42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97546" y="1565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1109" y="70480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Shaking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hands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7" name="CustomShape 6">
            <a:extLst>
              <a:ext uri="{FF2B5EF4-FFF2-40B4-BE49-F238E27FC236}">
                <a16:creationId xmlns:a16="http://schemas.microsoft.com/office/drawing/2014/main" id="{F4831722-07BC-429B-9C33-3B2E87BF637A}"/>
              </a:ext>
            </a:extLst>
          </p:cNvPr>
          <p:cNvSpPr/>
          <p:nvPr/>
        </p:nvSpPr>
        <p:spPr>
          <a:xfrm>
            <a:off x="315279" y="2497943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Germans love shaking hands!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It is common to shake hands when you arrive, and then again when you leave.</a:t>
            </a:r>
            <a:b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6CE08482-6E5A-4A79-95B6-5DE5A4F48946}"/>
              </a:ext>
            </a:extLst>
          </p:cNvPr>
          <p:cNvSpPr/>
          <p:nvPr/>
        </p:nvSpPr>
        <p:spPr>
          <a:xfrm>
            <a:off x="3787229" y="491172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Go round the class shaking hands with your friends, saying either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Guten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Tag’ or ‘Hallo’.</a:t>
            </a:r>
            <a:b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C377E7A-45D3-47C7-9846-FD7C1A6C3F25}"/>
              </a:ext>
            </a:extLst>
          </p:cNvPr>
          <p:cNvSpPr/>
          <p:nvPr/>
        </p:nvSpPr>
        <p:spPr>
          <a:xfrm>
            <a:off x="1463040" y="4495704"/>
            <a:ext cx="1463040" cy="933342"/>
          </a:xfrm>
          <a:prstGeom prst="wedgeEllipseCallout">
            <a:avLst>
              <a:gd name="adj1" fmla="val -114166"/>
              <a:gd name="adj2" fmla="val 9981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Guten</a:t>
            </a:r>
            <a:r>
              <a:rPr lang="en-US" sz="2000" b="1" dirty="0">
                <a:solidFill>
                  <a:srgbClr val="002060"/>
                </a:solidFill>
              </a:rPr>
              <a:t> Tag!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7CF978-28EE-445B-A9B8-A27579135AAE}"/>
              </a:ext>
            </a:extLst>
          </p:cNvPr>
          <p:cNvSpPr/>
          <p:nvPr/>
        </p:nvSpPr>
        <p:spPr>
          <a:xfrm>
            <a:off x="2042160" y="5471532"/>
            <a:ext cx="1463040" cy="933342"/>
          </a:xfrm>
          <a:prstGeom prst="wedgeEllipseCallout">
            <a:avLst>
              <a:gd name="adj1" fmla="val 134792"/>
              <a:gd name="adj2" fmla="val 508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Hallo!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ands, Shake, Drawing, Line Drawing, Line Art">
            <a:extLst>
              <a:ext uri="{FF2B5EF4-FFF2-40B4-BE49-F238E27FC236}">
                <a16:creationId xmlns:a16="http://schemas.microsoft.com/office/drawing/2014/main" id="{0F7BE549-9E9F-4BA0-A640-9BA3DF49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6" y="5938203"/>
            <a:ext cx="1719534" cy="6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7" name="Rot_T1_W1-9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041A01-DD41-4984-A27B-80B273396E84}"/>
              </a:ext>
            </a:extLst>
          </p:cNvPr>
          <p:cNvGrpSpPr/>
          <p:nvPr/>
        </p:nvGrpSpPr>
        <p:grpSpPr>
          <a:xfrm>
            <a:off x="2287381" y="3087361"/>
            <a:ext cx="3169440" cy="3188880"/>
            <a:chOff x="2165520" y="2971800"/>
            <a:chExt cx="3169440" cy="3188880"/>
          </a:xfrm>
        </p:grpSpPr>
        <p:pic>
          <p:nvPicPr>
            <p:cNvPr id="20" name="Google Shape;267;p11">
              <a:extLst>
                <a:ext uri="{FF2B5EF4-FFF2-40B4-BE49-F238E27FC236}">
                  <a16:creationId xmlns:a16="http://schemas.microsoft.com/office/drawing/2014/main" id="{86473017-2630-4B08-A0D4-2DB9E1E3FAAB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2165520" y="2971800"/>
              <a:ext cx="3169440" cy="3188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1">
              <a:extLst>
                <a:ext uri="{FF2B5EF4-FFF2-40B4-BE49-F238E27FC236}">
                  <a16:creationId xmlns:a16="http://schemas.microsoft.com/office/drawing/2014/main" id="{BF4FDF27-FF07-4EAA-B576-9B53341996BC}"/>
                </a:ext>
              </a:extLst>
            </p:cNvPr>
            <p:cNvSpPr/>
            <p:nvPr/>
          </p:nvSpPr>
          <p:spPr>
            <a:xfrm>
              <a:off x="2507520" y="5405039"/>
              <a:ext cx="248544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Anton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B4FA6-2E93-4DEF-AA2B-93FFE31A626D}"/>
              </a:ext>
            </a:extLst>
          </p:cNvPr>
          <p:cNvGrpSpPr/>
          <p:nvPr/>
        </p:nvGrpSpPr>
        <p:grpSpPr>
          <a:xfrm>
            <a:off x="8239949" y="258660"/>
            <a:ext cx="1963080" cy="2023178"/>
            <a:chOff x="8239949" y="258660"/>
            <a:chExt cx="1963080" cy="2023178"/>
          </a:xfrm>
        </p:grpSpPr>
        <p:pic>
          <p:nvPicPr>
            <p:cNvPr id="32" name="Google Shape;271;p11">
              <a:extLst>
                <a:ext uri="{FF2B5EF4-FFF2-40B4-BE49-F238E27FC236}">
                  <a16:creationId xmlns:a16="http://schemas.microsoft.com/office/drawing/2014/main" id="{6615BAFC-C451-4B4C-A424-AA1B203B8A5C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CustomShape 4">
              <a:extLst>
                <a:ext uri="{FF2B5EF4-FFF2-40B4-BE49-F238E27FC236}">
                  <a16:creationId xmlns:a16="http://schemas.microsoft.com/office/drawing/2014/main" id="{AD8F017D-6BE0-4051-A02E-DDCE528E83D9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Lara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4" name="CustomShape 7">
            <a:extLst>
              <a:ext uri="{FF2B5EF4-FFF2-40B4-BE49-F238E27FC236}">
                <a16:creationId xmlns:a16="http://schemas.microsoft.com/office/drawing/2014/main" id="{50D15758-158B-47F3-BEE8-95438BBD67E3}"/>
              </a:ext>
            </a:extLst>
          </p:cNvPr>
          <p:cNvSpPr/>
          <p:nvPr/>
        </p:nvSpPr>
        <p:spPr>
          <a:xfrm rot="10800000" flipH="1">
            <a:off x="5514012" y="1196858"/>
            <a:ext cx="3001625" cy="21699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" name="Google Shape;273;p11">
            <a:extLst>
              <a:ext uri="{FF2B5EF4-FFF2-40B4-BE49-F238E27FC236}">
                <a16:creationId xmlns:a16="http://schemas.microsoft.com/office/drawing/2014/main" id="{269128EB-5C66-4D31-A583-8F80F70D64C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646160" y="697320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36" name="CustomShape 6">
            <a:extLst>
              <a:ext uri="{FF2B5EF4-FFF2-40B4-BE49-F238E27FC236}">
                <a16:creationId xmlns:a16="http://schemas.microsoft.com/office/drawing/2014/main" id="{6FF43862-99C6-476A-B974-47F1A086AD06}"/>
              </a:ext>
            </a:extLst>
          </p:cNvPr>
          <p:cNvSpPr/>
          <p:nvPr/>
        </p:nvSpPr>
        <p:spPr>
          <a:xfrm>
            <a:off x="3389498" y="534142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Anton...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2">
            <a:extLst>
              <a:ext uri="{FF2B5EF4-FFF2-40B4-BE49-F238E27FC236}">
                <a16:creationId xmlns:a16="http://schemas.microsoft.com/office/drawing/2014/main" id="{9EA213A2-8139-43B9-92F9-76F404CA29AB}"/>
              </a:ext>
            </a:extLst>
          </p:cNvPr>
          <p:cNvSpPr/>
          <p:nvPr/>
        </p:nvSpPr>
        <p:spPr>
          <a:xfrm>
            <a:off x="1328280" y="2881347"/>
            <a:ext cx="1796760" cy="822960"/>
          </a:xfrm>
          <a:prstGeom prst="wedgeRoundRectCallout">
            <a:avLst>
              <a:gd name="adj1" fmla="val 42594"/>
              <a:gd name="adj2" fmla="val 113305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entury Gothic"/>
              </a:rPr>
              <a:t>hier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F1A69A6A-E690-4ED1-BC55-2EF059EA8751}"/>
              </a:ext>
            </a:extLst>
          </p:cNvPr>
          <p:cNvSpPr/>
          <p:nvPr/>
        </p:nvSpPr>
        <p:spPr>
          <a:xfrm>
            <a:off x="1147391" y="3825011"/>
            <a:ext cx="157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entury Gothic"/>
              </a:rPr>
              <a:t>[here]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CustomShape 3">
            <a:extLst>
              <a:ext uri="{FF2B5EF4-FFF2-40B4-BE49-F238E27FC236}">
                <a16:creationId xmlns:a16="http://schemas.microsoft.com/office/drawing/2014/main" id="{11B1B5F0-09F5-4E79-9713-71993E56BB20}"/>
              </a:ext>
            </a:extLst>
          </p:cNvPr>
          <p:cNvSpPr/>
          <p:nvPr/>
        </p:nvSpPr>
        <p:spPr>
          <a:xfrm>
            <a:off x="4078880" y="1764720"/>
            <a:ext cx="153900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da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CustomShape 9">
            <a:extLst>
              <a:ext uri="{FF2B5EF4-FFF2-40B4-BE49-F238E27FC236}">
                <a16:creationId xmlns:a16="http://schemas.microsoft.com/office/drawing/2014/main" id="{914EA68E-70D9-48A4-BC38-B1E5CA67DED8}"/>
              </a:ext>
            </a:extLst>
          </p:cNvPr>
          <p:cNvSpPr/>
          <p:nvPr/>
        </p:nvSpPr>
        <p:spPr>
          <a:xfrm>
            <a:off x="5505319" y="1824611"/>
            <a:ext cx="1539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entury Gothic"/>
              </a:rPr>
              <a:t>[there]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EDF09B91-CA27-4998-8C6A-5297F46A3D87}"/>
              </a:ext>
            </a:extLst>
          </p:cNvPr>
          <p:cNvSpPr/>
          <p:nvPr/>
        </p:nvSpPr>
        <p:spPr>
          <a:xfrm>
            <a:off x="3413765" y="548002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Lara...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1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1987</Words>
  <Application>Microsoft Office PowerPoint</Application>
  <PresentationFormat>Widescreen</PresentationFormat>
  <Paragraphs>334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Kultur</vt:lpstr>
      <vt:lpstr>hören</vt:lpstr>
      <vt:lpstr>Sein</vt:lpstr>
      <vt:lpstr>hören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50</cp:revision>
  <dcterms:created xsi:type="dcterms:W3CDTF">2021-07-02T19:27:01Z</dcterms:created>
  <dcterms:modified xsi:type="dcterms:W3CDTF">2022-06-16T16:56:39Z</dcterms:modified>
</cp:coreProperties>
</file>