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7" r:id="rId3"/>
    <p:sldId id="299" r:id="rId4"/>
    <p:sldId id="296" r:id="rId5"/>
    <p:sldId id="403" r:id="rId6"/>
    <p:sldId id="404" r:id="rId7"/>
    <p:sldId id="405" r:id="rId8"/>
    <p:sldId id="406" r:id="rId9"/>
    <p:sldId id="407" r:id="rId10"/>
    <p:sldId id="408" r:id="rId11"/>
    <p:sldId id="409" r:id="rId12"/>
    <p:sldId id="298" r:id="rId13"/>
    <p:sldId id="937" r:id="rId14"/>
    <p:sldId id="938" r:id="rId15"/>
    <p:sldId id="410" r:id="rId16"/>
    <p:sldId id="935" r:id="rId17"/>
    <p:sldId id="411" r:id="rId18"/>
    <p:sldId id="413" r:id="rId19"/>
    <p:sldId id="414" r:id="rId20"/>
    <p:sldId id="416" r:id="rId21"/>
    <p:sldId id="936" r:id="rId22"/>
    <p:sldId id="934" r:id="rId23"/>
    <p:sldId id="415"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0190C-E183-4E3E-BBE5-6B0F47F6B285}" v="1" dt="2022-06-30T20:57:20.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4798" autoAdjust="0"/>
  </p:normalViewPr>
  <p:slideViewPr>
    <p:cSldViewPr snapToGrid="0">
      <p:cViewPr varScale="1">
        <p:scale>
          <a:sx n="76" d="100"/>
          <a:sy n="76" d="100"/>
        </p:scale>
        <p:origin x="174"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ke Krusemann" userId="22b930c6-ce99-468c-835c-dba6438d8ea3" providerId="ADAL" clId="{DC50190C-E183-4E3E-BBE5-6B0F47F6B285}"/>
    <pc:docChg chg="modSld">
      <pc:chgData name="Heike Krusemann" userId="22b930c6-ce99-468c-835c-dba6438d8ea3" providerId="ADAL" clId="{DC50190C-E183-4E3E-BBE5-6B0F47F6B285}" dt="2022-06-30T20:58:21.777" v="1" actId="20577"/>
      <pc:docMkLst>
        <pc:docMk/>
      </pc:docMkLst>
      <pc:sldChg chg="modSp mod">
        <pc:chgData name="Heike Krusemann" userId="22b930c6-ce99-468c-835c-dba6438d8ea3" providerId="ADAL" clId="{DC50190C-E183-4E3E-BBE5-6B0F47F6B285}" dt="2022-06-30T20:58:21.777" v="1" actId="20577"/>
        <pc:sldMkLst>
          <pc:docMk/>
          <pc:sldMk cId="2533562209" sldId="363"/>
        </pc:sldMkLst>
        <pc:spChg chg="mod">
          <ac:chgData name="Heike Krusemann" userId="22b930c6-ce99-468c-835c-dba6438d8ea3" providerId="ADAL" clId="{DC50190C-E183-4E3E-BBE5-6B0F47F6B285}" dt="2022-06-30T20:58:21.777" v="1" actId="20577"/>
          <ac:spMkLst>
            <pc:docMk/>
            <pc:sldMk cId="2533562209" sldId="363"/>
            <ac:spMk id="20" creationId="{207C148F-45EB-4409-B006-B3FFBC980597}"/>
          </ac:spMkLst>
        </pc:spChg>
      </pc:sldChg>
      <pc:sldChg chg="modAnim">
        <pc:chgData name="Heike Krusemann" userId="22b930c6-ce99-468c-835c-dba6438d8ea3" providerId="ADAL" clId="{DC50190C-E183-4E3E-BBE5-6B0F47F6B285}" dt="2022-06-30T20:57:20.835" v="0"/>
        <pc:sldMkLst>
          <pc:docMk/>
          <pc:sldMk cId="290593077" sldId="4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30/06/2022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en-GB" sz="1800" b="0" i="0" strike="noStrike" spc="-1" dirty="0">
                <a:solidFill>
                  <a:srgbClr val="002060"/>
                </a:solidFill>
                <a:latin typeface="Century Gothic"/>
                <a:ea typeface="Century Gothic"/>
              </a:rPr>
              <a:t>Revisit</a:t>
            </a:r>
            <a:r>
              <a:rPr lang="en-GB" sz="1800" b="1" i="0" strike="noStrike" spc="-1" dirty="0">
                <a:solidFill>
                  <a:srgbClr val="002060"/>
                </a:solidFill>
                <a:latin typeface="Century Gothic"/>
                <a:ea typeface="Century Gothic"/>
              </a:rPr>
              <a:t> [</a:t>
            </a:r>
            <a:r>
              <a:rPr lang="en-GB" sz="1800" b="1" i="0" strike="noStrike" spc="-1" dirty="0" err="1">
                <a:solidFill>
                  <a:srgbClr val="002060"/>
                </a:solidFill>
                <a:latin typeface="Century Gothic"/>
                <a:ea typeface="Century Gothic"/>
              </a:rPr>
              <a:t>ie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and </a:t>
            </a:r>
            <a:r>
              <a:rPr lang="en-GB" sz="1800" b="1" i="0" strike="noStrike" spc="-1" dirty="0">
                <a:solidFill>
                  <a:srgbClr val="002060"/>
                </a:solidFill>
                <a:latin typeface="Century Gothic"/>
                <a:ea typeface="Century Gothic"/>
              </a:rPr>
              <a:t>[</a:t>
            </a:r>
            <a:r>
              <a:rPr lang="en-GB" sz="1800" b="1" i="0" strike="noStrike" spc="-1" dirty="0" err="1">
                <a:solidFill>
                  <a:srgbClr val="002060"/>
                </a:solidFill>
                <a:latin typeface="Century Gothic"/>
                <a:ea typeface="Century Gothic"/>
              </a:rPr>
              <a:t>ie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from weeks 4 and 7. </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 (new)</a:t>
            </a:r>
            <a:r>
              <a:rPr lang="it-IT" sz="1800" b="0" strike="noStrike" spc="-1" dirty="0">
                <a:solidFill>
                  <a:srgbClr val="002060"/>
                </a:solidFill>
                <a:latin typeface="Century Gothic"/>
                <a:ea typeface="Century Gothic"/>
              </a:rPr>
              <a:t>: </a:t>
            </a:r>
            <a:r>
              <a:rPr lang="de-DE" sz="1800" b="1" strike="noStrike" spc="-1" dirty="0">
                <a:solidFill>
                  <a:srgbClr val="002060"/>
                </a:solidFill>
                <a:latin typeface="Century Gothic"/>
                <a:ea typeface="Century Gothic"/>
              </a:rPr>
              <a:t>auch </a:t>
            </a:r>
            <a:r>
              <a:rPr lang="de-DE" sz="1800" b="0" strike="noStrike" spc="-1" dirty="0">
                <a:solidFill>
                  <a:srgbClr val="002060"/>
                </a:solidFill>
                <a:latin typeface="Century Gothic"/>
                <a:ea typeface="Century Gothic"/>
              </a:rPr>
              <a:t>[18] </a:t>
            </a:r>
            <a:r>
              <a:rPr lang="de-DE" sz="1800" b="1" strike="noStrike" spc="-1" dirty="0">
                <a:solidFill>
                  <a:srgbClr val="002060"/>
                </a:solidFill>
                <a:latin typeface="Century Gothic"/>
                <a:ea typeface="Century Gothic"/>
              </a:rPr>
              <a:t>aber</a:t>
            </a:r>
            <a:r>
              <a:rPr lang="de-DE" sz="1800" b="0" strike="noStrike" spc="-1" dirty="0">
                <a:solidFill>
                  <a:srgbClr val="002060"/>
                </a:solidFill>
                <a:latin typeface="Century Gothic"/>
                <a:ea typeface="Century Gothic"/>
              </a:rPr>
              <a:t> [31] </a:t>
            </a:r>
            <a:r>
              <a:rPr lang="de-DE" sz="1800" b="1" strike="noStrike" spc="-1" dirty="0">
                <a:solidFill>
                  <a:srgbClr val="002060"/>
                </a:solidFill>
                <a:latin typeface="Century Gothic"/>
                <a:ea typeface="Century Gothic"/>
              </a:rPr>
              <a:t>Punkt </a:t>
            </a:r>
            <a:r>
              <a:rPr lang="de-DE" sz="1800" b="0" strike="noStrike" spc="-1" dirty="0">
                <a:solidFill>
                  <a:srgbClr val="002060"/>
                </a:solidFill>
                <a:latin typeface="Century Gothic"/>
                <a:ea typeface="Century Gothic"/>
              </a:rPr>
              <a:t>[248] </a:t>
            </a:r>
            <a:r>
              <a:rPr lang="de-DE" sz="1800" b="1" strike="noStrike" spc="-1" dirty="0">
                <a:solidFill>
                  <a:srgbClr val="002060"/>
                </a:solidFill>
                <a:latin typeface="Century Gothic"/>
                <a:ea typeface="Century Gothic"/>
              </a:rPr>
              <a:t>wie</a:t>
            </a:r>
            <a:r>
              <a:rPr lang="de-DE" sz="1800" b="0" strike="noStrike" spc="-1" dirty="0">
                <a:solidFill>
                  <a:srgbClr val="002060"/>
                </a:solidFill>
                <a:latin typeface="Century Gothic"/>
                <a:ea typeface="Century Gothic"/>
              </a:rPr>
              <a:t> [25] </a:t>
            </a:r>
            <a:r>
              <a:rPr lang="de-DE" sz="1800" b="1" strike="noStrike" spc="-1" dirty="0">
                <a:solidFill>
                  <a:srgbClr val="002060"/>
                </a:solidFill>
                <a:latin typeface="Century Gothic"/>
                <a:ea typeface="Century Gothic"/>
              </a:rPr>
              <a:t>gut</a:t>
            </a:r>
            <a:r>
              <a:rPr lang="de-DE" sz="1800" b="0" strike="noStrike" spc="-1" dirty="0">
                <a:solidFill>
                  <a:srgbClr val="002060"/>
                </a:solidFill>
                <a:latin typeface="Century Gothic"/>
                <a:ea typeface="Century Gothic"/>
              </a:rPr>
              <a:t> [76] </a:t>
            </a:r>
            <a:r>
              <a:rPr lang="de-DE" sz="1800" b="1" strike="noStrike" spc="-1" dirty="0">
                <a:solidFill>
                  <a:srgbClr val="002060"/>
                </a:solidFill>
                <a:latin typeface="Century Gothic"/>
                <a:ea typeface="Century Gothic"/>
              </a:rPr>
              <a:t>nicht</a:t>
            </a:r>
            <a:r>
              <a:rPr lang="de-DE" sz="1800" b="0" strike="noStrike" spc="-1" dirty="0">
                <a:solidFill>
                  <a:srgbClr val="002060"/>
                </a:solidFill>
                <a:latin typeface="Century Gothic"/>
                <a:ea typeface="Century Gothic"/>
              </a:rPr>
              <a:t> [11] </a:t>
            </a:r>
            <a:r>
              <a:rPr lang="de-DE" sz="1800" b="1" strike="noStrike" spc="-1" dirty="0">
                <a:solidFill>
                  <a:srgbClr val="002060"/>
                </a:solidFill>
                <a:latin typeface="Century Gothic"/>
                <a:ea typeface="Century Gothic"/>
              </a:rPr>
              <a:t>wie geht's? </a:t>
            </a:r>
            <a:r>
              <a:rPr lang="de-DE" sz="1800" b="0" strike="noStrike" spc="-1" dirty="0">
                <a:solidFill>
                  <a:srgbClr val="002060"/>
                </a:solidFill>
                <a:latin typeface="Century Gothic"/>
                <a:ea typeface="Century Gothic"/>
              </a:rPr>
              <a:t>[n/a]</a:t>
            </a:r>
          </a:p>
          <a:p>
            <a:pPr marL="216000" indent="-216000">
              <a:lnSpc>
                <a:spcPct val="100000"/>
              </a:lnSpc>
            </a:pPr>
            <a:r>
              <a:rPr lang="it-IT" sz="1800" b="1" strike="noStrike" spc="-1" dirty="0">
                <a:solidFill>
                  <a:srgbClr val="002060"/>
                </a:solidFill>
                <a:latin typeface="Century Gothic"/>
                <a:ea typeface="Century Gothic"/>
              </a:rPr>
              <a:t>Revisit</a:t>
            </a:r>
            <a:r>
              <a:rPr lang="it-IT" sz="1800" b="0" strike="noStrike" spc="-1" dirty="0">
                <a:solidFill>
                  <a:srgbClr val="002060"/>
                </a:solidFill>
                <a:latin typeface="Century Gothic"/>
                <a:ea typeface="Century Gothic"/>
              </a:rPr>
              <a:t>: </a:t>
            </a:r>
            <a:r>
              <a:rPr lang="de-DE" sz="1800" b="0" strike="noStrike" spc="-1" dirty="0">
                <a:solidFill>
                  <a:srgbClr val="002060"/>
                </a:solidFill>
                <a:latin typeface="Century Gothic"/>
                <a:ea typeface="Century Gothic"/>
              </a:rPr>
              <a:t>was [38] blau [948] falsch [524] gelb [1446] rot [477] richtig [177] das</a:t>
            </a:r>
            <a:r>
              <a:rPr lang="de-DE" sz="1800" b="0" strike="noStrike" spc="-1" baseline="30000" dirty="0">
                <a:solidFill>
                  <a:srgbClr val="002060"/>
                </a:solidFill>
                <a:latin typeface="Century Gothic"/>
                <a:ea typeface="Century Gothic"/>
              </a:rPr>
              <a:t>2</a:t>
            </a:r>
            <a:r>
              <a:rPr lang="de-DE" sz="1800" b="0" strike="noStrike" spc="-1" dirty="0">
                <a:solidFill>
                  <a:srgbClr val="002060"/>
                </a:solidFill>
                <a:latin typeface="Century Gothic"/>
                <a:ea typeface="Century Gothic"/>
              </a:rPr>
              <a:t> [1]</a:t>
            </a:r>
            <a:endParaRPr lang="it-IT" sz="1800" b="0" strike="noStrike" spc="-1" dirty="0">
              <a:solidFill>
                <a:srgbClr val="002060"/>
              </a:solidFill>
              <a:latin typeface="Century Gothic"/>
              <a:ea typeface="Century Gothic"/>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[4/4]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der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Punkt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2937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Timing: 5 minutes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practise describing (speaking modality) how people and things are using the adjectives presented this week.</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Whole class asks teacher: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Teacher responds – use example below first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 Class ask: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 Teacher responds.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 Class says the letter or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Use the two full examples below. On the following slide there are two examples of each thing which makes the follow up description necessary for identification of the item.  In this modelling slide, we have kept it to fewer items for simplicity.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For example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Mensch.</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 Mensch?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Der Mensch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groß</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und rot.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Johanna!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Ding.</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 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 Das Ding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klein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und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gelb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Bleistift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C.</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Whole class asks teacher: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Teacher responds – use example 1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 Class ask: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 Teacher responds.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 Class says the letter or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Example 1:</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Mensch.</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 Mensch?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Der Mensch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groß</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und rot.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Johanna!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532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[3/4]</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Whole class asks teacher: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Teacher responds – use example 2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 Class ask: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 Teacher responds.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 Class says the letter or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Example 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Ding.</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 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Teacher: : Das Ding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klein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und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gelb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Class: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Bleistift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C.</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908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Timing: 5 minutes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practise describing (speaking modality) how people and things are using the adjectives presented this week.</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Paired speaking task.  Partners repeat speaking task as modelled with the whole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For example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 A selects an item (in his/her head).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 B asks: Was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 A answers: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Mensch / eine Form /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Ding.</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 B asks: Wie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 Mensch / die Form / das 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 A answers: Der Mensch / die Form / das Ding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und…..</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 B says: Das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(identifier – name or letter)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9315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listen to a poem about colours and put the items which appear in the poem in order.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Play the recording or read out the poem.</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Click to bring up speech bubble explaining the Umlaut in </a:t>
            </a:r>
            <a:r>
              <a:rPr lang="en-GB" b="0" dirty="0" err="1"/>
              <a:t>grün</a:t>
            </a:r>
            <a:r>
              <a:rPr lang="en-GB" b="0" dirty="0"/>
              <a:t>. Click again to disappear speech bubble. </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Explain and clarify the new vocabulary.</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Pupils put the items  A-H in order in which they appear in the poem by writing 1-B, 2-D, 3-C etc. </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Click for the answers to appear one by one near the images that they belong to. </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200" b="1" i="0" u="none" strike="noStrike" kern="1200" cap="none" spc="-1" normalizeH="0" baseline="0" noProof="0" dirty="0">
                <a:ln>
                  <a:noFill/>
                </a:ln>
                <a:solidFill>
                  <a:srgbClr val="002060"/>
                </a:solidFill>
                <a:effectLst/>
                <a:uLnTx/>
                <a:uFillTx/>
                <a:latin typeface="Century Gothic"/>
                <a:ea typeface="Century Gothic"/>
                <a:cs typeface="+mn-cs"/>
              </a:rPr>
              <a:t>)</a:t>
            </a:r>
            <a:r>
              <a:rPr kumimoji="0" lang="it-IT" sz="1200" b="0" i="0" u="none" strike="noStrike" kern="1200" cap="none" spc="-1" normalizeH="0" baseline="0" noProof="0" dirty="0">
                <a:ln>
                  <a:noFill/>
                </a:ln>
                <a:solidFill>
                  <a:srgbClr val="002060"/>
                </a:solidFill>
                <a:effectLst/>
                <a:uLnTx/>
                <a:uFillTx/>
                <a:latin typeface="Century Gothic"/>
                <a:ea typeface="Century Gothic"/>
                <a:cs typeface="+mn-cs"/>
              </a:rPr>
              <a:t>: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Apfel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[3490] </a:t>
            </a:r>
            <a:r>
              <a:rPr kumimoji="0" lang="de-DE" sz="1200" b="1" i="0" u="none" strike="noStrike" kern="1200" cap="none" spc="-1" normalizeH="0" baseline="0" noProof="0" dirty="0" err="1">
                <a:ln>
                  <a:noFill/>
                </a:ln>
                <a:solidFill>
                  <a:srgbClr val="002060"/>
                </a:solidFill>
                <a:effectLst/>
                <a:highlight>
                  <a:srgbClr val="FFFF00"/>
                </a:highlight>
                <a:uLnTx/>
                <a:uFillTx/>
                <a:latin typeface="Century Gothic"/>
                <a:ea typeface="Century Gothic"/>
                <a:cs typeface="+mn-cs"/>
              </a:rPr>
              <a:t>Banana</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[&gt;5009]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Baum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[1013]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Blut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[851]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Gras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[2779]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Himmel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[889]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Meer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[852 </a:t>
            </a:r>
            <a:r>
              <a:rPr kumimoji="0" lang="de-DE" sz="1200" b="1"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Sonne </a:t>
            </a:r>
            <a:r>
              <a:rPr kumimoji="0" lang="de-DE" sz="1200" b="0" i="0" u="none" strike="noStrike" kern="1200" cap="none" spc="-1" normalizeH="0" baseline="0" noProof="0" dirty="0">
                <a:ln>
                  <a:noFill/>
                </a:ln>
                <a:solidFill>
                  <a:srgbClr val="002060"/>
                </a:solidFill>
                <a:effectLst/>
                <a:highlight>
                  <a:srgbClr val="FFFF00"/>
                </a:highlight>
                <a:uLnTx/>
                <a:uFillTx/>
                <a:latin typeface="Century Gothic"/>
                <a:ea typeface="Century Gothic"/>
                <a:cs typeface="+mn-cs"/>
              </a:rPr>
              <a:t>[864]</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distinguish between definite and indefinite article in the written modality.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Elicit what goes in the gaps of the translation. Pupils need to carefully distinguish between </a:t>
            </a:r>
            <a:r>
              <a:rPr lang="en-GB" b="0" dirty="0" err="1"/>
              <a:t>eine</a:t>
            </a:r>
            <a:r>
              <a:rPr lang="en-GB" b="0" dirty="0"/>
              <a:t>/</a:t>
            </a:r>
            <a:r>
              <a:rPr lang="en-GB" b="0" dirty="0" err="1"/>
              <a:t>ein</a:t>
            </a:r>
            <a:r>
              <a:rPr lang="en-GB" b="0" dirty="0"/>
              <a:t> and der/die/das. Is it a, or the? </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Click to reveal answers one by one. </a:t>
            </a:r>
          </a:p>
          <a:p>
            <a:pPr marL="228600" marR="0" lvl="0" indent="-228600" algn="l" rtl="0">
              <a:lnSpc>
                <a:spcPct val="100000"/>
              </a:lnSpc>
              <a:spcBef>
                <a:spcPts val="0"/>
              </a:spcBef>
              <a:spcAft>
                <a:spcPts val="0"/>
              </a:spcAft>
              <a:buClr>
                <a:schemeClr val="dk1"/>
              </a:buClr>
              <a:buSzPts val="1200"/>
              <a:buFont typeface="+mj-lt"/>
              <a:buAutoNum type="arabicPeriod"/>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8909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read a short poem out loud.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Pupils work in pairs, reading out the poem taking turn for each line. </a:t>
            </a:r>
          </a:p>
          <a:p>
            <a:pPr marL="228600" marR="0" lvl="0" indent="-228600" algn="l" rtl="0">
              <a:lnSpc>
                <a:spcPct val="100000"/>
              </a:lnSpc>
              <a:spcBef>
                <a:spcPts val="0"/>
              </a:spcBef>
              <a:spcAft>
                <a:spcPts val="0"/>
              </a:spcAft>
              <a:buClr>
                <a:schemeClr val="dk1"/>
              </a:buClr>
              <a:buSzPts val="1200"/>
              <a:buFont typeface="+mj-lt"/>
              <a:buAutoNum type="arabicPeriod"/>
            </a:pPr>
            <a:r>
              <a:rPr lang="en-GB" b="0" dirty="0"/>
              <a:t>Pupils swap lines and do the task again. </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5758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18</a:t>
            </a:fld>
            <a:endParaRPr lang="en-GB"/>
          </a:p>
        </p:txBody>
      </p:sp>
    </p:spTree>
    <p:extLst>
      <p:ext uri="{BB962C8B-B14F-4D97-AF65-F5344CB8AC3E}">
        <p14:creationId xmlns:p14="http://schemas.microsoft.com/office/powerpoint/2010/main" val="108069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19</a:t>
            </a:fld>
            <a:endParaRPr lang="en-GB"/>
          </a:p>
        </p:txBody>
      </p:sp>
    </p:spTree>
    <p:extLst>
      <p:ext uri="{BB962C8B-B14F-4D97-AF65-F5344CB8AC3E}">
        <p14:creationId xmlns:p14="http://schemas.microsoft.com/office/powerpoint/2010/main" val="90963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Print the HANDOUT at the end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Timing: 5 minutes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provide practice in distinguishing between this week’s SSC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and the SSC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This is a paired read aloud task. The students use different coloured pencils (1 each) to play. Pupil A says one of the words/phrases and pupil B has 3 seconds to locate it and cross it off with their colour. If the pupil takes longer than 3 seconds pupil A can steal the point.  Clearly, the classroom conditions need to be right with the individual class for friendly competition.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Alternatively, they can do it more slowly and carefully, scrutinising each other’s pronunciation.  If one makes a mistake (quite common with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ei</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then the other pupil corrects and crosses off in his/her colour.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Almost all of these words have been previously met.  However, this pair of SSC is notoriously tricky and needs lots of practice.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Word frequency (1 is the most frequent word in German):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200" b="1"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Haustier</a:t>
            </a:r>
            <a:r>
              <a:rPr kumimoji="0" lang="de-DE"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 [&gt;5000]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Source:  Jones, R.L. &amp; </a:t>
            </a:r>
            <a:r>
              <a:rPr kumimoji="0" lang="en-GB" sz="1200" b="0" i="1" u="none" strike="noStrike" kern="1200" cap="none" spc="0" normalizeH="0" baseline="0" noProof="0" dirty="0" err="1">
                <a:ln>
                  <a:noFill/>
                </a:ln>
                <a:solidFill>
                  <a:prstClr val="black"/>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 E. (2006). A frequency dictionary of German: core vocabulary for learners. Routledge</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FOLLOW UP 1 – HANDOUT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1 between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6115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22</a:t>
            </a:fld>
            <a:endParaRPr lang="en-GB"/>
          </a:p>
        </p:txBody>
      </p:sp>
    </p:spTree>
    <p:extLst>
      <p:ext uri="{BB962C8B-B14F-4D97-AF65-F5344CB8AC3E}">
        <p14:creationId xmlns:p14="http://schemas.microsoft.com/office/powerpoint/2010/main" val="37545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GB" b="1" dirty="0"/>
          </a:p>
        </p:txBody>
      </p:sp>
      <p:sp>
        <p:nvSpPr>
          <p:cNvPr id="4" name="Slide Number Placeholder 3"/>
          <p:cNvSpPr>
            <a:spLocks noGrp="1"/>
          </p:cNvSpPr>
          <p:nvPr>
            <p:ph type="sldNum" sz="quarter" idx="5"/>
          </p:nvPr>
        </p:nvSpPr>
        <p:spPr/>
        <p:txBody>
          <a:bodyPr/>
          <a:lstStyle/>
          <a:p>
            <a:fld id="{532D0CC9-DEA3-4A63-A921-D94C06607CC8}" type="slidenum">
              <a:rPr lang="en-GB" smtClean="0"/>
              <a:t>23</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Timing: 5 minutes (four slides)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practise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recall of the vocabulary introduced last week and this week, using a ‘Kim’s game’ memory activity.</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Allow students to see the words on the slide long enough to attempt 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memorise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Click to make all words disappear and then all but one reappear.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Students try to name the missing item.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Click to confirm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falsch</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nicht</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227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wie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geht’s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8692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[4/4]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5148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Timing: 5 minutes (all four slides)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practise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recall of the vocabulary introduced last week and this week, using a variation of ‘Kim’s game’ in which the words are replaced by pictures.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Allow students to see the pictures on the slide long enough to attempt 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memorise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Click to make all pictures disappear and then all but one reappear.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Students try to name the missing item.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Click to confirm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richtig</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889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aber</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868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Answer: rot</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0722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gif"/></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gif"/></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gif"/></Relationships>
</file>

<file path=ppt/slides/_rels/slide1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18" Type="http://schemas.openxmlformats.org/officeDocument/2006/relationships/image" Target="../media/image24.png"/><Relationship Id="rId3" Type="http://schemas.openxmlformats.org/officeDocument/2006/relationships/image" Target="../media/image23.png"/><Relationship Id="rId21" Type="http://schemas.openxmlformats.org/officeDocument/2006/relationships/image" Target="../media/image27.png"/><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audio" Target="../media/audio14.wav"/><Relationship Id="rId2" Type="http://schemas.openxmlformats.org/officeDocument/2006/relationships/notesSlide" Target="../notesSlides/notesSlide15.xml"/><Relationship Id="rId16" Type="http://schemas.openxmlformats.org/officeDocument/2006/relationships/audio" Target="../media/audio13.wav"/><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8.wav"/><Relationship Id="rId24" Type="http://schemas.openxmlformats.org/officeDocument/2006/relationships/image" Target="../media/image30.png"/><Relationship Id="rId5" Type="http://schemas.openxmlformats.org/officeDocument/2006/relationships/audio" Target="../media/audio2.wav"/><Relationship Id="rId15" Type="http://schemas.openxmlformats.org/officeDocument/2006/relationships/audio" Target="../media/audio12.wav"/><Relationship Id="rId23" Type="http://schemas.openxmlformats.org/officeDocument/2006/relationships/image" Target="../media/image29.png"/><Relationship Id="rId10" Type="http://schemas.openxmlformats.org/officeDocument/2006/relationships/audio" Target="../media/audio7.wav"/><Relationship Id="rId19"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audio" Target="../media/audio11.wav"/><Relationship Id="rId22"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6.pn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163128" y="478524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dirty="0">
                <a:solidFill>
                  <a:srgbClr val="000000"/>
                </a:solidFill>
                <a:latin typeface="Arial"/>
                <a:cs typeface="Arial"/>
                <a:sym typeface="Arial"/>
              </a:rPr>
            </a:br>
            <a:endParaRPr lang="en-GB" sz="3600" dirty="0"/>
          </a:p>
        </p:txBody>
      </p:sp>
      <p:pic>
        <p:nvPicPr>
          <p:cNvPr id="8" name="Picture 7">
            <a:extLst>
              <a:ext uri="{FF2B5EF4-FFF2-40B4-BE49-F238E27FC236}">
                <a16:creationId xmlns:a16="http://schemas.microsoft.com/office/drawing/2014/main" id="{4F10D593-374D-419F-9F9E-94B149310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48" y="3477311"/>
            <a:ext cx="1198277" cy="1211524"/>
          </a:xfrm>
          <a:prstGeom prst="rect">
            <a:avLst/>
          </a:prstGeom>
        </p:spPr>
      </p:pic>
      <p:pic>
        <p:nvPicPr>
          <p:cNvPr id="9" name="Picture 8">
            <a:extLst>
              <a:ext uri="{FF2B5EF4-FFF2-40B4-BE49-F238E27FC236}">
                <a16:creationId xmlns:a16="http://schemas.microsoft.com/office/drawing/2014/main" id="{3631970A-E5EE-4F8A-A105-E44D52E893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957" y="3587667"/>
            <a:ext cx="1248289" cy="1197581"/>
          </a:xfrm>
          <a:prstGeom prst="rect">
            <a:avLst/>
          </a:prstGeom>
        </p:spPr>
      </p:pic>
      <p:grpSp>
        <p:nvGrpSpPr>
          <p:cNvPr id="10" name="Group 9">
            <a:extLst>
              <a:ext uri="{FF2B5EF4-FFF2-40B4-BE49-F238E27FC236}">
                <a16:creationId xmlns:a16="http://schemas.microsoft.com/office/drawing/2014/main" id="{4B545328-968E-4820-A8B4-1A4C789977B6}"/>
              </a:ext>
            </a:extLst>
          </p:cNvPr>
          <p:cNvGrpSpPr/>
          <p:nvPr/>
        </p:nvGrpSpPr>
        <p:grpSpPr>
          <a:xfrm>
            <a:off x="1111980" y="1617070"/>
            <a:ext cx="1949333" cy="1860241"/>
            <a:chOff x="1111980" y="1617070"/>
            <a:chExt cx="1949333" cy="1860241"/>
          </a:xfrm>
        </p:grpSpPr>
        <p:sp>
          <p:nvSpPr>
            <p:cNvPr id="11" name="Oval 10">
              <a:extLst>
                <a:ext uri="{FF2B5EF4-FFF2-40B4-BE49-F238E27FC236}">
                  <a16:creationId xmlns:a16="http://schemas.microsoft.com/office/drawing/2014/main" id="{F740E82F-4A18-4606-856B-8EE8AF1E2452}"/>
                </a:ext>
              </a:extLst>
            </p:cNvPr>
            <p:cNvSpPr/>
            <p:nvPr/>
          </p:nvSpPr>
          <p:spPr>
            <a:xfrm>
              <a:off x="1899722" y="1970740"/>
              <a:ext cx="560178" cy="346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862D781-AD66-46C4-B9FB-6B833A40C77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1980" y="1617070"/>
              <a:ext cx="1949333" cy="1860241"/>
            </a:xfrm>
            <a:prstGeom prst="rect">
              <a:avLst/>
            </a:prstGeom>
          </p:spPr>
        </p:pic>
      </p:grpSp>
      <p:pic>
        <p:nvPicPr>
          <p:cNvPr id="13" name="Picture 12" descr="Map&#10;&#10;Description automatically generated">
            <a:extLst>
              <a:ext uri="{FF2B5EF4-FFF2-40B4-BE49-F238E27FC236}">
                <a16:creationId xmlns:a16="http://schemas.microsoft.com/office/drawing/2014/main" id="{251A52F4-71F9-4A07-9C45-FCC988B66B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14" name="TextBox 13">
            <a:extLst>
              <a:ext uri="{FF2B5EF4-FFF2-40B4-BE49-F238E27FC236}">
                <a16:creationId xmlns:a16="http://schemas.microsoft.com/office/drawing/2014/main" id="{990836A5-F9F7-45F0-9F52-D5C63C49A727}"/>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117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[4/4]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26" name="Flowchart: Connector 25">
            <a:extLst>
              <a:ext uri="{FF2B5EF4-FFF2-40B4-BE49-F238E27FC236}">
                <a16:creationId xmlns:a16="http://schemas.microsoft.com/office/drawing/2014/main" id="{122C5EB4-AE32-4263-7B09-C24A97255ED7}"/>
              </a:ext>
            </a:extLst>
          </p:cNvPr>
          <p:cNvSpPr/>
          <p:nvPr/>
        </p:nvSpPr>
        <p:spPr>
          <a:xfrm>
            <a:off x="9299332" y="2060469"/>
            <a:ext cx="457200" cy="457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Logo&#10;&#10;Description automatically generated">
            <a:extLst>
              <a:ext uri="{FF2B5EF4-FFF2-40B4-BE49-F238E27FC236}">
                <a16:creationId xmlns:a16="http://schemas.microsoft.com/office/drawing/2014/main" id="{96BB602D-57EA-878D-0BCD-5BDCD6393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39" y="1923237"/>
            <a:ext cx="1269899" cy="731664"/>
          </a:xfrm>
          <a:prstGeom prst="rect">
            <a:avLst/>
          </a:prstGeom>
        </p:spPr>
      </p:pic>
      <p:pic>
        <p:nvPicPr>
          <p:cNvPr id="28" name="Picture 27">
            <a:extLst>
              <a:ext uri="{FF2B5EF4-FFF2-40B4-BE49-F238E27FC236}">
                <a16:creationId xmlns:a16="http://schemas.microsoft.com/office/drawing/2014/main" id="{3EB52F5B-0967-FB04-662C-E4098043F78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538" y="3854576"/>
            <a:ext cx="1377375" cy="1314424"/>
          </a:xfrm>
          <a:prstGeom prst="rect">
            <a:avLst/>
          </a:prstGeom>
        </p:spPr>
      </p:pic>
      <p:pic>
        <p:nvPicPr>
          <p:cNvPr id="29" name="Picture 10" descr="Check Mark, Tick Mark, Check, Correct, Ok, Yes, Green">
            <a:extLst>
              <a:ext uri="{FF2B5EF4-FFF2-40B4-BE49-F238E27FC236}">
                <a16:creationId xmlns:a16="http://schemas.microsoft.com/office/drawing/2014/main" id="{775FE9A0-147B-C255-275B-A3098E502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051" y="1604401"/>
            <a:ext cx="1302195" cy="12791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Background, Mesh, Triangles, Yellow, Green, Colour">
            <a:extLst>
              <a:ext uri="{FF2B5EF4-FFF2-40B4-BE49-F238E27FC236}">
                <a16:creationId xmlns:a16="http://schemas.microsoft.com/office/drawing/2014/main" id="{6F332176-5E12-A748-EDC0-3E236D5A3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148" y="4009822"/>
            <a:ext cx="1869738" cy="10556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The Background, Background, Pattern, Wallpaper">
            <a:extLst>
              <a:ext uri="{FF2B5EF4-FFF2-40B4-BE49-F238E27FC236}">
                <a16:creationId xmlns:a16="http://schemas.microsoft.com/office/drawing/2014/main" id="{CCF1D60A-E767-82C9-F6AA-ED0264BF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524" y="1846899"/>
            <a:ext cx="1718718" cy="1036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ackground, Blue, Wallpaper, Design, Blue Background">
            <a:extLst>
              <a:ext uri="{FF2B5EF4-FFF2-40B4-BE49-F238E27FC236}">
                <a16:creationId xmlns:a16="http://schemas.microsoft.com/office/drawing/2014/main" id="{E07E2C9C-2355-788D-8F09-B4F0B83A0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9032" y="3924408"/>
            <a:ext cx="1737260" cy="1036601"/>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430;p23">
            <a:extLst>
              <a:ext uri="{FF2B5EF4-FFF2-40B4-BE49-F238E27FC236}">
                <a16:creationId xmlns:a16="http://schemas.microsoft.com/office/drawing/2014/main" id="{62916D0A-E7B6-465A-BBB2-4A56AFA0E809}"/>
              </a:ext>
            </a:extLst>
          </p:cNvPr>
          <p:cNvSpPr/>
          <p:nvPr/>
        </p:nvSpPr>
        <p:spPr>
          <a:xfrm>
            <a:off x="8273101" y="1546811"/>
            <a:ext cx="2509662" cy="1380150"/>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7698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rPr>
                <a:t>…</a:t>
              </a:r>
            </a:p>
          </p:txBody>
        </p:sp>
      </p:grpSp>
      <p:sp>
        <p:nvSpPr>
          <p:cNvPr id="20" name="Rounded Rectangle 12">
            <a:extLst>
              <a:ext uri="{FF2B5EF4-FFF2-40B4-BE49-F238E27FC236}">
                <a16:creationId xmlns:a16="http://schemas.microsoft.com/office/drawing/2014/main" id="{BAA111AA-EBB7-33B0-0F3A-08649AE91045}"/>
              </a:ext>
            </a:extLst>
          </p:cNvPr>
          <p:cNvSpPr>
            <a:spLocks noChangeAspect="1"/>
          </p:cNvSpPr>
          <p:nvPr/>
        </p:nvSpPr>
        <p:spPr>
          <a:xfrm>
            <a:off x="177636" y="4021312"/>
            <a:ext cx="11781256" cy="22259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1" name="Picture 20">
            <a:extLst>
              <a:ext uri="{FF2B5EF4-FFF2-40B4-BE49-F238E27FC236}">
                <a16:creationId xmlns:a16="http://schemas.microsoft.com/office/drawing/2014/main" id="{453AD59D-62D4-FD07-9225-47683F34D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421" y="4189637"/>
            <a:ext cx="940352" cy="1880709"/>
          </a:xfrm>
          <a:prstGeom prst="rect">
            <a:avLst/>
          </a:prstGeom>
        </p:spPr>
      </p:pic>
      <p:sp>
        <p:nvSpPr>
          <p:cNvPr id="22" name="TextBox 21">
            <a:extLst>
              <a:ext uri="{FF2B5EF4-FFF2-40B4-BE49-F238E27FC236}">
                <a16:creationId xmlns:a16="http://schemas.microsoft.com/office/drawing/2014/main" id="{78C56869-D54A-5E06-3E26-79F15871F975}"/>
              </a:ext>
            </a:extLst>
          </p:cNvPr>
          <p:cNvSpPr txBox="1"/>
          <p:nvPr/>
        </p:nvSpPr>
        <p:spPr>
          <a:xfrm>
            <a:off x="10342031" y="4823825"/>
            <a:ext cx="13533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Johanna</a:t>
            </a:r>
          </a:p>
        </p:txBody>
      </p:sp>
      <p:pic>
        <p:nvPicPr>
          <p:cNvPr id="38" name="Picture 37" descr="Icon&#10;&#10;Description automatically generated with low confidence">
            <a:extLst>
              <a:ext uri="{FF2B5EF4-FFF2-40B4-BE49-F238E27FC236}">
                <a16:creationId xmlns:a16="http://schemas.microsoft.com/office/drawing/2014/main" id="{C1785CF7-B084-0543-2CF5-FA9CD5372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0988">
            <a:off x="5490016" y="4827737"/>
            <a:ext cx="869128" cy="434564"/>
          </a:xfrm>
          <a:prstGeom prst="rect">
            <a:avLst/>
          </a:prstGeom>
        </p:spPr>
      </p:pic>
      <p:sp>
        <p:nvSpPr>
          <p:cNvPr id="39" name="TextBox 38">
            <a:extLst>
              <a:ext uri="{FF2B5EF4-FFF2-40B4-BE49-F238E27FC236}">
                <a16:creationId xmlns:a16="http://schemas.microsoft.com/office/drawing/2014/main" id="{CBBA635C-8E4F-6F94-0B07-B61349AF7EDC}"/>
              </a:ext>
            </a:extLst>
          </p:cNvPr>
          <p:cNvSpPr txBox="1"/>
          <p:nvPr/>
        </p:nvSpPr>
        <p:spPr>
          <a:xfrm>
            <a:off x="8065270" y="5764837"/>
            <a:ext cx="6796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41" name="Rounded Rectangular Callout 5">
            <a:extLst>
              <a:ext uri="{FF2B5EF4-FFF2-40B4-BE49-F238E27FC236}">
                <a16:creationId xmlns:a16="http://schemas.microsoft.com/office/drawing/2014/main" id="{0059DD6D-1564-F93C-61B8-30B1549A99C8}"/>
              </a:ext>
            </a:extLst>
          </p:cNvPr>
          <p:cNvSpPr/>
          <p:nvPr/>
        </p:nvSpPr>
        <p:spPr>
          <a:xfrm>
            <a:off x="660725" y="1353360"/>
            <a:ext cx="2755231" cy="673769"/>
          </a:xfrm>
          <a:prstGeom prst="wedgeRoundRectCallout">
            <a:avLst>
              <a:gd name="adj1" fmla="val -22580"/>
              <a:gd name="adj2" fmla="val 1035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p>
        </p:txBody>
      </p:sp>
      <p:pic>
        <p:nvPicPr>
          <p:cNvPr id="42" name="Picture 41">
            <a:extLst>
              <a:ext uri="{FF2B5EF4-FFF2-40B4-BE49-F238E27FC236}">
                <a16:creationId xmlns:a16="http://schemas.microsoft.com/office/drawing/2014/main" id="{F8796153-79CF-7272-7B8B-1CC26F2A4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74" y="2407531"/>
            <a:ext cx="1439070" cy="1461910"/>
          </a:xfrm>
          <a:prstGeom prst="rect">
            <a:avLst/>
          </a:prstGeom>
        </p:spPr>
      </p:pic>
      <p:sp>
        <p:nvSpPr>
          <p:cNvPr id="43" name="Rounded Rectangular Callout 8">
            <a:extLst>
              <a:ext uri="{FF2B5EF4-FFF2-40B4-BE49-F238E27FC236}">
                <a16:creationId xmlns:a16="http://schemas.microsoft.com/office/drawing/2014/main" id="{CB980295-2FB8-32C0-238E-DCC2EA3E99F7}"/>
              </a:ext>
            </a:extLst>
          </p:cNvPr>
          <p:cNvSpPr/>
          <p:nvPr/>
        </p:nvSpPr>
        <p:spPr>
          <a:xfrm>
            <a:off x="6692755" y="1452779"/>
            <a:ext cx="2991856" cy="673769"/>
          </a:xfrm>
          <a:prstGeom prst="wedgeRoundRectCallout">
            <a:avLst>
              <a:gd name="adj1" fmla="val 61494"/>
              <a:gd name="adj2" fmla="val 22205"/>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Form.</a:t>
            </a:r>
          </a:p>
        </p:txBody>
      </p:sp>
      <p:sp>
        <p:nvSpPr>
          <p:cNvPr id="45" name="Rounded Rectangular Callout 10">
            <a:extLst>
              <a:ext uri="{FF2B5EF4-FFF2-40B4-BE49-F238E27FC236}">
                <a16:creationId xmlns:a16="http://schemas.microsoft.com/office/drawing/2014/main" id="{36B67D7B-FA3E-1B67-0FF5-BF7CA0FAC90D}"/>
              </a:ext>
            </a:extLst>
          </p:cNvPr>
          <p:cNvSpPr/>
          <p:nvPr/>
        </p:nvSpPr>
        <p:spPr>
          <a:xfrm>
            <a:off x="2216129" y="2100129"/>
            <a:ext cx="3118924" cy="665785"/>
          </a:xfrm>
          <a:prstGeom prst="wedgeRoundRectCallout">
            <a:avLst>
              <a:gd name="adj1" fmla="val -63191"/>
              <a:gd name="adj2" fmla="val 280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Wie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die Form?</a:t>
            </a:r>
          </a:p>
        </p:txBody>
      </p:sp>
      <p:sp>
        <p:nvSpPr>
          <p:cNvPr id="46" name="Rounded Rectangular Callout 11">
            <a:extLst>
              <a:ext uri="{FF2B5EF4-FFF2-40B4-BE49-F238E27FC236}">
                <a16:creationId xmlns:a16="http://schemas.microsoft.com/office/drawing/2014/main" id="{55D082EA-06B2-BC0C-D1AA-65781103859A}"/>
              </a:ext>
            </a:extLst>
          </p:cNvPr>
          <p:cNvSpPr/>
          <p:nvPr/>
        </p:nvSpPr>
        <p:spPr>
          <a:xfrm>
            <a:off x="5906531" y="2607495"/>
            <a:ext cx="4357306" cy="673769"/>
          </a:xfrm>
          <a:prstGeom prst="wedgeRoundRectCallout">
            <a:avLst>
              <a:gd name="adj1" fmla="val 54440"/>
              <a:gd name="adj2" fmla="val 25820"/>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Die Form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groß</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blau</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47" name="Rounded Rectangular Callout 25">
            <a:extLst>
              <a:ext uri="{FF2B5EF4-FFF2-40B4-BE49-F238E27FC236}">
                <a16:creationId xmlns:a16="http://schemas.microsoft.com/office/drawing/2014/main" id="{452884C6-D48F-2465-14E7-B79A3577133C}"/>
              </a:ext>
            </a:extLst>
          </p:cNvPr>
          <p:cNvSpPr/>
          <p:nvPr/>
        </p:nvSpPr>
        <p:spPr>
          <a:xfrm>
            <a:off x="2023795" y="3049340"/>
            <a:ext cx="2036819" cy="494037"/>
          </a:xfrm>
          <a:prstGeom prst="wedgeRoundRectCallout">
            <a:avLst>
              <a:gd name="adj1" fmla="val -35284"/>
              <a:gd name="adj2" fmla="val -94487"/>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a:t>
            </a:r>
          </a:p>
        </p:txBody>
      </p:sp>
      <p:sp>
        <p:nvSpPr>
          <p:cNvPr id="52" name="TextBox 51">
            <a:extLst>
              <a:ext uri="{FF2B5EF4-FFF2-40B4-BE49-F238E27FC236}">
                <a16:creationId xmlns:a16="http://schemas.microsoft.com/office/drawing/2014/main" id="{81A2104C-BC2B-D843-E7C2-DA56F951280A}"/>
              </a:ext>
            </a:extLst>
          </p:cNvPr>
          <p:cNvSpPr txBox="1"/>
          <p:nvPr/>
        </p:nvSpPr>
        <p:spPr>
          <a:xfrm>
            <a:off x="5756189" y="5162725"/>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C</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3" name="Picture 52">
            <a:extLst>
              <a:ext uri="{FF2B5EF4-FFF2-40B4-BE49-F238E27FC236}">
                <a16:creationId xmlns:a16="http://schemas.microsoft.com/office/drawing/2014/main" id="{F6D062FA-CC87-8126-0F95-7180F59C9E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447" y="4122323"/>
            <a:ext cx="1378276" cy="1845391"/>
          </a:xfrm>
          <a:prstGeom prst="rect">
            <a:avLst/>
          </a:prstGeom>
        </p:spPr>
      </p:pic>
      <p:sp>
        <p:nvSpPr>
          <p:cNvPr id="54" name="TextBox 53">
            <a:extLst>
              <a:ext uri="{FF2B5EF4-FFF2-40B4-BE49-F238E27FC236}">
                <a16:creationId xmlns:a16="http://schemas.microsoft.com/office/drawing/2014/main" id="{5F500E76-4235-8287-5E83-A1B7A729E304}"/>
              </a:ext>
            </a:extLst>
          </p:cNvPr>
          <p:cNvSpPr txBox="1"/>
          <p:nvPr/>
        </p:nvSpPr>
        <p:spPr>
          <a:xfrm>
            <a:off x="1849081" y="5764837"/>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5" name="Picture 54" descr="Icon&#10;&#10;Description automatically generated">
            <a:extLst>
              <a:ext uri="{FF2B5EF4-FFF2-40B4-BE49-F238E27FC236}">
                <a16:creationId xmlns:a16="http://schemas.microsoft.com/office/drawing/2014/main" id="{1C1C0E1E-F26F-BE71-6E52-863ADA21C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58" y="4492742"/>
            <a:ext cx="447789" cy="895578"/>
          </a:xfrm>
          <a:prstGeom prst="rect">
            <a:avLst/>
          </a:prstGeom>
        </p:spPr>
      </p:pic>
      <p:sp>
        <p:nvSpPr>
          <p:cNvPr id="56" name="TextBox 55">
            <a:extLst>
              <a:ext uri="{FF2B5EF4-FFF2-40B4-BE49-F238E27FC236}">
                <a16:creationId xmlns:a16="http://schemas.microsoft.com/office/drawing/2014/main" id="{1A707F0B-2296-0063-DBBA-3DF1E1211E45}"/>
              </a:ext>
            </a:extLst>
          </p:cNvPr>
          <p:cNvSpPr txBox="1"/>
          <p:nvPr/>
        </p:nvSpPr>
        <p:spPr>
          <a:xfrm>
            <a:off x="3519052" y="5534004"/>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E</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0E2CF5CE-0B39-0046-9F5A-0B1295BDBFD1}"/>
              </a:ext>
            </a:extLst>
          </p:cNvPr>
          <p:cNvSpPr txBox="1"/>
          <p:nvPr/>
        </p:nvSpPr>
        <p:spPr>
          <a:xfrm>
            <a:off x="3120169" y="115665"/>
            <a:ext cx="47179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Mensch</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Form</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oder</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Ding</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5" name="Picture 4" descr="A person wearing a yellow shirt&#10;&#10;Description automatically generated with low confidence">
            <a:extLst>
              <a:ext uri="{FF2B5EF4-FFF2-40B4-BE49-F238E27FC236}">
                <a16:creationId xmlns:a16="http://schemas.microsoft.com/office/drawing/2014/main" id="{ADD17E52-227C-45DE-8C56-62E55EB6E6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2025" y="1511266"/>
            <a:ext cx="969844" cy="2365258"/>
          </a:xfrm>
          <a:prstGeom prst="rect">
            <a:avLst/>
          </a:prstGeom>
        </p:spPr>
      </p:pic>
      <p:sp>
        <p:nvSpPr>
          <p:cNvPr id="6" name="Isosceles Triangle 5">
            <a:extLst>
              <a:ext uri="{FF2B5EF4-FFF2-40B4-BE49-F238E27FC236}">
                <a16:creationId xmlns:a16="http://schemas.microsoft.com/office/drawing/2014/main" id="{74C4274E-9FA8-4B71-B7CA-4D2B33F288A7}"/>
              </a:ext>
            </a:extLst>
          </p:cNvPr>
          <p:cNvSpPr/>
          <p:nvPr/>
        </p:nvSpPr>
        <p:spPr>
          <a:xfrm>
            <a:off x="7297271" y="4053226"/>
            <a:ext cx="2103875" cy="163567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0" name="Rounded Rectangle 12">
            <a:extLst>
              <a:ext uri="{FF2B5EF4-FFF2-40B4-BE49-F238E27FC236}">
                <a16:creationId xmlns:a16="http://schemas.microsoft.com/office/drawing/2014/main" id="{BAA111AA-EBB7-33B0-0F3A-08649AE91045}"/>
              </a:ext>
            </a:extLst>
          </p:cNvPr>
          <p:cNvSpPr>
            <a:spLocks noChangeAspect="1"/>
          </p:cNvSpPr>
          <p:nvPr/>
        </p:nvSpPr>
        <p:spPr>
          <a:xfrm>
            <a:off x="177636" y="4021312"/>
            <a:ext cx="11781256" cy="22259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1" name="Picture 20">
            <a:extLst>
              <a:ext uri="{FF2B5EF4-FFF2-40B4-BE49-F238E27FC236}">
                <a16:creationId xmlns:a16="http://schemas.microsoft.com/office/drawing/2014/main" id="{453AD59D-62D4-FD07-9225-47683F34D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421" y="4189637"/>
            <a:ext cx="940352" cy="1880709"/>
          </a:xfrm>
          <a:prstGeom prst="rect">
            <a:avLst/>
          </a:prstGeom>
        </p:spPr>
      </p:pic>
      <p:sp>
        <p:nvSpPr>
          <p:cNvPr id="22" name="TextBox 21">
            <a:extLst>
              <a:ext uri="{FF2B5EF4-FFF2-40B4-BE49-F238E27FC236}">
                <a16:creationId xmlns:a16="http://schemas.microsoft.com/office/drawing/2014/main" id="{78C56869-D54A-5E06-3E26-79F15871F975}"/>
              </a:ext>
            </a:extLst>
          </p:cNvPr>
          <p:cNvSpPr txBox="1"/>
          <p:nvPr/>
        </p:nvSpPr>
        <p:spPr>
          <a:xfrm>
            <a:off x="10342031" y="4823825"/>
            <a:ext cx="13533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Johanna</a:t>
            </a:r>
          </a:p>
        </p:txBody>
      </p:sp>
      <p:pic>
        <p:nvPicPr>
          <p:cNvPr id="38" name="Picture 37" descr="Icon&#10;&#10;Description automatically generated with low confidence">
            <a:extLst>
              <a:ext uri="{FF2B5EF4-FFF2-40B4-BE49-F238E27FC236}">
                <a16:creationId xmlns:a16="http://schemas.microsoft.com/office/drawing/2014/main" id="{C1785CF7-B084-0543-2CF5-FA9CD5372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0988">
            <a:off x="5490016" y="4827737"/>
            <a:ext cx="869128" cy="434564"/>
          </a:xfrm>
          <a:prstGeom prst="rect">
            <a:avLst/>
          </a:prstGeom>
        </p:spPr>
      </p:pic>
      <p:sp>
        <p:nvSpPr>
          <p:cNvPr id="39" name="TextBox 38">
            <a:extLst>
              <a:ext uri="{FF2B5EF4-FFF2-40B4-BE49-F238E27FC236}">
                <a16:creationId xmlns:a16="http://schemas.microsoft.com/office/drawing/2014/main" id="{CBBA635C-8E4F-6F94-0B07-B61349AF7EDC}"/>
              </a:ext>
            </a:extLst>
          </p:cNvPr>
          <p:cNvSpPr txBox="1"/>
          <p:nvPr/>
        </p:nvSpPr>
        <p:spPr>
          <a:xfrm>
            <a:off x="8065270" y="5764837"/>
            <a:ext cx="6796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41" name="Rounded Rectangular Callout 5">
            <a:extLst>
              <a:ext uri="{FF2B5EF4-FFF2-40B4-BE49-F238E27FC236}">
                <a16:creationId xmlns:a16="http://schemas.microsoft.com/office/drawing/2014/main" id="{0059DD6D-1564-F93C-61B8-30B1549A99C8}"/>
              </a:ext>
            </a:extLst>
          </p:cNvPr>
          <p:cNvSpPr/>
          <p:nvPr/>
        </p:nvSpPr>
        <p:spPr>
          <a:xfrm>
            <a:off x="660725" y="1353360"/>
            <a:ext cx="2755231" cy="673769"/>
          </a:xfrm>
          <a:prstGeom prst="wedgeRoundRectCallout">
            <a:avLst>
              <a:gd name="adj1" fmla="val -22580"/>
              <a:gd name="adj2" fmla="val 1035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p>
        </p:txBody>
      </p:sp>
      <p:pic>
        <p:nvPicPr>
          <p:cNvPr id="42" name="Picture 41">
            <a:extLst>
              <a:ext uri="{FF2B5EF4-FFF2-40B4-BE49-F238E27FC236}">
                <a16:creationId xmlns:a16="http://schemas.microsoft.com/office/drawing/2014/main" id="{F8796153-79CF-7272-7B8B-1CC26F2A4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74" y="2407531"/>
            <a:ext cx="1439070" cy="1461910"/>
          </a:xfrm>
          <a:prstGeom prst="rect">
            <a:avLst/>
          </a:prstGeom>
        </p:spPr>
      </p:pic>
      <p:sp>
        <p:nvSpPr>
          <p:cNvPr id="43" name="Rounded Rectangular Callout 8">
            <a:extLst>
              <a:ext uri="{FF2B5EF4-FFF2-40B4-BE49-F238E27FC236}">
                <a16:creationId xmlns:a16="http://schemas.microsoft.com/office/drawing/2014/main" id="{CB980295-2FB8-32C0-238E-DCC2EA3E99F7}"/>
              </a:ext>
            </a:extLst>
          </p:cNvPr>
          <p:cNvSpPr/>
          <p:nvPr/>
        </p:nvSpPr>
        <p:spPr>
          <a:xfrm>
            <a:off x="6221506" y="1452779"/>
            <a:ext cx="3463105" cy="673769"/>
          </a:xfrm>
          <a:prstGeom prst="wedgeRoundRectCallout">
            <a:avLst>
              <a:gd name="adj1" fmla="val 61494"/>
              <a:gd name="adj2" fmla="val 22205"/>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Mensch.</a:t>
            </a:r>
          </a:p>
        </p:txBody>
      </p:sp>
      <p:sp>
        <p:nvSpPr>
          <p:cNvPr id="45" name="Rounded Rectangular Callout 10">
            <a:extLst>
              <a:ext uri="{FF2B5EF4-FFF2-40B4-BE49-F238E27FC236}">
                <a16:creationId xmlns:a16="http://schemas.microsoft.com/office/drawing/2014/main" id="{36B67D7B-FA3E-1B67-0FF5-BF7CA0FAC90D}"/>
              </a:ext>
            </a:extLst>
          </p:cNvPr>
          <p:cNvSpPr/>
          <p:nvPr/>
        </p:nvSpPr>
        <p:spPr>
          <a:xfrm>
            <a:off x="2216129" y="2100129"/>
            <a:ext cx="3463104" cy="665785"/>
          </a:xfrm>
          <a:prstGeom prst="wedgeRoundRectCallout">
            <a:avLst>
              <a:gd name="adj1" fmla="val -63191"/>
              <a:gd name="adj2" fmla="val 280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der Mensch?</a:t>
            </a:r>
          </a:p>
        </p:txBody>
      </p:sp>
      <p:sp>
        <p:nvSpPr>
          <p:cNvPr id="46" name="Rounded Rectangular Callout 11">
            <a:extLst>
              <a:ext uri="{FF2B5EF4-FFF2-40B4-BE49-F238E27FC236}">
                <a16:creationId xmlns:a16="http://schemas.microsoft.com/office/drawing/2014/main" id="{55D082EA-06B2-BC0C-D1AA-65781103859A}"/>
              </a:ext>
            </a:extLst>
          </p:cNvPr>
          <p:cNvSpPr/>
          <p:nvPr/>
        </p:nvSpPr>
        <p:spPr>
          <a:xfrm>
            <a:off x="5906531" y="2607495"/>
            <a:ext cx="4357306" cy="673769"/>
          </a:xfrm>
          <a:prstGeom prst="wedgeRoundRectCallout">
            <a:avLst>
              <a:gd name="adj1" fmla="val 54440"/>
              <a:gd name="adj2" fmla="val 25820"/>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Der Mensch is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groß</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rot.</a:t>
            </a:r>
          </a:p>
        </p:txBody>
      </p:sp>
      <p:sp>
        <p:nvSpPr>
          <p:cNvPr id="47" name="Rounded Rectangular Callout 25">
            <a:extLst>
              <a:ext uri="{FF2B5EF4-FFF2-40B4-BE49-F238E27FC236}">
                <a16:creationId xmlns:a16="http://schemas.microsoft.com/office/drawing/2014/main" id="{452884C6-D48F-2465-14E7-B79A3577133C}"/>
              </a:ext>
            </a:extLst>
          </p:cNvPr>
          <p:cNvSpPr/>
          <p:nvPr/>
        </p:nvSpPr>
        <p:spPr>
          <a:xfrm>
            <a:off x="2023795" y="3049340"/>
            <a:ext cx="2755231" cy="494037"/>
          </a:xfrm>
          <a:prstGeom prst="wedgeRoundRectCallout">
            <a:avLst>
              <a:gd name="adj1" fmla="val -35284"/>
              <a:gd name="adj2" fmla="val -94487"/>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Johanna!</a:t>
            </a:r>
          </a:p>
        </p:txBody>
      </p:sp>
      <p:sp>
        <p:nvSpPr>
          <p:cNvPr id="52" name="TextBox 51">
            <a:extLst>
              <a:ext uri="{FF2B5EF4-FFF2-40B4-BE49-F238E27FC236}">
                <a16:creationId xmlns:a16="http://schemas.microsoft.com/office/drawing/2014/main" id="{81A2104C-BC2B-D843-E7C2-DA56F951280A}"/>
              </a:ext>
            </a:extLst>
          </p:cNvPr>
          <p:cNvSpPr txBox="1"/>
          <p:nvPr/>
        </p:nvSpPr>
        <p:spPr>
          <a:xfrm>
            <a:off x="5756189" y="5162725"/>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C</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3" name="Picture 52">
            <a:extLst>
              <a:ext uri="{FF2B5EF4-FFF2-40B4-BE49-F238E27FC236}">
                <a16:creationId xmlns:a16="http://schemas.microsoft.com/office/drawing/2014/main" id="{F6D062FA-CC87-8126-0F95-7180F59C9E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447" y="4122323"/>
            <a:ext cx="1378276" cy="1845391"/>
          </a:xfrm>
          <a:prstGeom prst="rect">
            <a:avLst/>
          </a:prstGeom>
        </p:spPr>
      </p:pic>
      <p:sp>
        <p:nvSpPr>
          <p:cNvPr id="54" name="TextBox 53">
            <a:extLst>
              <a:ext uri="{FF2B5EF4-FFF2-40B4-BE49-F238E27FC236}">
                <a16:creationId xmlns:a16="http://schemas.microsoft.com/office/drawing/2014/main" id="{5F500E76-4235-8287-5E83-A1B7A729E304}"/>
              </a:ext>
            </a:extLst>
          </p:cNvPr>
          <p:cNvSpPr txBox="1"/>
          <p:nvPr/>
        </p:nvSpPr>
        <p:spPr>
          <a:xfrm>
            <a:off x="1849081" y="5764837"/>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5" name="Picture 54" descr="Icon&#10;&#10;Description automatically generated">
            <a:extLst>
              <a:ext uri="{FF2B5EF4-FFF2-40B4-BE49-F238E27FC236}">
                <a16:creationId xmlns:a16="http://schemas.microsoft.com/office/drawing/2014/main" id="{1C1C0E1E-F26F-BE71-6E52-863ADA21C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58" y="4492742"/>
            <a:ext cx="447789" cy="895578"/>
          </a:xfrm>
          <a:prstGeom prst="rect">
            <a:avLst/>
          </a:prstGeom>
        </p:spPr>
      </p:pic>
      <p:sp>
        <p:nvSpPr>
          <p:cNvPr id="56" name="TextBox 55">
            <a:extLst>
              <a:ext uri="{FF2B5EF4-FFF2-40B4-BE49-F238E27FC236}">
                <a16:creationId xmlns:a16="http://schemas.microsoft.com/office/drawing/2014/main" id="{1A707F0B-2296-0063-DBBA-3DF1E1211E45}"/>
              </a:ext>
            </a:extLst>
          </p:cNvPr>
          <p:cNvSpPr txBox="1"/>
          <p:nvPr/>
        </p:nvSpPr>
        <p:spPr>
          <a:xfrm>
            <a:off x="3519052" y="5534004"/>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E</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0E2CF5CE-0B39-0046-9F5A-0B1295BDBFD1}"/>
              </a:ext>
            </a:extLst>
          </p:cNvPr>
          <p:cNvSpPr txBox="1"/>
          <p:nvPr/>
        </p:nvSpPr>
        <p:spPr>
          <a:xfrm>
            <a:off x="3120169" y="115665"/>
            <a:ext cx="71436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Mensch, Form oder Ding? [2/4]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5" name="Picture 4" descr="A person wearing a yellow shirt&#10;&#10;Description automatically generated with low confidence">
            <a:extLst>
              <a:ext uri="{FF2B5EF4-FFF2-40B4-BE49-F238E27FC236}">
                <a16:creationId xmlns:a16="http://schemas.microsoft.com/office/drawing/2014/main" id="{ADD17E52-227C-45DE-8C56-62E55EB6E6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2025" y="1511266"/>
            <a:ext cx="969844" cy="2365258"/>
          </a:xfrm>
          <a:prstGeom prst="rect">
            <a:avLst/>
          </a:prstGeom>
        </p:spPr>
      </p:pic>
      <p:sp>
        <p:nvSpPr>
          <p:cNvPr id="6" name="Isosceles Triangle 5">
            <a:extLst>
              <a:ext uri="{FF2B5EF4-FFF2-40B4-BE49-F238E27FC236}">
                <a16:creationId xmlns:a16="http://schemas.microsoft.com/office/drawing/2014/main" id="{74C4274E-9FA8-4B71-B7CA-4D2B33F288A7}"/>
              </a:ext>
            </a:extLst>
          </p:cNvPr>
          <p:cNvSpPr/>
          <p:nvPr/>
        </p:nvSpPr>
        <p:spPr>
          <a:xfrm>
            <a:off x="7297271" y="4053226"/>
            <a:ext cx="2103875" cy="163567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418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0" name="Rounded Rectangle 12">
            <a:extLst>
              <a:ext uri="{FF2B5EF4-FFF2-40B4-BE49-F238E27FC236}">
                <a16:creationId xmlns:a16="http://schemas.microsoft.com/office/drawing/2014/main" id="{BAA111AA-EBB7-33B0-0F3A-08649AE91045}"/>
              </a:ext>
            </a:extLst>
          </p:cNvPr>
          <p:cNvSpPr>
            <a:spLocks noChangeAspect="1"/>
          </p:cNvSpPr>
          <p:nvPr/>
        </p:nvSpPr>
        <p:spPr>
          <a:xfrm>
            <a:off x="177636" y="4021312"/>
            <a:ext cx="11781256" cy="22259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1" name="Picture 20">
            <a:extLst>
              <a:ext uri="{FF2B5EF4-FFF2-40B4-BE49-F238E27FC236}">
                <a16:creationId xmlns:a16="http://schemas.microsoft.com/office/drawing/2014/main" id="{453AD59D-62D4-FD07-9225-47683F34D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421" y="4189637"/>
            <a:ext cx="940352" cy="1880709"/>
          </a:xfrm>
          <a:prstGeom prst="rect">
            <a:avLst/>
          </a:prstGeom>
        </p:spPr>
      </p:pic>
      <p:sp>
        <p:nvSpPr>
          <p:cNvPr id="22" name="TextBox 21">
            <a:extLst>
              <a:ext uri="{FF2B5EF4-FFF2-40B4-BE49-F238E27FC236}">
                <a16:creationId xmlns:a16="http://schemas.microsoft.com/office/drawing/2014/main" id="{78C56869-D54A-5E06-3E26-79F15871F975}"/>
              </a:ext>
            </a:extLst>
          </p:cNvPr>
          <p:cNvSpPr txBox="1"/>
          <p:nvPr/>
        </p:nvSpPr>
        <p:spPr>
          <a:xfrm>
            <a:off x="10342031" y="4823825"/>
            <a:ext cx="13533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Johanna</a:t>
            </a:r>
          </a:p>
        </p:txBody>
      </p:sp>
      <p:pic>
        <p:nvPicPr>
          <p:cNvPr id="38" name="Picture 37" descr="Icon&#10;&#10;Description automatically generated with low confidence">
            <a:extLst>
              <a:ext uri="{FF2B5EF4-FFF2-40B4-BE49-F238E27FC236}">
                <a16:creationId xmlns:a16="http://schemas.microsoft.com/office/drawing/2014/main" id="{C1785CF7-B084-0543-2CF5-FA9CD5372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0988">
            <a:off x="5490016" y="4827737"/>
            <a:ext cx="869128" cy="434564"/>
          </a:xfrm>
          <a:prstGeom prst="rect">
            <a:avLst/>
          </a:prstGeom>
        </p:spPr>
      </p:pic>
      <p:sp>
        <p:nvSpPr>
          <p:cNvPr id="39" name="TextBox 38">
            <a:extLst>
              <a:ext uri="{FF2B5EF4-FFF2-40B4-BE49-F238E27FC236}">
                <a16:creationId xmlns:a16="http://schemas.microsoft.com/office/drawing/2014/main" id="{CBBA635C-8E4F-6F94-0B07-B61349AF7EDC}"/>
              </a:ext>
            </a:extLst>
          </p:cNvPr>
          <p:cNvSpPr txBox="1"/>
          <p:nvPr/>
        </p:nvSpPr>
        <p:spPr>
          <a:xfrm>
            <a:off x="8065270" y="5764837"/>
            <a:ext cx="6796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41" name="Rounded Rectangular Callout 5">
            <a:extLst>
              <a:ext uri="{FF2B5EF4-FFF2-40B4-BE49-F238E27FC236}">
                <a16:creationId xmlns:a16="http://schemas.microsoft.com/office/drawing/2014/main" id="{0059DD6D-1564-F93C-61B8-30B1549A99C8}"/>
              </a:ext>
            </a:extLst>
          </p:cNvPr>
          <p:cNvSpPr/>
          <p:nvPr/>
        </p:nvSpPr>
        <p:spPr>
          <a:xfrm>
            <a:off x="660725" y="1353360"/>
            <a:ext cx="2755231" cy="673769"/>
          </a:xfrm>
          <a:prstGeom prst="wedgeRoundRectCallout">
            <a:avLst>
              <a:gd name="adj1" fmla="val -22580"/>
              <a:gd name="adj2" fmla="val 1035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p>
        </p:txBody>
      </p:sp>
      <p:pic>
        <p:nvPicPr>
          <p:cNvPr id="42" name="Picture 41">
            <a:extLst>
              <a:ext uri="{FF2B5EF4-FFF2-40B4-BE49-F238E27FC236}">
                <a16:creationId xmlns:a16="http://schemas.microsoft.com/office/drawing/2014/main" id="{F8796153-79CF-7272-7B8B-1CC26F2A4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74" y="2407531"/>
            <a:ext cx="1439070" cy="1461910"/>
          </a:xfrm>
          <a:prstGeom prst="rect">
            <a:avLst/>
          </a:prstGeom>
        </p:spPr>
      </p:pic>
      <p:sp>
        <p:nvSpPr>
          <p:cNvPr id="43" name="Rounded Rectangular Callout 8">
            <a:extLst>
              <a:ext uri="{FF2B5EF4-FFF2-40B4-BE49-F238E27FC236}">
                <a16:creationId xmlns:a16="http://schemas.microsoft.com/office/drawing/2014/main" id="{CB980295-2FB8-32C0-238E-DCC2EA3E99F7}"/>
              </a:ext>
            </a:extLst>
          </p:cNvPr>
          <p:cNvSpPr/>
          <p:nvPr/>
        </p:nvSpPr>
        <p:spPr>
          <a:xfrm>
            <a:off x="6692755" y="1452779"/>
            <a:ext cx="2991856" cy="673769"/>
          </a:xfrm>
          <a:prstGeom prst="wedgeRoundRectCallout">
            <a:avLst>
              <a:gd name="adj1" fmla="val 61494"/>
              <a:gd name="adj2" fmla="val 22205"/>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sng"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Ding.</a:t>
            </a:r>
          </a:p>
        </p:txBody>
      </p:sp>
      <p:sp>
        <p:nvSpPr>
          <p:cNvPr id="45" name="Rounded Rectangular Callout 10">
            <a:extLst>
              <a:ext uri="{FF2B5EF4-FFF2-40B4-BE49-F238E27FC236}">
                <a16:creationId xmlns:a16="http://schemas.microsoft.com/office/drawing/2014/main" id="{36B67D7B-FA3E-1B67-0FF5-BF7CA0FAC90D}"/>
              </a:ext>
            </a:extLst>
          </p:cNvPr>
          <p:cNvSpPr/>
          <p:nvPr/>
        </p:nvSpPr>
        <p:spPr>
          <a:xfrm>
            <a:off x="2216129" y="2100129"/>
            <a:ext cx="3118924" cy="665785"/>
          </a:xfrm>
          <a:prstGeom prst="wedgeRoundRectCallout">
            <a:avLst>
              <a:gd name="adj1" fmla="val -63191"/>
              <a:gd name="adj2" fmla="val 2807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 Ding?</a:t>
            </a:r>
          </a:p>
        </p:txBody>
      </p:sp>
      <p:sp>
        <p:nvSpPr>
          <p:cNvPr id="46" name="Rounded Rectangular Callout 11">
            <a:extLst>
              <a:ext uri="{FF2B5EF4-FFF2-40B4-BE49-F238E27FC236}">
                <a16:creationId xmlns:a16="http://schemas.microsoft.com/office/drawing/2014/main" id="{55D082EA-06B2-BC0C-D1AA-65781103859A}"/>
              </a:ext>
            </a:extLst>
          </p:cNvPr>
          <p:cNvSpPr/>
          <p:nvPr/>
        </p:nvSpPr>
        <p:spPr>
          <a:xfrm>
            <a:off x="5906531" y="2607495"/>
            <a:ext cx="4357306" cy="673769"/>
          </a:xfrm>
          <a:prstGeom prst="wedgeRoundRectCallout">
            <a:avLst>
              <a:gd name="adj1" fmla="val 54440"/>
              <a:gd name="adj2" fmla="val 25820"/>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Ding is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klein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gelb</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47" name="Rounded Rectangular Callout 25">
            <a:extLst>
              <a:ext uri="{FF2B5EF4-FFF2-40B4-BE49-F238E27FC236}">
                <a16:creationId xmlns:a16="http://schemas.microsoft.com/office/drawing/2014/main" id="{452884C6-D48F-2465-14E7-B79A3577133C}"/>
              </a:ext>
            </a:extLst>
          </p:cNvPr>
          <p:cNvSpPr/>
          <p:nvPr/>
        </p:nvSpPr>
        <p:spPr>
          <a:xfrm>
            <a:off x="2023795" y="3049340"/>
            <a:ext cx="3444548" cy="494037"/>
          </a:xfrm>
          <a:prstGeom prst="wedgeRoundRectCallout">
            <a:avLst>
              <a:gd name="adj1" fmla="val -35284"/>
              <a:gd name="adj2" fmla="val -94487"/>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der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Bleistift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52" name="TextBox 51">
            <a:extLst>
              <a:ext uri="{FF2B5EF4-FFF2-40B4-BE49-F238E27FC236}">
                <a16:creationId xmlns:a16="http://schemas.microsoft.com/office/drawing/2014/main" id="{81A2104C-BC2B-D843-E7C2-DA56F951280A}"/>
              </a:ext>
            </a:extLst>
          </p:cNvPr>
          <p:cNvSpPr txBox="1"/>
          <p:nvPr/>
        </p:nvSpPr>
        <p:spPr>
          <a:xfrm>
            <a:off x="5756189" y="5162725"/>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C</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3" name="Picture 52">
            <a:extLst>
              <a:ext uri="{FF2B5EF4-FFF2-40B4-BE49-F238E27FC236}">
                <a16:creationId xmlns:a16="http://schemas.microsoft.com/office/drawing/2014/main" id="{F6D062FA-CC87-8126-0F95-7180F59C9E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447" y="4122323"/>
            <a:ext cx="1378276" cy="1845391"/>
          </a:xfrm>
          <a:prstGeom prst="rect">
            <a:avLst/>
          </a:prstGeom>
        </p:spPr>
      </p:pic>
      <p:sp>
        <p:nvSpPr>
          <p:cNvPr id="54" name="TextBox 53">
            <a:extLst>
              <a:ext uri="{FF2B5EF4-FFF2-40B4-BE49-F238E27FC236}">
                <a16:creationId xmlns:a16="http://schemas.microsoft.com/office/drawing/2014/main" id="{5F500E76-4235-8287-5E83-A1B7A729E304}"/>
              </a:ext>
            </a:extLst>
          </p:cNvPr>
          <p:cNvSpPr txBox="1"/>
          <p:nvPr/>
        </p:nvSpPr>
        <p:spPr>
          <a:xfrm>
            <a:off x="1849081" y="5764837"/>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5" name="Picture 54" descr="Icon&#10;&#10;Description automatically generated">
            <a:extLst>
              <a:ext uri="{FF2B5EF4-FFF2-40B4-BE49-F238E27FC236}">
                <a16:creationId xmlns:a16="http://schemas.microsoft.com/office/drawing/2014/main" id="{1C1C0E1E-F26F-BE71-6E52-863ADA21C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58" y="4492742"/>
            <a:ext cx="447789" cy="895578"/>
          </a:xfrm>
          <a:prstGeom prst="rect">
            <a:avLst/>
          </a:prstGeom>
        </p:spPr>
      </p:pic>
      <p:sp>
        <p:nvSpPr>
          <p:cNvPr id="56" name="TextBox 55">
            <a:extLst>
              <a:ext uri="{FF2B5EF4-FFF2-40B4-BE49-F238E27FC236}">
                <a16:creationId xmlns:a16="http://schemas.microsoft.com/office/drawing/2014/main" id="{1A707F0B-2296-0063-DBBA-3DF1E1211E45}"/>
              </a:ext>
            </a:extLst>
          </p:cNvPr>
          <p:cNvSpPr txBox="1"/>
          <p:nvPr/>
        </p:nvSpPr>
        <p:spPr>
          <a:xfrm>
            <a:off x="3519052" y="5534004"/>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E</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0E2CF5CE-0B39-0046-9F5A-0B1295BDBFD1}"/>
              </a:ext>
            </a:extLst>
          </p:cNvPr>
          <p:cNvSpPr txBox="1"/>
          <p:nvPr/>
        </p:nvSpPr>
        <p:spPr>
          <a:xfrm>
            <a:off x="3120169" y="115665"/>
            <a:ext cx="71436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Mensch, Form oder Ding? [3/4]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5" name="Picture 4" descr="A person wearing a yellow shirt&#10;&#10;Description automatically generated with low confidence">
            <a:extLst>
              <a:ext uri="{FF2B5EF4-FFF2-40B4-BE49-F238E27FC236}">
                <a16:creationId xmlns:a16="http://schemas.microsoft.com/office/drawing/2014/main" id="{ADD17E52-227C-45DE-8C56-62E55EB6E6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2025" y="1511266"/>
            <a:ext cx="969844" cy="2365258"/>
          </a:xfrm>
          <a:prstGeom prst="rect">
            <a:avLst/>
          </a:prstGeom>
        </p:spPr>
      </p:pic>
      <p:sp>
        <p:nvSpPr>
          <p:cNvPr id="6" name="Isosceles Triangle 5">
            <a:extLst>
              <a:ext uri="{FF2B5EF4-FFF2-40B4-BE49-F238E27FC236}">
                <a16:creationId xmlns:a16="http://schemas.microsoft.com/office/drawing/2014/main" id="{74C4274E-9FA8-4B71-B7CA-4D2B33F288A7}"/>
              </a:ext>
            </a:extLst>
          </p:cNvPr>
          <p:cNvSpPr/>
          <p:nvPr/>
        </p:nvSpPr>
        <p:spPr>
          <a:xfrm>
            <a:off x="7297271" y="4053226"/>
            <a:ext cx="2103875" cy="163567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016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rPr>
                <a:t>…</a:t>
              </a:r>
            </a:p>
          </p:txBody>
        </p:sp>
      </p:grpSp>
      <p:pic>
        <p:nvPicPr>
          <p:cNvPr id="21" name="Picture 20">
            <a:extLst>
              <a:ext uri="{FF2B5EF4-FFF2-40B4-BE49-F238E27FC236}">
                <a16:creationId xmlns:a16="http://schemas.microsoft.com/office/drawing/2014/main" id="{453AD59D-62D4-FD07-9225-47683F34D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6908" y="4691655"/>
            <a:ext cx="328487" cy="656975"/>
          </a:xfrm>
          <a:prstGeom prst="rect">
            <a:avLst/>
          </a:prstGeom>
        </p:spPr>
      </p:pic>
      <p:sp>
        <p:nvSpPr>
          <p:cNvPr id="22" name="TextBox 21">
            <a:extLst>
              <a:ext uri="{FF2B5EF4-FFF2-40B4-BE49-F238E27FC236}">
                <a16:creationId xmlns:a16="http://schemas.microsoft.com/office/drawing/2014/main" id="{78C56869-D54A-5E06-3E26-79F15871F975}"/>
              </a:ext>
            </a:extLst>
          </p:cNvPr>
          <p:cNvSpPr txBox="1"/>
          <p:nvPr/>
        </p:nvSpPr>
        <p:spPr>
          <a:xfrm>
            <a:off x="11021644" y="5465094"/>
            <a:ext cx="13533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Maike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8" name="Picture 37" descr="Icon&#10;&#10;Description automatically generated with low confidence">
            <a:extLst>
              <a:ext uri="{FF2B5EF4-FFF2-40B4-BE49-F238E27FC236}">
                <a16:creationId xmlns:a16="http://schemas.microsoft.com/office/drawing/2014/main" id="{C1785CF7-B084-0543-2CF5-FA9CD5372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0988">
            <a:off x="5783083" y="5003704"/>
            <a:ext cx="869128" cy="434564"/>
          </a:xfrm>
          <a:prstGeom prst="rect">
            <a:avLst/>
          </a:prstGeom>
        </p:spPr>
      </p:pic>
      <p:sp>
        <p:nvSpPr>
          <p:cNvPr id="39" name="TextBox 38">
            <a:extLst>
              <a:ext uri="{FF2B5EF4-FFF2-40B4-BE49-F238E27FC236}">
                <a16:creationId xmlns:a16="http://schemas.microsoft.com/office/drawing/2014/main" id="{CBBA635C-8E4F-6F94-0B07-B61349AF7EDC}"/>
              </a:ext>
            </a:extLst>
          </p:cNvPr>
          <p:cNvSpPr txBox="1"/>
          <p:nvPr/>
        </p:nvSpPr>
        <p:spPr>
          <a:xfrm>
            <a:off x="1070885" y="2133815"/>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52" name="TextBox 51">
            <a:extLst>
              <a:ext uri="{FF2B5EF4-FFF2-40B4-BE49-F238E27FC236}">
                <a16:creationId xmlns:a16="http://schemas.microsoft.com/office/drawing/2014/main" id="{81A2104C-BC2B-D843-E7C2-DA56F951280A}"/>
              </a:ext>
            </a:extLst>
          </p:cNvPr>
          <p:cNvSpPr txBox="1"/>
          <p:nvPr/>
        </p:nvSpPr>
        <p:spPr>
          <a:xfrm>
            <a:off x="6055185" y="5520654"/>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G</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3" name="Picture 52">
            <a:extLst>
              <a:ext uri="{FF2B5EF4-FFF2-40B4-BE49-F238E27FC236}">
                <a16:creationId xmlns:a16="http://schemas.microsoft.com/office/drawing/2014/main" id="{F6D062FA-CC87-8126-0F95-7180F59C9E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674" y="1118235"/>
            <a:ext cx="1662847" cy="2226407"/>
          </a:xfrm>
          <a:prstGeom prst="rect">
            <a:avLst/>
          </a:prstGeom>
        </p:spPr>
      </p:pic>
      <p:sp>
        <p:nvSpPr>
          <p:cNvPr id="54" name="TextBox 53">
            <a:extLst>
              <a:ext uri="{FF2B5EF4-FFF2-40B4-BE49-F238E27FC236}">
                <a16:creationId xmlns:a16="http://schemas.microsoft.com/office/drawing/2014/main" id="{5F500E76-4235-8287-5E83-A1B7A729E304}"/>
              </a:ext>
            </a:extLst>
          </p:cNvPr>
          <p:cNvSpPr txBox="1"/>
          <p:nvPr/>
        </p:nvSpPr>
        <p:spPr>
          <a:xfrm>
            <a:off x="2412785" y="5451818"/>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F</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5" name="Picture 54" descr="Icon&#10;&#10;Description automatically generated">
            <a:extLst>
              <a:ext uri="{FF2B5EF4-FFF2-40B4-BE49-F238E27FC236}">
                <a16:creationId xmlns:a16="http://schemas.microsoft.com/office/drawing/2014/main" id="{1C1C0E1E-F26F-BE71-6E52-863ADA21C2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4807" y="4502359"/>
            <a:ext cx="447789" cy="895578"/>
          </a:xfrm>
          <a:prstGeom prst="rect">
            <a:avLst/>
          </a:prstGeom>
        </p:spPr>
      </p:pic>
      <p:sp>
        <p:nvSpPr>
          <p:cNvPr id="56" name="TextBox 55">
            <a:extLst>
              <a:ext uri="{FF2B5EF4-FFF2-40B4-BE49-F238E27FC236}">
                <a16:creationId xmlns:a16="http://schemas.microsoft.com/office/drawing/2014/main" id="{1A707F0B-2296-0063-DBBA-3DF1E1211E45}"/>
              </a:ext>
            </a:extLst>
          </p:cNvPr>
          <p:cNvSpPr txBox="1"/>
          <p:nvPr/>
        </p:nvSpPr>
        <p:spPr>
          <a:xfrm>
            <a:off x="383856" y="3785705"/>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E</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40B0BDE0-486E-161D-0604-586C52794B25}"/>
              </a:ext>
            </a:extLst>
          </p:cNvPr>
          <p:cNvSpPr txBox="1"/>
          <p:nvPr/>
        </p:nvSpPr>
        <p:spPr>
          <a:xfrm>
            <a:off x="3120169" y="115665"/>
            <a:ext cx="47179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Mensch</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Form</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oder</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Ding</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0" name="Picture 29" descr="A picture containing text, table, worktable&#10;&#10;Description automatically generated">
            <a:extLst>
              <a:ext uri="{FF2B5EF4-FFF2-40B4-BE49-F238E27FC236}">
                <a16:creationId xmlns:a16="http://schemas.microsoft.com/office/drawing/2014/main" id="{301E4A23-D8DB-CDE6-93C6-BAF9DE4C89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2939" y="1294479"/>
            <a:ext cx="3997451" cy="2090131"/>
          </a:xfrm>
          <a:prstGeom prst="rect">
            <a:avLst/>
          </a:prstGeom>
        </p:spPr>
      </p:pic>
      <p:sp>
        <p:nvSpPr>
          <p:cNvPr id="31" name="TextBox 30">
            <a:extLst>
              <a:ext uri="{FF2B5EF4-FFF2-40B4-BE49-F238E27FC236}">
                <a16:creationId xmlns:a16="http://schemas.microsoft.com/office/drawing/2014/main" id="{DD7524C0-CF91-A1F0-D35F-B54F7624CCBA}"/>
              </a:ext>
            </a:extLst>
          </p:cNvPr>
          <p:cNvSpPr txBox="1"/>
          <p:nvPr/>
        </p:nvSpPr>
        <p:spPr>
          <a:xfrm>
            <a:off x="9923926" y="1598674"/>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32" name="Picture 31">
            <a:extLst>
              <a:ext uri="{FF2B5EF4-FFF2-40B4-BE49-F238E27FC236}">
                <a16:creationId xmlns:a16="http://schemas.microsoft.com/office/drawing/2014/main" id="{93C005BF-348C-B542-B544-249404CD1E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562" y="4468609"/>
            <a:ext cx="929326" cy="1858655"/>
          </a:xfrm>
          <a:prstGeom prst="rect">
            <a:avLst/>
          </a:prstGeom>
        </p:spPr>
      </p:pic>
      <p:sp>
        <p:nvSpPr>
          <p:cNvPr id="33" name="TextBox 32">
            <a:extLst>
              <a:ext uri="{FF2B5EF4-FFF2-40B4-BE49-F238E27FC236}">
                <a16:creationId xmlns:a16="http://schemas.microsoft.com/office/drawing/2014/main" id="{A4C12143-9C58-6619-5F7A-51843280E868}"/>
              </a:ext>
            </a:extLst>
          </p:cNvPr>
          <p:cNvSpPr txBox="1"/>
          <p:nvPr/>
        </p:nvSpPr>
        <p:spPr>
          <a:xfrm>
            <a:off x="8428499" y="6327264"/>
            <a:ext cx="13533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Louisa</a:t>
            </a:r>
          </a:p>
        </p:txBody>
      </p:sp>
      <p:sp>
        <p:nvSpPr>
          <p:cNvPr id="2" name="Rectangle 1">
            <a:extLst>
              <a:ext uri="{FF2B5EF4-FFF2-40B4-BE49-F238E27FC236}">
                <a16:creationId xmlns:a16="http://schemas.microsoft.com/office/drawing/2014/main" id="{0476438B-880B-4542-A6C1-8882E89AE51C}"/>
              </a:ext>
            </a:extLst>
          </p:cNvPr>
          <p:cNvSpPr/>
          <p:nvPr/>
        </p:nvSpPr>
        <p:spPr>
          <a:xfrm>
            <a:off x="878541" y="1238324"/>
            <a:ext cx="871965" cy="7595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8CE90300-028A-4231-A5EC-279B2C424C89}"/>
              </a:ext>
            </a:extLst>
          </p:cNvPr>
          <p:cNvSpPr txBox="1"/>
          <p:nvPr/>
        </p:nvSpPr>
        <p:spPr>
          <a:xfrm>
            <a:off x="2636717" y="1105782"/>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36" name="TextBox 35">
            <a:extLst>
              <a:ext uri="{FF2B5EF4-FFF2-40B4-BE49-F238E27FC236}">
                <a16:creationId xmlns:a16="http://schemas.microsoft.com/office/drawing/2014/main" id="{AB175E3F-7D6E-4E59-91BC-0CA926666653}"/>
              </a:ext>
            </a:extLst>
          </p:cNvPr>
          <p:cNvSpPr txBox="1"/>
          <p:nvPr/>
        </p:nvSpPr>
        <p:spPr>
          <a:xfrm>
            <a:off x="5479148" y="1256752"/>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4" name="Isosceles Triangle 3">
            <a:extLst>
              <a:ext uri="{FF2B5EF4-FFF2-40B4-BE49-F238E27FC236}">
                <a16:creationId xmlns:a16="http://schemas.microsoft.com/office/drawing/2014/main" id="{D23863EB-2CDA-4DAE-85E8-A09E6F49A0BA}"/>
              </a:ext>
            </a:extLst>
          </p:cNvPr>
          <p:cNvSpPr/>
          <p:nvPr/>
        </p:nvSpPr>
        <p:spPr>
          <a:xfrm>
            <a:off x="5258015" y="654724"/>
            <a:ext cx="3013029" cy="2716439"/>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83BFEFD-82E2-43AC-82FF-CEBC1BCE22BE}"/>
              </a:ext>
            </a:extLst>
          </p:cNvPr>
          <p:cNvSpPr/>
          <p:nvPr/>
        </p:nvSpPr>
        <p:spPr>
          <a:xfrm>
            <a:off x="785808" y="3803084"/>
            <a:ext cx="679621" cy="6751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0FDB9F82-03AD-4125-8882-3C63408AF142}"/>
              </a:ext>
            </a:extLst>
          </p:cNvPr>
          <p:cNvSpPr txBox="1"/>
          <p:nvPr/>
        </p:nvSpPr>
        <p:spPr>
          <a:xfrm>
            <a:off x="4636453" y="1213233"/>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Tree>
    <p:extLst>
      <p:ext uri="{BB962C8B-B14F-4D97-AF65-F5344CB8AC3E}">
        <p14:creationId xmlns:p14="http://schemas.microsoft.com/office/powerpoint/2010/main" val="29059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graphics of Sun">
            <a:extLst>
              <a:ext uri="{FF2B5EF4-FFF2-40B4-BE49-F238E27FC236}">
                <a16:creationId xmlns:a16="http://schemas.microsoft.com/office/drawing/2014/main" id="{30D09551-53B4-9135-B34D-6C1D705EB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910" y="1156121"/>
            <a:ext cx="2049951" cy="2049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snd r:embed="rId4" name="T1_W8F_13.1.wav"/>
            </a:hlinkClick>
            <a:extLst>
              <a:ext uri="{FF2B5EF4-FFF2-40B4-BE49-F238E27FC236}">
                <a16:creationId xmlns:a16="http://schemas.microsoft.com/office/drawing/2014/main" id="{7D58E920-5769-461D-BF6A-E26F610CFC7C}"/>
              </a:ext>
            </a:extLst>
          </p:cNvPr>
          <p:cNvSpPr txBox="1"/>
          <p:nvPr/>
        </p:nvSpPr>
        <p:spPr>
          <a:xfrm>
            <a:off x="3120169" y="115665"/>
            <a:ext cx="1354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Hör</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zu</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4</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CustomShape 3">
            <a:extLst>
              <a:ext uri="{FF2B5EF4-FFF2-40B4-BE49-F238E27FC236}">
                <a16:creationId xmlns:a16="http://schemas.microsoft.com/office/drawing/2014/main" id="{976A85E5-4281-4E0F-BAB0-72DE6B3B6253}"/>
              </a:ext>
            </a:extLst>
          </p:cNvPr>
          <p:cNvSpPr/>
          <p:nvPr/>
        </p:nvSpPr>
        <p:spPr>
          <a:xfrm>
            <a:off x="4478502" y="144150"/>
            <a:ext cx="4909658" cy="5517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Put the items in order [1/3].</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0886936" y="1040556"/>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7436F930-A4C7-41CC-80D2-41D0413A23A4}"/>
              </a:ext>
            </a:extLst>
          </p:cNvPr>
          <p:cNvSpPr txBox="1"/>
          <p:nvPr/>
        </p:nvSpPr>
        <p:spPr>
          <a:xfrm>
            <a:off x="644602" y="1070170"/>
            <a:ext cx="6096000"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hlinkClick r:id="" action="ppaction://noaction">
                  <a:snd r:embed="rId5" name="T1_W8F_13.2.wav"/>
                  <a:extLst>
                    <a:ext uri="{A12FA001-AC4F-418D-AE19-62706E023703}">
                      <ahyp:hlinkClr xmlns:ahyp="http://schemas.microsoft.com/office/drawing/2018/hyperlinkcolor" val="tx"/>
                    </a:ext>
                  </a:extLst>
                </a:hlinkClick>
              </a:rPr>
              <a:t>Farben</a:t>
            </a:r>
            <a:b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b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6" name="T1_W8F_13.3.wav"/>
                  <a:extLst>
                    <a:ext uri="{A12FA001-AC4F-418D-AE19-62706E023703}">
                      <ahyp:hlinkClr xmlns:ahyp="http://schemas.microsoft.com/office/drawing/2018/hyperlinkcolor" val="tx"/>
                    </a:ext>
                  </a:extLst>
                </a:hlinkClick>
              </a:rPr>
              <a:t>Was ist rot?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7" name="T1_W8F_13.4.wav"/>
                  <a:extLst>
                    <a:ext uri="{A12FA001-AC4F-418D-AE19-62706E023703}">
                      <ahyp:hlinkClr xmlns:ahyp="http://schemas.microsoft.com/office/drawing/2018/hyperlinkcolor" val="tx"/>
                    </a:ext>
                  </a:extLst>
                </a:hlinkClick>
              </a:rPr>
              <a:t>Ein Apfel ist rot!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8" name="T1_W8F_13.5.wav"/>
                  <a:extLst>
                    <a:ext uri="{A12FA001-AC4F-418D-AE19-62706E023703}">
                      <ahyp:hlinkClr xmlns:ahyp="http://schemas.microsoft.com/office/drawing/2018/hyperlinkcolor" val="tx"/>
                    </a:ext>
                  </a:extLst>
                </a:hlinkClick>
              </a:rPr>
              <a:t>Das Blut ist rot!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9" name="T1_W8F_13.6.wav"/>
                  <a:extLst>
                    <a:ext uri="{A12FA001-AC4F-418D-AE19-62706E023703}">
                      <ahyp:hlinkClr xmlns:ahyp="http://schemas.microsoft.com/office/drawing/2018/hyperlinkcolor" val="tx"/>
                    </a:ext>
                  </a:extLst>
                </a:hlinkClick>
              </a:rPr>
              <a:t>Was ist gelb?</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0" name="T1_W8F_13.7.wav"/>
                  <a:extLst>
                    <a:ext uri="{A12FA001-AC4F-418D-AE19-62706E023703}">
                      <ahyp:hlinkClr xmlns:ahyp="http://schemas.microsoft.com/office/drawing/2018/hyperlinkcolor" val="tx"/>
                    </a:ext>
                  </a:extLst>
                </a:hlinkClick>
              </a:rPr>
              <a:t>Die Sonne ist gelb!</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1" name="T1_W8F_13.8.wav"/>
                  <a:extLst>
                    <a:ext uri="{A12FA001-AC4F-418D-AE19-62706E023703}">
                      <ahyp:hlinkClr xmlns:ahyp="http://schemas.microsoft.com/office/drawing/2018/hyperlinkcolor" val="tx"/>
                    </a:ext>
                  </a:extLst>
                </a:hlinkClick>
              </a:rPr>
              <a:t>Eine Banane ist gelb!</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2" name="T1_W8F_13.9.wav"/>
                  <a:extLst>
                    <a:ext uri="{A12FA001-AC4F-418D-AE19-62706E023703}">
                      <ahyp:hlinkClr xmlns:ahyp="http://schemas.microsoft.com/office/drawing/2018/hyperlinkcolor" val="tx"/>
                    </a:ext>
                  </a:extLst>
                </a:hlinkClick>
              </a:rPr>
              <a:t>Was ist blau?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3" name="T1_W8F_13.10.wav"/>
                  <a:extLst>
                    <a:ext uri="{A12FA001-AC4F-418D-AE19-62706E023703}">
                      <ahyp:hlinkClr xmlns:ahyp="http://schemas.microsoft.com/office/drawing/2018/hyperlinkcolor" val="tx"/>
                    </a:ext>
                  </a:extLst>
                </a:hlinkClick>
              </a:rPr>
              <a:t>Der Himmel ist blau!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4" name="T1_W8F_13.11.wav"/>
                  <a:extLst>
                    <a:ext uri="{A12FA001-AC4F-418D-AE19-62706E023703}">
                      <ahyp:hlinkClr xmlns:ahyp="http://schemas.microsoft.com/office/drawing/2018/hyperlinkcolor" val="tx"/>
                    </a:ext>
                  </a:extLst>
                </a:hlinkClick>
              </a:rPr>
              <a:t>Das Meer ist blau!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5" name="T1_W8F_13.12.wav"/>
                  <a:extLst>
                    <a:ext uri="{A12FA001-AC4F-418D-AE19-62706E023703}">
                      <ahyp:hlinkClr xmlns:ahyp="http://schemas.microsoft.com/office/drawing/2018/hyperlinkcolor" val="tx"/>
                    </a:ext>
                  </a:extLst>
                </a:hlinkClick>
              </a:rPr>
              <a:t>Was ist grün?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6" name="T1_W8F_13.13.wav"/>
                  <a:extLst>
                    <a:ext uri="{A12FA001-AC4F-418D-AE19-62706E023703}">
                      <ahyp:hlinkClr xmlns:ahyp="http://schemas.microsoft.com/office/drawing/2018/hyperlinkcolor" val="tx"/>
                    </a:ext>
                  </a:extLst>
                </a:hlinkClick>
              </a:rPr>
              <a:t>Das Gras ist grün!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hlinkClick r:id="" action="ppaction://noaction">
                  <a:snd r:embed="rId17" name="T1_W8F_13.14.wav"/>
                  <a:extLst>
                    <a:ext uri="{A12FA001-AC4F-418D-AE19-62706E023703}">
                      <ahyp:hlinkClr xmlns:ahyp="http://schemas.microsoft.com/office/drawing/2018/hyperlinkcolor" val="tx"/>
                    </a:ext>
                  </a:extLst>
                </a:hlinkClick>
              </a:rPr>
              <a:t>Ein Baum ist grün!</a:t>
            </a:r>
            <a:endParaRPr lang="en-GB" dirty="0">
              <a:solidFill>
                <a:srgbClr val="002060"/>
              </a:solidFill>
            </a:endParaRPr>
          </a:p>
        </p:txBody>
      </p:sp>
      <p:pic>
        <p:nvPicPr>
          <p:cNvPr id="1026" name="Picture 2" descr="Free vector graphics of Apple">
            <a:extLst>
              <a:ext uri="{FF2B5EF4-FFF2-40B4-BE49-F238E27FC236}">
                <a16:creationId xmlns:a16="http://schemas.microsoft.com/office/drawing/2014/main" id="{9C791CC9-6AE9-9FC4-5B4C-3BA58CAC552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24154" y="943630"/>
            <a:ext cx="1483655" cy="1676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A drop of">
            <a:extLst>
              <a:ext uri="{FF2B5EF4-FFF2-40B4-BE49-F238E27FC236}">
                <a16:creationId xmlns:a16="http://schemas.microsoft.com/office/drawing/2014/main" id="{6A83BFCE-3A3B-2F30-D3A9-88F0BC5B30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7206" y="2435651"/>
            <a:ext cx="1184216" cy="17950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 graphics of Banana">
            <a:extLst>
              <a:ext uri="{FF2B5EF4-FFF2-40B4-BE49-F238E27FC236}">
                <a16:creationId xmlns:a16="http://schemas.microsoft.com/office/drawing/2014/main" id="{AE8016E4-9471-0767-B513-5C559D9029A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07809" y="5128600"/>
            <a:ext cx="2869907" cy="144093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784F348-97D4-74E3-AD2B-1B80ED601732}"/>
              </a:ext>
            </a:extLst>
          </p:cNvPr>
          <p:cNvGrpSpPr/>
          <p:nvPr/>
        </p:nvGrpSpPr>
        <p:grpSpPr>
          <a:xfrm>
            <a:off x="6493010" y="3720720"/>
            <a:ext cx="2171218" cy="1679138"/>
            <a:chOff x="7600210" y="764844"/>
            <a:chExt cx="2171218" cy="1679138"/>
          </a:xfrm>
        </p:grpSpPr>
        <p:pic>
          <p:nvPicPr>
            <p:cNvPr id="1036" name="Picture 12" descr="Free vector graphics of Landscape">
              <a:extLst>
                <a:ext uri="{FF2B5EF4-FFF2-40B4-BE49-F238E27FC236}">
                  <a16:creationId xmlns:a16="http://schemas.microsoft.com/office/drawing/2014/main" id="{E30A7945-B0DF-3781-6713-E9F0972F86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00210" y="764844"/>
              <a:ext cx="2171218" cy="167913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C676AAFA-5DA6-3742-F6DB-B2C8132B2602}"/>
                </a:ext>
              </a:extLst>
            </p:cNvPr>
            <p:cNvSpPr/>
            <p:nvPr/>
          </p:nvSpPr>
          <p:spPr>
            <a:xfrm>
              <a:off x="8370803" y="1008125"/>
              <a:ext cx="484632" cy="97840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C87C4F31-2BA9-8BE7-7B02-A329C3C44553}"/>
              </a:ext>
            </a:extLst>
          </p:cNvPr>
          <p:cNvGrpSpPr/>
          <p:nvPr/>
        </p:nvGrpSpPr>
        <p:grpSpPr>
          <a:xfrm>
            <a:off x="9398983" y="3304687"/>
            <a:ext cx="2318613" cy="1822734"/>
            <a:chOff x="8498913" y="2611655"/>
            <a:chExt cx="2451663" cy="1896023"/>
          </a:xfrm>
        </p:grpSpPr>
        <p:pic>
          <p:nvPicPr>
            <p:cNvPr id="1038" name="Picture 14" descr="Free vector graphics of Landscape">
              <a:extLst>
                <a:ext uri="{FF2B5EF4-FFF2-40B4-BE49-F238E27FC236}">
                  <a16:creationId xmlns:a16="http://schemas.microsoft.com/office/drawing/2014/main" id="{2EE25526-8F42-B1F9-ABDF-00C1200F92A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98913" y="2611655"/>
              <a:ext cx="2451663" cy="1896023"/>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Up 17">
              <a:extLst>
                <a:ext uri="{FF2B5EF4-FFF2-40B4-BE49-F238E27FC236}">
                  <a16:creationId xmlns:a16="http://schemas.microsoft.com/office/drawing/2014/main" id="{BB03CDF2-11D0-2B72-3F0E-0DD505BA40F8}"/>
                </a:ext>
              </a:extLst>
            </p:cNvPr>
            <p:cNvSpPr/>
            <p:nvPr/>
          </p:nvSpPr>
          <p:spPr>
            <a:xfrm rot="10800000">
              <a:off x="9611533" y="3106735"/>
              <a:ext cx="462052" cy="90919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40" name="Picture 16" descr="Free vector graphics of Oak">
            <a:extLst>
              <a:ext uri="{FF2B5EF4-FFF2-40B4-BE49-F238E27FC236}">
                <a16:creationId xmlns:a16="http://schemas.microsoft.com/office/drawing/2014/main" id="{51F66CAA-93C4-E698-80DF-C405BC91BA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39004" y="1070170"/>
            <a:ext cx="2001956" cy="17751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33CB10-C840-E2AD-59CD-0BC2A9349A93}"/>
              </a:ext>
            </a:extLst>
          </p:cNvPr>
          <p:cNvSpPr txBox="1"/>
          <p:nvPr/>
        </p:nvSpPr>
        <p:spPr>
          <a:xfrm>
            <a:off x="7979688" y="1678009"/>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1</a:t>
            </a:r>
            <a:endParaRPr lang="en-GB" sz="2400" b="1" dirty="0">
              <a:latin typeface="Century Gothic" panose="020B0502020202020204" pitchFamily="34" charset="0"/>
            </a:endParaRPr>
          </a:p>
        </p:txBody>
      </p:sp>
      <p:sp>
        <p:nvSpPr>
          <p:cNvPr id="23" name="TextBox 22">
            <a:extLst>
              <a:ext uri="{FF2B5EF4-FFF2-40B4-BE49-F238E27FC236}">
                <a16:creationId xmlns:a16="http://schemas.microsoft.com/office/drawing/2014/main" id="{45EFE753-AD1E-6B4C-3E03-06581BAA4B04}"/>
              </a:ext>
            </a:extLst>
          </p:cNvPr>
          <p:cNvSpPr txBox="1"/>
          <p:nvPr/>
        </p:nvSpPr>
        <p:spPr>
          <a:xfrm>
            <a:off x="4977527" y="3385229"/>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2</a:t>
            </a:r>
            <a:endParaRPr lang="en-GB"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31797B46-539B-20D2-D81B-E23D831C3407}"/>
              </a:ext>
            </a:extLst>
          </p:cNvPr>
          <p:cNvSpPr txBox="1"/>
          <p:nvPr/>
        </p:nvSpPr>
        <p:spPr>
          <a:xfrm>
            <a:off x="10104927" y="2160441"/>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3</a:t>
            </a:r>
            <a:endParaRPr lang="en-GB" sz="2400" b="1" dirty="0">
              <a:latin typeface="Century Gothic" panose="020B0502020202020204" pitchFamily="34" charset="0"/>
            </a:endParaRPr>
          </a:p>
        </p:txBody>
      </p:sp>
      <p:sp>
        <p:nvSpPr>
          <p:cNvPr id="26" name="TextBox 25">
            <a:extLst>
              <a:ext uri="{FF2B5EF4-FFF2-40B4-BE49-F238E27FC236}">
                <a16:creationId xmlns:a16="http://schemas.microsoft.com/office/drawing/2014/main" id="{19B4A51B-01D5-11E3-B5C3-D56983A59A2D}"/>
              </a:ext>
            </a:extLst>
          </p:cNvPr>
          <p:cNvSpPr txBox="1"/>
          <p:nvPr/>
        </p:nvSpPr>
        <p:spPr>
          <a:xfrm>
            <a:off x="10264929" y="5972415"/>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4</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FF0B31E3-903C-3D1A-EEB0-42B71252ECFB}"/>
              </a:ext>
            </a:extLst>
          </p:cNvPr>
          <p:cNvSpPr txBox="1"/>
          <p:nvPr/>
        </p:nvSpPr>
        <p:spPr>
          <a:xfrm>
            <a:off x="6808525" y="4329456"/>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5</a:t>
            </a:r>
            <a:endParaRPr lang="en-GB" sz="2400" b="1" dirty="0">
              <a:latin typeface="Century Gothic" panose="020B0502020202020204" pitchFamily="34" charset="0"/>
            </a:endParaRPr>
          </a:p>
        </p:txBody>
      </p:sp>
      <p:pic>
        <p:nvPicPr>
          <p:cNvPr id="1044" name="Picture 20" descr="Free vector graphics of The great wave off kanagawa">
            <a:extLst>
              <a:ext uri="{FF2B5EF4-FFF2-40B4-BE49-F238E27FC236}">
                <a16:creationId xmlns:a16="http://schemas.microsoft.com/office/drawing/2014/main" id="{8FD0371F-C9A9-4D47-4411-F5D45D9EBB1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6350" y="4822291"/>
            <a:ext cx="2159233" cy="145298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3D69713-7765-35BC-A5CF-6A7A5162828D}"/>
              </a:ext>
            </a:extLst>
          </p:cNvPr>
          <p:cNvSpPr txBox="1"/>
          <p:nvPr/>
        </p:nvSpPr>
        <p:spPr>
          <a:xfrm>
            <a:off x="5381632" y="5156399"/>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6</a:t>
            </a:r>
            <a:endParaRPr lang="en-GB" sz="2400" b="1" dirty="0">
              <a:latin typeface="Century Gothic" panose="020B0502020202020204" pitchFamily="34" charset="0"/>
            </a:endParaRPr>
          </a:p>
        </p:txBody>
      </p:sp>
      <p:sp>
        <p:nvSpPr>
          <p:cNvPr id="31" name="TextBox 30">
            <a:extLst>
              <a:ext uri="{FF2B5EF4-FFF2-40B4-BE49-F238E27FC236}">
                <a16:creationId xmlns:a16="http://schemas.microsoft.com/office/drawing/2014/main" id="{39212027-87F2-AB50-916C-D4866991011A}"/>
              </a:ext>
            </a:extLst>
          </p:cNvPr>
          <p:cNvSpPr txBox="1"/>
          <p:nvPr/>
        </p:nvSpPr>
        <p:spPr>
          <a:xfrm>
            <a:off x="10014479" y="4541496"/>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7</a:t>
            </a:r>
            <a:endParaRPr lang="en-GB" sz="2400" b="1" dirty="0">
              <a:latin typeface="Century Gothic" panose="020B0502020202020204" pitchFamily="34" charset="0"/>
            </a:endParaRPr>
          </a:p>
        </p:txBody>
      </p:sp>
      <p:sp>
        <p:nvSpPr>
          <p:cNvPr id="32" name="TextBox 31">
            <a:extLst>
              <a:ext uri="{FF2B5EF4-FFF2-40B4-BE49-F238E27FC236}">
                <a16:creationId xmlns:a16="http://schemas.microsoft.com/office/drawing/2014/main" id="{7EE89C80-2783-E9DC-6CC5-639ABEC11F89}"/>
              </a:ext>
            </a:extLst>
          </p:cNvPr>
          <p:cNvSpPr txBox="1"/>
          <p:nvPr/>
        </p:nvSpPr>
        <p:spPr>
          <a:xfrm>
            <a:off x="6051670" y="1492436"/>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8</a:t>
            </a:r>
            <a:endParaRPr lang="en-GB" sz="2400" b="1" dirty="0">
              <a:latin typeface="Century Gothic" panose="020B0502020202020204" pitchFamily="34" charset="0"/>
            </a:endParaRPr>
          </a:p>
        </p:txBody>
      </p:sp>
      <p:sp>
        <p:nvSpPr>
          <p:cNvPr id="33" name="TextBox 32">
            <a:extLst>
              <a:ext uri="{FF2B5EF4-FFF2-40B4-BE49-F238E27FC236}">
                <a16:creationId xmlns:a16="http://schemas.microsoft.com/office/drawing/2014/main" id="{4B0AA3B9-DC02-3DED-8D8C-13BA05AE24AF}"/>
              </a:ext>
            </a:extLst>
          </p:cNvPr>
          <p:cNvSpPr txBox="1"/>
          <p:nvPr/>
        </p:nvSpPr>
        <p:spPr>
          <a:xfrm>
            <a:off x="6096000" y="2871497"/>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A</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3A0B482B-B344-9917-E9A6-5CECFC92752D}"/>
              </a:ext>
            </a:extLst>
          </p:cNvPr>
          <p:cNvSpPr txBox="1"/>
          <p:nvPr/>
        </p:nvSpPr>
        <p:spPr>
          <a:xfrm>
            <a:off x="8031126" y="2680248"/>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B</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E6899958-CFDD-D9A0-3A79-6801AA409BFF}"/>
              </a:ext>
            </a:extLst>
          </p:cNvPr>
          <p:cNvSpPr txBox="1"/>
          <p:nvPr/>
        </p:nvSpPr>
        <p:spPr>
          <a:xfrm>
            <a:off x="9991308" y="1643797"/>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C</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706C02B1-9D9D-430C-C91A-66CC17EEFC2C}"/>
              </a:ext>
            </a:extLst>
          </p:cNvPr>
          <p:cNvSpPr txBox="1"/>
          <p:nvPr/>
        </p:nvSpPr>
        <p:spPr>
          <a:xfrm>
            <a:off x="5472858" y="4094014"/>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AD8EB9D8-3AC8-D72F-8D5B-7BFF071645D8}"/>
              </a:ext>
            </a:extLst>
          </p:cNvPr>
          <p:cNvSpPr txBox="1"/>
          <p:nvPr/>
        </p:nvSpPr>
        <p:spPr>
          <a:xfrm>
            <a:off x="5272959" y="6303627"/>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E</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F49A5DE6-8D24-C094-CDD9-08C9E555FA32}"/>
              </a:ext>
            </a:extLst>
          </p:cNvPr>
          <p:cNvSpPr txBox="1"/>
          <p:nvPr/>
        </p:nvSpPr>
        <p:spPr>
          <a:xfrm>
            <a:off x="7240960" y="5431165"/>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F</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2AE11471-14DC-E5B6-37A7-893702731FC9}"/>
              </a:ext>
            </a:extLst>
          </p:cNvPr>
          <p:cNvSpPr txBox="1"/>
          <p:nvPr/>
        </p:nvSpPr>
        <p:spPr>
          <a:xfrm>
            <a:off x="10598524" y="5114952"/>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G</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F57C661A-4A06-4A28-C6C8-5715C79D6571}"/>
              </a:ext>
            </a:extLst>
          </p:cNvPr>
          <p:cNvSpPr txBox="1"/>
          <p:nvPr/>
        </p:nvSpPr>
        <p:spPr>
          <a:xfrm>
            <a:off x="10669710" y="5987242"/>
            <a:ext cx="6796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F4E79"/>
                </a:solidFill>
                <a:latin typeface="Century Gothic" panose="020B0502020202020204" pitchFamily="34" charset="0"/>
              </a:rPr>
              <a:t>H</a:t>
            </a:r>
            <a:endPar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46" name="Picture 45" descr="A picture containing text, clipart&#10;&#10;Description automatically generated">
            <a:extLst>
              <a:ext uri="{FF2B5EF4-FFF2-40B4-BE49-F238E27FC236}">
                <a16:creationId xmlns:a16="http://schemas.microsoft.com/office/drawing/2014/main" id="{BFA2D6CF-03CF-7959-0E48-89E26CA5F1DC}"/>
              </a:ext>
            </a:extLst>
          </p:cNvPr>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30985" y="-246670"/>
            <a:ext cx="1097375" cy="1402202"/>
          </a:xfrm>
          <a:prstGeom prst="rect">
            <a:avLst/>
          </a:prstGeom>
        </p:spPr>
      </p:pic>
      <p:sp>
        <p:nvSpPr>
          <p:cNvPr id="48" name="Oval Callout 13">
            <a:extLst>
              <a:ext uri="{FF2B5EF4-FFF2-40B4-BE49-F238E27FC236}">
                <a16:creationId xmlns:a16="http://schemas.microsoft.com/office/drawing/2014/main" id="{1A7FE277-3B83-93DE-C456-C101261002B1}"/>
              </a:ext>
            </a:extLst>
          </p:cNvPr>
          <p:cNvSpPr/>
          <p:nvPr/>
        </p:nvSpPr>
        <p:spPr>
          <a:xfrm>
            <a:off x="5491909" y="4000344"/>
            <a:ext cx="4832805" cy="2660891"/>
          </a:xfrm>
          <a:prstGeom prst="wedgeEllipseCallout">
            <a:avLst>
              <a:gd name="adj1" fmla="val -93528"/>
              <a:gd name="adj2" fmla="val 13887"/>
            </a:avLst>
          </a:prstGeom>
          <a:solidFill>
            <a:srgbClr val="002060"/>
          </a:solidFill>
          <a:ln w="12700" cap="flat" cmpd="sng" algn="ctr">
            <a:solidFill>
              <a:srgbClr val="FFD10D"/>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49" name="TextBox 48">
            <a:extLst>
              <a:ext uri="{FF2B5EF4-FFF2-40B4-BE49-F238E27FC236}">
                <a16:creationId xmlns:a16="http://schemas.microsoft.com/office/drawing/2014/main" id="{5D4273ED-C6DB-9200-D185-1546ECAD44AA}"/>
              </a:ext>
            </a:extLst>
          </p:cNvPr>
          <p:cNvSpPr txBox="1"/>
          <p:nvPr/>
        </p:nvSpPr>
        <p:spPr>
          <a:xfrm>
            <a:off x="5591666" y="4791121"/>
            <a:ext cx="4605338" cy="1323439"/>
          </a:xfrm>
          <a:prstGeom prst="rect">
            <a:avLst/>
          </a:prstGeom>
          <a:noFill/>
        </p:spPr>
        <p:txBody>
          <a:bodyPr wrap="square" rtlCol="0">
            <a:spAutoFit/>
          </a:bodyPr>
          <a:lstStyle/>
          <a:p>
            <a:pPr algn="ctr">
              <a:defRPr/>
            </a:pPr>
            <a:r>
              <a:rPr lang="en-GB" sz="2000" b="1" dirty="0">
                <a:solidFill>
                  <a:prstClr val="white"/>
                </a:solidFill>
                <a:latin typeface="Century Gothic"/>
              </a:rPr>
              <a:t>The two dots over the u in the word </a:t>
            </a:r>
            <a:r>
              <a:rPr lang="en-GB" sz="2000" b="1" dirty="0" err="1">
                <a:solidFill>
                  <a:prstClr val="white"/>
                </a:solidFill>
                <a:latin typeface="Century Gothic"/>
              </a:rPr>
              <a:t>grün</a:t>
            </a:r>
            <a:r>
              <a:rPr lang="en-GB" sz="2000" b="1" dirty="0">
                <a:solidFill>
                  <a:prstClr val="white"/>
                </a:solidFill>
                <a:latin typeface="Century Gothic"/>
              </a:rPr>
              <a:t> change the pronunciation slightly. You will learn more about this sound soon! </a:t>
            </a:r>
          </a:p>
        </p:txBody>
      </p:sp>
    </p:spTree>
    <p:extLst>
      <p:ext uri="{BB962C8B-B14F-4D97-AF65-F5344CB8AC3E}">
        <p14:creationId xmlns:p14="http://schemas.microsoft.com/office/powerpoint/2010/main" val="39586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6" grpId="0" animBg="1"/>
      <p:bldP spid="27" grpId="0" animBg="1"/>
      <p:bldP spid="28" grpId="0" animBg="1"/>
      <p:bldP spid="31" grpId="0" animBg="1"/>
      <p:bldP spid="32" grpId="0" animBg="1"/>
      <p:bldP spid="48" grpId="0" animBg="1"/>
      <p:bldP spid="48" grpId="1" animBg="1"/>
      <p:bldP spid="49" grpId="0"/>
      <p:bldP spid="4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4</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1206644" y="681612"/>
            <a:ext cx="985355" cy="356248"/>
          </a:xfrm>
          <a:prstGeom prst="rect">
            <a:avLst/>
          </a:prstGeom>
          <a:solidFill>
            <a:schemeClr val="accent6">
              <a:lumMod val="40000"/>
              <a:lumOff val="60000"/>
            </a:schemeClr>
          </a:solid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rgbClr val="002060"/>
                </a:solidFill>
                <a:latin typeface="Century Gothic" panose="020B0502020202020204" pitchFamily="34" charset="0"/>
              </a:rPr>
              <a:t>lesen</a:t>
            </a:r>
            <a:endParaRPr lang="en-GB" sz="2000" b="1" kern="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7436F930-A4C7-41CC-80D2-41D0413A23A4}"/>
              </a:ext>
            </a:extLst>
          </p:cNvPr>
          <p:cNvSpPr txBox="1"/>
          <p:nvPr/>
        </p:nvSpPr>
        <p:spPr>
          <a:xfrm>
            <a:off x="81041" y="1007185"/>
            <a:ext cx="7432113"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Farben</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Colours</a:t>
            </a:r>
            <a:b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b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rot?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What</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is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red</a:t>
            </a:r>
            <a:r>
              <a:rPr lang="de-DE" sz="2400" dirty="0">
                <a:solidFill>
                  <a:srgbClr val="002060"/>
                </a:solidFill>
                <a:latin typeface="Century Gothic" panose="020B0502020202020204" pitchFamily="34" charset="0"/>
                <a:ea typeface="Times New Roman" panose="02020603050405020304" pitchFamily="18"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Ein Apfel ist rot!		</a:t>
            </a:r>
            <a:r>
              <a:rPr lang="de-DE" sz="2400" b="1" u="sng" dirty="0">
                <a:solidFill>
                  <a:srgbClr val="002060"/>
                </a:solidFill>
                <a:latin typeface="Century Gothic" panose="020B0502020202020204" pitchFamily="34" charset="0"/>
                <a:ea typeface="Times New Roman" panose="02020603050405020304" pitchFamily="18" charset="0"/>
              </a:rPr>
              <a:t>A</a:t>
            </a:r>
            <a:r>
              <a:rPr kumimoji="0" lang="de-DE" sz="2400" b="1" i="0" u="sng"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n</a:t>
            </a:r>
            <a:r>
              <a:rPr kumimoji="0" lang="de-DE" sz="2400" b="1" i="0"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apple</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is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red</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Das Blut ist rot!		</a:t>
            </a:r>
            <a:r>
              <a:rPr lang="de-DE" sz="2400" b="1" u="sng" dirty="0">
                <a:solidFill>
                  <a:srgbClr val="002060"/>
                </a:solidFill>
                <a:latin typeface="Century Gothic" panose="020B0502020202020204" pitchFamily="34" charset="0"/>
                <a:ea typeface="Times New Roman" panose="02020603050405020304" pitchFamily="18" charset="0"/>
              </a:rPr>
              <a:t>The</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blood</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is</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red</a:t>
            </a:r>
            <a:r>
              <a:rPr lang="de-DE" sz="2400" dirty="0">
                <a:solidFill>
                  <a:srgbClr val="002060"/>
                </a:solidFill>
                <a:latin typeface="Century Gothic" panose="020B0502020202020204" pitchFamily="34" charset="0"/>
                <a:ea typeface="Times New Roman" panose="02020603050405020304" pitchFamily="18"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gelb?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What</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is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yellow</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Die Sonne ist gelb!		</a:t>
            </a:r>
            <a:r>
              <a:rPr kumimoji="0" lang="de-DE" sz="2400" b="1" i="0" u="sng"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The</a:t>
            </a:r>
            <a:r>
              <a:rPr kumimoji="0" lang="de-DE" sz="2400" b="1" i="0"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sun</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is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yellow</a:t>
            </a:r>
            <a:r>
              <a:rPr lang="de-DE" sz="2400" dirty="0">
                <a:solidFill>
                  <a:srgbClr val="002060"/>
                </a:solidFill>
                <a:latin typeface="Century Gothic" panose="020B0502020202020204" pitchFamily="34" charset="0"/>
                <a:ea typeface="Times New Roman" panose="02020603050405020304" pitchFamily="18"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Eine Banane ist gelb!	</a:t>
            </a:r>
            <a:r>
              <a:rPr lang="de-DE" sz="2400" b="1" u="sng" dirty="0">
                <a:solidFill>
                  <a:srgbClr val="002060"/>
                </a:solidFill>
                <a:latin typeface="Century Gothic" panose="020B0502020202020204" pitchFamily="34" charset="0"/>
                <a:ea typeface="Times New Roman" panose="02020603050405020304" pitchFamily="18" charset="0"/>
              </a:rPr>
              <a:t>A</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banana</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is</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yellow</a:t>
            </a:r>
            <a:r>
              <a:rPr lang="de-DE" sz="2400" dirty="0">
                <a:solidFill>
                  <a:srgbClr val="002060"/>
                </a:solidFill>
                <a:latin typeface="Century Gothic" panose="020B0502020202020204" pitchFamily="34" charset="0"/>
                <a:ea typeface="Times New Roman" panose="02020603050405020304" pitchFamily="18"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blau?		</a:t>
            </a:r>
            <a:r>
              <a:rPr lang="de-DE" sz="2400" dirty="0" err="1">
                <a:solidFill>
                  <a:srgbClr val="002060"/>
                </a:solidFill>
                <a:latin typeface="Century Gothic" panose="020B0502020202020204" pitchFamily="34" charset="0"/>
                <a:ea typeface="Times New Roman" panose="02020603050405020304" pitchFamily="18" charset="0"/>
              </a:rPr>
              <a:t>What</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is</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blue</a:t>
            </a:r>
            <a:r>
              <a:rPr lang="de-DE" sz="2400" dirty="0">
                <a:solidFill>
                  <a:srgbClr val="002060"/>
                </a:solidFill>
                <a:latin typeface="Century Gothic" panose="020B0502020202020204" pitchFamily="34" charset="0"/>
                <a:ea typeface="Times New Roman" panose="02020603050405020304" pitchFamily="18"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Der Himmel ist blau!	</a:t>
            </a:r>
            <a:r>
              <a:rPr kumimoji="0" lang="de-DE" sz="2400" b="1" i="0" u="sng"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The</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sky</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is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blue</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Das Meer ist blau!	</a:t>
            </a:r>
            <a:r>
              <a:rPr lang="de-DE" sz="2400" dirty="0">
                <a:solidFill>
                  <a:srgbClr val="002060"/>
                </a:solidFill>
                <a:latin typeface="Century Gothic" panose="020B0502020202020204" pitchFamily="34" charset="0"/>
                <a:ea typeface="Times New Roman" panose="02020603050405020304" pitchFamily="18" charset="0"/>
              </a:rPr>
              <a:t>	</a:t>
            </a:r>
            <a:r>
              <a:rPr lang="de-DE" sz="2400" b="1" u="sng" dirty="0">
                <a:solidFill>
                  <a:srgbClr val="002060"/>
                </a:solidFill>
                <a:latin typeface="Century Gothic" panose="020B0502020202020204" pitchFamily="34" charset="0"/>
                <a:ea typeface="Times New Roman" panose="02020603050405020304" pitchFamily="18" charset="0"/>
              </a:rPr>
              <a:t>The</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sea</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is</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blue</a:t>
            </a:r>
            <a:r>
              <a:rPr lang="de-DE" sz="2400" dirty="0">
                <a:solidFill>
                  <a:srgbClr val="002060"/>
                </a:solidFill>
                <a:latin typeface="Century Gothic" panose="020B0502020202020204" pitchFamily="34" charset="0"/>
                <a:ea typeface="Times New Roman" panose="02020603050405020304" pitchFamily="18"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grün?		</a:t>
            </a:r>
            <a:r>
              <a:rPr lang="de-DE" sz="2400" dirty="0" err="1">
                <a:solidFill>
                  <a:srgbClr val="002060"/>
                </a:solidFill>
                <a:latin typeface="Century Gothic" panose="020B0502020202020204" pitchFamily="34" charset="0"/>
                <a:ea typeface="Times New Roman" panose="02020603050405020304" pitchFamily="18" charset="0"/>
              </a:rPr>
              <a:t>What</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is</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green</a:t>
            </a:r>
            <a:r>
              <a:rPr lang="de-DE" sz="2400" dirty="0">
                <a:solidFill>
                  <a:srgbClr val="002060"/>
                </a:solidFill>
                <a:latin typeface="Century Gothic" panose="020B0502020202020204" pitchFamily="34" charset="0"/>
                <a:ea typeface="Times New Roman" panose="02020603050405020304" pitchFamily="18"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Das Gras ist grün!		</a:t>
            </a:r>
            <a:r>
              <a:rPr kumimoji="0" lang="de-DE" sz="2400" b="1" i="0" u="sng"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The</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grass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is</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 </a:t>
            </a:r>
            <a:r>
              <a:rPr kumimoji="0" lang="de-DE"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mn-cs"/>
              </a:rPr>
              <a:t>green</a:t>
            </a: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Ein Baum ist grün!</a:t>
            </a:r>
            <a:r>
              <a:rPr lang="de-DE" sz="2400" dirty="0">
                <a:solidFill>
                  <a:srgbClr val="002060"/>
                </a:solidFill>
                <a:latin typeface="Century Gothic" panose="020B0502020202020204" pitchFamily="34" charset="0"/>
                <a:ea typeface="Times New Roman" panose="02020603050405020304" pitchFamily="18" charset="0"/>
              </a:rPr>
              <a:t>		</a:t>
            </a:r>
            <a:r>
              <a:rPr lang="de-DE" sz="2400" b="1" u="sng" dirty="0">
                <a:solidFill>
                  <a:srgbClr val="002060"/>
                </a:solidFill>
                <a:latin typeface="Century Gothic" panose="020B0502020202020204" pitchFamily="34" charset="0"/>
                <a:ea typeface="Times New Roman" panose="02020603050405020304" pitchFamily="18" charset="0"/>
              </a:rPr>
              <a:t>A</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tree</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is</a:t>
            </a:r>
            <a:r>
              <a:rPr lang="de-DE" sz="2400" dirty="0">
                <a:solidFill>
                  <a:srgbClr val="002060"/>
                </a:solidFill>
                <a:latin typeface="Century Gothic" panose="020B0502020202020204" pitchFamily="34" charset="0"/>
                <a:ea typeface="Times New Roman" panose="02020603050405020304" pitchFamily="18" charset="0"/>
              </a:rPr>
              <a:t> </a:t>
            </a:r>
            <a:r>
              <a:rPr lang="de-DE" sz="2400" dirty="0" err="1">
                <a:solidFill>
                  <a:srgbClr val="002060"/>
                </a:solidFill>
                <a:latin typeface="Century Gothic" panose="020B0502020202020204" pitchFamily="34" charset="0"/>
                <a:ea typeface="Times New Roman" panose="02020603050405020304" pitchFamily="18" charset="0"/>
              </a:rPr>
              <a:t>green</a:t>
            </a:r>
            <a:r>
              <a:rPr lang="de-DE" sz="2400" dirty="0">
                <a:solidFill>
                  <a:srgbClr val="002060"/>
                </a:solidFill>
                <a:latin typeface="Century Gothic" panose="020B0502020202020204" pitchFamily="34" charset="0"/>
                <a:ea typeface="Times New Roman" panose="02020603050405020304" pitchFamily="18" charset="0"/>
              </a:rPr>
              <a:t>! </a:t>
            </a:r>
            <a:endParaRPr lang="en-GB" dirty="0"/>
          </a:p>
        </p:txBody>
      </p:sp>
      <p:grpSp>
        <p:nvGrpSpPr>
          <p:cNvPr id="13" name="Group 12">
            <a:extLst>
              <a:ext uri="{FF2B5EF4-FFF2-40B4-BE49-F238E27FC236}">
                <a16:creationId xmlns:a16="http://schemas.microsoft.com/office/drawing/2014/main" id="{949AE464-76D1-2A34-CDD8-D919AB3AB6BF}"/>
              </a:ext>
            </a:extLst>
          </p:cNvPr>
          <p:cNvGrpSpPr/>
          <p:nvPr/>
        </p:nvGrpSpPr>
        <p:grpSpPr>
          <a:xfrm>
            <a:off x="7633632" y="1134828"/>
            <a:ext cx="1483655" cy="1676973"/>
            <a:chOff x="5614351" y="942143"/>
            <a:chExt cx="1483655" cy="1676973"/>
          </a:xfrm>
        </p:grpSpPr>
        <p:pic>
          <p:nvPicPr>
            <p:cNvPr id="1026" name="Picture 2" descr="Free vector graphics of Apple">
              <a:extLst>
                <a:ext uri="{FF2B5EF4-FFF2-40B4-BE49-F238E27FC236}">
                  <a16:creationId xmlns:a16="http://schemas.microsoft.com/office/drawing/2014/main" id="{9C791CC9-6AE9-9FC4-5B4C-3BA58CAC5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351" y="942143"/>
              <a:ext cx="1483655" cy="1676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33CB10-C840-E2AD-59CD-0BC2A9349A93}"/>
                </a:ext>
              </a:extLst>
            </p:cNvPr>
            <p:cNvSpPr txBox="1"/>
            <p:nvPr/>
          </p:nvSpPr>
          <p:spPr>
            <a:xfrm>
              <a:off x="6195583" y="1612439"/>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1</a:t>
              </a:r>
              <a:endParaRPr lang="en-GB" sz="2400" b="1" dirty="0">
                <a:latin typeface="Century Gothic" panose="020B0502020202020204" pitchFamily="34" charset="0"/>
              </a:endParaRPr>
            </a:p>
          </p:txBody>
        </p:sp>
      </p:grpSp>
      <p:grpSp>
        <p:nvGrpSpPr>
          <p:cNvPr id="14" name="Group 13">
            <a:extLst>
              <a:ext uri="{FF2B5EF4-FFF2-40B4-BE49-F238E27FC236}">
                <a16:creationId xmlns:a16="http://schemas.microsoft.com/office/drawing/2014/main" id="{932F25DF-724A-9141-B861-8A9C362809ED}"/>
              </a:ext>
            </a:extLst>
          </p:cNvPr>
          <p:cNvGrpSpPr/>
          <p:nvPr/>
        </p:nvGrpSpPr>
        <p:grpSpPr>
          <a:xfrm>
            <a:off x="9122805" y="1162457"/>
            <a:ext cx="1184216" cy="1795022"/>
            <a:chOff x="4587206" y="2435651"/>
            <a:chExt cx="1184216" cy="1795022"/>
          </a:xfrm>
        </p:grpSpPr>
        <p:pic>
          <p:nvPicPr>
            <p:cNvPr id="1028" name="Picture 4" descr="Free vector graphics of A drop of">
              <a:extLst>
                <a:ext uri="{FF2B5EF4-FFF2-40B4-BE49-F238E27FC236}">
                  <a16:creationId xmlns:a16="http://schemas.microsoft.com/office/drawing/2014/main" id="{6A83BFCE-3A3B-2F30-D3A9-88F0BC5B3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206" y="2435651"/>
              <a:ext cx="1184216" cy="179502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5EFE753-AD1E-6B4C-3E03-06581BAA4B04}"/>
                </a:ext>
              </a:extLst>
            </p:cNvPr>
            <p:cNvSpPr txBox="1"/>
            <p:nvPr/>
          </p:nvSpPr>
          <p:spPr>
            <a:xfrm>
              <a:off x="4977527" y="3385229"/>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2</a:t>
              </a:r>
              <a:endParaRPr lang="en-GB" sz="2400" b="1"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B33013C6-7F68-2539-1FD6-17FEA5841EC1}"/>
              </a:ext>
            </a:extLst>
          </p:cNvPr>
          <p:cNvGrpSpPr/>
          <p:nvPr/>
        </p:nvGrpSpPr>
        <p:grpSpPr>
          <a:xfrm>
            <a:off x="10127173" y="1379049"/>
            <a:ext cx="2049951" cy="2049951"/>
            <a:chOff x="9190910" y="1156121"/>
            <a:chExt cx="2049951" cy="2049951"/>
          </a:xfrm>
        </p:grpSpPr>
        <p:pic>
          <p:nvPicPr>
            <p:cNvPr id="1030" name="Picture 6" descr="Free vector graphics of Sun">
              <a:extLst>
                <a:ext uri="{FF2B5EF4-FFF2-40B4-BE49-F238E27FC236}">
                  <a16:creationId xmlns:a16="http://schemas.microsoft.com/office/drawing/2014/main" id="{30D09551-53B4-9135-B34D-6C1D705EBF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0910" y="1156121"/>
              <a:ext cx="2049951" cy="20499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1797B46-539B-20D2-D81B-E23D831C3407}"/>
                </a:ext>
              </a:extLst>
            </p:cNvPr>
            <p:cNvSpPr txBox="1"/>
            <p:nvPr/>
          </p:nvSpPr>
          <p:spPr>
            <a:xfrm>
              <a:off x="10078636" y="1950263"/>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3</a:t>
              </a:r>
              <a:endParaRPr lang="en-GB" sz="2400" b="1" dirty="0">
                <a:latin typeface="Century Gothic" panose="020B0502020202020204" pitchFamily="34" charset="0"/>
              </a:endParaRPr>
            </a:p>
          </p:txBody>
        </p:sp>
      </p:grpSp>
      <p:grpSp>
        <p:nvGrpSpPr>
          <p:cNvPr id="20" name="Group 19">
            <a:extLst>
              <a:ext uri="{FF2B5EF4-FFF2-40B4-BE49-F238E27FC236}">
                <a16:creationId xmlns:a16="http://schemas.microsoft.com/office/drawing/2014/main" id="{B7489715-2237-739F-22A3-004D4EA1EDCA}"/>
              </a:ext>
            </a:extLst>
          </p:cNvPr>
          <p:cNvGrpSpPr/>
          <p:nvPr/>
        </p:nvGrpSpPr>
        <p:grpSpPr>
          <a:xfrm>
            <a:off x="7289036" y="2324162"/>
            <a:ext cx="2869907" cy="1440932"/>
            <a:chOff x="8907809" y="5128600"/>
            <a:chExt cx="2869907" cy="1440932"/>
          </a:xfrm>
        </p:grpSpPr>
        <p:pic>
          <p:nvPicPr>
            <p:cNvPr id="1034" name="Picture 10" descr="Free vector graphics of Banana">
              <a:extLst>
                <a:ext uri="{FF2B5EF4-FFF2-40B4-BE49-F238E27FC236}">
                  <a16:creationId xmlns:a16="http://schemas.microsoft.com/office/drawing/2014/main" id="{AE8016E4-9471-0767-B513-5C559D902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7809" y="5128600"/>
              <a:ext cx="2869907" cy="14409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9B4A51B-01D5-11E3-B5C3-D56983A59A2D}"/>
                </a:ext>
              </a:extLst>
            </p:cNvPr>
            <p:cNvSpPr txBox="1"/>
            <p:nvPr/>
          </p:nvSpPr>
          <p:spPr>
            <a:xfrm>
              <a:off x="10264929" y="5972415"/>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4</a:t>
              </a:r>
              <a:endParaRPr lang="en-GB" sz="2400" b="1" dirty="0">
                <a:latin typeface="Century Gothic" panose="020B0502020202020204" pitchFamily="34" charset="0"/>
              </a:endParaRPr>
            </a:p>
          </p:txBody>
        </p:sp>
      </p:grpSp>
      <p:grpSp>
        <p:nvGrpSpPr>
          <p:cNvPr id="17" name="Group 16">
            <a:extLst>
              <a:ext uri="{FF2B5EF4-FFF2-40B4-BE49-F238E27FC236}">
                <a16:creationId xmlns:a16="http://schemas.microsoft.com/office/drawing/2014/main" id="{DB73499B-EB05-9B07-3E7C-B93FE61DF378}"/>
              </a:ext>
            </a:extLst>
          </p:cNvPr>
          <p:cNvGrpSpPr/>
          <p:nvPr/>
        </p:nvGrpSpPr>
        <p:grpSpPr>
          <a:xfrm>
            <a:off x="9843428" y="3280618"/>
            <a:ext cx="2171218" cy="1679138"/>
            <a:chOff x="6493010" y="3720720"/>
            <a:chExt cx="2171218" cy="1679138"/>
          </a:xfrm>
        </p:grpSpPr>
        <p:grpSp>
          <p:nvGrpSpPr>
            <p:cNvPr id="6" name="Group 5">
              <a:extLst>
                <a:ext uri="{FF2B5EF4-FFF2-40B4-BE49-F238E27FC236}">
                  <a16:creationId xmlns:a16="http://schemas.microsoft.com/office/drawing/2014/main" id="{A784F348-97D4-74E3-AD2B-1B80ED601732}"/>
                </a:ext>
              </a:extLst>
            </p:cNvPr>
            <p:cNvGrpSpPr/>
            <p:nvPr/>
          </p:nvGrpSpPr>
          <p:grpSpPr>
            <a:xfrm>
              <a:off x="6493010" y="3720720"/>
              <a:ext cx="2171218" cy="1679138"/>
              <a:chOff x="7600210" y="764844"/>
              <a:chExt cx="2171218" cy="1679138"/>
            </a:xfrm>
          </p:grpSpPr>
          <p:pic>
            <p:nvPicPr>
              <p:cNvPr id="1036" name="Picture 12" descr="Free vector graphics of Landscape">
                <a:extLst>
                  <a:ext uri="{FF2B5EF4-FFF2-40B4-BE49-F238E27FC236}">
                    <a16:creationId xmlns:a16="http://schemas.microsoft.com/office/drawing/2014/main" id="{E30A7945-B0DF-3781-6713-E9F0972F8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210" y="764844"/>
                <a:ext cx="2171218" cy="167913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C676AAFA-5DA6-3742-F6DB-B2C8132B2602}"/>
                  </a:ext>
                </a:extLst>
              </p:cNvPr>
              <p:cNvSpPr/>
              <p:nvPr/>
            </p:nvSpPr>
            <p:spPr>
              <a:xfrm>
                <a:off x="8370803" y="1008125"/>
                <a:ext cx="484632" cy="97840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FF0B31E3-903C-3D1A-EEB0-42B71252ECFB}"/>
                </a:ext>
              </a:extLst>
            </p:cNvPr>
            <p:cNvSpPr txBox="1"/>
            <p:nvPr/>
          </p:nvSpPr>
          <p:spPr>
            <a:xfrm>
              <a:off x="6808525" y="4329456"/>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5</a:t>
              </a:r>
              <a:endParaRPr lang="en-GB" sz="2400" b="1" dirty="0">
                <a:latin typeface="Century Gothic" panose="020B0502020202020204" pitchFamily="34" charset="0"/>
              </a:endParaRPr>
            </a:p>
          </p:txBody>
        </p:sp>
      </p:grpSp>
      <p:grpSp>
        <p:nvGrpSpPr>
          <p:cNvPr id="21" name="Group 20">
            <a:extLst>
              <a:ext uri="{FF2B5EF4-FFF2-40B4-BE49-F238E27FC236}">
                <a16:creationId xmlns:a16="http://schemas.microsoft.com/office/drawing/2014/main" id="{462568C4-2C13-173B-BB71-773323E816F1}"/>
              </a:ext>
            </a:extLst>
          </p:cNvPr>
          <p:cNvGrpSpPr/>
          <p:nvPr/>
        </p:nvGrpSpPr>
        <p:grpSpPr>
          <a:xfrm>
            <a:off x="7444170" y="3868440"/>
            <a:ext cx="2159233" cy="1452984"/>
            <a:chOff x="4795625" y="3835355"/>
            <a:chExt cx="2159233" cy="1452984"/>
          </a:xfrm>
        </p:grpSpPr>
        <p:pic>
          <p:nvPicPr>
            <p:cNvPr id="1044" name="Picture 20" descr="Free vector graphics of The great wave off kanagawa">
              <a:extLst>
                <a:ext uri="{FF2B5EF4-FFF2-40B4-BE49-F238E27FC236}">
                  <a16:creationId xmlns:a16="http://schemas.microsoft.com/office/drawing/2014/main" id="{8FD0371F-C9A9-4D47-4411-F5D45D9EB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5625" y="3835355"/>
              <a:ext cx="2159233" cy="145298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3D69713-7765-35BC-A5CF-6A7A5162828D}"/>
                </a:ext>
              </a:extLst>
            </p:cNvPr>
            <p:cNvSpPr txBox="1"/>
            <p:nvPr/>
          </p:nvSpPr>
          <p:spPr>
            <a:xfrm>
              <a:off x="6324466" y="4070186"/>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6</a:t>
              </a:r>
              <a:endParaRPr lang="en-GB" sz="2400" b="1" dirty="0">
                <a:latin typeface="Century Gothic" panose="020B0502020202020204" pitchFamily="34" charset="0"/>
              </a:endParaRPr>
            </a:p>
          </p:txBody>
        </p:sp>
      </p:grpSp>
      <p:grpSp>
        <p:nvGrpSpPr>
          <p:cNvPr id="19" name="Group 18">
            <a:extLst>
              <a:ext uri="{FF2B5EF4-FFF2-40B4-BE49-F238E27FC236}">
                <a16:creationId xmlns:a16="http://schemas.microsoft.com/office/drawing/2014/main" id="{C5D12AB5-52B4-461B-2405-0E68F505060E}"/>
              </a:ext>
            </a:extLst>
          </p:cNvPr>
          <p:cNvGrpSpPr/>
          <p:nvPr/>
        </p:nvGrpSpPr>
        <p:grpSpPr>
          <a:xfrm>
            <a:off x="8039405" y="4966669"/>
            <a:ext cx="2318613" cy="1822734"/>
            <a:chOff x="9398983" y="3304687"/>
            <a:chExt cx="2318613" cy="1822734"/>
          </a:xfrm>
        </p:grpSpPr>
        <p:grpSp>
          <p:nvGrpSpPr>
            <p:cNvPr id="3" name="Group 2">
              <a:extLst>
                <a:ext uri="{FF2B5EF4-FFF2-40B4-BE49-F238E27FC236}">
                  <a16:creationId xmlns:a16="http://schemas.microsoft.com/office/drawing/2014/main" id="{C87C4F31-2BA9-8BE7-7B02-A329C3C44553}"/>
                </a:ext>
              </a:extLst>
            </p:cNvPr>
            <p:cNvGrpSpPr/>
            <p:nvPr/>
          </p:nvGrpSpPr>
          <p:grpSpPr>
            <a:xfrm>
              <a:off x="9398983" y="3304687"/>
              <a:ext cx="2318613" cy="1822734"/>
              <a:chOff x="8498913" y="2611655"/>
              <a:chExt cx="2451663" cy="1896023"/>
            </a:xfrm>
          </p:grpSpPr>
          <p:pic>
            <p:nvPicPr>
              <p:cNvPr id="1038" name="Picture 14" descr="Free vector graphics of Landscape">
                <a:extLst>
                  <a:ext uri="{FF2B5EF4-FFF2-40B4-BE49-F238E27FC236}">
                    <a16:creationId xmlns:a16="http://schemas.microsoft.com/office/drawing/2014/main" id="{2EE25526-8F42-B1F9-ABDF-00C1200F92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913" y="2611655"/>
                <a:ext cx="2451663" cy="1896023"/>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Up 17">
                <a:extLst>
                  <a:ext uri="{FF2B5EF4-FFF2-40B4-BE49-F238E27FC236}">
                    <a16:creationId xmlns:a16="http://schemas.microsoft.com/office/drawing/2014/main" id="{BB03CDF2-11D0-2B72-3F0E-0DD505BA40F8}"/>
                  </a:ext>
                </a:extLst>
              </p:cNvPr>
              <p:cNvSpPr/>
              <p:nvPr/>
            </p:nvSpPr>
            <p:spPr>
              <a:xfrm rot="10800000">
                <a:off x="9611533" y="3106735"/>
                <a:ext cx="462052" cy="90919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39212027-87F2-AB50-916C-D4866991011A}"/>
                </a:ext>
              </a:extLst>
            </p:cNvPr>
            <p:cNvSpPr txBox="1"/>
            <p:nvPr/>
          </p:nvSpPr>
          <p:spPr>
            <a:xfrm>
              <a:off x="10014479" y="4541496"/>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7</a:t>
              </a:r>
              <a:endParaRPr lang="en-GB" sz="2400" b="1" dirty="0">
                <a:latin typeface="Century Gothic" panose="020B0502020202020204" pitchFamily="34" charset="0"/>
              </a:endParaRPr>
            </a:p>
          </p:txBody>
        </p:sp>
      </p:grpSp>
      <p:grpSp>
        <p:nvGrpSpPr>
          <p:cNvPr id="16" name="Group 15">
            <a:extLst>
              <a:ext uri="{FF2B5EF4-FFF2-40B4-BE49-F238E27FC236}">
                <a16:creationId xmlns:a16="http://schemas.microsoft.com/office/drawing/2014/main" id="{15CB20EC-F7BE-49C8-8E68-1559F22856C0}"/>
              </a:ext>
            </a:extLst>
          </p:cNvPr>
          <p:cNvGrpSpPr/>
          <p:nvPr/>
        </p:nvGrpSpPr>
        <p:grpSpPr>
          <a:xfrm>
            <a:off x="10158943" y="4919916"/>
            <a:ext cx="2001956" cy="1775133"/>
            <a:chOff x="7242055" y="1300712"/>
            <a:chExt cx="2001956" cy="1775133"/>
          </a:xfrm>
        </p:grpSpPr>
        <p:pic>
          <p:nvPicPr>
            <p:cNvPr id="1040" name="Picture 16" descr="Free vector graphics of Oak">
              <a:extLst>
                <a:ext uri="{FF2B5EF4-FFF2-40B4-BE49-F238E27FC236}">
                  <a16:creationId xmlns:a16="http://schemas.microsoft.com/office/drawing/2014/main" id="{51F66CAA-93C4-E698-80DF-C405BC91BA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2055" y="1300712"/>
              <a:ext cx="2001956" cy="177513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EE89C80-2783-E9DC-6CC5-639ABEC11F89}"/>
                </a:ext>
              </a:extLst>
            </p:cNvPr>
            <p:cNvSpPr txBox="1"/>
            <p:nvPr/>
          </p:nvSpPr>
          <p:spPr>
            <a:xfrm>
              <a:off x="8032925" y="1849885"/>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8</a:t>
              </a:r>
              <a:endParaRPr lang="en-GB" sz="2400" b="1" dirty="0">
                <a:latin typeface="Century Gothic" panose="020B0502020202020204" pitchFamily="34" charset="0"/>
              </a:endParaRPr>
            </a:p>
          </p:txBody>
        </p:sp>
      </p:grpSp>
      <p:sp>
        <p:nvSpPr>
          <p:cNvPr id="50" name="CustomShape 3">
            <a:extLst>
              <a:ext uri="{FF2B5EF4-FFF2-40B4-BE49-F238E27FC236}">
                <a16:creationId xmlns:a16="http://schemas.microsoft.com/office/drawing/2014/main" id="{295797AF-8608-EA3B-8897-1BE4C1077E41}"/>
              </a:ext>
            </a:extLst>
          </p:cNvPr>
          <p:cNvSpPr/>
          <p:nvPr/>
        </p:nvSpPr>
        <p:spPr>
          <a:xfrm>
            <a:off x="3083546" y="129907"/>
            <a:ext cx="4909658" cy="5517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auf </a:t>
            </a:r>
            <a:r>
              <a:rPr kumimoji="0" lang="en-GB" sz="28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Englisch</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[2/3].</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25" name="TextBox 24">
            <a:extLst>
              <a:ext uri="{FF2B5EF4-FFF2-40B4-BE49-F238E27FC236}">
                <a16:creationId xmlns:a16="http://schemas.microsoft.com/office/drawing/2014/main" id="{3057E54B-CCCE-F26C-5713-DAACC3F454BA}"/>
              </a:ext>
            </a:extLst>
          </p:cNvPr>
          <p:cNvSpPr txBox="1"/>
          <p:nvPr/>
        </p:nvSpPr>
        <p:spPr>
          <a:xfrm>
            <a:off x="3770385" y="1926514"/>
            <a:ext cx="637842" cy="369332"/>
          </a:xfrm>
          <a:prstGeom prst="rect">
            <a:avLst/>
          </a:prstGeom>
          <a:solidFill>
            <a:schemeClr val="lt1"/>
          </a:solidFill>
        </p:spPr>
        <p:txBody>
          <a:bodyPr wrap="square" rtlCol="0">
            <a:spAutoFit/>
          </a:bodyPr>
          <a:lstStyle/>
          <a:p>
            <a:r>
              <a:rPr lang="en-US" b="1" dirty="0"/>
              <a:t>___</a:t>
            </a:r>
            <a:endParaRPr lang="en-GB" b="1" dirty="0"/>
          </a:p>
        </p:txBody>
      </p:sp>
      <p:sp>
        <p:nvSpPr>
          <p:cNvPr id="53" name="TextBox 52">
            <a:extLst>
              <a:ext uri="{FF2B5EF4-FFF2-40B4-BE49-F238E27FC236}">
                <a16:creationId xmlns:a16="http://schemas.microsoft.com/office/drawing/2014/main" id="{C656639B-FB74-890B-C2CA-E4153691D7DB}"/>
              </a:ext>
            </a:extLst>
          </p:cNvPr>
          <p:cNvSpPr txBox="1"/>
          <p:nvPr/>
        </p:nvSpPr>
        <p:spPr>
          <a:xfrm>
            <a:off x="3770385" y="2289731"/>
            <a:ext cx="637842" cy="369332"/>
          </a:xfrm>
          <a:prstGeom prst="rect">
            <a:avLst/>
          </a:prstGeom>
          <a:solidFill>
            <a:schemeClr val="lt1"/>
          </a:solidFill>
        </p:spPr>
        <p:txBody>
          <a:bodyPr wrap="square" rtlCol="0">
            <a:spAutoFit/>
          </a:bodyPr>
          <a:lstStyle/>
          <a:p>
            <a:r>
              <a:rPr lang="en-US" b="1" dirty="0"/>
              <a:t>___</a:t>
            </a:r>
            <a:endParaRPr lang="en-GB" b="1" dirty="0"/>
          </a:p>
        </p:txBody>
      </p:sp>
      <p:sp>
        <p:nvSpPr>
          <p:cNvPr id="54" name="TextBox 53">
            <a:extLst>
              <a:ext uri="{FF2B5EF4-FFF2-40B4-BE49-F238E27FC236}">
                <a16:creationId xmlns:a16="http://schemas.microsoft.com/office/drawing/2014/main" id="{574096D3-B6E5-AB32-5944-F588DEC885F4}"/>
              </a:ext>
            </a:extLst>
          </p:cNvPr>
          <p:cNvSpPr txBox="1"/>
          <p:nvPr/>
        </p:nvSpPr>
        <p:spPr>
          <a:xfrm>
            <a:off x="3779228" y="3050133"/>
            <a:ext cx="572027" cy="369332"/>
          </a:xfrm>
          <a:prstGeom prst="rect">
            <a:avLst/>
          </a:prstGeom>
          <a:solidFill>
            <a:schemeClr val="lt1"/>
          </a:solidFill>
        </p:spPr>
        <p:txBody>
          <a:bodyPr wrap="square" rtlCol="0">
            <a:spAutoFit/>
          </a:bodyPr>
          <a:lstStyle/>
          <a:p>
            <a:r>
              <a:rPr lang="en-US" b="1" dirty="0"/>
              <a:t>___</a:t>
            </a:r>
            <a:endParaRPr lang="en-GB" b="1" dirty="0"/>
          </a:p>
        </p:txBody>
      </p:sp>
      <p:sp>
        <p:nvSpPr>
          <p:cNvPr id="55" name="TextBox 54">
            <a:extLst>
              <a:ext uri="{FF2B5EF4-FFF2-40B4-BE49-F238E27FC236}">
                <a16:creationId xmlns:a16="http://schemas.microsoft.com/office/drawing/2014/main" id="{826A366A-0453-553C-4681-35F8F6847B9D}"/>
              </a:ext>
            </a:extLst>
          </p:cNvPr>
          <p:cNvSpPr txBox="1"/>
          <p:nvPr/>
        </p:nvSpPr>
        <p:spPr>
          <a:xfrm>
            <a:off x="3762633" y="3398544"/>
            <a:ext cx="572027" cy="369332"/>
          </a:xfrm>
          <a:prstGeom prst="rect">
            <a:avLst/>
          </a:prstGeom>
          <a:solidFill>
            <a:schemeClr val="lt1"/>
          </a:solidFill>
        </p:spPr>
        <p:txBody>
          <a:bodyPr wrap="square" rtlCol="0">
            <a:spAutoFit/>
          </a:bodyPr>
          <a:lstStyle/>
          <a:p>
            <a:r>
              <a:rPr lang="en-US" b="1" dirty="0"/>
              <a:t>___</a:t>
            </a:r>
            <a:endParaRPr lang="en-GB" b="1" dirty="0"/>
          </a:p>
        </p:txBody>
      </p:sp>
      <p:sp>
        <p:nvSpPr>
          <p:cNvPr id="56" name="TextBox 55">
            <a:extLst>
              <a:ext uri="{FF2B5EF4-FFF2-40B4-BE49-F238E27FC236}">
                <a16:creationId xmlns:a16="http://schemas.microsoft.com/office/drawing/2014/main" id="{D3CF38C5-1CDF-09D9-2DC4-CA63A769EF7D}"/>
              </a:ext>
            </a:extLst>
          </p:cNvPr>
          <p:cNvSpPr txBox="1"/>
          <p:nvPr/>
        </p:nvSpPr>
        <p:spPr>
          <a:xfrm>
            <a:off x="3770385" y="4132975"/>
            <a:ext cx="572027" cy="369332"/>
          </a:xfrm>
          <a:prstGeom prst="rect">
            <a:avLst/>
          </a:prstGeom>
          <a:solidFill>
            <a:schemeClr val="lt1"/>
          </a:solidFill>
        </p:spPr>
        <p:txBody>
          <a:bodyPr wrap="square" rtlCol="0">
            <a:spAutoFit/>
          </a:bodyPr>
          <a:lstStyle/>
          <a:p>
            <a:r>
              <a:rPr lang="en-US" b="1" dirty="0"/>
              <a:t>___</a:t>
            </a:r>
            <a:endParaRPr lang="en-GB" b="1" dirty="0"/>
          </a:p>
        </p:txBody>
      </p:sp>
      <p:sp>
        <p:nvSpPr>
          <p:cNvPr id="57" name="TextBox 56">
            <a:extLst>
              <a:ext uri="{FF2B5EF4-FFF2-40B4-BE49-F238E27FC236}">
                <a16:creationId xmlns:a16="http://schemas.microsoft.com/office/drawing/2014/main" id="{0BA6BBA3-BB0F-B91B-092C-63CDB59F20FB}"/>
              </a:ext>
            </a:extLst>
          </p:cNvPr>
          <p:cNvSpPr txBox="1"/>
          <p:nvPr/>
        </p:nvSpPr>
        <p:spPr>
          <a:xfrm>
            <a:off x="3773754" y="4502539"/>
            <a:ext cx="572027" cy="369332"/>
          </a:xfrm>
          <a:prstGeom prst="rect">
            <a:avLst/>
          </a:prstGeom>
          <a:solidFill>
            <a:schemeClr val="lt1"/>
          </a:solidFill>
        </p:spPr>
        <p:txBody>
          <a:bodyPr wrap="square" rtlCol="0">
            <a:spAutoFit/>
          </a:bodyPr>
          <a:lstStyle/>
          <a:p>
            <a:r>
              <a:rPr lang="en-US" b="1" dirty="0"/>
              <a:t>___</a:t>
            </a:r>
            <a:endParaRPr lang="en-GB" b="1" dirty="0"/>
          </a:p>
        </p:txBody>
      </p:sp>
      <p:sp>
        <p:nvSpPr>
          <p:cNvPr id="58" name="TextBox 57">
            <a:extLst>
              <a:ext uri="{FF2B5EF4-FFF2-40B4-BE49-F238E27FC236}">
                <a16:creationId xmlns:a16="http://schemas.microsoft.com/office/drawing/2014/main" id="{00B47B8B-C1D0-D8B7-0FC8-3309DA19AB48}"/>
              </a:ext>
            </a:extLst>
          </p:cNvPr>
          <p:cNvSpPr txBox="1"/>
          <p:nvPr/>
        </p:nvSpPr>
        <p:spPr>
          <a:xfrm>
            <a:off x="3797097" y="5211686"/>
            <a:ext cx="572027" cy="369332"/>
          </a:xfrm>
          <a:prstGeom prst="rect">
            <a:avLst/>
          </a:prstGeom>
          <a:solidFill>
            <a:schemeClr val="lt1"/>
          </a:solidFill>
        </p:spPr>
        <p:txBody>
          <a:bodyPr wrap="square" rtlCol="0">
            <a:spAutoFit/>
          </a:bodyPr>
          <a:lstStyle/>
          <a:p>
            <a:r>
              <a:rPr lang="en-US" b="1" dirty="0"/>
              <a:t>___</a:t>
            </a:r>
            <a:endParaRPr lang="en-GB" b="1" dirty="0"/>
          </a:p>
        </p:txBody>
      </p:sp>
      <p:sp>
        <p:nvSpPr>
          <p:cNvPr id="59" name="TextBox 58">
            <a:extLst>
              <a:ext uri="{FF2B5EF4-FFF2-40B4-BE49-F238E27FC236}">
                <a16:creationId xmlns:a16="http://schemas.microsoft.com/office/drawing/2014/main" id="{A8B315D9-57ED-461B-2556-6A69DD60F15E}"/>
              </a:ext>
            </a:extLst>
          </p:cNvPr>
          <p:cNvSpPr txBox="1"/>
          <p:nvPr/>
        </p:nvSpPr>
        <p:spPr>
          <a:xfrm>
            <a:off x="3762632" y="5622817"/>
            <a:ext cx="572027" cy="369332"/>
          </a:xfrm>
          <a:prstGeom prst="rect">
            <a:avLst/>
          </a:prstGeom>
          <a:solidFill>
            <a:schemeClr val="lt1"/>
          </a:solidFill>
        </p:spPr>
        <p:txBody>
          <a:bodyPr wrap="square" rtlCol="0">
            <a:spAutoFit/>
          </a:bodyPr>
          <a:lstStyle/>
          <a:p>
            <a:r>
              <a:rPr lang="en-US" b="1" dirty="0"/>
              <a:t>___</a:t>
            </a:r>
            <a:endParaRPr lang="en-GB" b="1" dirty="0"/>
          </a:p>
        </p:txBody>
      </p:sp>
      <p:pic>
        <p:nvPicPr>
          <p:cNvPr id="60" name="Picture 59" descr="Icon&#10;&#10;Description automatically generated">
            <a:extLst>
              <a:ext uri="{FF2B5EF4-FFF2-40B4-BE49-F238E27FC236}">
                <a16:creationId xmlns:a16="http://schemas.microsoft.com/office/drawing/2014/main" id="{E2CF0D40-D911-A2A2-D5E1-FB742F5A3D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17837" y="-55200"/>
            <a:ext cx="1127858" cy="829128"/>
          </a:xfrm>
          <a:prstGeom prst="rect">
            <a:avLst/>
          </a:prstGeom>
        </p:spPr>
      </p:pic>
      <p:sp>
        <p:nvSpPr>
          <p:cNvPr id="61" name="Title 2">
            <a:extLst>
              <a:ext uri="{FF2B5EF4-FFF2-40B4-BE49-F238E27FC236}">
                <a16:creationId xmlns:a16="http://schemas.microsoft.com/office/drawing/2014/main" id="{DCBEDE5F-2B84-11B9-60D8-4C39FAE599D1}"/>
              </a:ext>
            </a:extLst>
          </p:cNvPr>
          <p:cNvSpPr txBox="1">
            <a:spLocks/>
          </p:cNvSpPr>
          <p:nvPr/>
        </p:nvSpPr>
        <p:spPr>
          <a:xfrm>
            <a:off x="11098653" y="662111"/>
            <a:ext cx="1078471" cy="375749"/>
          </a:xfrm>
          <a:prstGeom prst="rect">
            <a:avLst/>
          </a:prstGeom>
          <a:solidFill>
            <a:srgbClr val="2E94AF"/>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lesen</a:t>
            </a:r>
            <a:endParaRPr lang="en-GB"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6525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3" grpId="0" animBg="1"/>
      <p:bldP spid="54" grpId="0" animBg="1"/>
      <p:bldP spid="55" grpId="0" animBg="1"/>
      <p:bldP spid="56" grpId="0" animBg="1"/>
      <p:bldP spid="57" grpId="0" animBg="1"/>
      <p:bldP spid="58"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4</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949AE464-76D1-2A34-CDD8-D919AB3AB6BF}"/>
              </a:ext>
            </a:extLst>
          </p:cNvPr>
          <p:cNvGrpSpPr/>
          <p:nvPr/>
        </p:nvGrpSpPr>
        <p:grpSpPr>
          <a:xfrm>
            <a:off x="5571715" y="908996"/>
            <a:ext cx="1483655" cy="1676973"/>
            <a:chOff x="5614351" y="942143"/>
            <a:chExt cx="1483655" cy="1676973"/>
          </a:xfrm>
        </p:grpSpPr>
        <p:pic>
          <p:nvPicPr>
            <p:cNvPr id="1026" name="Picture 2" descr="Free vector graphics of Apple">
              <a:extLst>
                <a:ext uri="{FF2B5EF4-FFF2-40B4-BE49-F238E27FC236}">
                  <a16:creationId xmlns:a16="http://schemas.microsoft.com/office/drawing/2014/main" id="{9C791CC9-6AE9-9FC4-5B4C-3BA58CAC5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351" y="942143"/>
              <a:ext cx="1483655" cy="1676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33CB10-C840-E2AD-59CD-0BC2A9349A93}"/>
                </a:ext>
              </a:extLst>
            </p:cNvPr>
            <p:cNvSpPr txBox="1"/>
            <p:nvPr/>
          </p:nvSpPr>
          <p:spPr>
            <a:xfrm>
              <a:off x="6195583" y="1612439"/>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1</a:t>
              </a:r>
              <a:endParaRPr lang="en-GB" sz="2400" b="1" dirty="0">
                <a:latin typeface="Century Gothic" panose="020B0502020202020204" pitchFamily="34" charset="0"/>
              </a:endParaRPr>
            </a:p>
          </p:txBody>
        </p:sp>
      </p:grpSp>
      <p:grpSp>
        <p:nvGrpSpPr>
          <p:cNvPr id="14" name="Group 13">
            <a:extLst>
              <a:ext uri="{FF2B5EF4-FFF2-40B4-BE49-F238E27FC236}">
                <a16:creationId xmlns:a16="http://schemas.microsoft.com/office/drawing/2014/main" id="{932F25DF-724A-9141-B861-8A9C362809ED}"/>
              </a:ext>
            </a:extLst>
          </p:cNvPr>
          <p:cNvGrpSpPr/>
          <p:nvPr/>
        </p:nvGrpSpPr>
        <p:grpSpPr>
          <a:xfrm>
            <a:off x="7060888" y="936625"/>
            <a:ext cx="1184216" cy="1795022"/>
            <a:chOff x="4587206" y="2435651"/>
            <a:chExt cx="1184216" cy="1795022"/>
          </a:xfrm>
        </p:grpSpPr>
        <p:pic>
          <p:nvPicPr>
            <p:cNvPr id="1028" name="Picture 4" descr="Free vector graphics of A drop of">
              <a:extLst>
                <a:ext uri="{FF2B5EF4-FFF2-40B4-BE49-F238E27FC236}">
                  <a16:creationId xmlns:a16="http://schemas.microsoft.com/office/drawing/2014/main" id="{6A83BFCE-3A3B-2F30-D3A9-88F0BC5B3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206" y="2435651"/>
              <a:ext cx="1184216" cy="179502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5EFE753-AD1E-6B4C-3E03-06581BAA4B04}"/>
                </a:ext>
              </a:extLst>
            </p:cNvPr>
            <p:cNvSpPr txBox="1"/>
            <p:nvPr/>
          </p:nvSpPr>
          <p:spPr>
            <a:xfrm>
              <a:off x="4977527" y="3385229"/>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2</a:t>
              </a:r>
              <a:endParaRPr lang="en-GB" sz="2400" b="1"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B33013C6-7F68-2539-1FD6-17FEA5841EC1}"/>
              </a:ext>
            </a:extLst>
          </p:cNvPr>
          <p:cNvGrpSpPr/>
          <p:nvPr/>
        </p:nvGrpSpPr>
        <p:grpSpPr>
          <a:xfrm>
            <a:off x="8065256" y="1153217"/>
            <a:ext cx="2049951" cy="2049951"/>
            <a:chOff x="9190910" y="1156121"/>
            <a:chExt cx="2049951" cy="2049951"/>
          </a:xfrm>
        </p:grpSpPr>
        <p:pic>
          <p:nvPicPr>
            <p:cNvPr id="1030" name="Picture 6" descr="Free vector graphics of Sun">
              <a:extLst>
                <a:ext uri="{FF2B5EF4-FFF2-40B4-BE49-F238E27FC236}">
                  <a16:creationId xmlns:a16="http://schemas.microsoft.com/office/drawing/2014/main" id="{30D09551-53B4-9135-B34D-6C1D705EBF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0910" y="1156121"/>
              <a:ext cx="2049951" cy="20499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1797B46-539B-20D2-D81B-E23D831C3407}"/>
                </a:ext>
              </a:extLst>
            </p:cNvPr>
            <p:cNvSpPr txBox="1"/>
            <p:nvPr/>
          </p:nvSpPr>
          <p:spPr>
            <a:xfrm>
              <a:off x="10078636" y="1950263"/>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3</a:t>
              </a:r>
              <a:endParaRPr lang="en-GB" sz="2400" b="1" dirty="0">
                <a:latin typeface="Century Gothic" panose="020B0502020202020204" pitchFamily="34" charset="0"/>
              </a:endParaRPr>
            </a:p>
          </p:txBody>
        </p:sp>
      </p:grpSp>
      <p:grpSp>
        <p:nvGrpSpPr>
          <p:cNvPr id="20" name="Group 19">
            <a:extLst>
              <a:ext uri="{FF2B5EF4-FFF2-40B4-BE49-F238E27FC236}">
                <a16:creationId xmlns:a16="http://schemas.microsoft.com/office/drawing/2014/main" id="{B7489715-2237-739F-22A3-004D4EA1EDCA}"/>
              </a:ext>
            </a:extLst>
          </p:cNvPr>
          <p:cNvGrpSpPr/>
          <p:nvPr/>
        </p:nvGrpSpPr>
        <p:grpSpPr>
          <a:xfrm>
            <a:off x="5227119" y="2098330"/>
            <a:ext cx="2869907" cy="1440932"/>
            <a:chOff x="8907809" y="5128600"/>
            <a:chExt cx="2869907" cy="1440932"/>
          </a:xfrm>
        </p:grpSpPr>
        <p:pic>
          <p:nvPicPr>
            <p:cNvPr id="1034" name="Picture 10" descr="Free vector graphics of Banana">
              <a:extLst>
                <a:ext uri="{FF2B5EF4-FFF2-40B4-BE49-F238E27FC236}">
                  <a16:creationId xmlns:a16="http://schemas.microsoft.com/office/drawing/2014/main" id="{AE8016E4-9471-0767-B513-5C559D902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7809" y="5128600"/>
              <a:ext cx="2869907" cy="14409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9B4A51B-01D5-11E3-B5C3-D56983A59A2D}"/>
                </a:ext>
              </a:extLst>
            </p:cNvPr>
            <p:cNvSpPr txBox="1"/>
            <p:nvPr/>
          </p:nvSpPr>
          <p:spPr>
            <a:xfrm>
              <a:off x="10264929" y="5972415"/>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4</a:t>
              </a:r>
              <a:endParaRPr lang="en-GB" sz="2400" b="1" dirty="0">
                <a:latin typeface="Century Gothic" panose="020B0502020202020204" pitchFamily="34" charset="0"/>
              </a:endParaRPr>
            </a:p>
          </p:txBody>
        </p:sp>
      </p:grpSp>
      <p:grpSp>
        <p:nvGrpSpPr>
          <p:cNvPr id="17" name="Group 16">
            <a:extLst>
              <a:ext uri="{FF2B5EF4-FFF2-40B4-BE49-F238E27FC236}">
                <a16:creationId xmlns:a16="http://schemas.microsoft.com/office/drawing/2014/main" id="{DB73499B-EB05-9B07-3E7C-B93FE61DF378}"/>
              </a:ext>
            </a:extLst>
          </p:cNvPr>
          <p:cNvGrpSpPr/>
          <p:nvPr/>
        </p:nvGrpSpPr>
        <p:grpSpPr>
          <a:xfrm>
            <a:off x="7781511" y="3054786"/>
            <a:ext cx="2171218" cy="1679138"/>
            <a:chOff x="6493010" y="3720720"/>
            <a:chExt cx="2171218" cy="1679138"/>
          </a:xfrm>
        </p:grpSpPr>
        <p:grpSp>
          <p:nvGrpSpPr>
            <p:cNvPr id="6" name="Group 5">
              <a:extLst>
                <a:ext uri="{FF2B5EF4-FFF2-40B4-BE49-F238E27FC236}">
                  <a16:creationId xmlns:a16="http://schemas.microsoft.com/office/drawing/2014/main" id="{A784F348-97D4-74E3-AD2B-1B80ED601732}"/>
                </a:ext>
              </a:extLst>
            </p:cNvPr>
            <p:cNvGrpSpPr/>
            <p:nvPr/>
          </p:nvGrpSpPr>
          <p:grpSpPr>
            <a:xfrm>
              <a:off x="6493010" y="3720720"/>
              <a:ext cx="2171218" cy="1679138"/>
              <a:chOff x="7600210" y="764844"/>
              <a:chExt cx="2171218" cy="1679138"/>
            </a:xfrm>
          </p:grpSpPr>
          <p:pic>
            <p:nvPicPr>
              <p:cNvPr id="1036" name="Picture 12" descr="Free vector graphics of Landscape">
                <a:extLst>
                  <a:ext uri="{FF2B5EF4-FFF2-40B4-BE49-F238E27FC236}">
                    <a16:creationId xmlns:a16="http://schemas.microsoft.com/office/drawing/2014/main" id="{E30A7945-B0DF-3781-6713-E9F0972F8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210" y="764844"/>
                <a:ext cx="2171218" cy="167913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C676AAFA-5DA6-3742-F6DB-B2C8132B2602}"/>
                  </a:ext>
                </a:extLst>
              </p:cNvPr>
              <p:cNvSpPr/>
              <p:nvPr/>
            </p:nvSpPr>
            <p:spPr>
              <a:xfrm>
                <a:off x="8370803" y="1008125"/>
                <a:ext cx="484632" cy="97840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FF0B31E3-903C-3D1A-EEB0-42B71252ECFB}"/>
                </a:ext>
              </a:extLst>
            </p:cNvPr>
            <p:cNvSpPr txBox="1"/>
            <p:nvPr/>
          </p:nvSpPr>
          <p:spPr>
            <a:xfrm>
              <a:off x="6808525" y="4329456"/>
              <a:ext cx="372586"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5</a:t>
              </a:r>
              <a:endParaRPr lang="en-GB" sz="2400" b="1" dirty="0">
                <a:latin typeface="Century Gothic" panose="020B0502020202020204" pitchFamily="34" charset="0"/>
              </a:endParaRPr>
            </a:p>
          </p:txBody>
        </p:sp>
      </p:grpSp>
      <p:grpSp>
        <p:nvGrpSpPr>
          <p:cNvPr id="21" name="Group 20">
            <a:extLst>
              <a:ext uri="{FF2B5EF4-FFF2-40B4-BE49-F238E27FC236}">
                <a16:creationId xmlns:a16="http://schemas.microsoft.com/office/drawing/2014/main" id="{462568C4-2C13-173B-BB71-773323E816F1}"/>
              </a:ext>
            </a:extLst>
          </p:cNvPr>
          <p:cNvGrpSpPr/>
          <p:nvPr/>
        </p:nvGrpSpPr>
        <p:grpSpPr>
          <a:xfrm>
            <a:off x="5382253" y="3642608"/>
            <a:ext cx="2159233" cy="1452984"/>
            <a:chOff x="4795625" y="3835355"/>
            <a:chExt cx="2159233" cy="1452984"/>
          </a:xfrm>
        </p:grpSpPr>
        <p:pic>
          <p:nvPicPr>
            <p:cNvPr id="1044" name="Picture 20" descr="Free vector graphics of The great wave off kanagawa">
              <a:extLst>
                <a:ext uri="{FF2B5EF4-FFF2-40B4-BE49-F238E27FC236}">
                  <a16:creationId xmlns:a16="http://schemas.microsoft.com/office/drawing/2014/main" id="{8FD0371F-C9A9-4D47-4411-F5D45D9EB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5625" y="3835355"/>
              <a:ext cx="2159233" cy="145298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3D69713-7765-35BC-A5CF-6A7A5162828D}"/>
                </a:ext>
              </a:extLst>
            </p:cNvPr>
            <p:cNvSpPr txBox="1"/>
            <p:nvPr/>
          </p:nvSpPr>
          <p:spPr>
            <a:xfrm>
              <a:off x="6324466" y="4070186"/>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6</a:t>
              </a:r>
              <a:endParaRPr lang="en-GB" sz="2400" b="1" dirty="0">
                <a:latin typeface="Century Gothic" panose="020B0502020202020204" pitchFamily="34" charset="0"/>
              </a:endParaRPr>
            </a:p>
          </p:txBody>
        </p:sp>
      </p:grpSp>
      <p:grpSp>
        <p:nvGrpSpPr>
          <p:cNvPr id="19" name="Group 18">
            <a:extLst>
              <a:ext uri="{FF2B5EF4-FFF2-40B4-BE49-F238E27FC236}">
                <a16:creationId xmlns:a16="http://schemas.microsoft.com/office/drawing/2014/main" id="{C5D12AB5-52B4-461B-2405-0E68F505060E}"/>
              </a:ext>
            </a:extLst>
          </p:cNvPr>
          <p:cNvGrpSpPr/>
          <p:nvPr/>
        </p:nvGrpSpPr>
        <p:grpSpPr>
          <a:xfrm>
            <a:off x="5977488" y="4740837"/>
            <a:ext cx="2318613" cy="1822734"/>
            <a:chOff x="9398983" y="3304687"/>
            <a:chExt cx="2318613" cy="1822734"/>
          </a:xfrm>
        </p:grpSpPr>
        <p:grpSp>
          <p:nvGrpSpPr>
            <p:cNvPr id="3" name="Group 2">
              <a:extLst>
                <a:ext uri="{FF2B5EF4-FFF2-40B4-BE49-F238E27FC236}">
                  <a16:creationId xmlns:a16="http://schemas.microsoft.com/office/drawing/2014/main" id="{C87C4F31-2BA9-8BE7-7B02-A329C3C44553}"/>
                </a:ext>
              </a:extLst>
            </p:cNvPr>
            <p:cNvGrpSpPr/>
            <p:nvPr/>
          </p:nvGrpSpPr>
          <p:grpSpPr>
            <a:xfrm>
              <a:off x="9398983" y="3304687"/>
              <a:ext cx="2318613" cy="1822734"/>
              <a:chOff x="8498913" y="2611655"/>
              <a:chExt cx="2451663" cy="1896023"/>
            </a:xfrm>
          </p:grpSpPr>
          <p:pic>
            <p:nvPicPr>
              <p:cNvPr id="1038" name="Picture 14" descr="Free vector graphics of Landscape">
                <a:extLst>
                  <a:ext uri="{FF2B5EF4-FFF2-40B4-BE49-F238E27FC236}">
                    <a16:creationId xmlns:a16="http://schemas.microsoft.com/office/drawing/2014/main" id="{2EE25526-8F42-B1F9-ABDF-00C1200F92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913" y="2611655"/>
                <a:ext cx="2451663" cy="1896023"/>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Up 17">
                <a:extLst>
                  <a:ext uri="{FF2B5EF4-FFF2-40B4-BE49-F238E27FC236}">
                    <a16:creationId xmlns:a16="http://schemas.microsoft.com/office/drawing/2014/main" id="{BB03CDF2-11D0-2B72-3F0E-0DD505BA40F8}"/>
                  </a:ext>
                </a:extLst>
              </p:cNvPr>
              <p:cNvSpPr/>
              <p:nvPr/>
            </p:nvSpPr>
            <p:spPr>
              <a:xfrm rot="10800000">
                <a:off x="9611533" y="3106735"/>
                <a:ext cx="462052" cy="90919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39212027-87F2-AB50-916C-D4866991011A}"/>
                </a:ext>
              </a:extLst>
            </p:cNvPr>
            <p:cNvSpPr txBox="1"/>
            <p:nvPr/>
          </p:nvSpPr>
          <p:spPr>
            <a:xfrm>
              <a:off x="10014479" y="4541496"/>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7</a:t>
              </a:r>
              <a:endParaRPr lang="en-GB" sz="2400" b="1" dirty="0">
                <a:latin typeface="Century Gothic" panose="020B0502020202020204" pitchFamily="34" charset="0"/>
              </a:endParaRPr>
            </a:p>
          </p:txBody>
        </p:sp>
      </p:grpSp>
      <p:grpSp>
        <p:nvGrpSpPr>
          <p:cNvPr id="16" name="Group 15">
            <a:extLst>
              <a:ext uri="{FF2B5EF4-FFF2-40B4-BE49-F238E27FC236}">
                <a16:creationId xmlns:a16="http://schemas.microsoft.com/office/drawing/2014/main" id="{15CB20EC-F7BE-49C8-8E68-1559F22856C0}"/>
              </a:ext>
            </a:extLst>
          </p:cNvPr>
          <p:cNvGrpSpPr/>
          <p:nvPr/>
        </p:nvGrpSpPr>
        <p:grpSpPr>
          <a:xfrm>
            <a:off x="8097026" y="4694084"/>
            <a:ext cx="2001956" cy="1775133"/>
            <a:chOff x="7242055" y="1300712"/>
            <a:chExt cx="2001956" cy="1775133"/>
          </a:xfrm>
        </p:grpSpPr>
        <p:pic>
          <p:nvPicPr>
            <p:cNvPr id="1040" name="Picture 16" descr="Free vector graphics of Oak">
              <a:extLst>
                <a:ext uri="{FF2B5EF4-FFF2-40B4-BE49-F238E27FC236}">
                  <a16:creationId xmlns:a16="http://schemas.microsoft.com/office/drawing/2014/main" id="{51F66CAA-93C4-E698-80DF-C405BC91BA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2055" y="1300712"/>
              <a:ext cx="2001956" cy="177513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EE89C80-2783-E9DC-6CC5-639ABEC11F89}"/>
                </a:ext>
              </a:extLst>
            </p:cNvPr>
            <p:cNvSpPr txBox="1"/>
            <p:nvPr/>
          </p:nvSpPr>
          <p:spPr>
            <a:xfrm>
              <a:off x="8032925" y="1849885"/>
              <a:ext cx="376623" cy="461665"/>
            </a:xfrm>
            <a:prstGeom prst="rect">
              <a:avLst/>
            </a:prstGeom>
            <a:solidFill>
              <a:schemeClr val="accent2">
                <a:lumMod val="20000"/>
                <a:lumOff val="80000"/>
              </a:schemeClr>
            </a:solidFill>
            <a:ln>
              <a:solidFill>
                <a:srgbClr val="FFC000"/>
              </a:solidFill>
            </a:ln>
          </p:spPr>
          <p:txBody>
            <a:bodyPr wrap="square" rtlCol="0">
              <a:spAutoFit/>
            </a:bodyPr>
            <a:lstStyle/>
            <a:p>
              <a:r>
                <a:rPr lang="en-US" sz="2400" b="1" dirty="0">
                  <a:latin typeface="Century Gothic" panose="020B0502020202020204" pitchFamily="34" charset="0"/>
                </a:rPr>
                <a:t>8</a:t>
              </a:r>
              <a:endParaRPr lang="en-GB" sz="2400" b="1" dirty="0">
                <a:latin typeface="Century Gothic" panose="020B0502020202020204" pitchFamily="34" charset="0"/>
              </a:endParaRPr>
            </a:p>
          </p:txBody>
        </p:sp>
      </p:grpSp>
      <p:sp>
        <p:nvSpPr>
          <p:cNvPr id="50" name="CustomShape 3">
            <a:extLst>
              <a:ext uri="{FF2B5EF4-FFF2-40B4-BE49-F238E27FC236}">
                <a16:creationId xmlns:a16="http://schemas.microsoft.com/office/drawing/2014/main" id="{295797AF-8608-EA3B-8897-1BE4C1077E41}"/>
              </a:ext>
            </a:extLst>
          </p:cNvPr>
          <p:cNvSpPr/>
          <p:nvPr/>
        </p:nvSpPr>
        <p:spPr>
          <a:xfrm>
            <a:off x="3083546" y="129907"/>
            <a:ext cx="4909658" cy="5517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Lies. [3/3].</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47" name="TextBox 46">
            <a:extLst>
              <a:ext uri="{FF2B5EF4-FFF2-40B4-BE49-F238E27FC236}">
                <a16:creationId xmlns:a16="http://schemas.microsoft.com/office/drawing/2014/main" id="{1437C5BE-09EF-A06D-68B3-EF04157A19A7}"/>
              </a:ext>
            </a:extLst>
          </p:cNvPr>
          <p:cNvSpPr txBox="1"/>
          <p:nvPr/>
        </p:nvSpPr>
        <p:spPr>
          <a:xfrm>
            <a:off x="745129" y="972038"/>
            <a:ext cx="6096000"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Farben</a:t>
            </a:r>
            <a:b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b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rot?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Ein Apfel ist rot!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Das Blut ist rot!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gelb?</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Die Sonne ist gelb!</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Eine Banane ist gelb!</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blau?</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Der Himmel ist blau!</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Das Meer ist blau!</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Was ist grün?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Das Gras ist grün!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mn-cs"/>
              </a:rPr>
              <a:t>Ein Baum ist grün!</a:t>
            </a:r>
            <a:endParaRPr lang="en-GB" sz="2800" dirty="0"/>
          </a:p>
        </p:txBody>
      </p:sp>
      <p:pic>
        <p:nvPicPr>
          <p:cNvPr id="37" name="Picture 36" descr="Icon&#10;&#10;Description automatically generated">
            <a:extLst>
              <a:ext uri="{FF2B5EF4-FFF2-40B4-BE49-F238E27FC236}">
                <a16:creationId xmlns:a16="http://schemas.microsoft.com/office/drawing/2014/main" id="{D0442EEF-A329-4C34-97AC-424DDECC50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25706" y="44852"/>
            <a:ext cx="1579001" cy="963251"/>
          </a:xfrm>
          <a:prstGeom prst="rect">
            <a:avLst/>
          </a:prstGeom>
        </p:spPr>
      </p:pic>
      <p:sp>
        <p:nvSpPr>
          <p:cNvPr id="38" name="CustomShape 3">
            <a:extLst>
              <a:ext uri="{FF2B5EF4-FFF2-40B4-BE49-F238E27FC236}">
                <a16:creationId xmlns:a16="http://schemas.microsoft.com/office/drawing/2014/main" id="{135F4DF0-0E9A-46E1-B931-A3E0A54876DB}"/>
              </a:ext>
            </a:extLst>
          </p:cNvPr>
          <p:cNvSpPr/>
          <p:nvPr/>
        </p:nvSpPr>
        <p:spPr>
          <a:xfrm>
            <a:off x="9604781" y="1082407"/>
            <a:ext cx="1686941" cy="306936"/>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9" name="Title 4">
            <a:extLst>
              <a:ext uri="{FF2B5EF4-FFF2-40B4-BE49-F238E27FC236}">
                <a16:creationId xmlns:a16="http://schemas.microsoft.com/office/drawing/2014/main" id="{F4ACCE95-96DD-4549-87CD-3E9FF6AD56B1}"/>
              </a:ext>
            </a:extLst>
          </p:cNvPr>
          <p:cNvSpPr txBox="1">
            <a:spLocks/>
          </p:cNvSpPr>
          <p:nvPr/>
        </p:nvSpPr>
        <p:spPr>
          <a:xfrm>
            <a:off x="9548162" y="947576"/>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40" name="Picture 39" descr="Icon&#10;&#10;Description automatically generated">
            <a:extLst>
              <a:ext uri="{FF2B5EF4-FFF2-40B4-BE49-F238E27FC236}">
                <a16:creationId xmlns:a16="http://schemas.microsoft.com/office/drawing/2014/main" id="{2D7ACCDC-8CD3-4C9E-8045-03F2054EC5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1048" y="99001"/>
            <a:ext cx="1127858" cy="829128"/>
          </a:xfrm>
          <a:prstGeom prst="rect">
            <a:avLst/>
          </a:prstGeom>
        </p:spPr>
      </p:pic>
      <p:sp>
        <p:nvSpPr>
          <p:cNvPr id="41" name="Title 2">
            <a:extLst>
              <a:ext uri="{FF2B5EF4-FFF2-40B4-BE49-F238E27FC236}">
                <a16:creationId xmlns:a16="http://schemas.microsoft.com/office/drawing/2014/main" id="{67E782F4-E26F-48F7-BF71-3563C0AC853C}"/>
              </a:ext>
            </a:extLst>
          </p:cNvPr>
          <p:cNvSpPr txBox="1">
            <a:spLocks/>
          </p:cNvSpPr>
          <p:nvPr/>
        </p:nvSpPr>
        <p:spPr>
          <a:xfrm>
            <a:off x="11430847" y="1051376"/>
            <a:ext cx="766122" cy="337968"/>
          </a:xfrm>
          <a:prstGeom prst="rect">
            <a:avLst/>
          </a:prstGeom>
          <a:solidFill>
            <a:srgbClr val="2E94AF"/>
          </a:solid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lesen</a:t>
            </a:r>
            <a:endParaRPr lang="en-GB"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8485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541326534"/>
              </p:ext>
            </p:extLst>
          </p:nvPr>
        </p:nvGraphicFramePr>
        <p:xfrm>
          <a:off x="694669" y="1005701"/>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ist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richtig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wie</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geht’s</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falsch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blau</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rot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gelb</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auch</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aber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gut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der </a:t>
                      </a:r>
                      <a:r>
                        <a:rPr lang="en-US" sz="2400" b="1" dirty="0" err="1">
                          <a:solidFill>
                            <a:srgbClr val="FF3399"/>
                          </a:solidFill>
                          <a:latin typeface="Century Gothic" panose="020B0502020202020204" pitchFamily="34" charset="0"/>
                        </a:rPr>
                        <a:t>Punkt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nicht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wie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0451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lang="en-GB" sz="2400" b="1" spc="-1" dirty="0">
                <a:solidFill>
                  <a:srgbClr val="002060"/>
                </a:solidFill>
                <a:latin typeface="Century Gothic" panose="020B0502020202020204" pitchFamily="34" charset="0"/>
                <a:ea typeface="Century Gothic"/>
              </a:rPr>
              <a:t>English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71226" y="294550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26" y="1239522"/>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26608" y="4693476"/>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84294" y="551937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842448" y="364072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28791" y="193358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66672" y="5740278"/>
            <a:ext cx="248326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dot, point</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860796" y="565968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not</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768233" y="561981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how</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502813" y="474216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also</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849936" y="477361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but</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744248" y="476092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good</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371033" y="3892976"/>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blue</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820285" y="388120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red</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784384" y="387906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yellow</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371032" y="3013347"/>
            <a:ext cx="228893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how’s it going</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778369" y="298635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wrong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781981" y="3024017"/>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what</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438251" y="214773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that</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818785" y="213491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be</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791948" y="214773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right </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438250" y="129659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818783" y="131195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is</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799820" y="1284627"/>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she</a:t>
            </a:r>
            <a:endParaRPr lang="en-GB" sz="2400" kern="0" dirty="0">
              <a:solidFill>
                <a:srgbClr val="00206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23282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098474931"/>
              </p:ext>
            </p:extLst>
          </p:nvPr>
        </p:nvGraphicFramePr>
        <p:xfrm>
          <a:off x="770052" y="1157202"/>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right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be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wrong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yellow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red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how’s it going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blau</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how</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good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not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also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but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dot, point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29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Schreibe</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838043" y="313451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3" y="1428532"/>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93425" y="4882486"/>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851111" y="570838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909265" y="382973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95608" y="21225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566915" y="578037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auch</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927613" y="584869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aber</a:t>
            </a:r>
            <a:endParaRPr lang="en-GB" sz="2400" kern="0" dirty="0">
              <a:solidFill>
                <a:srgbClr val="002060"/>
              </a:solidFill>
              <a:latin typeface="Century Gothic" panose="020B0502020202020204" pitchFamily="34" charset="0"/>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7835050" y="580882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Punkt</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569630" y="4931179"/>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wie</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916753" y="496262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gut</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811065" y="4949936"/>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nicht</a:t>
            </a:r>
            <a:r>
              <a:rPr lang="en-GB" sz="2400" kern="0" dirty="0">
                <a:solidFill>
                  <a:srgbClr val="002060"/>
                </a:solidFill>
                <a:latin typeface="Century Gothic" panose="020B0502020202020204" pitchFamily="34" charset="0"/>
                <a:cs typeface="Arial"/>
                <a:sym typeface="Arial"/>
              </a:rPr>
              <a:t> </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437850" y="4081986"/>
            <a:ext cx="1899579"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wie</a:t>
            </a:r>
            <a:r>
              <a:rPr lang="en-US" sz="2400" kern="0" dirty="0">
                <a:solidFill>
                  <a:srgbClr val="002060"/>
                </a:solidFill>
                <a:latin typeface="Century Gothic" panose="020B0502020202020204" pitchFamily="34" charset="0"/>
                <a:cs typeface="Arial"/>
                <a:sym typeface="Arial"/>
              </a:rPr>
              <a:t> </a:t>
            </a:r>
            <a:r>
              <a:rPr lang="en-US" sz="2400" kern="0" dirty="0" err="1">
                <a:solidFill>
                  <a:srgbClr val="002060"/>
                </a:solidFill>
                <a:latin typeface="Century Gothic" panose="020B0502020202020204" pitchFamily="34" charset="0"/>
                <a:cs typeface="Arial"/>
                <a:sym typeface="Arial"/>
              </a:rPr>
              <a:t>geht’s</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887102" y="407021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was</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851201" y="406807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blau</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437849" y="3202357"/>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falsch</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845186" y="3175363"/>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gelb</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848798" y="3213027"/>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rot</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505068" y="233674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richtig</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885602" y="232392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858765" y="233674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sein</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505067" y="1485606"/>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sie</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885600" y="150096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er</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866637" y="1473637"/>
            <a:ext cx="287348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ist</a:t>
            </a:r>
            <a:endParaRPr lang="en-GB" sz="2400" kern="0" dirty="0">
              <a:solidFill>
                <a:srgbClr val="00206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870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77" name="Oval 76">
            <a:extLst>
              <a:ext uri="{FF2B5EF4-FFF2-40B4-BE49-F238E27FC236}">
                <a16:creationId xmlns:a16="http://schemas.microsoft.com/office/drawing/2014/main" id="{55C1F518-A491-FAF3-8F60-8E47EE2460B6}"/>
              </a:ext>
            </a:extLst>
          </p:cNvPr>
          <p:cNvSpPr/>
          <p:nvPr/>
        </p:nvSpPr>
        <p:spPr>
          <a:xfrm>
            <a:off x="93058" y="4034725"/>
            <a:ext cx="1551909" cy="55059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AF0A6069-A787-2294-F8E5-01692BA25E16}"/>
              </a:ext>
            </a:extLst>
          </p:cNvPr>
          <p:cNvSpPr/>
          <p:nvPr/>
        </p:nvSpPr>
        <p:spPr>
          <a:xfrm rot="20852165">
            <a:off x="379677" y="2777061"/>
            <a:ext cx="1894059"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36623973-E5D7-DE93-0427-D312C0481F2F}"/>
              </a:ext>
            </a:extLst>
          </p:cNvPr>
          <p:cNvSpPr/>
          <p:nvPr/>
        </p:nvSpPr>
        <p:spPr>
          <a:xfrm rot="21281593">
            <a:off x="8084941" y="3966949"/>
            <a:ext cx="1338605" cy="64137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58DB0C6-3572-7DFF-6A4F-CD2C494FCC80}"/>
              </a:ext>
            </a:extLst>
          </p:cNvPr>
          <p:cNvSpPr/>
          <p:nvPr/>
        </p:nvSpPr>
        <p:spPr>
          <a:xfrm rot="870374">
            <a:off x="8390078" y="2067251"/>
            <a:ext cx="1522863" cy="6900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1C85389A-5CB0-089C-1494-916844F8789F}"/>
              </a:ext>
            </a:extLst>
          </p:cNvPr>
          <p:cNvSpPr/>
          <p:nvPr/>
        </p:nvSpPr>
        <p:spPr>
          <a:xfrm rot="21281593">
            <a:off x="6334378" y="2081156"/>
            <a:ext cx="1786477" cy="74690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6058040-F67E-7B79-9D92-03EF3EE788E6}"/>
              </a:ext>
            </a:extLst>
          </p:cNvPr>
          <p:cNvSpPr/>
          <p:nvPr/>
        </p:nvSpPr>
        <p:spPr>
          <a:xfrm rot="552788">
            <a:off x="9740477" y="5243958"/>
            <a:ext cx="2374707"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69BDD3C1-CBAA-369A-A5EA-2B410CB3C821}"/>
              </a:ext>
            </a:extLst>
          </p:cNvPr>
          <p:cNvSpPr/>
          <p:nvPr/>
        </p:nvSpPr>
        <p:spPr>
          <a:xfrm rot="21428006">
            <a:off x="9551498" y="2665202"/>
            <a:ext cx="2374707"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F63F43C7-BFB3-71EA-79E8-C90B917526FC}"/>
              </a:ext>
            </a:extLst>
          </p:cNvPr>
          <p:cNvSpPr/>
          <p:nvPr/>
        </p:nvSpPr>
        <p:spPr>
          <a:xfrm rot="569681">
            <a:off x="6763876" y="4755412"/>
            <a:ext cx="2086511" cy="76254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16D647B-ED1A-274A-CDB7-97A870532A39}"/>
              </a:ext>
            </a:extLst>
          </p:cNvPr>
          <p:cNvSpPr/>
          <p:nvPr/>
        </p:nvSpPr>
        <p:spPr>
          <a:xfrm rot="21281593">
            <a:off x="7986466" y="5677511"/>
            <a:ext cx="1665278" cy="83003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5EFB5309-BCA2-C9D4-6053-6493192A5E38}"/>
              </a:ext>
            </a:extLst>
          </p:cNvPr>
          <p:cNvSpPr/>
          <p:nvPr/>
        </p:nvSpPr>
        <p:spPr>
          <a:xfrm rot="20691077">
            <a:off x="9486867" y="4061635"/>
            <a:ext cx="2374707"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FBD46113-18AB-1E1C-E119-861206900549}"/>
              </a:ext>
            </a:extLst>
          </p:cNvPr>
          <p:cNvSpPr/>
          <p:nvPr/>
        </p:nvSpPr>
        <p:spPr>
          <a:xfrm rot="20450966">
            <a:off x="6843863" y="3198381"/>
            <a:ext cx="1885300" cy="72023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900219EA-8765-CD0D-78A2-EEC5858D65CC}"/>
              </a:ext>
            </a:extLst>
          </p:cNvPr>
          <p:cNvSpPr/>
          <p:nvPr/>
        </p:nvSpPr>
        <p:spPr>
          <a:xfrm rot="602445">
            <a:off x="6787752" y="886026"/>
            <a:ext cx="1948888"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A252755-B845-0C9B-1C60-4A1F9A6DE826}"/>
              </a:ext>
            </a:extLst>
          </p:cNvPr>
          <p:cNvSpPr/>
          <p:nvPr/>
        </p:nvSpPr>
        <p:spPr>
          <a:xfrm rot="552758">
            <a:off x="3763745" y="3797522"/>
            <a:ext cx="1928700" cy="77542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6F43CD4-83B8-B857-5261-43158759A9E0}"/>
              </a:ext>
            </a:extLst>
          </p:cNvPr>
          <p:cNvSpPr/>
          <p:nvPr/>
        </p:nvSpPr>
        <p:spPr>
          <a:xfrm rot="21281593">
            <a:off x="1009238" y="1383346"/>
            <a:ext cx="2374707"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E6E9E01E-82BA-5359-B841-988C0ADA027E}"/>
              </a:ext>
            </a:extLst>
          </p:cNvPr>
          <p:cNvSpPr/>
          <p:nvPr/>
        </p:nvSpPr>
        <p:spPr>
          <a:xfrm rot="21281593">
            <a:off x="399012" y="5663331"/>
            <a:ext cx="1648109" cy="72940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6AFD6C7-6E63-896B-2C04-5CDE99DC6F72}"/>
              </a:ext>
            </a:extLst>
          </p:cNvPr>
          <p:cNvSpPr/>
          <p:nvPr/>
        </p:nvSpPr>
        <p:spPr>
          <a:xfrm rot="511858">
            <a:off x="2498722" y="5714801"/>
            <a:ext cx="2007671" cy="79385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C96A9C3-65D6-F183-7AF4-180455A4AFF0}"/>
              </a:ext>
            </a:extLst>
          </p:cNvPr>
          <p:cNvSpPr/>
          <p:nvPr/>
        </p:nvSpPr>
        <p:spPr>
          <a:xfrm rot="20852165">
            <a:off x="1755869" y="3564140"/>
            <a:ext cx="1894059"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F8D80E9F-7C25-4379-A965-96D4E8E3B2A2}"/>
              </a:ext>
            </a:extLst>
          </p:cNvPr>
          <p:cNvSpPr/>
          <p:nvPr/>
        </p:nvSpPr>
        <p:spPr>
          <a:xfrm rot="21165326">
            <a:off x="2578679" y="2273288"/>
            <a:ext cx="2366215"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175F24B1-42CD-5099-F35A-D78745624EA5}"/>
              </a:ext>
            </a:extLst>
          </p:cNvPr>
          <p:cNvSpPr/>
          <p:nvPr/>
        </p:nvSpPr>
        <p:spPr>
          <a:xfrm rot="751928">
            <a:off x="3750258" y="4848867"/>
            <a:ext cx="2022139" cy="94144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12" name="Picture 11" descr="Icon&#10;&#10;Description automatically generated">
            <a:extLst>
              <a:ext uri="{FF2B5EF4-FFF2-40B4-BE49-F238E27FC236}">
                <a16:creationId xmlns:a16="http://schemas.microsoft.com/office/drawing/2014/main" id="{69FB4895-9CE3-4724-A615-F6B29A8AB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938" y="-50515"/>
            <a:ext cx="1579001" cy="963251"/>
          </a:xfrm>
          <a:prstGeom prst="rect">
            <a:avLst/>
          </a:prstGeom>
        </p:spPr>
      </p:pic>
      <p:sp>
        <p:nvSpPr>
          <p:cNvPr id="38" name="CustomShape 3">
            <a:extLst>
              <a:ext uri="{FF2B5EF4-FFF2-40B4-BE49-F238E27FC236}">
                <a16:creationId xmlns:a16="http://schemas.microsoft.com/office/drawing/2014/main" id="{19D5FCAD-0914-4381-BED5-9658EC2C5B54}"/>
              </a:ext>
            </a:extLst>
          </p:cNvPr>
          <p:cNvSpPr/>
          <p:nvPr/>
        </p:nvSpPr>
        <p:spPr>
          <a:xfrm>
            <a:off x="10382741" y="945618"/>
            <a:ext cx="1686941" cy="306936"/>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9" name="Title 4">
            <a:extLst>
              <a:ext uri="{FF2B5EF4-FFF2-40B4-BE49-F238E27FC236}">
                <a16:creationId xmlns:a16="http://schemas.microsoft.com/office/drawing/2014/main" id="{17908F93-AFA4-441F-A7C3-E0017C9E594F}"/>
              </a:ext>
            </a:extLst>
          </p:cNvPr>
          <p:cNvSpPr txBox="1">
            <a:spLocks/>
          </p:cNvSpPr>
          <p:nvPr/>
        </p:nvSpPr>
        <p:spPr>
          <a:xfrm>
            <a:off x="10357764" y="832803"/>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sp>
        <p:nvSpPr>
          <p:cNvPr id="29" name="TextBox 28">
            <a:extLst>
              <a:ext uri="{FF2B5EF4-FFF2-40B4-BE49-F238E27FC236}">
                <a16:creationId xmlns:a16="http://schemas.microsoft.com/office/drawing/2014/main" id="{5E7BAA49-787C-D4FE-4C79-BEE254FF3CE8}"/>
              </a:ext>
            </a:extLst>
          </p:cNvPr>
          <p:cNvSpPr txBox="1"/>
          <p:nvPr/>
        </p:nvSpPr>
        <p:spPr>
          <a:xfrm>
            <a:off x="520882" y="874616"/>
            <a:ext cx="691979"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F0302020204030204"/>
                <a:ea typeface="+mn-ea"/>
                <a:cs typeface="+mn-cs"/>
              </a:rPr>
              <a:t>ei</a:t>
            </a:r>
            <a:endParaRPr kumimoji="0" lang="en-GB" sz="36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7F7FC6C1-C7FF-DB3C-0146-755812703EEC}"/>
              </a:ext>
            </a:extLst>
          </p:cNvPr>
          <p:cNvSpPr txBox="1"/>
          <p:nvPr/>
        </p:nvSpPr>
        <p:spPr>
          <a:xfrm>
            <a:off x="8959000" y="845129"/>
            <a:ext cx="691979" cy="646331"/>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endParaRPr kumimoji="0" lang="en-GB" sz="36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1AD21D43-7637-7EDD-CC9A-43A9D0B85ECE}"/>
              </a:ext>
            </a:extLst>
          </p:cNvPr>
          <p:cNvSpPr txBox="1"/>
          <p:nvPr/>
        </p:nvSpPr>
        <p:spPr>
          <a:xfrm rot="20481591">
            <a:off x="2192374" y="3651628"/>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l</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der</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32B2E9E8-A766-CA3E-E99E-49462A89EF9C}"/>
              </a:ext>
            </a:extLst>
          </p:cNvPr>
          <p:cNvSpPr txBox="1"/>
          <p:nvPr/>
        </p:nvSpPr>
        <p:spPr>
          <a:xfrm rot="21271385">
            <a:off x="1492256" y="1627839"/>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ich</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h</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l-GR" sz="20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β</a:t>
            </a:r>
            <a:r>
              <a:rPr kumimoji="0" lang="en-GB"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D0778A15-8714-A58B-9BD4-B7DBB732DCB9}"/>
              </a:ext>
            </a:extLst>
          </p:cNvPr>
          <p:cNvSpPr txBox="1"/>
          <p:nvPr/>
        </p:nvSpPr>
        <p:spPr>
          <a:xfrm rot="522572">
            <a:off x="4300470" y="3977141"/>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 </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F34EB890-F293-FE0B-208C-424F0DA69AC6}"/>
              </a:ext>
            </a:extLst>
          </p:cNvPr>
          <p:cNvSpPr txBox="1"/>
          <p:nvPr/>
        </p:nvSpPr>
        <p:spPr>
          <a:xfrm rot="522572">
            <a:off x="3035355" y="5869529"/>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F0302020204030204"/>
              </a:rPr>
              <a:t>all</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i="0" u="none" strike="noStrike" kern="1200" cap="none" spc="0" normalizeH="0" baseline="0" noProof="0" dirty="0" err="1">
                <a:ln>
                  <a:noFill/>
                </a:ln>
                <a:solidFill>
                  <a:srgbClr val="002060"/>
                </a:solidFill>
                <a:effectLst/>
                <a:uLnTx/>
                <a:uFillTx/>
                <a:latin typeface="Century Gothic" panose="020F0302020204030204"/>
                <a:ea typeface="+mn-ea"/>
                <a:cs typeface="+mn-cs"/>
              </a:rPr>
              <a:t>n</a:t>
            </a:r>
            <a:endPar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9FD9E2AF-453A-3CEB-96F2-0038439B74CF}"/>
              </a:ext>
            </a:extLst>
          </p:cNvPr>
          <p:cNvSpPr txBox="1"/>
          <p:nvPr/>
        </p:nvSpPr>
        <p:spPr>
          <a:xfrm rot="522572">
            <a:off x="4543285" y="5076754"/>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F0302020204030204"/>
              </a:rPr>
              <a:t>fr</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B00DE6DD-92EF-B96B-186C-42842E74AED3}"/>
              </a:ext>
            </a:extLst>
          </p:cNvPr>
          <p:cNvSpPr txBox="1"/>
          <p:nvPr/>
        </p:nvSpPr>
        <p:spPr>
          <a:xfrm>
            <a:off x="3348177" y="2474203"/>
            <a:ext cx="12716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F0302020204030204"/>
              </a:rPr>
              <a:t>R</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lang="en-GB" sz="2000" dirty="0">
                <a:solidFill>
                  <a:srgbClr val="002060"/>
                </a:solidFill>
                <a:latin typeface="Century Gothic" panose="020F0302020204030204"/>
              </a:rPr>
              <a:t>se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4F7D4943-26C3-605E-ACA5-943C18C8EB09}"/>
              </a:ext>
            </a:extLst>
          </p:cNvPr>
          <p:cNvSpPr txBox="1"/>
          <p:nvPr/>
        </p:nvSpPr>
        <p:spPr>
          <a:xfrm rot="21066981">
            <a:off x="6769476" y="2167897"/>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Br</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f</a:t>
            </a:r>
          </a:p>
        </p:txBody>
      </p:sp>
      <p:sp>
        <p:nvSpPr>
          <p:cNvPr id="43" name="TextBox 42">
            <a:extLst>
              <a:ext uri="{FF2B5EF4-FFF2-40B4-BE49-F238E27FC236}">
                <a16:creationId xmlns:a16="http://schemas.microsoft.com/office/drawing/2014/main" id="{0E23AF00-6D92-35D6-63B1-ECC5E9775527}"/>
              </a:ext>
            </a:extLst>
          </p:cNvPr>
          <p:cNvSpPr txBox="1"/>
          <p:nvPr/>
        </p:nvSpPr>
        <p:spPr>
          <a:xfrm rot="20549434">
            <a:off x="7484618" y="3270639"/>
            <a:ext cx="603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s</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4" name="TextBox 43">
            <a:extLst>
              <a:ext uri="{FF2B5EF4-FFF2-40B4-BE49-F238E27FC236}">
                <a16:creationId xmlns:a16="http://schemas.microsoft.com/office/drawing/2014/main" id="{DA37D443-CE65-1B3D-A0B6-F3791319EE87}"/>
              </a:ext>
            </a:extLst>
          </p:cNvPr>
          <p:cNvSpPr txBox="1"/>
          <p:nvPr/>
        </p:nvSpPr>
        <p:spPr>
          <a:xfrm rot="522572">
            <a:off x="8487359" y="4132994"/>
            <a:ext cx="2603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hie</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r</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5" name="TextBox 44">
            <a:extLst>
              <a:ext uri="{FF2B5EF4-FFF2-40B4-BE49-F238E27FC236}">
                <a16:creationId xmlns:a16="http://schemas.microsoft.com/office/drawing/2014/main" id="{A5781D3D-AE97-5568-04BF-53424D896CD9}"/>
              </a:ext>
            </a:extLst>
          </p:cNvPr>
          <p:cNvSpPr txBox="1"/>
          <p:nvPr/>
        </p:nvSpPr>
        <p:spPr>
          <a:xfrm rot="522572">
            <a:off x="7341595" y="4923684"/>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a:t>
            </a:r>
          </a:p>
        </p:txBody>
      </p:sp>
      <p:sp>
        <p:nvSpPr>
          <p:cNvPr id="46" name="TextBox 45">
            <a:extLst>
              <a:ext uri="{FF2B5EF4-FFF2-40B4-BE49-F238E27FC236}">
                <a16:creationId xmlns:a16="http://schemas.microsoft.com/office/drawing/2014/main" id="{A09B68C8-4725-1961-7995-CDE90854505E}"/>
              </a:ext>
            </a:extLst>
          </p:cNvPr>
          <p:cNvSpPr txBox="1"/>
          <p:nvPr/>
        </p:nvSpPr>
        <p:spPr>
          <a:xfrm rot="522572">
            <a:off x="10406336" y="5501103"/>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der</a:t>
            </a:r>
          </a:p>
        </p:txBody>
      </p:sp>
      <p:sp>
        <p:nvSpPr>
          <p:cNvPr id="47" name="TextBox 46">
            <a:extLst>
              <a:ext uri="{FF2B5EF4-FFF2-40B4-BE49-F238E27FC236}">
                <a16:creationId xmlns:a16="http://schemas.microsoft.com/office/drawing/2014/main" id="{FA6C58E0-F1FF-2BF7-96D8-327B182B2BCF}"/>
              </a:ext>
            </a:extLst>
          </p:cNvPr>
          <p:cNvSpPr txBox="1"/>
          <p:nvPr/>
        </p:nvSpPr>
        <p:spPr>
          <a:xfrm rot="21060543">
            <a:off x="823414" y="5687874"/>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kl</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n</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51FAC3F3-B63D-58DE-3DE7-639693630B91}"/>
              </a:ext>
            </a:extLst>
          </p:cNvPr>
          <p:cNvSpPr txBox="1"/>
          <p:nvPr/>
        </p:nvSpPr>
        <p:spPr>
          <a:xfrm>
            <a:off x="10156008" y="2904399"/>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Haust</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r</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9" name="TextBox 48">
            <a:extLst>
              <a:ext uri="{FF2B5EF4-FFF2-40B4-BE49-F238E27FC236}">
                <a16:creationId xmlns:a16="http://schemas.microsoft.com/office/drawing/2014/main" id="{BE5BB5F5-645D-5D34-B5E7-60B6F642CD3A}"/>
              </a:ext>
            </a:extLst>
          </p:cNvPr>
          <p:cNvSpPr txBox="1"/>
          <p:nvPr/>
        </p:nvSpPr>
        <p:spPr>
          <a:xfrm rot="20549434">
            <a:off x="9477064" y="4299489"/>
            <a:ext cx="24360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 </a:t>
            </a:r>
            <a:r>
              <a:rPr kumimoji="0" lang="en-GB" sz="2000" i="0" u="none" strike="noStrike" kern="1200" cap="none" spc="0" normalizeH="0" baseline="0" noProof="0" dirty="0" err="1">
                <a:ln>
                  <a:noFill/>
                </a:ln>
                <a:solidFill>
                  <a:srgbClr val="002060"/>
                </a:solidFill>
                <a:effectLst/>
                <a:uLnTx/>
                <a:uFillTx/>
                <a:latin typeface="Century Gothic" panose="020F0302020204030204"/>
                <a:ea typeface="+mn-ea"/>
                <a:cs typeface="+mn-cs"/>
              </a:rPr>
              <a:t>geht’s</a:t>
            </a:r>
            <a:endPar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0" name="TextBox 49">
            <a:extLst>
              <a:ext uri="{FF2B5EF4-FFF2-40B4-BE49-F238E27FC236}">
                <a16:creationId xmlns:a16="http://schemas.microsoft.com/office/drawing/2014/main" id="{81900176-77FA-FFBF-1F6A-22578131CD0D}"/>
              </a:ext>
            </a:extLst>
          </p:cNvPr>
          <p:cNvSpPr txBox="1"/>
          <p:nvPr/>
        </p:nvSpPr>
        <p:spPr>
          <a:xfrm rot="522572">
            <a:off x="8841277" y="2270272"/>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d</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1" name="TextBox 50">
            <a:extLst>
              <a:ext uri="{FF2B5EF4-FFF2-40B4-BE49-F238E27FC236}">
                <a16:creationId xmlns:a16="http://schemas.microsoft.com/office/drawing/2014/main" id="{5D14654F-2E04-DC8D-ED31-17DF8BF53D55}"/>
              </a:ext>
            </a:extLst>
          </p:cNvPr>
          <p:cNvSpPr txBox="1"/>
          <p:nvPr/>
        </p:nvSpPr>
        <p:spPr>
          <a:xfrm rot="522572">
            <a:off x="7055261" y="1097063"/>
            <a:ext cx="14086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be</a:t>
            </a:r>
          </a:p>
        </p:txBody>
      </p:sp>
      <p:sp>
        <p:nvSpPr>
          <p:cNvPr id="52" name="Rectangle 51">
            <a:extLst>
              <a:ext uri="{FF2B5EF4-FFF2-40B4-BE49-F238E27FC236}">
                <a16:creationId xmlns:a16="http://schemas.microsoft.com/office/drawing/2014/main" id="{200C25C5-293E-2EFD-21A5-A3CFFB9FABFB}"/>
              </a:ext>
            </a:extLst>
          </p:cNvPr>
          <p:cNvSpPr/>
          <p:nvPr/>
        </p:nvSpPr>
        <p:spPr>
          <a:xfrm>
            <a:off x="8424621" y="5880898"/>
            <a:ext cx="88036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F0302020204030204"/>
              </a:rPr>
              <a:t>B</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lang="en-GB" sz="2000" dirty="0">
                <a:solidFill>
                  <a:srgbClr val="002060"/>
                </a:solidFill>
                <a:latin typeface="Century Gothic" panose="020F0302020204030204"/>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70" name="TextBox 69">
            <a:extLst>
              <a:ext uri="{FF2B5EF4-FFF2-40B4-BE49-F238E27FC236}">
                <a16:creationId xmlns:a16="http://schemas.microsoft.com/office/drawing/2014/main" id="{A8D2C7D9-4333-594E-73BC-2528703B0748}"/>
              </a:ext>
            </a:extLst>
          </p:cNvPr>
          <p:cNvSpPr txBox="1"/>
          <p:nvPr/>
        </p:nvSpPr>
        <p:spPr>
          <a:xfrm rot="20481591">
            <a:off x="837474" y="2922347"/>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F0302020204030204"/>
              </a:rPr>
              <a:t>F</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lang="en-GB" sz="2000" dirty="0">
                <a:solidFill>
                  <a:srgbClr val="002060"/>
                </a:solidFill>
                <a:latin typeface="Century Gothic" panose="020F0302020204030204"/>
              </a:rPr>
              <a:t>le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71" name="Picture 70" descr="Icon&#10;&#10;Description automatically generated">
            <a:extLst>
              <a:ext uri="{FF2B5EF4-FFF2-40B4-BE49-F238E27FC236}">
                <a16:creationId xmlns:a16="http://schemas.microsoft.com/office/drawing/2014/main" id="{2ACAD377-2C69-3D98-9672-0EF9A295A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1048" y="99001"/>
            <a:ext cx="1127858" cy="829128"/>
          </a:xfrm>
          <a:prstGeom prst="rect">
            <a:avLst/>
          </a:prstGeom>
        </p:spPr>
      </p:pic>
      <p:sp>
        <p:nvSpPr>
          <p:cNvPr id="72" name="Title 2">
            <a:extLst>
              <a:ext uri="{FF2B5EF4-FFF2-40B4-BE49-F238E27FC236}">
                <a16:creationId xmlns:a16="http://schemas.microsoft.com/office/drawing/2014/main" id="{01B3AAA3-BF19-AA0B-4E84-9CD6C573EA6C}"/>
              </a:ext>
            </a:extLst>
          </p:cNvPr>
          <p:cNvSpPr txBox="1">
            <a:spLocks/>
          </p:cNvSpPr>
          <p:nvPr/>
        </p:nvSpPr>
        <p:spPr>
          <a:xfrm>
            <a:off x="11303560" y="1252554"/>
            <a:ext cx="766122" cy="374973"/>
          </a:xfrm>
          <a:prstGeom prst="rect">
            <a:avLst/>
          </a:prstGeom>
          <a:solidFill>
            <a:srgbClr val="2E94AF"/>
          </a:solid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lesen</a:t>
            </a:r>
            <a:endParaRPr lang="en-GB" sz="2000" b="1" kern="0" dirty="0">
              <a:solidFill>
                <a:schemeClr val="bg1"/>
              </a:solidFill>
              <a:latin typeface="Century Gothic" panose="020B0502020202020204" pitchFamily="34" charset="0"/>
            </a:endParaRPr>
          </a:p>
        </p:txBody>
      </p:sp>
      <p:sp>
        <p:nvSpPr>
          <p:cNvPr id="74" name="Oval 73">
            <a:extLst>
              <a:ext uri="{FF2B5EF4-FFF2-40B4-BE49-F238E27FC236}">
                <a16:creationId xmlns:a16="http://schemas.microsoft.com/office/drawing/2014/main" id="{273F63DB-FD77-9C7B-9126-6F460BB119EE}"/>
              </a:ext>
            </a:extLst>
          </p:cNvPr>
          <p:cNvSpPr/>
          <p:nvPr/>
        </p:nvSpPr>
        <p:spPr>
          <a:xfrm rot="21281593">
            <a:off x="1732103" y="4715363"/>
            <a:ext cx="1895167" cy="83003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9DA52D1-213A-43C6-E7B8-F84B4461D1C2}"/>
              </a:ext>
            </a:extLst>
          </p:cNvPr>
          <p:cNvSpPr/>
          <p:nvPr/>
        </p:nvSpPr>
        <p:spPr>
          <a:xfrm rot="21059097">
            <a:off x="2270393" y="4882731"/>
            <a:ext cx="88036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F0302020204030204"/>
              </a:rPr>
              <a:t>B</a:t>
            </a:r>
            <a:r>
              <a:rPr lang="en-GB" sz="2000" b="1" dirty="0" err="1">
                <a:solidFill>
                  <a:srgbClr val="002060"/>
                </a:solidFill>
                <a:latin typeface="Century Gothic" panose="020F0302020204030204"/>
              </a:rPr>
              <a:t>ei</a:t>
            </a:r>
            <a:r>
              <a:rPr lang="en-GB" sz="2000" dirty="0" err="1">
                <a:solidFill>
                  <a:srgbClr val="002060"/>
                </a:solidFill>
                <a:latin typeface="Century Gothic" panose="020F0302020204030204"/>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76" name="TextBox 75">
            <a:extLst>
              <a:ext uri="{FF2B5EF4-FFF2-40B4-BE49-F238E27FC236}">
                <a16:creationId xmlns:a16="http://schemas.microsoft.com/office/drawing/2014/main" id="{308C83EA-5B93-7BC2-0AE4-5F97AD77FA8D}"/>
              </a:ext>
            </a:extLst>
          </p:cNvPr>
          <p:cNvSpPr txBox="1"/>
          <p:nvPr/>
        </p:nvSpPr>
        <p:spPr>
          <a:xfrm rot="294825">
            <a:off x="434068" y="4114592"/>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ei</a:t>
            </a:r>
            <a:r>
              <a:rPr lang="en-GB" sz="2000" dirty="0">
                <a:solidFill>
                  <a:srgbClr val="002060"/>
                </a:solidFill>
                <a:latin typeface="Century Gothic" panose="020F0302020204030204"/>
              </a:rPr>
              <a:t>n</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78" name="TextBox 77">
            <a:extLst>
              <a:ext uri="{FF2B5EF4-FFF2-40B4-BE49-F238E27FC236}">
                <a16:creationId xmlns:a16="http://schemas.microsoft.com/office/drawing/2014/main" id="{8A947B3E-26E1-20E8-B45E-421875B92DFF}"/>
              </a:ext>
            </a:extLst>
          </p:cNvPr>
          <p:cNvSpPr txBox="1"/>
          <p:nvPr/>
        </p:nvSpPr>
        <p:spPr>
          <a:xfrm>
            <a:off x="3011988" y="127945"/>
            <a:ext cx="65181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Lies</a:t>
            </a:r>
            <a:r>
              <a:rPr kumimoji="0" lang="es-AR"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die </a:t>
            </a:r>
            <a:r>
              <a:rPr kumimoji="0" lang="es-AR" sz="280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Wörter</a:t>
            </a:r>
            <a:r>
              <a:rPr kumimoji="0" lang="es-AR"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das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ei</a:t>
            </a:r>
            <a:r>
              <a:rPr kumimoji="0" lang="es-AR"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oder</a:t>
            </a:r>
            <a:r>
              <a:rPr kumimoji="0" lang="es-AR"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ie</a:t>
            </a:r>
            <a:r>
              <a:rPr kumimoji="0" lang="es-AR"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p>
        </p:txBody>
      </p:sp>
      <p:pic>
        <p:nvPicPr>
          <p:cNvPr id="80" name="Picture 79" descr="man escaping from jail">
            <a:extLst>
              <a:ext uri="{FF2B5EF4-FFF2-40B4-BE49-F238E27FC236}">
                <a16:creationId xmlns:a16="http://schemas.microsoft.com/office/drawing/2014/main" id="{1FDC22C4-7508-10E5-72B8-59B02BFF14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7583" y="868021"/>
            <a:ext cx="1755322" cy="1219701"/>
          </a:xfrm>
          <a:prstGeom prst="rect">
            <a:avLst/>
          </a:prstGeom>
        </p:spPr>
      </p:pic>
      <p:pic>
        <p:nvPicPr>
          <p:cNvPr id="82" name="Picture 81" descr="man with hearts">
            <a:extLst>
              <a:ext uri="{FF2B5EF4-FFF2-40B4-BE49-F238E27FC236}">
                <a16:creationId xmlns:a16="http://schemas.microsoft.com/office/drawing/2014/main" id="{35442AF6-A990-FB22-DEC6-56EE7E49004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8141" y="1595273"/>
            <a:ext cx="892087" cy="8078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72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rot</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6" name="Picture 5" descr="Map&#10;&#10;Description automatically generated">
            <a:extLst>
              <a:ext uri="{FF2B5EF4-FFF2-40B4-BE49-F238E27FC236}">
                <a16:creationId xmlns:a16="http://schemas.microsoft.com/office/drawing/2014/main" id="{3BA10293-D62D-4257-8D2E-C2866A2AB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42466612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77" name="Oval 76">
            <a:extLst>
              <a:ext uri="{FF2B5EF4-FFF2-40B4-BE49-F238E27FC236}">
                <a16:creationId xmlns:a16="http://schemas.microsoft.com/office/drawing/2014/main" id="{55C1F518-A491-FAF3-8F60-8E47EE2460B6}"/>
              </a:ext>
            </a:extLst>
          </p:cNvPr>
          <p:cNvSpPr/>
          <p:nvPr/>
        </p:nvSpPr>
        <p:spPr>
          <a:xfrm>
            <a:off x="93058" y="4034725"/>
            <a:ext cx="1551909" cy="5505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Oval 72">
            <a:extLst>
              <a:ext uri="{FF2B5EF4-FFF2-40B4-BE49-F238E27FC236}">
                <a16:creationId xmlns:a16="http://schemas.microsoft.com/office/drawing/2014/main" id="{AF0A6069-A787-2294-F8E5-01692BA25E16}"/>
              </a:ext>
            </a:extLst>
          </p:cNvPr>
          <p:cNvSpPr/>
          <p:nvPr/>
        </p:nvSpPr>
        <p:spPr>
          <a:xfrm rot="20852165">
            <a:off x="379677" y="2777061"/>
            <a:ext cx="1894059"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36623973-E5D7-DE93-0427-D312C0481F2F}"/>
              </a:ext>
            </a:extLst>
          </p:cNvPr>
          <p:cNvSpPr/>
          <p:nvPr/>
        </p:nvSpPr>
        <p:spPr>
          <a:xfrm rot="21281593">
            <a:off x="8084941" y="3966949"/>
            <a:ext cx="1338605" cy="641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758DB0C6-3572-7DFF-6A4F-CD2C494FCC80}"/>
              </a:ext>
            </a:extLst>
          </p:cNvPr>
          <p:cNvSpPr/>
          <p:nvPr/>
        </p:nvSpPr>
        <p:spPr>
          <a:xfrm rot="870374">
            <a:off x="8390078" y="2067251"/>
            <a:ext cx="1522863" cy="690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Oval 66">
            <a:extLst>
              <a:ext uri="{FF2B5EF4-FFF2-40B4-BE49-F238E27FC236}">
                <a16:creationId xmlns:a16="http://schemas.microsoft.com/office/drawing/2014/main" id="{1C85389A-5CB0-089C-1494-916844F8789F}"/>
              </a:ext>
            </a:extLst>
          </p:cNvPr>
          <p:cNvSpPr/>
          <p:nvPr/>
        </p:nvSpPr>
        <p:spPr>
          <a:xfrm rot="21281593">
            <a:off x="6334378" y="2081156"/>
            <a:ext cx="1786477" cy="746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Oval 65">
            <a:extLst>
              <a:ext uri="{FF2B5EF4-FFF2-40B4-BE49-F238E27FC236}">
                <a16:creationId xmlns:a16="http://schemas.microsoft.com/office/drawing/2014/main" id="{B6058040-F67E-7B79-9D92-03EF3EE788E6}"/>
              </a:ext>
            </a:extLst>
          </p:cNvPr>
          <p:cNvSpPr/>
          <p:nvPr/>
        </p:nvSpPr>
        <p:spPr>
          <a:xfrm rot="552788">
            <a:off x="9740477" y="5243958"/>
            <a:ext cx="237470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Oval 64">
            <a:extLst>
              <a:ext uri="{FF2B5EF4-FFF2-40B4-BE49-F238E27FC236}">
                <a16:creationId xmlns:a16="http://schemas.microsoft.com/office/drawing/2014/main" id="{69BDD3C1-CBAA-369A-A5EA-2B410CB3C821}"/>
              </a:ext>
            </a:extLst>
          </p:cNvPr>
          <p:cNvSpPr/>
          <p:nvPr/>
        </p:nvSpPr>
        <p:spPr>
          <a:xfrm rot="21428006">
            <a:off x="9551498" y="2665202"/>
            <a:ext cx="237470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Oval 63">
            <a:extLst>
              <a:ext uri="{FF2B5EF4-FFF2-40B4-BE49-F238E27FC236}">
                <a16:creationId xmlns:a16="http://schemas.microsoft.com/office/drawing/2014/main" id="{F63F43C7-BFB3-71EA-79E8-C90B917526FC}"/>
              </a:ext>
            </a:extLst>
          </p:cNvPr>
          <p:cNvSpPr/>
          <p:nvPr/>
        </p:nvSpPr>
        <p:spPr>
          <a:xfrm rot="569681">
            <a:off x="6763876" y="4755412"/>
            <a:ext cx="2086511" cy="7625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Oval 62">
            <a:extLst>
              <a:ext uri="{FF2B5EF4-FFF2-40B4-BE49-F238E27FC236}">
                <a16:creationId xmlns:a16="http://schemas.microsoft.com/office/drawing/2014/main" id="{016D647B-ED1A-274A-CDB7-97A870532A39}"/>
              </a:ext>
            </a:extLst>
          </p:cNvPr>
          <p:cNvSpPr/>
          <p:nvPr/>
        </p:nvSpPr>
        <p:spPr>
          <a:xfrm rot="21281593">
            <a:off x="7986466" y="5677511"/>
            <a:ext cx="1665278" cy="8300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61">
            <a:extLst>
              <a:ext uri="{FF2B5EF4-FFF2-40B4-BE49-F238E27FC236}">
                <a16:creationId xmlns:a16="http://schemas.microsoft.com/office/drawing/2014/main" id="{5EFB5309-BCA2-C9D4-6053-6493192A5E38}"/>
              </a:ext>
            </a:extLst>
          </p:cNvPr>
          <p:cNvSpPr/>
          <p:nvPr/>
        </p:nvSpPr>
        <p:spPr>
          <a:xfrm rot="20691077">
            <a:off x="9486867" y="4061635"/>
            <a:ext cx="237470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a:extLst>
              <a:ext uri="{FF2B5EF4-FFF2-40B4-BE49-F238E27FC236}">
                <a16:creationId xmlns:a16="http://schemas.microsoft.com/office/drawing/2014/main" id="{FBD46113-18AB-1E1C-E119-861206900549}"/>
              </a:ext>
            </a:extLst>
          </p:cNvPr>
          <p:cNvSpPr/>
          <p:nvPr/>
        </p:nvSpPr>
        <p:spPr>
          <a:xfrm rot="20450966">
            <a:off x="6843863" y="3198381"/>
            <a:ext cx="1885300" cy="720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Oval 58">
            <a:extLst>
              <a:ext uri="{FF2B5EF4-FFF2-40B4-BE49-F238E27FC236}">
                <a16:creationId xmlns:a16="http://schemas.microsoft.com/office/drawing/2014/main" id="{900219EA-8765-CD0D-78A2-EEC5858D65CC}"/>
              </a:ext>
            </a:extLst>
          </p:cNvPr>
          <p:cNvSpPr/>
          <p:nvPr/>
        </p:nvSpPr>
        <p:spPr>
          <a:xfrm rot="602445">
            <a:off x="6787752" y="886026"/>
            <a:ext cx="194888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Oval 57">
            <a:extLst>
              <a:ext uri="{FF2B5EF4-FFF2-40B4-BE49-F238E27FC236}">
                <a16:creationId xmlns:a16="http://schemas.microsoft.com/office/drawing/2014/main" id="{AA252755-B845-0C9B-1C60-4A1F9A6DE826}"/>
              </a:ext>
            </a:extLst>
          </p:cNvPr>
          <p:cNvSpPr/>
          <p:nvPr/>
        </p:nvSpPr>
        <p:spPr>
          <a:xfrm rot="552758">
            <a:off x="3763745" y="3797522"/>
            <a:ext cx="1928700" cy="775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Oval 56">
            <a:extLst>
              <a:ext uri="{FF2B5EF4-FFF2-40B4-BE49-F238E27FC236}">
                <a16:creationId xmlns:a16="http://schemas.microsoft.com/office/drawing/2014/main" id="{06F43CD4-83B8-B857-5261-43158759A9E0}"/>
              </a:ext>
            </a:extLst>
          </p:cNvPr>
          <p:cNvSpPr/>
          <p:nvPr/>
        </p:nvSpPr>
        <p:spPr>
          <a:xfrm rot="21281593">
            <a:off x="1009238" y="1383346"/>
            <a:ext cx="237470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Oval 55">
            <a:extLst>
              <a:ext uri="{FF2B5EF4-FFF2-40B4-BE49-F238E27FC236}">
                <a16:creationId xmlns:a16="http://schemas.microsoft.com/office/drawing/2014/main" id="{E6E9E01E-82BA-5359-B841-988C0ADA027E}"/>
              </a:ext>
            </a:extLst>
          </p:cNvPr>
          <p:cNvSpPr/>
          <p:nvPr/>
        </p:nvSpPr>
        <p:spPr>
          <a:xfrm rot="21281593">
            <a:off x="399012" y="5663331"/>
            <a:ext cx="1648109" cy="729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Oval 54">
            <a:extLst>
              <a:ext uri="{FF2B5EF4-FFF2-40B4-BE49-F238E27FC236}">
                <a16:creationId xmlns:a16="http://schemas.microsoft.com/office/drawing/2014/main" id="{26AFD6C7-6E63-896B-2C04-5CDE99DC6F72}"/>
              </a:ext>
            </a:extLst>
          </p:cNvPr>
          <p:cNvSpPr/>
          <p:nvPr/>
        </p:nvSpPr>
        <p:spPr>
          <a:xfrm rot="511858">
            <a:off x="2498722" y="5714801"/>
            <a:ext cx="2007671" cy="7938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Oval 53">
            <a:extLst>
              <a:ext uri="{FF2B5EF4-FFF2-40B4-BE49-F238E27FC236}">
                <a16:creationId xmlns:a16="http://schemas.microsoft.com/office/drawing/2014/main" id="{0C96A9C3-65D6-F183-7AF4-180455A4AFF0}"/>
              </a:ext>
            </a:extLst>
          </p:cNvPr>
          <p:cNvSpPr/>
          <p:nvPr/>
        </p:nvSpPr>
        <p:spPr>
          <a:xfrm rot="20852165">
            <a:off x="1755869" y="3564140"/>
            <a:ext cx="1894059"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id="{F8D80E9F-7C25-4379-A965-96D4E8E3B2A2}"/>
              </a:ext>
            </a:extLst>
          </p:cNvPr>
          <p:cNvSpPr/>
          <p:nvPr/>
        </p:nvSpPr>
        <p:spPr>
          <a:xfrm rot="21165326">
            <a:off x="2578679" y="2273288"/>
            <a:ext cx="236621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Oval 2">
            <a:extLst>
              <a:ext uri="{FF2B5EF4-FFF2-40B4-BE49-F238E27FC236}">
                <a16:creationId xmlns:a16="http://schemas.microsoft.com/office/drawing/2014/main" id="{175F24B1-42CD-5099-F35A-D78745624EA5}"/>
              </a:ext>
            </a:extLst>
          </p:cNvPr>
          <p:cNvSpPr/>
          <p:nvPr/>
        </p:nvSpPr>
        <p:spPr>
          <a:xfrm rot="751928">
            <a:off x="3750258" y="4848867"/>
            <a:ext cx="2022139" cy="9414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9" name="TextBox 28">
            <a:extLst>
              <a:ext uri="{FF2B5EF4-FFF2-40B4-BE49-F238E27FC236}">
                <a16:creationId xmlns:a16="http://schemas.microsoft.com/office/drawing/2014/main" id="{5E7BAA49-787C-D4FE-4C79-BEE254FF3CE8}"/>
              </a:ext>
            </a:extLst>
          </p:cNvPr>
          <p:cNvSpPr txBox="1"/>
          <p:nvPr/>
        </p:nvSpPr>
        <p:spPr>
          <a:xfrm>
            <a:off x="520882" y="874616"/>
            <a:ext cx="691979"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F0302020204030204"/>
                <a:ea typeface="+mn-ea"/>
                <a:cs typeface="+mn-cs"/>
              </a:rPr>
              <a:t>ei</a:t>
            </a:r>
            <a:endParaRPr kumimoji="0" lang="en-GB" sz="36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7F7FC6C1-C7FF-DB3C-0146-755812703EEC}"/>
              </a:ext>
            </a:extLst>
          </p:cNvPr>
          <p:cNvSpPr txBox="1"/>
          <p:nvPr/>
        </p:nvSpPr>
        <p:spPr>
          <a:xfrm>
            <a:off x="8959000" y="845129"/>
            <a:ext cx="691979" cy="646331"/>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endParaRPr kumimoji="0" lang="en-GB" sz="36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1AD21D43-7637-7EDD-CC9A-43A9D0B85ECE}"/>
              </a:ext>
            </a:extLst>
          </p:cNvPr>
          <p:cNvSpPr txBox="1"/>
          <p:nvPr/>
        </p:nvSpPr>
        <p:spPr>
          <a:xfrm rot="20481591">
            <a:off x="2192374" y="3651628"/>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l</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der</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32B2E9E8-A766-CA3E-E99E-49462A89EF9C}"/>
              </a:ext>
            </a:extLst>
          </p:cNvPr>
          <p:cNvSpPr txBox="1"/>
          <p:nvPr/>
        </p:nvSpPr>
        <p:spPr>
          <a:xfrm rot="21271385">
            <a:off x="1492256" y="1627839"/>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ich</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h</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l-GR" sz="20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β</a:t>
            </a:r>
            <a:r>
              <a:rPr kumimoji="0" lang="en-GB"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D0778A15-8714-A58B-9BD4-B7DBB732DCB9}"/>
              </a:ext>
            </a:extLst>
          </p:cNvPr>
          <p:cNvSpPr txBox="1"/>
          <p:nvPr/>
        </p:nvSpPr>
        <p:spPr>
          <a:xfrm rot="522572">
            <a:off x="4300470" y="3977141"/>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 </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F34EB890-F293-FE0B-208C-424F0DA69AC6}"/>
              </a:ext>
            </a:extLst>
          </p:cNvPr>
          <p:cNvSpPr txBox="1"/>
          <p:nvPr/>
        </p:nvSpPr>
        <p:spPr>
          <a:xfrm rot="522572">
            <a:off x="3035355" y="5869529"/>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all</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n</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9FD9E2AF-453A-3CEB-96F2-0038439B74CF}"/>
              </a:ext>
            </a:extLst>
          </p:cNvPr>
          <p:cNvSpPr txBox="1"/>
          <p:nvPr/>
        </p:nvSpPr>
        <p:spPr>
          <a:xfrm rot="522572">
            <a:off x="4543285" y="5076754"/>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fr</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B00DE6DD-92EF-B96B-186C-42842E74AED3}"/>
              </a:ext>
            </a:extLst>
          </p:cNvPr>
          <p:cNvSpPr txBox="1"/>
          <p:nvPr/>
        </p:nvSpPr>
        <p:spPr>
          <a:xfrm>
            <a:off x="3348177" y="2474203"/>
            <a:ext cx="12716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R</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se</a:t>
            </a:r>
          </a:p>
        </p:txBody>
      </p:sp>
      <p:sp>
        <p:nvSpPr>
          <p:cNvPr id="41" name="TextBox 40">
            <a:extLst>
              <a:ext uri="{FF2B5EF4-FFF2-40B4-BE49-F238E27FC236}">
                <a16:creationId xmlns:a16="http://schemas.microsoft.com/office/drawing/2014/main" id="{4F7D4943-26C3-605E-ACA5-943C18C8EB09}"/>
              </a:ext>
            </a:extLst>
          </p:cNvPr>
          <p:cNvSpPr txBox="1"/>
          <p:nvPr/>
        </p:nvSpPr>
        <p:spPr>
          <a:xfrm rot="21066981">
            <a:off x="6769476" y="2167897"/>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Br</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f</a:t>
            </a:r>
          </a:p>
        </p:txBody>
      </p:sp>
      <p:sp>
        <p:nvSpPr>
          <p:cNvPr id="43" name="TextBox 42">
            <a:extLst>
              <a:ext uri="{FF2B5EF4-FFF2-40B4-BE49-F238E27FC236}">
                <a16:creationId xmlns:a16="http://schemas.microsoft.com/office/drawing/2014/main" id="{0E23AF00-6D92-35D6-63B1-ECC5E9775527}"/>
              </a:ext>
            </a:extLst>
          </p:cNvPr>
          <p:cNvSpPr txBox="1"/>
          <p:nvPr/>
        </p:nvSpPr>
        <p:spPr>
          <a:xfrm rot="20549434">
            <a:off x="7484618" y="3270639"/>
            <a:ext cx="603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s</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4" name="TextBox 43">
            <a:extLst>
              <a:ext uri="{FF2B5EF4-FFF2-40B4-BE49-F238E27FC236}">
                <a16:creationId xmlns:a16="http://schemas.microsoft.com/office/drawing/2014/main" id="{DA37D443-CE65-1B3D-A0B6-F3791319EE87}"/>
              </a:ext>
            </a:extLst>
          </p:cNvPr>
          <p:cNvSpPr txBox="1"/>
          <p:nvPr/>
        </p:nvSpPr>
        <p:spPr>
          <a:xfrm rot="522572">
            <a:off x="8487359" y="4132994"/>
            <a:ext cx="2603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hie</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r</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5" name="TextBox 44">
            <a:extLst>
              <a:ext uri="{FF2B5EF4-FFF2-40B4-BE49-F238E27FC236}">
                <a16:creationId xmlns:a16="http://schemas.microsoft.com/office/drawing/2014/main" id="{A5781D3D-AE97-5568-04BF-53424D896CD9}"/>
              </a:ext>
            </a:extLst>
          </p:cNvPr>
          <p:cNvSpPr txBox="1"/>
          <p:nvPr/>
        </p:nvSpPr>
        <p:spPr>
          <a:xfrm rot="522572">
            <a:off x="7341595" y="4923684"/>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a:t>
            </a:r>
          </a:p>
        </p:txBody>
      </p:sp>
      <p:sp>
        <p:nvSpPr>
          <p:cNvPr id="46" name="TextBox 45">
            <a:extLst>
              <a:ext uri="{FF2B5EF4-FFF2-40B4-BE49-F238E27FC236}">
                <a16:creationId xmlns:a16="http://schemas.microsoft.com/office/drawing/2014/main" id="{A09B68C8-4725-1961-7995-CDE90854505E}"/>
              </a:ext>
            </a:extLst>
          </p:cNvPr>
          <p:cNvSpPr txBox="1"/>
          <p:nvPr/>
        </p:nvSpPr>
        <p:spPr>
          <a:xfrm rot="522572">
            <a:off x="10406336" y="5501103"/>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der</a:t>
            </a:r>
          </a:p>
        </p:txBody>
      </p:sp>
      <p:sp>
        <p:nvSpPr>
          <p:cNvPr id="47" name="TextBox 46">
            <a:extLst>
              <a:ext uri="{FF2B5EF4-FFF2-40B4-BE49-F238E27FC236}">
                <a16:creationId xmlns:a16="http://schemas.microsoft.com/office/drawing/2014/main" id="{FA6C58E0-F1FF-2BF7-96D8-327B182B2BCF}"/>
              </a:ext>
            </a:extLst>
          </p:cNvPr>
          <p:cNvSpPr txBox="1"/>
          <p:nvPr/>
        </p:nvSpPr>
        <p:spPr>
          <a:xfrm rot="21060543">
            <a:off x="823414" y="5687874"/>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kl</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n</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51FAC3F3-B63D-58DE-3DE7-639693630B91}"/>
              </a:ext>
            </a:extLst>
          </p:cNvPr>
          <p:cNvSpPr txBox="1"/>
          <p:nvPr/>
        </p:nvSpPr>
        <p:spPr>
          <a:xfrm>
            <a:off x="10156008" y="2904399"/>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Haust</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r</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9" name="TextBox 48">
            <a:extLst>
              <a:ext uri="{FF2B5EF4-FFF2-40B4-BE49-F238E27FC236}">
                <a16:creationId xmlns:a16="http://schemas.microsoft.com/office/drawing/2014/main" id="{BE5BB5F5-645D-5D34-B5E7-60B6F642CD3A}"/>
              </a:ext>
            </a:extLst>
          </p:cNvPr>
          <p:cNvSpPr txBox="1"/>
          <p:nvPr/>
        </p:nvSpPr>
        <p:spPr>
          <a:xfrm rot="20549434">
            <a:off x="9477064" y="4299489"/>
            <a:ext cx="24360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geht’s</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0" name="TextBox 49">
            <a:extLst>
              <a:ext uri="{FF2B5EF4-FFF2-40B4-BE49-F238E27FC236}">
                <a16:creationId xmlns:a16="http://schemas.microsoft.com/office/drawing/2014/main" id="{81900176-77FA-FFBF-1F6A-22578131CD0D}"/>
              </a:ext>
            </a:extLst>
          </p:cNvPr>
          <p:cNvSpPr txBox="1"/>
          <p:nvPr/>
        </p:nvSpPr>
        <p:spPr>
          <a:xfrm rot="522572">
            <a:off x="8841277" y="2270272"/>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d</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1" name="TextBox 50">
            <a:extLst>
              <a:ext uri="{FF2B5EF4-FFF2-40B4-BE49-F238E27FC236}">
                <a16:creationId xmlns:a16="http://schemas.microsoft.com/office/drawing/2014/main" id="{5D14654F-2E04-DC8D-ED31-17DF8BF53D55}"/>
              </a:ext>
            </a:extLst>
          </p:cNvPr>
          <p:cNvSpPr txBox="1"/>
          <p:nvPr/>
        </p:nvSpPr>
        <p:spPr>
          <a:xfrm rot="522572">
            <a:off x="7055261" y="1097063"/>
            <a:ext cx="14086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be</a:t>
            </a:r>
          </a:p>
        </p:txBody>
      </p:sp>
      <p:sp>
        <p:nvSpPr>
          <p:cNvPr id="52" name="Rectangle 51">
            <a:extLst>
              <a:ext uri="{FF2B5EF4-FFF2-40B4-BE49-F238E27FC236}">
                <a16:creationId xmlns:a16="http://schemas.microsoft.com/office/drawing/2014/main" id="{200C25C5-293E-2EFD-21A5-A3CFFB9FABFB}"/>
              </a:ext>
            </a:extLst>
          </p:cNvPr>
          <p:cNvSpPr/>
          <p:nvPr/>
        </p:nvSpPr>
        <p:spPr>
          <a:xfrm>
            <a:off x="8424621" y="5880898"/>
            <a:ext cx="880369"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B</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ne</a:t>
            </a:r>
          </a:p>
        </p:txBody>
      </p:sp>
      <p:sp>
        <p:nvSpPr>
          <p:cNvPr id="70" name="TextBox 69">
            <a:extLst>
              <a:ext uri="{FF2B5EF4-FFF2-40B4-BE49-F238E27FC236}">
                <a16:creationId xmlns:a16="http://schemas.microsoft.com/office/drawing/2014/main" id="{A8D2C7D9-4333-594E-73BC-2528703B0748}"/>
              </a:ext>
            </a:extLst>
          </p:cNvPr>
          <p:cNvSpPr txBox="1"/>
          <p:nvPr/>
        </p:nvSpPr>
        <p:spPr>
          <a:xfrm rot="20481591">
            <a:off x="837474" y="2922347"/>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F</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le</a:t>
            </a:r>
          </a:p>
        </p:txBody>
      </p:sp>
      <p:sp>
        <p:nvSpPr>
          <p:cNvPr id="74" name="Oval 73">
            <a:extLst>
              <a:ext uri="{FF2B5EF4-FFF2-40B4-BE49-F238E27FC236}">
                <a16:creationId xmlns:a16="http://schemas.microsoft.com/office/drawing/2014/main" id="{273F63DB-FD77-9C7B-9126-6F460BB119EE}"/>
              </a:ext>
            </a:extLst>
          </p:cNvPr>
          <p:cNvSpPr/>
          <p:nvPr/>
        </p:nvSpPr>
        <p:spPr>
          <a:xfrm rot="21281593">
            <a:off x="1732103" y="4715363"/>
            <a:ext cx="1895167" cy="8300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C9DA52D1-213A-43C6-E7B8-F84B4461D1C2}"/>
              </a:ext>
            </a:extLst>
          </p:cNvPr>
          <p:cNvSpPr/>
          <p:nvPr/>
        </p:nvSpPr>
        <p:spPr>
          <a:xfrm rot="21059097">
            <a:off x="2270393" y="4882731"/>
            <a:ext cx="880369"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B</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76" name="TextBox 75">
            <a:extLst>
              <a:ext uri="{FF2B5EF4-FFF2-40B4-BE49-F238E27FC236}">
                <a16:creationId xmlns:a16="http://schemas.microsoft.com/office/drawing/2014/main" id="{308C83EA-5B93-7BC2-0AE4-5F97AD77FA8D}"/>
              </a:ext>
            </a:extLst>
          </p:cNvPr>
          <p:cNvSpPr txBox="1"/>
          <p:nvPr/>
        </p:nvSpPr>
        <p:spPr>
          <a:xfrm rot="294825">
            <a:off x="434068" y="4114592"/>
            <a:ext cx="1408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ei</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a:t>
            </a:r>
          </a:p>
        </p:txBody>
      </p:sp>
      <p:sp>
        <p:nvSpPr>
          <p:cNvPr id="78" name="TextBox 77">
            <a:extLst>
              <a:ext uri="{FF2B5EF4-FFF2-40B4-BE49-F238E27FC236}">
                <a16:creationId xmlns:a16="http://schemas.microsoft.com/office/drawing/2014/main" id="{8A947B3E-26E1-20E8-B45E-421875B92DFF}"/>
              </a:ext>
            </a:extLst>
          </p:cNvPr>
          <p:cNvSpPr txBox="1"/>
          <p:nvPr/>
        </p:nvSpPr>
        <p:spPr>
          <a:xfrm>
            <a:off x="3011988" y="127945"/>
            <a:ext cx="65181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Lies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die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Wörter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das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ei</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oder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pic>
        <p:nvPicPr>
          <p:cNvPr id="80" name="Picture 79" descr="man escaping from jail">
            <a:extLst>
              <a:ext uri="{FF2B5EF4-FFF2-40B4-BE49-F238E27FC236}">
                <a16:creationId xmlns:a16="http://schemas.microsoft.com/office/drawing/2014/main" id="{1FDC22C4-7508-10E5-72B8-59B02BFF14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7583" y="868021"/>
            <a:ext cx="1755322" cy="1219701"/>
          </a:xfrm>
          <a:prstGeom prst="rect">
            <a:avLst/>
          </a:prstGeom>
        </p:spPr>
      </p:pic>
      <p:pic>
        <p:nvPicPr>
          <p:cNvPr id="82" name="Picture 81" descr="man with hearts">
            <a:extLst>
              <a:ext uri="{FF2B5EF4-FFF2-40B4-BE49-F238E27FC236}">
                <a16:creationId xmlns:a16="http://schemas.microsoft.com/office/drawing/2014/main" id="{35442AF6-A990-FB22-DEC6-56EE7E49004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8141" y="1595273"/>
            <a:ext cx="892087" cy="807856"/>
          </a:xfrm>
          <a:prstGeom prst="rect">
            <a:avLst/>
          </a:prstGeom>
          <a:noFill/>
        </p:spPr>
      </p:pic>
    </p:spTree>
    <p:extLst>
      <p:ext uri="{BB962C8B-B14F-4D97-AF65-F5344CB8AC3E}">
        <p14:creationId xmlns:p14="http://schemas.microsoft.com/office/powerpoint/2010/main" val="1884174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909808246"/>
              </p:ext>
            </p:extLst>
          </p:nvPr>
        </p:nvGraphicFramePr>
        <p:xfrm>
          <a:off x="672069" y="1130637"/>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richtig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wie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geht’s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falsch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blau</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rot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gelb</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solidFill>
                          <a:srgbClr val="002060"/>
                        </a:solidFill>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auch</a:t>
                      </a:r>
                      <a:endParaRPr lang="en-GB" sz="2400" b="1"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aber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gut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der </a:t>
                      </a:r>
                      <a:r>
                        <a:rPr lang="en-US" sz="2400" b="1" dirty="0" err="1">
                          <a:solidFill>
                            <a:srgbClr val="002060"/>
                          </a:solidFill>
                          <a:latin typeface="Century Gothic" panose="020B0502020202020204" pitchFamily="34" charset="0"/>
                        </a:rPr>
                        <a:t>Punkt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nicht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wie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0451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lang="en-GB" sz="2400" b="1" spc="-1" dirty="0">
                <a:solidFill>
                  <a:srgbClr val="002060"/>
                </a:solidFill>
                <a:latin typeface="Century Gothic" panose="020B0502020202020204" pitchFamily="34" charset="0"/>
                <a:ea typeface="Century Gothic"/>
              </a:rPr>
              <a:t>English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71226" y="2981886"/>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26" y="1275906"/>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26608" y="472986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84294" y="5555757"/>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842448" y="367710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28791" y="1969967"/>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Tree>
    <p:extLst>
      <p:ext uri="{BB962C8B-B14F-4D97-AF65-F5344CB8AC3E}">
        <p14:creationId xmlns:p14="http://schemas.microsoft.com/office/powerpoint/2010/main" val="258717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707683396"/>
              </p:ext>
            </p:extLst>
          </p:nvPr>
        </p:nvGraphicFramePr>
        <p:xfrm>
          <a:off x="644541" y="1130637"/>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wrong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yellow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how’s it going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blau</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solidFill>
                          <a:srgbClr val="002060"/>
                        </a:solidFill>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how</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good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also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but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dot, point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a:ln>
                  <a:noFill/>
                </a:ln>
                <a:solidFill>
                  <a:srgbClr val="002060"/>
                </a:solidFill>
                <a:effectLst/>
                <a:uLnTx/>
                <a:uFillTx/>
                <a:latin typeface="Century Gothic" panose="020B0502020202020204" pitchFamily="34" charset="0"/>
                <a:ea typeface="Century Gothic"/>
              </a:rPr>
              <a:t> </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12532" y="310794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32" y="1401967"/>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67914" y="4855921"/>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25600" y="5681818"/>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83754" y="3803166"/>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70097" y="2096028"/>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Tree>
    <p:extLst>
      <p:ext uri="{BB962C8B-B14F-4D97-AF65-F5344CB8AC3E}">
        <p14:creationId xmlns:p14="http://schemas.microsoft.com/office/powerpoint/2010/main" val="253356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2164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[1/4]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8" name="Google Shape;424;p23">
            <a:extLst>
              <a:ext uri="{FF2B5EF4-FFF2-40B4-BE49-F238E27FC236}">
                <a16:creationId xmlns:a16="http://schemas.microsoft.com/office/drawing/2014/main" id="{ADBF2A91-928F-A8D4-CA60-B93875D82B01}"/>
              </a:ext>
            </a:extLst>
          </p:cNvPr>
          <p:cNvSpPr/>
          <p:nvPr/>
        </p:nvSpPr>
        <p:spPr>
          <a:xfrm>
            <a:off x="891875" y="1416914"/>
            <a:ext cx="4009431"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auch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19" name="Google Shape;425;p23">
            <a:extLst>
              <a:ext uri="{FF2B5EF4-FFF2-40B4-BE49-F238E27FC236}">
                <a16:creationId xmlns:a16="http://schemas.microsoft.com/office/drawing/2014/main" id="{C14EA9EF-F129-05E8-D0DE-78E2044943A7}"/>
              </a:ext>
            </a:extLst>
          </p:cNvPr>
          <p:cNvSpPr/>
          <p:nvPr/>
        </p:nvSpPr>
        <p:spPr>
          <a:xfrm>
            <a:off x="7380063" y="3140455"/>
            <a:ext cx="299793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gut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0" name="Google Shape;426;p23">
            <a:extLst>
              <a:ext uri="{FF2B5EF4-FFF2-40B4-BE49-F238E27FC236}">
                <a16:creationId xmlns:a16="http://schemas.microsoft.com/office/drawing/2014/main" id="{FCC9A89E-D08C-C2F0-2D7F-BBBA01FC8FF8}"/>
              </a:ext>
            </a:extLst>
          </p:cNvPr>
          <p:cNvSpPr/>
          <p:nvPr/>
        </p:nvSpPr>
        <p:spPr>
          <a:xfrm>
            <a:off x="840536" y="3000606"/>
            <a:ext cx="312136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falsch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1" name="Google Shape;427;p23">
            <a:extLst>
              <a:ext uri="{FF2B5EF4-FFF2-40B4-BE49-F238E27FC236}">
                <a16:creationId xmlns:a16="http://schemas.microsoft.com/office/drawing/2014/main" id="{F124A0FB-8646-9B6E-FE36-E763B88F07CB}"/>
              </a:ext>
            </a:extLst>
          </p:cNvPr>
          <p:cNvSpPr/>
          <p:nvPr/>
        </p:nvSpPr>
        <p:spPr>
          <a:xfrm>
            <a:off x="1141095" y="4849524"/>
            <a:ext cx="2969083"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das</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2" name="Google Shape;428;p23">
            <a:extLst>
              <a:ext uri="{FF2B5EF4-FFF2-40B4-BE49-F238E27FC236}">
                <a16:creationId xmlns:a16="http://schemas.microsoft.com/office/drawing/2014/main" id="{2C1DE9CB-8A54-448A-45B5-6CBD2D0AC5B1}"/>
              </a:ext>
            </a:extLst>
          </p:cNvPr>
          <p:cNvSpPr/>
          <p:nvPr/>
        </p:nvSpPr>
        <p:spPr>
          <a:xfrm>
            <a:off x="7333975" y="1447521"/>
            <a:ext cx="3966150"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nicht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3" name="Google Shape;429;p23">
            <a:extLst>
              <a:ext uri="{FF2B5EF4-FFF2-40B4-BE49-F238E27FC236}">
                <a16:creationId xmlns:a16="http://schemas.microsoft.com/office/drawing/2014/main" id="{E9135223-43CF-BE7F-C4C2-1B47E4AD22F9}"/>
              </a:ext>
            </a:extLst>
          </p:cNvPr>
          <p:cNvSpPr/>
          <p:nvPr/>
        </p:nvSpPr>
        <p:spPr>
          <a:xfrm>
            <a:off x="7012362" y="4833389"/>
            <a:ext cx="4667934"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Wie </a:t>
            </a: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geht’s</a:t>
            </a: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430;p23">
            <a:extLst>
              <a:ext uri="{FF2B5EF4-FFF2-40B4-BE49-F238E27FC236}">
                <a16:creationId xmlns:a16="http://schemas.microsoft.com/office/drawing/2014/main" id="{D598A478-9526-5850-2055-33A7C5CB4521}"/>
              </a:ext>
            </a:extLst>
          </p:cNvPr>
          <p:cNvSpPr/>
          <p:nvPr/>
        </p:nvSpPr>
        <p:spPr>
          <a:xfrm>
            <a:off x="404386" y="2726741"/>
            <a:ext cx="2869908" cy="1490869"/>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5" name="Google Shape;429;p23">
            <a:extLst>
              <a:ext uri="{FF2B5EF4-FFF2-40B4-BE49-F238E27FC236}">
                <a16:creationId xmlns:a16="http://schemas.microsoft.com/office/drawing/2014/main" id="{EBD831E0-96B5-00B1-8150-7993B531487F}"/>
              </a:ext>
            </a:extLst>
          </p:cNvPr>
          <p:cNvSpPr/>
          <p:nvPr/>
        </p:nvSpPr>
        <p:spPr>
          <a:xfrm>
            <a:off x="3947792" y="3010530"/>
            <a:ext cx="2744662"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was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500"/>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500"/>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500"/>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9"/>
                                        </p:tgtEl>
                                      </p:cBhvr>
                                    </p:animEffect>
                                    <p:set>
                                      <p:cBhvr>
                                        <p:cTn id="16" dur="1" fill="hold">
                                          <p:stCondLst>
                                            <p:cond delay="500"/>
                                          </p:stCondLst>
                                        </p:cTn>
                                        <p:tgtEl>
                                          <p:spTgt spid="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500"/>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3"/>
                                        </p:tgtEl>
                                      </p:cBhvr>
                                    </p:animEffect>
                                    <p:set>
                                      <p:cBhvr>
                                        <p:cTn id="22" dur="1" fill="hold">
                                          <p:stCondLst>
                                            <p:cond delay="500"/>
                                          </p:stCondLst>
                                        </p:cTn>
                                        <p:tgtEl>
                                          <p:spTgt spid="2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50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2164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[2/4]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8" name="Google Shape;424;p23">
            <a:extLst>
              <a:ext uri="{FF2B5EF4-FFF2-40B4-BE49-F238E27FC236}">
                <a16:creationId xmlns:a16="http://schemas.microsoft.com/office/drawing/2014/main" id="{ADBF2A91-928F-A8D4-CA60-B93875D82B01}"/>
              </a:ext>
            </a:extLst>
          </p:cNvPr>
          <p:cNvSpPr/>
          <p:nvPr/>
        </p:nvSpPr>
        <p:spPr>
          <a:xfrm>
            <a:off x="911742" y="1458045"/>
            <a:ext cx="4009431"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auch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19" name="Google Shape;425;p23">
            <a:extLst>
              <a:ext uri="{FF2B5EF4-FFF2-40B4-BE49-F238E27FC236}">
                <a16:creationId xmlns:a16="http://schemas.microsoft.com/office/drawing/2014/main" id="{C14EA9EF-F129-05E8-D0DE-78E2044943A7}"/>
              </a:ext>
            </a:extLst>
          </p:cNvPr>
          <p:cNvSpPr/>
          <p:nvPr/>
        </p:nvSpPr>
        <p:spPr>
          <a:xfrm>
            <a:off x="7177552" y="3128391"/>
            <a:ext cx="299793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gut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0" name="Google Shape;426;p23">
            <a:extLst>
              <a:ext uri="{FF2B5EF4-FFF2-40B4-BE49-F238E27FC236}">
                <a16:creationId xmlns:a16="http://schemas.microsoft.com/office/drawing/2014/main" id="{FCC9A89E-D08C-C2F0-2D7F-BBBA01FC8FF8}"/>
              </a:ext>
            </a:extLst>
          </p:cNvPr>
          <p:cNvSpPr/>
          <p:nvPr/>
        </p:nvSpPr>
        <p:spPr>
          <a:xfrm>
            <a:off x="988811" y="2995165"/>
            <a:ext cx="312136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falsch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1" name="Google Shape;427;p23">
            <a:extLst>
              <a:ext uri="{FF2B5EF4-FFF2-40B4-BE49-F238E27FC236}">
                <a16:creationId xmlns:a16="http://schemas.microsoft.com/office/drawing/2014/main" id="{F124A0FB-8646-9B6E-FE36-E763B88F07CB}"/>
              </a:ext>
            </a:extLst>
          </p:cNvPr>
          <p:cNvSpPr/>
          <p:nvPr/>
        </p:nvSpPr>
        <p:spPr>
          <a:xfrm>
            <a:off x="911742" y="4845674"/>
            <a:ext cx="2969083"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das</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2" name="Google Shape;428;p23">
            <a:extLst>
              <a:ext uri="{FF2B5EF4-FFF2-40B4-BE49-F238E27FC236}">
                <a16:creationId xmlns:a16="http://schemas.microsoft.com/office/drawing/2014/main" id="{2C1DE9CB-8A54-448A-45B5-6CBD2D0AC5B1}"/>
              </a:ext>
            </a:extLst>
          </p:cNvPr>
          <p:cNvSpPr/>
          <p:nvPr/>
        </p:nvSpPr>
        <p:spPr>
          <a:xfrm>
            <a:off x="7131464" y="1435457"/>
            <a:ext cx="3966150"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nicht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3" name="Google Shape;429;p23">
            <a:extLst>
              <a:ext uri="{FF2B5EF4-FFF2-40B4-BE49-F238E27FC236}">
                <a16:creationId xmlns:a16="http://schemas.microsoft.com/office/drawing/2014/main" id="{E9135223-43CF-BE7F-C4C2-1B47E4AD22F9}"/>
              </a:ext>
            </a:extLst>
          </p:cNvPr>
          <p:cNvSpPr/>
          <p:nvPr/>
        </p:nvSpPr>
        <p:spPr>
          <a:xfrm>
            <a:off x="6940562" y="4854984"/>
            <a:ext cx="4416142"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Wie </a:t>
            </a: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geht’s</a:t>
            </a: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430;p23">
            <a:extLst>
              <a:ext uri="{FF2B5EF4-FFF2-40B4-BE49-F238E27FC236}">
                <a16:creationId xmlns:a16="http://schemas.microsoft.com/office/drawing/2014/main" id="{D598A478-9526-5850-2055-33A7C5CB4521}"/>
              </a:ext>
            </a:extLst>
          </p:cNvPr>
          <p:cNvSpPr/>
          <p:nvPr/>
        </p:nvSpPr>
        <p:spPr>
          <a:xfrm>
            <a:off x="6628701" y="1151687"/>
            <a:ext cx="2997937" cy="1490869"/>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5" name="Google Shape;429;p23">
            <a:extLst>
              <a:ext uri="{FF2B5EF4-FFF2-40B4-BE49-F238E27FC236}">
                <a16:creationId xmlns:a16="http://schemas.microsoft.com/office/drawing/2014/main" id="{EBD831E0-96B5-00B1-8150-7993B531487F}"/>
              </a:ext>
            </a:extLst>
          </p:cNvPr>
          <p:cNvSpPr/>
          <p:nvPr/>
        </p:nvSpPr>
        <p:spPr>
          <a:xfrm>
            <a:off x="4110178" y="3128391"/>
            <a:ext cx="2744662"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was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937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500"/>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500"/>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500"/>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9"/>
                                        </p:tgtEl>
                                      </p:cBhvr>
                                    </p:animEffect>
                                    <p:set>
                                      <p:cBhvr>
                                        <p:cTn id="16" dur="1" fill="hold">
                                          <p:stCondLst>
                                            <p:cond delay="500"/>
                                          </p:stCondLst>
                                        </p:cTn>
                                        <p:tgtEl>
                                          <p:spTgt spid="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500"/>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3"/>
                                        </p:tgtEl>
                                      </p:cBhvr>
                                    </p:animEffect>
                                    <p:set>
                                      <p:cBhvr>
                                        <p:cTn id="22" dur="1" fill="hold">
                                          <p:stCondLst>
                                            <p:cond delay="500"/>
                                          </p:stCondLst>
                                        </p:cTn>
                                        <p:tgtEl>
                                          <p:spTgt spid="2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50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117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[3/4]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8" name="Google Shape;424;p23">
            <a:extLst>
              <a:ext uri="{FF2B5EF4-FFF2-40B4-BE49-F238E27FC236}">
                <a16:creationId xmlns:a16="http://schemas.microsoft.com/office/drawing/2014/main" id="{ADBF2A91-928F-A8D4-CA60-B93875D82B01}"/>
              </a:ext>
            </a:extLst>
          </p:cNvPr>
          <p:cNvSpPr/>
          <p:nvPr/>
        </p:nvSpPr>
        <p:spPr>
          <a:xfrm>
            <a:off x="840536" y="1310218"/>
            <a:ext cx="4009431"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auch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19" name="Google Shape;425;p23">
            <a:extLst>
              <a:ext uri="{FF2B5EF4-FFF2-40B4-BE49-F238E27FC236}">
                <a16:creationId xmlns:a16="http://schemas.microsoft.com/office/drawing/2014/main" id="{C14EA9EF-F129-05E8-D0DE-78E2044943A7}"/>
              </a:ext>
            </a:extLst>
          </p:cNvPr>
          <p:cNvSpPr/>
          <p:nvPr/>
        </p:nvSpPr>
        <p:spPr>
          <a:xfrm>
            <a:off x="7131464" y="3077435"/>
            <a:ext cx="299793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gut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0" name="Google Shape;426;p23">
            <a:extLst>
              <a:ext uri="{FF2B5EF4-FFF2-40B4-BE49-F238E27FC236}">
                <a16:creationId xmlns:a16="http://schemas.microsoft.com/office/drawing/2014/main" id="{FCC9A89E-D08C-C2F0-2D7F-BBBA01FC8FF8}"/>
              </a:ext>
            </a:extLst>
          </p:cNvPr>
          <p:cNvSpPr/>
          <p:nvPr/>
        </p:nvSpPr>
        <p:spPr>
          <a:xfrm>
            <a:off x="840536" y="3000606"/>
            <a:ext cx="312136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falsch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1" name="Google Shape;427;p23">
            <a:extLst>
              <a:ext uri="{FF2B5EF4-FFF2-40B4-BE49-F238E27FC236}">
                <a16:creationId xmlns:a16="http://schemas.microsoft.com/office/drawing/2014/main" id="{F124A0FB-8646-9B6E-FE36-E763B88F07CB}"/>
              </a:ext>
            </a:extLst>
          </p:cNvPr>
          <p:cNvSpPr/>
          <p:nvPr/>
        </p:nvSpPr>
        <p:spPr>
          <a:xfrm>
            <a:off x="840536" y="4928382"/>
            <a:ext cx="2969083"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das</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2" name="Google Shape;428;p23">
            <a:extLst>
              <a:ext uri="{FF2B5EF4-FFF2-40B4-BE49-F238E27FC236}">
                <a16:creationId xmlns:a16="http://schemas.microsoft.com/office/drawing/2014/main" id="{2C1DE9CB-8A54-448A-45B5-6CBD2D0AC5B1}"/>
              </a:ext>
            </a:extLst>
          </p:cNvPr>
          <p:cNvSpPr/>
          <p:nvPr/>
        </p:nvSpPr>
        <p:spPr>
          <a:xfrm>
            <a:off x="7131464" y="1355697"/>
            <a:ext cx="3966150"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nicht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3" name="Google Shape;429;p23">
            <a:extLst>
              <a:ext uri="{FF2B5EF4-FFF2-40B4-BE49-F238E27FC236}">
                <a16:creationId xmlns:a16="http://schemas.microsoft.com/office/drawing/2014/main" id="{E9135223-43CF-BE7F-C4C2-1B47E4AD22F9}"/>
              </a:ext>
            </a:extLst>
          </p:cNvPr>
          <p:cNvSpPr/>
          <p:nvPr/>
        </p:nvSpPr>
        <p:spPr>
          <a:xfrm>
            <a:off x="7000285" y="4821325"/>
            <a:ext cx="4694438"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Wie </a:t>
            </a: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geht’s</a:t>
            </a: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430;p23">
            <a:extLst>
              <a:ext uri="{FF2B5EF4-FFF2-40B4-BE49-F238E27FC236}">
                <a16:creationId xmlns:a16="http://schemas.microsoft.com/office/drawing/2014/main" id="{D598A478-9526-5850-2055-33A7C5CB4521}"/>
              </a:ext>
            </a:extLst>
          </p:cNvPr>
          <p:cNvSpPr/>
          <p:nvPr/>
        </p:nvSpPr>
        <p:spPr>
          <a:xfrm>
            <a:off x="7010504" y="4404738"/>
            <a:ext cx="4467281" cy="1756462"/>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5" name="Google Shape;429;p23">
            <a:extLst>
              <a:ext uri="{FF2B5EF4-FFF2-40B4-BE49-F238E27FC236}">
                <a16:creationId xmlns:a16="http://schemas.microsoft.com/office/drawing/2014/main" id="{EBD831E0-96B5-00B1-8150-7993B531487F}"/>
              </a:ext>
            </a:extLst>
          </p:cNvPr>
          <p:cNvSpPr/>
          <p:nvPr/>
        </p:nvSpPr>
        <p:spPr>
          <a:xfrm>
            <a:off x="3961903" y="2967355"/>
            <a:ext cx="2744662"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was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59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500"/>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500"/>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500"/>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9"/>
                                        </p:tgtEl>
                                      </p:cBhvr>
                                    </p:animEffect>
                                    <p:set>
                                      <p:cBhvr>
                                        <p:cTn id="16" dur="1" fill="hold">
                                          <p:stCondLst>
                                            <p:cond delay="500"/>
                                          </p:stCondLst>
                                        </p:cTn>
                                        <p:tgtEl>
                                          <p:spTgt spid="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500"/>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3"/>
                                        </p:tgtEl>
                                      </p:cBhvr>
                                    </p:animEffect>
                                    <p:set>
                                      <p:cBhvr>
                                        <p:cTn id="22" dur="1" fill="hold">
                                          <p:stCondLst>
                                            <p:cond delay="500"/>
                                          </p:stCondLst>
                                        </p:cTn>
                                        <p:tgtEl>
                                          <p:spTgt spid="2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50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117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[4/4]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8" name="Google Shape;424;p23">
            <a:extLst>
              <a:ext uri="{FF2B5EF4-FFF2-40B4-BE49-F238E27FC236}">
                <a16:creationId xmlns:a16="http://schemas.microsoft.com/office/drawing/2014/main" id="{ADBF2A91-928F-A8D4-CA60-B93875D82B01}"/>
              </a:ext>
            </a:extLst>
          </p:cNvPr>
          <p:cNvSpPr/>
          <p:nvPr/>
        </p:nvSpPr>
        <p:spPr>
          <a:xfrm>
            <a:off x="836350" y="1434185"/>
            <a:ext cx="4009431"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auch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19" name="Google Shape;425;p23">
            <a:extLst>
              <a:ext uri="{FF2B5EF4-FFF2-40B4-BE49-F238E27FC236}">
                <a16:creationId xmlns:a16="http://schemas.microsoft.com/office/drawing/2014/main" id="{C14EA9EF-F129-05E8-D0DE-78E2044943A7}"/>
              </a:ext>
            </a:extLst>
          </p:cNvPr>
          <p:cNvSpPr/>
          <p:nvPr/>
        </p:nvSpPr>
        <p:spPr>
          <a:xfrm>
            <a:off x="7392308" y="2966063"/>
            <a:ext cx="299793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gut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0" name="Google Shape;426;p23">
            <a:extLst>
              <a:ext uri="{FF2B5EF4-FFF2-40B4-BE49-F238E27FC236}">
                <a16:creationId xmlns:a16="http://schemas.microsoft.com/office/drawing/2014/main" id="{FCC9A89E-D08C-C2F0-2D7F-BBBA01FC8FF8}"/>
              </a:ext>
            </a:extLst>
          </p:cNvPr>
          <p:cNvSpPr/>
          <p:nvPr/>
        </p:nvSpPr>
        <p:spPr>
          <a:xfrm>
            <a:off x="840536" y="3000606"/>
            <a:ext cx="3121367"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falsch</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1" name="Google Shape;427;p23">
            <a:extLst>
              <a:ext uri="{FF2B5EF4-FFF2-40B4-BE49-F238E27FC236}">
                <a16:creationId xmlns:a16="http://schemas.microsoft.com/office/drawing/2014/main" id="{F124A0FB-8646-9B6E-FE36-E763B88F07CB}"/>
              </a:ext>
            </a:extLst>
          </p:cNvPr>
          <p:cNvSpPr/>
          <p:nvPr/>
        </p:nvSpPr>
        <p:spPr>
          <a:xfrm>
            <a:off x="912491" y="4879218"/>
            <a:ext cx="2969083"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das</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2" name="Google Shape;428;p23">
            <a:extLst>
              <a:ext uri="{FF2B5EF4-FFF2-40B4-BE49-F238E27FC236}">
                <a16:creationId xmlns:a16="http://schemas.microsoft.com/office/drawing/2014/main" id="{2C1DE9CB-8A54-448A-45B5-6CBD2D0AC5B1}"/>
              </a:ext>
            </a:extLst>
          </p:cNvPr>
          <p:cNvSpPr/>
          <p:nvPr/>
        </p:nvSpPr>
        <p:spPr>
          <a:xfrm>
            <a:off x="7346221" y="1434185"/>
            <a:ext cx="3966150"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nicht</a:t>
            </a:r>
            <a:endParaRPr kumimoji="0" sz="1800" b="0" i="0" u="none" strike="noStrike" kern="0" cap="none" spc="0" normalizeH="0" baseline="0" noProof="0" dirty="0">
              <a:ln>
                <a:noFill/>
              </a:ln>
              <a:solidFill>
                <a:srgbClr val="115076"/>
              </a:solidFill>
              <a:effectLst/>
              <a:uLnTx/>
              <a:uFillTx/>
              <a:latin typeface="Century Gothic"/>
              <a:ea typeface="Century Gothic"/>
              <a:cs typeface="Century Gothic"/>
              <a:sym typeface="Century Gothic"/>
            </a:endParaRPr>
          </a:p>
        </p:txBody>
      </p:sp>
      <p:sp>
        <p:nvSpPr>
          <p:cNvPr id="23" name="Google Shape;429;p23">
            <a:extLst>
              <a:ext uri="{FF2B5EF4-FFF2-40B4-BE49-F238E27FC236}">
                <a16:creationId xmlns:a16="http://schemas.microsoft.com/office/drawing/2014/main" id="{E9135223-43CF-BE7F-C4C2-1B47E4AD22F9}"/>
              </a:ext>
            </a:extLst>
          </p:cNvPr>
          <p:cNvSpPr/>
          <p:nvPr/>
        </p:nvSpPr>
        <p:spPr>
          <a:xfrm>
            <a:off x="6929769" y="4877946"/>
            <a:ext cx="5117105"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Wie </a:t>
            </a:r>
            <a:r>
              <a:rPr kumimoji="0" lang="en-GB" sz="5400" b="0" i="0" u="none" strike="noStrike" kern="0" cap="none" spc="0" normalizeH="0" baseline="0" noProof="0" dirty="0" err="1">
                <a:ln>
                  <a:noFill/>
                </a:ln>
                <a:solidFill>
                  <a:srgbClr val="1F4E79"/>
                </a:solidFill>
                <a:effectLst/>
                <a:uLnTx/>
                <a:uFillTx/>
                <a:latin typeface="Century Gothic"/>
                <a:ea typeface="Century Gothic"/>
                <a:cs typeface="Century Gothic"/>
                <a:sym typeface="Century Gothic"/>
              </a:rPr>
              <a:t>geht’s</a:t>
            </a: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430;p23">
            <a:extLst>
              <a:ext uri="{FF2B5EF4-FFF2-40B4-BE49-F238E27FC236}">
                <a16:creationId xmlns:a16="http://schemas.microsoft.com/office/drawing/2014/main" id="{D598A478-9526-5850-2055-33A7C5CB4521}"/>
              </a:ext>
            </a:extLst>
          </p:cNvPr>
          <p:cNvSpPr/>
          <p:nvPr/>
        </p:nvSpPr>
        <p:spPr>
          <a:xfrm>
            <a:off x="371265" y="1310461"/>
            <a:ext cx="3121367" cy="1380150"/>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5" name="Google Shape;429;p23">
            <a:extLst>
              <a:ext uri="{FF2B5EF4-FFF2-40B4-BE49-F238E27FC236}">
                <a16:creationId xmlns:a16="http://schemas.microsoft.com/office/drawing/2014/main" id="{EBD831E0-96B5-00B1-8150-7993B531487F}"/>
              </a:ext>
            </a:extLst>
          </p:cNvPr>
          <p:cNvSpPr/>
          <p:nvPr/>
        </p:nvSpPr>
        <p:spPr>
          <a:xfrm>
            <a:off x="4197396" y="3014156"/>
            <a:ext cx="2744662"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400" b="0" i="0" u="none" strike="noStrike" kern="0" cap="none" spc="0" normalizeH="0" baseline="0" noProof="0" dirty="0">
                <a:ln>
                  <a:noFill/>
                </a:ln>
                <a:solidFill>
                  <a:srgbClr val="1F4E79"/>
                </a:solidFill>
                <a:effectLst/>
                <a:uLnTx/>
                <a:uFillTx/>
                <a:latin typeface="Century Gothic"/>
                <a:ea typeface="Century Gothic"/>
                <a:cs typeface="Century Gothic"/>
                <a:sym typeface="Century Gothic"/>
              </a:rPr>
              <a:t>was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256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500"/>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500"/>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500"/>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9"/>
                                        </p:tgtEl>
                                      </p:cBhvr>
                                    </p:animEffect>
                                    <p:set>
                                      <p:cBhvr>
                                        <p:cTn id="16" dur="1" fill="hold">
                                          <p:stCondLst>
                                            <p:cond delay="500"/>
                                          </p:stCondLst>
                                        </p:cTn>
                                        <p:tgtEl>
                                          <p:spTgt spid="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500"/>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3"/>
                                        </p:tgtEl>
                                      </p:cBhvr>
                                    </p:animEffect>
                                    <p:set>
                                      <p:cBhvr>
                                        <p:cTn id="22" dur="1" fill="hold">
                                          <p:stCondLst>
                                            <p:cond delay="500"/>
                                          </p:stCondLst>
                                        </p:cTn>
                                        <p:tgtEl>
                                          <p:spTgt spid="2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50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117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[1/4]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26" name="Flowchart: Connector 25">
            <a:extLst>
              <a:ext uri="{FF2B5EF4-FFF2-40B4-BE49-F238E27FC236}">
                <a16:creationId xmlns:a16="http://schemas.microsoft.com/office/drawing/2014/main" id="{122C5EB4-AE32-4263-7B09-C24A97255ED7}"/>
              </a:ext>
            </a:extLst>
          </p:cNvPr>
          <p:cNvSpPr/>
          <p:nvPr/>
        </p:nvSpPr>
        <p:spPr>
          <a:xfrm>
            <a:off x="9299332" y="2060469"/>
            <a:ext cx="457200" cy="457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Logo&#10;&#10;Description automatically generated">
            <a:extLst>
              <a:ext uri="{FF2B5EF4-FFF2-40B4-BE49-F238E27FC236}">
                <a16:creationId xmlns:a16="http://schemas.microsoft.com/office/drawing/2014/main" id="{96BB602D-57EA-878D-0BCD-5BDCD6393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39" y="1923237"/>
            <a:ext cx="1269899" cy="731664"/>
          </a:xfrm>
          <a:prstGeom prst="rect">
            <a:avLst/>
          </a:prstGeom>
        </p:spPr>
      </p:pic>
      <p:pic>
        <p:nvPicPr>
          <p:cNvPr id="28" name="Picture 27">
            <a:extLst>
              <a:ext uri="{FF2B5EF4-FFF2-40B4-BE49-F238E27FC236}">
                <a16:creationId xmlns:a16="http://schemas.microsoft.com/office/drawing/2014/main" id="{3EB52F5B-0967-FB04-662C-E4098043F78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9242" y="3898182"/>
            <a:ext cx="1377375" cy="1314424"/>
          </a:xfrm>
          <a:prstGeom prst="rect">
            <a:avLst/>
          </a:prstGeom>
        </p:spPr>
      </p:pic>
      <p:pic>
        <p:nvPicPr>
          <p:cNvPr id="29" name="Picture 10" descr="Check Mark, Tick Mark, Check, Correct, Ok, Yes, Green">
            <a:extLst>
              <a:ext uri="{FF2B5EF4-FFF2-40B4-BE49-F238E27FC236}">
                <a16:creationId xmlns:a16="http://schemas.microsoft.com/office/drawing/2014/main" id="{775FE9A0-147B-C255-275B-A3098E502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051" y="1604401"/>
            <a:ext cx="1302195" cy="12791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Background, Mesh, Triangles, Yellow, Green, Colour">
            <a:extLst>
              <a:ext uri="{FF2B5EF4-FFF2-40B4-BE49-F238E27FC236}">
                <a16:creationId xmlns:a16="http://schemas.microsoft.com/office/drawing/2014/main" id="{6F332176-5E12-A748-EDC0-3E236D5A3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268" y="4053273"/>
            <a:ext cx="1869738" cy="10556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The Background, Background, Pattern, Wallpaper">
            <a:extLst>
              <a:ext uri="{FF2B5EF4-FFF2-40B4-BE49-F238E27FC236}">
                <a16:creationId xmlns:a16="http://schemas.microsoft.com/office/drawing/2014/main" id="{CCF1D60A-E767-82C9-F6AA-ED0264BF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524" y="1846899"/>
            <a:ext cx="1718718" cy="1036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ackground, Blue, Wallpaper, Design, Blue Background">
            <a:extLst>
              <a:ext uri="{FF2B5EF4-FFF2-40B4-BE49-F238E27FC236}">
                <a16:creationId xmlns:a16="http://schemas.microsoft.com/office/drawing/2014/main" id="{E07E2C9C-2355-788D-8F09-B4F0B83A0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7902" y="4037094"/>
            <a:ext cx="1737260" cy="1036601"/>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430;p23">
            <a:extLst>
              <a:ext uri="{FF2B5EF4-FFF2-40B4-BE49-F238E27FC236}">
                <a16:creationId xmlns:a16="http://schemas.microsoft.com/office/drawing/2014/main" id="{62B0C144-69B0-4C9D-A31D-2821B041BE0C}"/>
              </a:ext>
            </a:extLst>
          </p:cNvPr>
          <p:cNvSpPr/>
          <p:nvPr/>
        </p:nvSpPr>
        <p:spPr>
          <a:xfrm>
            <a:off x="383856" y="1532302"/>
            <a:ext cx="3121367" cy="1380150"/>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0893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117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[2/4]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26" name="Flowchart: Connector 25">
            <a:extLst>
              <a:ext uri="{FF2B5EF4-FFF2-40B4-BE49-F238E27FC236}">
                <a16:creationId xmlns:a16="http://schemas.microsoft.com/office/drawing/2014/main" id="{122C5EB4-AE32-4263-7B09-C24A97255ED7}"/>
              </a:ext>
            </a:extLst>
          </p:cNvPr>
          <p:cNvSpPr/>
          <p:nvPr/>
        </p:nvSpPr>
        <p:spPr>
          <a:xfrm>
            <a:off x="9299332" y="2060469"/>
            <a:ext cx="457200" cy="457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Logo&#10;&#10;Description automatically generated">
            <a:extLst>
              <a:ext uri="{FF2B5EF4-FFF2-40B4-BE49-F238E27FC236}">
                <a16:creationId xmlns:a16="http://schemas.microsoft.com/office/drawing/2014/main" id="{96BB602D-57EA-878D-0BCD-5BDCD6393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39" y="1923237"/>
            <a:ext cx="1269899" cy="731664"/>
          </a:xfrm>
          <a:prstGeom prst="rect">
            <a:avLst/>
          </a:prstGeom>
        </p:spPr>
      </p:pic>
      <p:pic>
        <p:nvPicPr>
          <p:cNvPr id="28" name="Picture 27">
            <a:extLst>
              <a:ext uri="{FF2B5EF4-FFF2-40B4-BE49-F238E27FC236}">
                <a16:creationId xmlns:a16="http://schemas.microsoft.com/office/drawing/2014/main" id="{3EB52F5B-0967-FB04-662C-E4098043F78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538" y="3854576"/>
            <a:ext cx="1377375" cy="1314424"/>
          </a:xfrm>
          <a:prstGeom prst="rect">
            <a:avLst/>
          </a:prstGeom>
        </p:spPr>
      </p:pic>
      <p:pic>
        <p:nvPicPr>
          <p:cNvPr id="29" name="Picture 10" descr="Check Mark, Tick Mark, Check, Correct, Ok, Yes, Green">
            <a:extLst>
              <a:ext uri="{FF2B5EF4-FFF2-40B4-BE49-F238E27FC236}">
                <a16:creationId xmlns:a16="http://schemas.microsoft.com/office/drawing/2014/main" id="{775FE9A0-147B-C255-275B-A3098E502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935" y="1649519"/>
            <a:ext cx="1302195" cy="12791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Background, Mesh, Triangles, Yellow, Green, Colour">
            <a:extLst>
              <a:ext uri="{FF2B5EF4-FFF2-40B4-BE49-F238E27FC236}">
                <a16:creationId xmlns:a16="http://schemas.microsoft.com/office/drawing/2014/main" id="{6F332176-5E12-A748-EDC0-3E236D5A3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148" y="4009822"/>
            <a:ext cx="1869738" cy="10556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The Background, Background, Pattern, Wallpaper">
            <a:extLst>
              <a:ext uri="{FF2B5EF4-FFF2-40B4-BE49-F238E27FC236}">
                <a16:creationId xmlns:a16="http://schemas.microsoft.com/office/drawing/2014/main" id="{CCF1D60A-E767-82C9-F6AA-ED0264BF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524" y="1846899"/>
            <a:ext cx="1718718" cy="1036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ackground, Blue, Wallpaper, Design, Blue Background">
            <a:extLst>
              <a:ext uri="{FF2B5EF4-FFF2-40B4-BE49-F238E27FC236}">
                <a16:creationId xmlns:a16="http://schemas.microsoft.com/office/drawing/2014/main" id="{E07E2C9C-2355-788D-8F09-B4F0B83A0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9032" y="3924408"/>
            <a:ext cx="1737260" cy="1036601"/>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430;p23">
            <a:extLst>
              <a:ext uri="{FF2B5EF4-FFF2-40B4-BE49-F238E27FC236}">
                <a16:creationId xmlns:a16="http://schemas.microsoft.com/office/drawing/2014/main" id="{F111F23D-5FA5-49FD-B245-1B7D7E3C93BE}"/>
              </a:ext>
            </a:extLst>
          </p:cNvPr>
          <p:cNvSpPr/>
          <p:nvPr/>
        </p:nvSpPr>
        <p:spPr>
          <a:xfrm>
            <a:off x="6027104" y="1601825"/>
            <a:ext cx="3121367" cy="1380150"/>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1939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51171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Was</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nicht</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mehr</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da? [3/4] </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26" name="Flowchart: Connector 25">
            <a:extLst>
              <a:ext uri="{FF2B5EF4-FFF2-40B4-BE49-F238E27FC236}">
                <a16:creationId xmlns:a16="http://schemas.microsoft.com/office/drawing/2014/main" id="{122C5EB4-AE32-4263-7B09-C24A97255ED7}"/>
              </a:ext>
            </a:extLst>
          </p:cNvPr>
          <p:cNvSpPr/>
          <p:nvPr/>
        </p:nvSpPr>
        <p:spPr>
          <a:xfrm>
            <a:off x="9299332" y="2060469"/>
            <a:ext cx="457200" cy="457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Logo&#10;&#10;Description automatically generated">
            <a:extLst>
              <a:ext uri="{FF2B5EF4-FFF2-40B4-BE49-F238E27FC236}">
                <a16:creationId xmlns:a16="http://schemas.microsoft.com/office/drawing/2014/main" id="{96BB602D-57EA-878D-0BCD-5BDCD6393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39" y="1923237"/>
            <a:ext cx="1269899" cy="731664"/>
          </a:xfrm>
          <a:prstGeom prst="rect">
            <a:avLst/>
          </a:prstGeom>
        </p:spPr>
      </p:pic>
      <p:pic>
        <p:nvPicPr>
          <p:cNvPr id="28" name="Picture 27">
            <a:extLst>
              <a:ext uri="{FF2B5EF4-FFF2-40B4-BE49-F238E27FC236}">
                <a16:creationId xmlns:a16="http://schemas.microsoft.com/office/drawing/2014/main" id="{3EB52F5B-0967-FB04-662C-E4098043F78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538" y="3854576"/>
            <a:ext cx="1377375" cy="1314424"/>
          </a:xfrm>
          <a:prstGeom prst="rect">
            <a:avLst/>
          </a:prstGeom>
        </p:spPr>
      </p:pic>
      <p:pic>
        <p:nvPicPr>
          <p:cNvPr id="29" name="Picture 10" descr="Check Mark, Tick Mark, Check, Correct, Ok, Yes, Green">
            <a:extLst>
              <a:ext uri="{FF2B5EF4-FFF2-40B4-BE49-F238E27FC236}">
                <a16:creationId xmlns:a16="http://schemas.microsoft.com/office/drawing/2014/main" id="{775FE9A0-147B-C255-275B-A3098E502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051" y="1604401"/>
            <a:ext cx="1302195" cy="12791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Background, Mesh, Triangles, Yellow, Green, Colour">
            <a:extLst>
              <a:ext uri="{FF2B5EF4-FFF2-40B4-BE49-F238E27FC236}">
                <a16:creationId xmlns:a16="http://schemas.microsoft.com/office/drawing/2014/main" id="{6F332176-5E12-A748-EDC0-3E236D5A3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148" y="4009822"/>
            <a:ext cx="1869738" cy="10556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The Background, Background, Pattern, Wallpaper">
            <a:extLst>
              <a:ext uri="{FF2B5EF4-FFF2-40B4-BE49-F238E27FC236}">
                <a16:creationId xmlns:a16="http://schemas.microsoft.com/office/drawing/2014/main" id="{CCF1D60A-E767-82C9-F6AA-ED0264BF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524" y="1846899"/>
            <a:ext cx="1718718" cy="1036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ackground, Blue, Wallpaper, Design, Blue Background">
            <a:extLst>
              <a:ext uri="{FF2B5EF4-FFF2-40B4-BE49-F238E27FC236}">
                <a16:creationId xmlns:a16="http://schemas.microsoft.com/office/drawing/2014/main" id="{E07E2C9C-2355-788D-8F09-B4F0B83A0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9032" y="3924408"/>
            <a:ext cx="1737260" cy="1036601"/>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430;p23">
            <a:extLst>
              <a:ext uri="{FF2B5EF4-FFF2-40B4-BE49-F238E27FC236}">
                <a16:creationId xmlns:a16="http://schemas.microsoft.com/office/drawing/2014/main" id="{F3661989-6E42-4E51-B2AF-AB856191D3A6}"/>
              </a:ext>
            </a:extLst>
          </p:cNvPr>
          <p:cNvSpPr/>
          <p:nvPr/>
        </p:nvSpPr>
        <p:spPr>
          <a:xfrm>
            <a:off x="2974633" y="1648521"/>
            <a:ext cx="3121367" cy="1380150"/>
          </a:xfrm>
          <a:prstGeom prst="ellipse">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1929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2749</Words>
  <Application>Microsoft Office PowerPoint</Application>
  <PresentationFormat>Widescreen</PresentationFormat>
  <Paragraphs>567</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Century Gothic</vt:lpstr>
      <vt:lpstr>Modern Love</vt:lpstr>
      <vt:lpstr>1_Office Theme</vt:lpstr>
      <vt:lpstr>Office Theme</vt:lpstr>
      <vt:lpstr>Describing me and others </vt:lpstr>
      <vt:lpstr>Follow up 1 </vt:lpstr>
      <vt:lpstr>Follow up 2</vt:lpstr>
      <vt:lpstr>Follow up 2</vt:lpstr>
      <vt:lpstr>Follow up 2</vt:lpstr>
      <vt:lpstr>Follow up 2</vt:lpstr>
      <vt:lpstr>Follow up 2</vt:lpstr>
      <vt:lpstr>Follow up 2</vt:lpstr>
      <vt:lpstr>Follow up 2</vt:lpstr>
      <vt:lpstr>Follow up 2</vt:lpstr>
      <vt:lpstr>Follow up 3</vt:lpstr>
      <vt:lpstr>Follow up 3</vt:lpstr>
      <vt:lpstr>Follow up 3</vt:lpstr>
      <vt:lpstr>Follow up 3</vt:lpstr>
      <vt:lpstr>Follow up 4</vt:lpstr>
      <vt:lpstr>Follow up 4</vt:lpstr>
      <vt:lpstr>Follow up 4</vt:lpstr>
      <vt:lpstr>Follow up 5: </vt:lpstr>
      <vt:lpstr>Follow up 5: </vt:lpstr>
      <vt:lpstr>Tschüss!</vt:lpstr>
      <vt:lpstr>Follow up 1 </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Heike Krusemann</cp:lastModifiedBy>
  <cp:revision>53</cp:revision>
  <dcterms:created xsi:type="dcterms:W3CDTF">2021-06-12T06:20:35Z</dcterms:created>
  <dcterms:modified xsi:type="dcterms:W3CDTF">2022-06-30T20:58:25Z</dcterms:modified>
</cp:coreProperties>
</file>