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257" r:id="rId3"/>
    <p:sldId id="938" r:id="rId4"/>
    <p:sldId id="302" r:id="rId5"/>
    <p:sldId id="299" r:id="rId6"/>
    <p:sldId id="936" r:id="rId7"/>
    <p:sldId id="296" r:id="rId8"/>
    <p:sldId id="295" r:id="rId9"/>
    <p:sldId id="927" r:id="rId10"/>
    <p:sldId id="935" r:id="rId11"/>
    <p:sldId id="933" r:id="rId12"/>
    <p:sldId id="934" r:id="rId13"/>
    <p:sldId id="297" r:id="rId14"/>
    <p:sldId id="362" r:id="rId15"/>
    <p:sldId id="929" r:id="rId16"/>
    <p:sldId id="937" r:id="rId17"/>
    <p:sldId id="930" r:id="rId18"/>
    <p:sldId id="93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D8A3"/>
    <a:srgbClr val="0070C0"/>
    <a:srgbClr val="FFD319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9BD423-61F1-42C7-9C8F-6FD6A89648AB}" v="6" dt="2023-07-26T12:34:38.1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57922" autoAdjust="0"/>
  </p:normalViewPr>
  <p:slideViewPr>
    <p:cSldViewPr snapToGrid="0">
      <p:cViewPr varScale="1">
        <p:scale>
          <a:sx n="45" d="100"/>
          <a:sy n="45" d="100"/>
        </p:scale>
        <p:origin x="1842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ke Krusemann" userId="22b930c6-ce99-468c-835c-dba6438d8ea3" providerId="ADAL" clId="{5F9BD423-61F1-42C7-9C8F-6FD6A89648AB}"/>
    <pc:docChg chg="custSel modSld">
      <pc:chgData name="Heike Krusemann" userId="22b930c6-ce99-468c-835c-dba6438d8ea3" providerId="ADAL" clId="{5F9BD423-61F1-42C7-9C8F-6FD6A89648AB}" dt="2023-07-26T12:34:54.215" v="22" actId="20577"/>
      <pc:docMkLst>
        <pc:docMk/>
      </pc:docMkLst>
      <pc:sldChg chg="modSp mod modNotesTx">
        <pc:chgData name="Heike Krusemann" userId="22b930c6-ce99-468c-835c-dba6438d8ea3" providerId="ADAL" clId="{5F9BD423-61F1-42C7-9C8F-6FD6A89648AB}" dt="2023-07-26T12:34:54.215" v="22" actId="20577"/>
        <pc:sldMkLst>
          <pc:docMk/>
          <pc:sldMk cId="4218190560" sldId="296"/>
        </pc:sldMkLst>
        <pc:spChg chg="mod">
          <ac:chgData name="Heike Krusemann" userId="22b930c6-ce99-468c-835c-dba6438d8ea3" providerId="ADAL" clId="{5F9BD423-61F1-42C7-9C8F-6FD6A89648AB}" dt="2023-07-26T12:34:13.710" v="11" actId="1076"/>
          <ac:spMkLst>
            <pc:docMk/>
            <pc:sldMk cId="4218190560" sldId="296"/>
            <ac:spMk id="8" creationId="{D7EA35EE-1EF9-64C5-2CC7-255CA27A425D}"/>
          </ac:spMkLst>
        </pc:spChg>
      </pc:sldChg>
      <pc:sldChg chg="addSp delSp modSp mod">
        <pc:chgData name="Heike Krusemann" userId="22b930c6-ce99-468c-835c-dba6438d8ea3" providerId="ADAL" clId="{5F9BD423-61F1-42C7-9C8F-6FD6A89648AB}" dt="2023-07-26T12:33:39.071" v="8" actId="1076"/>
        <pc:sldMkLst>
          <pc:docMk/>
          <pc:sldMk cId="1640387558" sldId="936"/>
        </pc:sldMkLst>
        <pc:picChg chg="add mod">
          <ac:chgData name="Heike Krusemann" userId="22b930c6-ce99-468c-835c-dba6438d8ea3" providerId="ADAL" clId="{5F9BD423-61F1-42C7-9C8F-6FD6A89648AB}" dt="2023-07-26T12:32:15.146" v="2" actId="1076"/>
          <ac:picMkLst>
            <pc:docMk/>
            <pc:sldMk cId="1640387558" sldId="936"/>
            <ac:picMk id="4" creationId="{0E1F42D5-B6F0-21DB-DC57-A93F28E1E80E}"/>
          </ac:picMkLst>
        </pc:picChg>
        <pc:picChg chg="add mod">
          <ac:chgData name="Heike Krusemann" userId="22b930c6-ce99-468c-835c-dba6438d8ea3" providerId="ADAL" clId="{5F9BD423-61F1-42C7-9C8F-6FD6A89648AB}" dt="2023-07-26T12:32:29.527" v="5" actId="1076"/>
          <ac:picMkLst>
            <pc:docMk/>
            <pc:sldMk cId="1640387558" sldId="936"/>
            <ac:picMk id="12" creationId="{DC929086-81A8-3E25-1FF3-C0FD89B791B6}"/>
          </ac:picMkLst>
        </pc:picChg>
        <pc:picChg chg="add mod">
          <ac:chgData name="Heike Krusemann" userId="22b930c6-ce99-468c-835c-dba6438d8ea3" providerId="ADAL" clId="{5F9BD423-61F1-42C7-9C8F-6FD6A89648AB}" dt="2023-07-26T12:33:39.071" v="8" actId="1076"/>
          <ac:picMkLst>
            <pc:docMk/>
            <pc:sldMk cId="1640387558" sldId="936"/>
            <ac:picMk id="18" creationId="{342286FC-F9AA-5603-C941-4FF04EED5D73}"/>
          </ac:picMkLst>
        </pc:picChg>
        <pc:picChg chg="del">
          <ac:chgData name="Heike Krusemann" userId="22b930c6-ce99-468c-835c-dba6438d8ea3" providerId="ADAL" clId="{5F9BD423-61F1-42C7-9C8F-6FD6A89648AB}" dt="2023-07-26T12:33:31.731" v="6" actId="478"/>
          <ac:picMkLst>
            <pc:docMk/>
            <pc:sldMk cId="1640387558" sldId="936"/>
            <ac:picMk id="27" creationId="{31229B29-F7C3-B6A7-DD16-291D84016516}"/>
          </ac:picMkLst>
        </pc:picChg>
        <pc:picChg chg="del">
          <ac:chgData name="Heike Krusemann" userId="22b930c6-ce99-468c-835c-dba6438d8ea3" providerId="ADAL" clId="{5F9BD423-61F1-42C7-9C8F-6FD6A89648AB}" dt="2023-07-26T12:32:04.318" v="0" actId="478"/>
          <ac:picMkLst>
            <pc:docMk/>
            <pc:sldMk cId="1640387558" sldId="936"/>
            <ac:picMk id="40" creationId="{AF9F9930-93CF-F5CA-90E4-AFE7BFFD0BA5}"/>
          </ac:picMkLst>
        </pc:picChg>
        <pc:picChg chg="del">
          <ac:chgData name="Heike Krusemann" userId="22b930c6-ce99-468c-835c-dba6438d8ea3" providerId="ADAL" clId="{5F9BD423-61F1-42C7-9C8F-6FD6A89648AB}" dt="2023-07-26T12:32:19.661" v="3" actId="478"/>
          <ac:picMkLst>
            <pc:docMk/>
            <pc:sldMk cId="1640387558" sldId="936"/>
            <ac:picMk id="41" creationId="{97E4CF2B-04F6-6C3A-F5E1-5DB6F272D4C4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4583DB-1D5B-4AA9-818A-09F7E80680A8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AB87CCE4-C448-4AEB-89BC-EACF17982D0C}">
      <dgm:prSet phldrT="[Text]" phldr="1" custT="1"/>
      <dgm:spPr>
        <a:solidFill>
          <a:srgbClr val="F9D8A3">
            <a:alpha val="50000"/>
          </a:srgbClr>
        </a:solidFill>
      </dgm:spPr>
      <dgm:t>
        <a:bodyPr/>
        <a:lstStyle/>
        <a:p>
          <a:endParaRPr lang="en-GB" sz="2400" dirty="0">
            <a:latin typeface="Century Gothic" panose="020B0502020202020204" pitchFamily="34" charset="0"/>
          </a:endParaRPr>
        </a:p>
      </dgm:t>
    </dgm:pt>
    <dgm:pt modelId="{B1BDF2FF-30F7-48CF-ACDE-237E779518D7}" type="parTrans" cxnId="{B6CE9AA4-B525-4C93-8FAC-1A773312F98C}">
      <dgm:prSet/>
      <dgm:spPr/>
      <dgm:t>
        <a:bodyPr/>
        <a:lstStyle/>
        <a:p>
          <a:endParaRPr lang="en-GB"/>
        </a:p>
      </dgm:t>
    </dgm:pt>
    <dgm:pt modelId="{42E5646C-BE9C-41E8-A83A-CF0CB1144024}" type="sibTrans" cxnId="{B6CE9AA4-B525-4C93-8FAC-1A773312F98C}">
      <dgm:prSet/>
      <dgm:spPr/>
      <dgm:t>
        <a:bodyPr/>
        <a:lstStyle/>
        <a:p>
          <a:endParaRPr lang="en-GB"/>
        </a:p>
      </dgm:t>
    </dgm:pt>
    <dgm:pt modelId="{91B4923F-8B03-4172-8094-F55B172FE81D}">
      <dgm:prSet phldrT="[Text]" custT="1"/>
      <dgm:spPr>
        <a:solidFill>
          <a:srgbClr val="F9D8A3">
            <a:alpha val="50000"/>
          </a:srgbClr>
        </a:solidFill>
      </dgm:spPr>
      <dgm:t>
        <a:bodyPr/>
        <a:lstStyle/>
        <a:p>
          <a:endParaRPr lang="en-GB" sz="2000" dirty="0">
            <a:latin typeface="Century Gothic" panose="020B0502020202020204" pitchFamily="34" charset="0"/>
          </a:endParaRPr>
        </a:p>
      </dgm:t>
    </dgm:pt>
    <dgm:pt modelId="{F0A54E5B-6826-460E-BC58-E19B8569D2D7}" type="parTrans" cxnId="{CCC1E96D-2B1A-417E-91B0-2FC97C81693D}">
      <dgm:prSet/>
      <dgm:spPr/>
      <dgm:t>
        <a:bodyPr/>
        <a:lstStyle/>
        <a:p>
          <a:endParaRPr lang="en-GB"/>
        </a:p>
      </dgm:t>
    </dgm:pt>
    <dgm:pt modelId="{85816675-5AFB-454C-8AAD-8964537F63D5}" type="sibTrans" cxnId="{CCC1E96D-2B1A-417E-91B0-2FC97C81693D}">
      <dgm:prSet/>
      <dgm:spPr/>
      <dgm:t>
        <a:bodyPr/>
        <a:lstStyle/>
        <a:p>
          <a:endParaRPr lang="en-GB"/>
        </a:p>
      </dgm:t>
    </dgm:pt>
    <dgm:pt modelId="{8B4B44FE-CB91-4BD8-BD91-74802230A3B4}" type="pres">
      <dgm:prSet presAssocID="{B54583DB-1D5B-4AA9-818A-09F7E80680A8}" presName="compositeShape" presStyleCnt="0">
        <dgm:presLayoutVars>
          <dgm:chMax val="7"/>
          <dgm:dir/>
          <dgm:resizeHandles val="exact"/>
        </dgm:presLayoutVars>
      </dgm:prSet>
      <dgm:spPr/>
    </dgm:pt>
    <dgm:pt modelId="{A4C66755-E63D-4385-8CE0-CD9C0009686C}" type="pres">
      <dgm:prSet presAssocID="{AB87CCE4-C448-4AEB-89BC-EACF17982D0C}" presName="circ1" presStyleLbl="vennNode1" presStyleIdx="0" presStyleCnt="2" custScaleX="158044"/>
      <dgm:spPr/>
    </dgm:pt>
    <dgm:pt modelId="{AE59EF01-1B46-4CBC-9F43-095D3E288384}" type="pres">
      <dgm:prSet presAssocID="{AB87CCE4-C448-4AEB-89BC-EACF17982D0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D4D7FE0-B28E-4D4A-81D2-B61FAF0C417F}" type="pres">
      <dgm:prSet presAssocID="{91B4923F-8B03-4172-8094-F55B172FE81D}" presName="circ2" presStyleLbl="vennNode1" presStyleIdx="1" presStyleCnt="2" custScaleX="148767" custLinFactNeighborX="-25378" custLinFactNeighborY="-486"/>
      <dgm:spPr/>
    </dgm:pt>
    <dgm:pt modelId="{AC72B0ED-AC24-4A4B-9AA0-6CF51534B903}" type="pres">
      <dgm:prSet presAssocID="{91B4923F-8B03-4172-8094-F55B172FE81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19CBB0B-3F54-4F9B-AC57-A8A45805C4BE}" type="presOf" srcId="{AB87CCE4-C448-4AEB-89BC-EACF17982D0C}" destId="{AE59EF01-1B46-4CBC-9F43-095D3E288384}" srcOrd="1" destOrd="0" presId="urn:microsoft.com/office/officeart/2005/8/layout/venn1"/>
    <dgm:cxn modelId="{69E7E71A-2826-4AA7-8980-B4EAE1C7C47E}" type="presOf" srcId="{B54583DB-1D5B-4AA9-818A-09F7E80680A8}" destId="{8B4B44FE-CB91-4BD8-BD91-74802230A3B4}" srcOrd="0" destOrd="0" presId="urn:microsoft.com/office/officeart/2005/8/layout/venn1"/>
    <dgm:cxn modelId="{E5627C24-D28E-4456-AE20-EFA217F4C84E}" type="presOf" srcId="{91B4923F-8B03-4172-8094-F55B172FE81D}" destId="{8D4D7FE0-B28E-4D4A-81D2-B61FAF0C417F}" srcOrd="0" destOrd="0" presId="urn:microsoft.com/office/officeart/2005/8/layout/venn1"/>
    <dgm:cxn modelId="{495B6069-6F36-484D-814B-CD33FFDE7A52}" type="presOf" srcId="{91B4923F-8B03-4172-8094-F55B172FE81D}" destId="{AC72B0ED-AC24-4A4B-9AA0-6CF51534B903}" srcOrd="1" destOrd="0" presId="urn:microsoft.com/office/officeart/2005/8/layout/venn1"/>
    <dgm:cxn modelId="{CCC1E96D-2B1A-417E-91B0-2FC97C81693D}" srcId="{B54583DB-1D5B-4AA9-818A-09F7E80680A8}" destId="{91B4923F-8B03-4172-8094-F55B172FE81D}" srcOrd="1" destOrd="0" parTransId="{F0A54E5B-6826-460E-BC58-E19B8569D2D7}" sibTransId="{85816675-5AFB-454C-8AAD-8964537F63D5}"/>
    <dgm:cxn modelId="{29139D58-0B63-4DD7-A103-27B60370589D}" type="presOf" srcId="{AB87CCE4-C448-4AEB-89BC-EACF17982D0C}" destId="{A4C66755-E63D-4385-8CE0-CD9C0009686C}" srcOrd="0" destOrd="0" presId="urn:microsoft.com/office/officeart/2005/8/layout/venn1"/>
    <dgm:cxn modelId="{B6CE9AA4-B525-4C93-8FAC-1A773312F98C}" srcId="{B54583DB-1D5B-4AA9-818A-09F7E80680A8}" destId="{AB87CCE4-C448-4AEB-89BC-EACF17982D0C}" srcOrd="0" destOrd="0" parTransId="{B1BDF2FF-30F7-48CF-ACDE-237E779518D7}" sibTransId="{42E5646C-BE9C-41E8-A83A-CF0CB1144024}"/>
    <dgm:cxn modelId="{06DF71D0-D6D8-4BC2-B88A-3956BE70DF18}" type="presParOf" srcId="{8B4B44FE-CB91-4BD8-BD91-74802230A3B4}" destId="{A4C66755-E63D-4385-8CE0-CD9C0009686C}" srcOrd="0" destOrd="0" presId="urn:microsoft.com/office/officeart/2005/8/layout/venn1"/>
    <dgm:cxn modelId="{23150544-0C96-43F8-B4E1-969D8AD01799}" type="presParOf" srcId="{8B4B44FE-CB91-4BD8-BD91-74802230A3B4}" destId="{AE59EF01-1B46-4CBC-9F43-095D3E288384}" srcOrd="1" destOrd="0" presId="urn:microsoft.com/office/officeart/2005/8/layout/venn1"/>
    <dgm:cxn modelId="{76B9A06A-01E3-461C-A004-87064FA808B5}" type="presParOf" srcId="{8B4B44FE-CB91-4BD8-BD91-74802230A3B4}" destId="{8D4D7FE0-B28E-4D4A-81D2-B61FAF0C417F}" srcOrd="2" destOrd="0" presId="urn:microsoft.com/office/officeart/2005/8/layout/venn1"/>
    <dgm:cxn modelId="{94E7CACA-1C40-43EA-B5E4-1C65381C0D41}" type="presParOf" srcId="{8B4B44FE-CB91-4BD8-BD91-74802230A3B4}" destId="{AC72B0ED-AC24-4A4B-9AA0-6CF51534B903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4583DB-1D5B-4AA9-818A-09F7E80680A8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AB87CCE4-C448-4AEB-89BC-EACF17982D0C}">
      <dgm:prSet phldrT="[Text]" phldr="1" custT="1"/>
      <dgm:spPr>
        <a:solidFill>
          <a:srgbClr val="F9D8A3">
            <a:alpha val="50000"/>
          </a:srgbClr>
        </a:solidFill>
      </dgm:spPr>
      <dgm:t>
        <a:bodyPr/>
        <a:lstStyle/>
        <a:p>
          <a:endParaRPr lang="en-GB" sz="2400" dirty="0">
            <a:latin typeface="Century Gothic" panose="020B0502020202020204" pitchFamily="34" charset="0"/>
          </a:endParaRPr>
        </a:p>
      </dgm:t>
    </dgm:pt>
    <dgm:pt modelId="{B1BDF2FF-30F7-48CF-ACDE-237E779518D7}" type="parTrans" cxnId="{B6CE9AA4-B525-4C93-8FAC-1A773312F98C}">
      <dgm:prSet/>
      <dgm:spPr/>
      <dgm:t>
        <a:bodyPr/>
        <a:lstStyle/>
        <a:p>
          <a:endParaRPr lang="en-GB"/>
        </a:p>
      </dgm:t>
    </dgm:pt>
    <dgm:pt modelId="{42E5646C-BE9C-41E8-A83A-CF0CB1144024}" type="sibTrans" cxnId="{B6CE9AA4-B525-4C93-8FAC-1A773312F98C}">
      <dgm:prSet/>
      <dgm:spPr/>
      <dgm:t>
        <a:bodyPr/>
        <a:lstStyle/>
        <a:p>
          <a:endParaRPr lang="en-GB"/>
        </a:p>
      </dgm:t>
    </dgm:pt>
    <dgm:pt modelId="{91B4923F-8B03-4172-8094-F55B172FE81D}">
      <dgm:prSet phldrT="[Text]" custT="1"/>
      <dgm:spPr>
        <a:solidFill>
          <a:srgbClr val="F9D8A3">
            <a:alpha val="50000"/>
          </a:srgbClr>
        </a:solidFill>
      </dgm:spPr>
      <dgm:t>
        <a:bodyPr/>
        <a:lstStyle/>
        <a:p>
          <a:endParaRPr lang="en-GB" sz="2000" dirty="0">
            <a:latin typeface="Century Gothic" panose="020B0502020202020204" pitchFamily="34" charset="0"/>
          </a:endParaRPr>
        </a:p>
      </dgm:t>
    </dgm:pt>
    <dgm:pt modelId="{F0A54E5B-6826-460E-BC58-E19B8569D2D7}" type="parTrans" cxnId="{CCC1E96D-2B1A-417E-91B0-2FC97C81693D}">
      <dgm:prSet/>
      <dgm:spPr/>
      <dgm:t>
        <a:bodyPr/>
        <a:lstStyle/>
        <a:p>
          <a:endParaRPr lang="en-GB"/>
        </a:p>
      </dgm:t>
    </dgm:pt>
    <dgm:pt modelId="{85816675-5AFB-454C-8AAD-8964537F63D5}" type="sibTrans" cxnId="{CCC1E96D-2B1A-417E-91B0-2FC97C81693D}">
      <dgm:prSet/>
      <dgm:spPr/>
      <dgm:t>
        <a:bodyPr/>
        <a:lstStyle/>
        <a:p>
          <a:endParaRPr lang="en-GB"/>
        </a:p>
      </dgm:t>
    </dgm:pt>
    <dgm:pt modelId="{8B4B44FE-CB91-4BD8-BD91-74802230A3B4}" type="pres">
      <dgm:prSet presAssocID="{B54583DB-1D5B-4AA9-818A-09F7E80680A8}" presName="compositeShape" presStyleCnt="0">
        <dgm:presLayoutVars>
          <dgm:chMax val="7"/>
          <dgm:dir/>
          <dgm:resizeHandles val="exact"/>
        </dgm:presLayoutVars>
      </dgm:prSet>
      <dgm:spPr/>
    </dgm:pt>
    <dgm:pt modelId="{A4C66755-E63D-4385-8CE0-CD9C0009686C}" type="pres">
      <dgm:prSet presAssocID="{AB87CCE4-C448-4AEB-89BC-EACF17982D0C}" presName="circ1" presStyleLbl="vennNode1" presStyleIdx="0" presStyleCnt="2" custScaleX="158044"/>
      <dgm:spPr/>
    </dgm:pt>
    <dgm:pt modelId="{AE59EF01-1B46-4CBC-9F43-095D3E288384}" type="pres">
      <dgm:prSet presAssocID="{AB87CCE4-C448-4AEB-89BC-EACF17982D0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D4D7FE0-B28E-4D4A-81D2-B61FAF0C417F}" type="pres">
      <dgm:prSet presAssocID="{91B4923F-8B03-4172-8094-F55B172FE81D}" presName="circ2" presStyleLbl="vennNode1" presStyleIdx="1" presStyleCnt="2" custScaleX="148767" custLinFactNeighborX="-20518" custLinFactNeighborY="949"/>
      <dgm:spPr/>
    </dgm:pt>
    <dgm:pt modelId="{AC72B0ED-AC24-4A4B-9AA0-6CF51534B903}" type="pres">
      <dgm:prSet presAssocID="{91B4923F-8B03-4172-8094-F55B172FE81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19CBB0B-3F54-4F9B-AC57-A8A45805C4BE}" type="presOf" srcId="{AB87CCE4-C448-4AEB-89BC-EACF17982D0C}" destId="{AE59EF01-1B46-4CBC-9F43-095D3E288384}" srcOrd="1" destOrd="0" presId="urn:microsoft.com/office/officeart/2005/8/layout/venn1"/>
    <dgm:cxn modelId="{69E7E71A-2826-4AA7-8980-B4EAE1C7C47E}" type="presOf" srcId="{B54583DB-1D5B-4AA9-818A-09F7E80680A8}" destId="{8B4B44FE-CB91-4BD8-BD91-74802230A3B4}" srcOrd="0" destOrd="0" presId="urn:microsoft.com/office/officeart/2005/8/layout/venn1"/>
    <dgm:cxn modelId="{E5627C24-D28E-4456-AE20-EFA217F4C84E}" type="presOf" srcId="{91B4923F-8B03-4172-8094-F55B172FE81D}" destId="{8D4D7FE0-B28E-4D4A-81D2-B61FAF0C417F}" srcOrd="0" destOrd="0" presId="urn:microsoft.com/office/officeart/2005/8/layout/venn1"/>
    <dgm:cxn modelId="{495B6069-6F36-484D-814B-CD33FFDE7A52}" type="presOf" srcId="{91B4923F-8B03-4172-8094-F55B172FE81D}" destId="{AC72B0ED-AC24-4A4B-9AA0-6CF51534B903}" srcOrd="1" destOrd="0" presId="urn:microsoft.com/office/officeart/2005/8/layout/venn1"/>
    <dgm:cxn modelId="{CCC1E96D-2B1A-417E-91B0-2FC97C81693D}" srcId="{B54583DB-1D5B-4AA9-818A-09F7E80680A8}" destId="{91B4923F-8B03-4172-8094-F55B172FE81D}" srcOrd="1" destOrd="0" parTransId="{F0A54E5B-6826-460E-BC58-E19B8569D2D7}" sibTransId="{85816675-5AFB-454C-8AAD-8964537F63D5}"/>
    <dgm:cxn modelId="{29139D58-0B63-4DD7-A103-27B60370589D}" type="presOf" srcId="{AB87CCE4-C448-4AEB-89BC-EACF17982D0C}" destId="{A4C66755-E63D-4385-8CE0-CD9C0009686C}" srcOrd="0" destOrd="0" presId="urn:microsoft.com/office/officeart/2005/8/layout/venn1"/>
    <dgm:cxn modelId="{B6CE9AA4-B525-4C93-8FAC-1A773312F98C}" srcId="{B54583DB-1D5B-4AA9-818A-09F7E80680A8}" destId="{AB87CCE4-C448-4AEB-89BC-EACF17982D0C}" srcOrd="0" destOrd="0" parTransId="{B1BDF2FF-30F7-48CF-ACDE-237E779518D7}" sibTransId="{42E5646C-BE9C-41E8-A83A-CF0CB1144024}"/>
    <dgm:cxn modelId="{06DF71D0-D6D8-4BC2-B88A-3956BE70DF18}" type="presParOf" srcId="{8B4B44FE-CB91-4BD8-BD91-74802230A3B4}" destId="{A4C66755-E63D-4385-8CE0-CD9C0009686C}" srcOrd="0" destOrd="0" presId="urn:microsoft.com/office/officeart/2005/8/layout/venn1"/>
    <dgm:cxn modelId="{23150544-0C96-43F8-B4E1-969D8AD01799}" type="presParOf" srcId="{8B4B44FE-CB91-4BD8-BD91-74802230A3B4}" destId="{AE59EF01-1B46-4CBC-9F43-095D3E288384}" srcOrd="1" destOrd="0" presId="urn:microsoft.com/office/officeart/2005/8/layout/venn1"/>
    <dgm:cxn modelId="{76B9A06A-01E3-461C-A004-87064FA808B5}" type="presParOf" srcId="{8B4B44FE-CB91-4BD8-BD91-74802230A3B4}" destId="{8D4D7FE0-B28E-4D4A-81D2-B61FAF0C417F}" srcOrd="2" destOrd="0" presId="urn:microsoft.com/office/officeart/2005/8/layout/venn1"/>
    <dgm:cxn modelId="{94E7CACA-1C40-43EA-B5E4-1C65381C0D41}" type="presParOf" srcId="{8B4B44FE-CB91-4BD8-BD91-74802230A3B4}" destId="{AC72B0ED-AC24-4A4B-9AA0-6CF51534B903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54583DB-1D5B-4AA9-818A-09F7E80680A8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AB87CCE4-C448-4AEB-89BC-EACF17982D0C}">
      <dgm:prSet phldrT="[Text]" phldr="1" custT="1"/>
      <dgm:spPr>
        <a:solidFill>
          <a:srgbClr val="F9D8A3">
            <a:alpha val="50000"/>
          </a:srgbClr>
        </a:solidFill>
      </dgm:spPr>
      <dgm:t>
        <a:bodyPr/>
        <a:lstStyle/>
        <a:p>
          <a:endParaRPr lang="en-GB" sz="2400" dirty="0">
            <a:latin typeface="Century Gothic" panose="020B0502020202020204" pitchFamily="34" charset="0"/>
          </a:endParaRPr>
        </a:p>
      </dgm:t>
    </dgm:pt>
    <dgm:pt modelId="{B1BDF2FF-30F7-48CF-ACDE-237E779518D7}" type="parTrans" cxnId="{B6CE9AA4-B525-4C93-8FAC-1A773312F98C}">
      <dgm:prSet/>
      <dgm:spPr/>
      <dgm:t>
        <a:bodyPr/>
        <a:lstStyle/>
        <a:p>
          <a:endParaRPr lang="en-GB"/>
        </a:p>
      </dgm:t>
    </dgm:pt>
    <dgm:pt modelId="{42E5646C-BE9C-41E8-A83A-CF0CB1144024}" type="sibTrans" cxnId="{B6CE9AA4-B525-4C93-8FAC-1A773312F98C}">
      <dgm:prSet/>
      <dgm:spPr/>
      <dgm:t>
        <a:bodyPr/>
        <a:lstStyle/>
        <a:p>
          <a:endParaRPr lang="en-GB"/>
        </a:p>
      </dgm:t>
    </dgm:pt>
    <dgm:pt modelId="{91B4923F-8B03-4172-8094-F55B172FE81D}">
      <dgm:prSet phldrT="[Text]" custT="1"/>
      <dgm:spPr>
        <a:solidFill>
          <a:srgbClr val="F9D8A3">
            <a:alpha val="50000"/>
          </a:srgbClr>
        </a:solidFill>
      </dgm:spPr>
      <dgm:t>
        <a:bodyPr/>
        <a:lstStyle/>
        <a:p>
          <a:endParaRPr lang="en-GB" sz="2000" dirty="0">
            <a:latin typeface="Century Gothic" panose="020B0502020202020204" pitchFamily="34" charset="0"/>
          </a:endParaRPr>
        </a:p>
      </dgm:t>
    </dgm:pt>
    <dgm:pt modelId="{F0A54E5B-6826-460E-BC58-E19B8569D2D7}" type="parTrans" cxnId="{CCC1E96D-2B1A-417E-91B0-2FC97C81693D}">
      <dgm:prSet/>
      <dgm:spPr/>
      <dgm:t>
        <a:bodyPr/>
        <a:lstStyle/>
        <a:p>
          <a:endParaRPr lang="en-GB"/>
        </a:p>
      </dgm:t>
    </dgm:pt>
    <dgm:pt modelId="{85816675-5AFB-454C-8AAD-8964537F63D5}" type="sibTrans" cxnId="{CCC1E96D-2B1A-417E-91B0-2FC97C81693D}">
      <dgm:prSet/>
      <dgm:spPr/>
      <dgm:t>
        <a:bodyPr/>
        <a:lstStyle/>
        <a:p>
          <a:endParaRPr lang="en-GB"/>
        </a:p>
      </dgm:t>
    </dgm:pt>
    <dgm:pt modelId="{8B4B44FE-CB91-4BD8-BD91-74802230A3B4}" type="pres">
      <dgm:prSet presAssocID="{B54583DB-1D5B-4AA9-818A-09F7E80680A8}" presName="compositeShape" presStyleCnt="0">
        <dgm:presLayoutVars>
          <dgm:chMax val="7"/>
          <dgm:dir/>
          <dgm:resizeHandles val="exact"/>
        </dgm:presLayoutVars>
      </dgm:prSet>
      <dgm:spPr/>
    </dgm:pt>
    <dgm:pt modelId="{A4C66755-E63D-4385-8CE0-CD9C0009686C}" type="pres">
      <dgm:prSet presAssocID="{AB87CCE4-C448-4AEB-89BC-EACF17982D0C}" presName="circ1" presStyleLbl="vennNode1" presStyleIdx="0" presStyleCnt="2" custScaleX="158044"/>
      <dgm:spPr/>
    </dgm:pt>
    <dgm:pt modelId="{AE59EF01-1B46-4CBC-9F43-095D3E288384}" type="pres">
      <dgm:prSet presAssocID="{AB87CCE4-C448-4AEB-89BC-EACF17982D0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D4D7FE0-B28E-4D4A-81D2-B61FAF0C417F}" type="pres">
      <dgm:prSet presAssocID="{91B4923F-8B03-4172-8094-F55B172FE81D}" presName="circ2" presStyleLbl="vennNode1" presStyleIdx="1" presStyleCnt="2" custScaleX="148767" custLinFactNeighborX="-23098" custLinFactNeighborY="50"/>
      <dgm:spPr/>
    </dgm:pt>
    <dgm:pt modelId="{AC72B0ED-AC24-4A4B-9AA0-6CF51534B903}" type="pres">
      <dgm:prSet presAssocID="{91B4923F-8B03-4172-8094-F55B172FE81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19CBB0B-3F54-4F9B-AC57-A8A45805C4BE}" type="presOf" srcId="{AB87CCE4-C448-4AEB-89BC-EACF17982D0C}" destId="{AE59EF01-1B46-4CBC-9F43-095D3E288384}" srcOrd="1" destOrd="0" presId="urn:microsoft.com/office/officeart/2005/8/layout/venn1"/>
    <dgm:cxn modelId="{69E7E71A-2826-4AA7-8980-B4EAE1C7C47E}" type="presOf" srcId="{B54583DB-1D5B-4AA9-818A-09F7E80680A8}" destId="{8B4B44FE-CB91-4BD8-BD91-74802230A3B4}" srcOrd="0" destOrd="0" presId="urn:microsoft.com/office/officeart/2005/8/layout/venn1"/>
    <dgm:cxn modelId="{E5627C24-D28E-4456-AE20-EFA217F4C84E}" type="presOf" srcId="{91B4923F-8B03-4172-8094-F55B172FE81D}" destId="{8D4D7FE0-B28E-4D4A-81D2-B61FAF0C417F}" srcOrd="0" destOrd="0" presId="urn:microsoft.com/office/officeart/2005/8/layout/venn1"/>
    <dgm:cxn modelId="{495B6069-6F36-484D-814B-CD33FFDE7A52}" type="presOf" srcId="{91B4923F-8B03-4172-8094-F55B172FE81D}" destId="{AC72B0ED-AC24-4A4B-9AA0-6CF51534B903}" srcOrd="1" destOrd="0" presId="urn:microsoft.com/office/officeart/2005/8/layout/venn1"/>
    <dgm:cxn modelId="{CCC1E96D-2B1A-417E-91B0-2FC97C81693D}" srcId="{B54583DB-1D5B-4AA9-818A-09F7E80680A8}" destId="{91B4923F-8B03-4172-8094-F55B172FE81D}" srcOrd="1" destOrd="0" parTransId="{F0A54E5B-6826-460E-BC58-E19B8569D2D7}" sibTransId="{85816675-5AFB-454C-8AAD-8964537F63D5}"/>
    <dgm:cxn modelId="{29139D58-0B63-4DD7-A103-27B60370589D}" type="presOf" srcId="{AB87CCE4-C448-4AEB-89BC-EACF17982D0C}" destId="{A4C66755-E63D-4385-8CE0-CD9C0009686C}" srcOrd="0" destOrd="0" presId="urn:microsoft.com/office/officeart/2005/8/layout/venn1"/>
    <dgm:cxn modelId="{B6CE9AA4-B525-4C93-8FAC-1A773312F98C}" srcId="{B54583DB-1D5B-4AA9-818A-09F7E80680A8}" destId="{AB87CCE4-C448-4AEB-89BC-EACF17982D0C}" srcOrd="0" destOrd="0" parTransId="{B1BDF2FF-30F7-48CF-ACDE-237E779518D7}" sibTransId="{42E5646C-BE9C-41E8-A83A-CF0CB1144024}"/>
    <dgm:cxn modelId="{06DF71D0-D6D8-4BC2-B88A-3956BE70DF18}" type="presParOf" srcId="{8B4B44FE-CB91-4BD8-BD91-74802230A3B4}" destId="{A4C66755-E63D-4385-8CE0-CD9C0009686C}" srcOrd="0" destOrd="0" presId="urn:microsoft.com/office/officeart/2005/8/layout/venn1"/>
    <dgm:cxn modelId="{23150544-0C96-43F8-B4E1-969D8AD01799}" type="presParOf" srcId="{8B4B44FE-CB91-4BD8-BD91-74802230A3B4}" destId="{AE59EF01-1B46-4CBC-9F43-095D3E288384}" srcOrd="1" destOrd="0" presId="urn:microsoft.com/office/officeart/2005/8/layout/venn1"/>
    <dgm:cxn modelId="{76B9A06A-01E3-461C-A004-87064FA808B5}" type="presParOf" srcId="{8B4B44FE-CB91-4BD8-BD91-74802230A3B4}" destId="{8D4D7FE0-B28E-4D4A-81D2-B61FAF0C417F}" srcOrd="2" destOrd="0" presId="urn:microsoft.com/office/officeart/2005/8/layout/venn1"/>
    <dgm:cxn modelId="{94E7CACA-1C40-43EA-B5E4-1C65381C0D41}" type="presParOf" srcId="{8B4B44FE-CB91-4BD8-BD91-74802230A3B4}" destId="{AC72B0ED-AC24-4A4B-9AA0-6CF51534B903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C66755-E63D-4385-8CE0-CD9C0009686C}">
      <dsp:nvSpPr>
        <dsp:cNvPr id="0" name=""/>
        <dsp:cNvSpPr/>
      </dsp:nvSpPr>
      <dsp:spPr>
        <a:xfrm>
          <a:off x="-1158259" y="14963"/>
          <a:ext cx="8647101" cy="5471325"/>
        </a:xfrm>
        <a:prstGeom prst="ellipse">
          <a:avLst/>
        </a:prstGeom>
        <a:solidFill>
          <a:srgbClr val="F9D8A3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 dirty="0">
            <a:latin typeface="Century Gothic" panose="020B0502020202020204" pitchFamily="34" charset="0"/>
          </a:endParaRPr>
        </a:p>
      </dsp:txBody>
      <dsp:txXfrm>
        <a:off x="49218" y="660150"/>
        <a:ext cx="4985715" cy="4180951"/>
      </dsp:txXfrm>
    </dsp:sp>
    <dsp:sp modelId="{8D4D7FE0-B28E-4D4A-81D2-B61FAF0C417F}">
      <dsp:nvSpPr>
        <dsp:cNvPr id="0" name=""/>
        <dsp:cNvSpPr/>
      </dsp:nvSpPr>
      <dsp:spPr>
        <a:xfrm>
          <a:off x="1650312" y="0"/>
          <a:ext cx="8139526" cy="5471325"/>
        </a:xfrm>
        <a:prstGeom prst="ellipse">
          <a:avLst/>
        </a:prstGeom>
        <a:solidFill>
          <a:srgbClr val="F9D8A3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dirty="0">
            <a:latin typeface="Century Gothic" panose="020B0502020202020204" pitchFamily="34" charset="0"/>
          </a:endParaRPr>
        </a:p>
      </dsp:txBody>
      <dsp:txXfrm>
        <a:off x="3960178" y="645186"/>
        <a:ext cx="4693060" cy="41809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C66755-E63D-4385-8CE0-CD9C0009686C}">
      <dsp:nvSpPr>
        <dsp:cNvPr id="0" name=""/>
        <dsp:cNvSpPr/>
      </dsp:nvSpPr>
      <dsp:spPr>
        <a:xfrm>
          <a:off x="-1158259" y="14963"/>
          <a:ext cx="8647101" cy="5471325"/>
        </a:xfrm>
        <a:prstGeom prst="ellipse">
          <a:avLst/>
        </a:prstGeom>
        <a:solidFill>
          <a:srgbClr val="F9D8A3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 dirty="0">
            <a:latin typeface="Century Gothic" panose="020B0502020202020204" pitchFamily="34" charset="0"/>
          </a:endParaRPr>
        </a:p>
      </dsp:txBody>
      <dsp:txXfrm>
        <a:off x="49218" y="660150"/>
        <a:ext cx="4985715" cy="4180951"/>
      </dsp:txXfrm>
    </dsp:sp>
    <dsp:sp modelId="{8D4D7FE0-B28E-4D4A-81D2-B61FAF0C417F}">
      <dsp:nvSpPr>
        <dsp:cNvPr id="0" name=""/>
        <dsp:cNvSpPr/>
      </dsp:nvSpPr>
      <dsp:spPr>
        <a:xfrm>
          <a:off x="1916219" y="29926"/>
          <a:ext cx="8139526" cy="5471325"/>
        </a:xfrm>
        <a:prstGeom prst="ellipse">
          <a:avLst/>
        </a:prstGeom>
        <a:solidFill>
          <a:srgbClr val="F9D8A3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dirty="0">
            <a:latin typeface="Century Gothic" panose="020B0502020202020204" pitchFamily="34" charset="0"/>
          </a:endParaRPr>
        </a:p>
      </dsp:txBody>
      <dsp:txXfrm>
        <a:off x="4226084" y="675113"/>
        <a:ext cx="4693060" cy="41809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C66755-E63D-4385-8CE0-CD9C0009686C}">
      <dsp:nvSpPr>
        <dsp:cNvPr id="0" name=""/>
        <dsp:cNvSpPr/>
      </dsp:nvSpPr>
      <dsp:spPr>
        <a:xfrm>
          <a:off x="-1158259" y="14963"/>
          <a:ext cx="8647101" cy="5471325"/>
        </a:xfrm>
        <a:prstGeom prst="ellipse">
          <a:avLst/>
        </a:prstGeom>
        <a:solidFill>
          <a:srgbClr val="F9D8A3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 dirty="0">
            <a:latin typeface="Century Gothic" panose="020B0502020202020204" pitchFamily="34" charset="0"/>
          </a:endParaRPr>
        </a:p>
      </dsp:txBody>
      <dsp:txXfrm>
        <a:off x="49218" y="660150"/>
        <a:ext cx="4985715" cy="4180951"/>
      </dsp:txXfrm>
    </dsp:sp>
    <dsp:sp modelId="{8D4D7FE0-B28E-4D4A-81D2-B61FAF0C417F}">
      <dsp:nvSpPr>
        <dsp:cNvPr id="0" name=""/>
        <dsp:cNvSpPr/>
      </dsp:nvSpPr>
      <dsp:spPr>
        <a:xfrm>
          <a:off x="1775059" y="17699"/>
          <a:ext cx="8139526" cy="5471325"/>
        </a:xfrm>
        <a:prstGeom prst="ellipse">
          <a:avLst/>
        </a:prstGeom>
        <a:solidFill>
          <a:srgbClr val="F9D8A3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dirty="0">
            <a:latin typeface="Century Gothic" panose="020B0502020202020204" pitchFamily="34" charset="0"/>
          </a:endParaRPr>
        </a:p>
      </dsp:txBody>
      <dsp:txXfrm>
        <a:off x="4084924" y="662885"/>
        <a:ext cx="4693060" cy="41809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26/07/2023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Phonics: 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long [a]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ja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[45]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da [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239]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Tag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[111]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short [a] hallo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[1077]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danke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[877]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was?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[38]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</a:t>
            </a:r>
            <a:r>
              <a:rPr kumimoji="0" lang="it-IT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wir sind, ihr seid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[4]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wir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[26]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ihr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[26]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schön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[188]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Garten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[1158]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Klasse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[961]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Mitte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[711]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Zimmer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[665]</a:t>
            </a:r>
            <a:endParaRPr kumimoji="0" lang="fr-FR" sz="1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/>
                <a:cs typeface="+mn-cs"/>
              </a:rPr>
              <a:t>The frequency rankings for words that occur in this PowerPoint which have been</a:t>
            </a:r>
            <a:r>
              <a:rPr kumimoji="0" lang="en-GB" sz="11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/>
                <a:cs typeface="+mn-cs"/>
              </a:rPr>
              <a:t> previously</a:t>
            </a: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/>
                <a:cs typeface="+mn-cs"/>
              </a:rPr>
              <a:t> introduced in these resources are given in the SOW and in the resources that first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/>
                <a:cs typeface="+mn-cs"/>
              </a:rPr>
              <a:t>introduced and formally re-visited those words. </a:t>
            </a:r>
            <a:endParaRPr kumimoji="0" lang="en-GB" sz="1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/>
                <a:cs typeface="+mn-cs"/>
              </a:rPr>
              <a:t>For any </a:t>
            </a:r>
            <a:r>
              <a:rPr kumimoji="0" lang="en-GB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/>
                <a:cs typeface="+mn-cs"/>
              </a:rPr>
              <a:t>other 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/>
                <a:cs typeface="+mn-cs"/>
              </a:rPr>
              <a:t>words that occur incidentally in this PowerPoint, frequency rankings will be provided in the notes field wherever possible.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/>
                <a:cs typeface="+mn-cs"/>
              </a:rPr>
              <a:t>Note that the first three lessons of the year teach language that can be continuously recycled as lesson routine every lesson in Y5/6.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/>
                <a:cs typeface="+mn-cs"/>
              </a:rPr>
              <a:t>The idea would be that the class teacher (whether or not s/he teaches the class German can re-use the language as part of the daily routine with the class.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Note: this is the more structured version, with sentences to translate and support provided with some of the language.  The next slide has a more challenging version.</a:t>
            </a:r>
            <a:br>
              <a:rPr lang="en-GB" b="1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the parts of sein in the written modality.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</a:t>
            </a:r>
            <a:r>
              <a:rPr lang="en-GB" b="1" dirty="0"/>
              <a:t> </a:t>
            </a:r>
            <a:r>
              <a:rPr lang="en-GB" b="0" dirty="0"/>
              <a:t>that pupils are writing as Johanna. They have to translate the verb forms and pronouns for sentences 1-6.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for answers. 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6756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Note: this is the more challenging version, with prompts in English but no full sentences to translate.</a:t>
            </a:r>
            <a:br>
              <a:rPr lang="en-GB" b="1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the parts of sein in the written modality.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</a:t>
            </a:r>
            <a:r>
              <a:rPr lang="en-GB" b="1" dirty="0"/>
              <a:t> </a:t>
            </a:r>
            <a:r>
              <a:rPr lang="en-GB" b="0" dirty="0"/>
              <a:t>that pupils are writing as Johanna. They have to translate the full sentences for 1-6.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for answers. 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1530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the learnt grammar in the written modality.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</a:t>
            </a:r>
            <a:r>
              <a:rPr lang="en-GB" b="1" dirty="0"/>
              <a:t> </a:t>
            </a:r>
            <a:r>
              <a:rPr lang="en-GB" b="0" dirty="0"/>
              <a:t>that pupils are writing as Johanna. They have to translate the sentences 1-6.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for answers. 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9045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3484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Template for photocopying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6636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Template for photocopying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977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long [a].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da’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‘da’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da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point at </a:t>
            </a:r>
            <a:r>
              <a:rPr lang="fr-FR" baseline="0" dirty="0" err="1"/>
              <a:t>something</a:t>
            </a:r>
            <a:r>
              <a:rPr lang="fr-FR" baseline="0" dirty="0"/>
              <a:t> </a:t>
            </a:r>
            <a:r>
              <a:rPr lang="fr-FR" baseline="0" dirty="0" err="1"/>
              <a:t>away</a:t>
            </a:r>
            <a:r>
              <a:rPr lang="fr-FR" baseline="0" dirty="0"/>
              <a:t> </a:t>
            </a:r>
            <a:r>
              <a:rPr lang="fr-FR" baseline="0" dirty="0" err="1"/>
              <a:t>from</a:t>
            </a:r>
            <a:r>
              <a:rPr lang="fr-FR" baseline="0" dirty="0"/>
              <a:t> </a:t>
            </a:r>
            <a:r>
              <a:rPr lang="fr-FR" baseline="0" dirty="0" err="1"/>
              <a:t>you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278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short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[a].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hallo’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‘hallo’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753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this week’s </a:t>
            </a:r>
            <a:r>
              <a:rPr lang="en-GB" b="0" dirty="0" err="1"/>
              <a:t>SSc’s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start the timer.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practise long and short [a] pronounciation reading out the 12 place names individually or in pairs.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on each place name to hear it pronounced, if desired.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Vocabulary: </a:t>
            </a:r>
            <a:r>
              <a:rPr lang="en-GB" b="1" dirty="0" err="1"/>
              <a:t>bei</a:t>
            </a:r>
            <a:r>
              <a:rPr lang="en-GB" b="1" dirty="0"/>
              <a:t> </a:t>
            </a:r>
            <a:r>
              <a:rPr lang="en-GB" b="0" dirty="0"/>
              <a:t>[29]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Jones, R.L &amp;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Tschirner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8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</a:t>
            </a:r>
            <a:r>
              <a:rPr lang="en-GB" b="0" dirty="0" err="1"/>
              <a:t>im</a:t>
            </a:r>
            <a:r>
              <a:rPr lang="en-GB" b="0" dirty="0"/>
              <a:t>/ in der and also </a:t>
            </a:r>
            <a:r>
              <a:rPr lang="en-GB" b="0" dirty="0" err="1"/>
              <a:t>sind</a:t>
            </a:r>
            <a:r>
              <a:rPr lang="en-GB" b="0" dirty="0"/>
              <a:t>/</a:t>
            </a:r>
            <a:r>
              <a:rPr lang="en-GB" b="0" dirty="0" err="1"/>
              <a:t>seid</a:t>
            </a:r>
            <a:r>
              <a:rPr lang="en-GB" b="0" dirty="0"/>
              <a:t>/</a:t>
            </a:r>
            <a:r>
              <a:rPr lang="en-GB" b="0" dirty="0" err="1"/>
              <a:t>bist</a:t>
            </a:r>
            <a:r>
              <a:rPr lang="en-GB" b="0" dirty="0"/>
              <a:t>/bin in the listening modality.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play the first recording. Pupils look at the pronoun+ image combinations A-H and select the correct one. NB: there are 8 pronoun/image combinations but only 6 items, so 2 items will be left over.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Elicit answer. Click for answer letter to appear.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Continue for times 2-6.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full sentences audio, which can be used to check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Du bist in der [</a:t>
            </a:r>
            <a:r>
              <a:rPr lang="de-DE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beep</a:t>
            </a: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(</a:t>
            </a:r>
            <a:r>
              <a:rPr lang="de-DE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answer</a:t>
            </a: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Klasse)</a:t>
            </a:r>
            <a:b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Ihr seid im [</a:t>
            </a:r>
            <a:r>
              <a:rPr lang="de-DE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beep</a:t>
            </a: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(</a:t>
            </a:r>
            <a:r>
              <a:rPr lang="de-DE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answer</a:t>
            </a: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Garten</a:t>
            </a:r>
            <a:b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Wir sind im [</a:t>
            </a:r>
            <a:r>
              <a:rPr lang="de-DE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beep</a:t>
            </a: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(</a:t>
            </a:r>
            <a:r>
              <a:rPr lang="de-DE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answer</a:t>
            </a: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Haus)</a:t>
            </a:r>
            <a:b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Ich bin in der [</a:t>
            </a:r>
            <a:r>
              <a:rPr lang="de-DE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beep</a:t>
            </a: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(</a:t>
            </a:r>
            <a:r>
              <a:rPr lang="de-DE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answer</a:t>
            </a: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Schule)</a:t>
            </a:r>
            <a:b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Sind wir in der [beep]? (</a:t>
            </a:r>
            <a:r>
              <a:rPr lang="de-DE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answer</a:t>
            </a: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Schule)</a:t>
            </a:r>
            <a:b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Seid ihr in der [beep]? (</a:t>
            </a:r>
            <a:r>
              <a:rPr lang="de-DE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answer</a:t>
            </a: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Klasse)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8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adverbs of place in the reading and writing modalities.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 the scenario. Pupils number 1-6, tick if the sentence is correct, or write out a corrected version of the sentence, if false.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reveal the answers item by item.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</a:t>
            </a:r>
            <a:r>
              <a:rPr kumimoji="0" lang="it-IT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 </a:t>
            </a:r>
            <a:r>
              <a:rPr kumimoji="0" lang="en-US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korrigieren</a:t>
            </a:r>
            <a:r>
              <a:rPr kumimoji="0" lang="en-US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US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[1326] </a:t>
            </a:r>
            <a:endParaRPr kumimoji="0" lang="fr-FR" sz="14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Jones, R.L &amp;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Tschirner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1/3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 for 3 slides.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spoken production of adverbs of place and forms of sein with personal pronouns.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 Model slide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 that pupils take on the identity of Johanna and Aisha. Pupils have to give clues about names without saying the names.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Model the task, elicit the language needed for item 1.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reveal the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Continue for items 2-4.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As this is an open-ended task, feel free to practise more with the whole class before going on to pair work for the next two slides.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Positions on the next two slides will be jumbled in a different order.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NB: as this is an open-ended task, no answers will be given on the next two slides.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Possible sentences: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Ich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bin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in der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Mitte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b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Wir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sind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in der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Mitte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links.</a:t>
            </a:r>
            <a:b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Du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bist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in der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Mitte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rechts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b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Du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bist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oben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links.</a:t>
            </a:r>
            <a:b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Ihr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seid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oben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links.</a:t>
            </a:r>
            <a:b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Du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bist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oben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in der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Mitte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Du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bist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oben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rechts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Ihr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seid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oben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rechts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b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Du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bist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unten links.</a:t>
            </a:r>
            <a:b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Ihr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seid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unten links.</a:t>
            </a:r>
            <a:b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Du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bist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unten in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the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Mitte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b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Ihr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seid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unten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rechts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Du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bist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unten </a:t>
            </a:r>
            <a:r>
              <a:rPr lang="es-ES_tradnl" sz="18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rechts</a:t>
            </a: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2/3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3215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3/3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Pupils swap roles.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4909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21972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03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1.gif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0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1.gif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0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3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31.gif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30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3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audio" Target="../media/audio13.wav"/><Relationship Id="rId3" Type="http://schemas.openxmlformats.org/officeDocument/2006/relationships/image" Target="../media/image14.png"/><Relationship Id="rId21" Type="http://schemas.openxmlformats.org/officeDocument/2006/relationships/audio" Target="../media/audio8.wav"/><Relationship Id="rId7" Type="http://schemas.openxmlformats.org/officeDocument/2006/relationships/audio" Target="../media/audio5.wav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audio" Target="../media/audio12.wav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png"/><Relationship Id="rId20" Type="http://schemas.openxmlformats.org/officeDocument/2006/relationships/image" Target="../media/image11.sv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4.wav"/><Relationship Id="rId11" Type="http://schemas.openxmlformats.org/officeDocument/2006/relationships/image" Target="../media/image16.png"/><Relationship Id="rId24" Type="http://schemas.openxmlformats.org/officeDocument/2006/relationships/audio" Target="../media/audio11.wav"/><Relationship Id="rId5" Type="http://schemas.openxmlformats.org/officeDocument/2006/relationships/audio" Target="../media/audio3.wav"/><Relationship Id="rId15" Type="http://schemas.openxmlformats.org/officeDocument/2006/relationships/image" Target="../media/image20.png"/><Relationship Id="rId23" Type="http://schemas.openxmlformats.org/officeDocument/2006/relationships/audio" Target="../media/audio10.wav"/><Relationship Id="rId28" Type="http://schemas.openxmlformats.org/officeDocument/2006/relationships/image" Target="../media/image24.png"/><Relationship Id="rId10" Type="http://schemas.openxmlformats.org/officeDocument/2006/relationships/image" Target="../media/image15.png"/><Relationship Id="rId19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image" Target="../media/image19.png"/><Relationship Id="rId22" Type="http://schemas.openxmlformats.org/officeDocument/2006/relationships/audio" Target="../media/audio9.wav"/><Relationship Id="rId27" Type="http://schemas.openxmlformats.org/officeDocument/2006/relationships/audio" Target="../media/audio14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10" Type="http://schemas.openxmlformats.org/officeDocument/2006/relationships/image" Target="../media/image34.sv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31.gif"/><Relationship Id="rId4" Type="http://schemas.openxmlformats.org/officeDocument/2006/relationships/image" Target="../media/image29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4F166B51-3D67-497F-8CE0-E8183B9993DE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DD1A87-3696-4660-A5FF-86D51C360572}"/>
              </a:ext>
            </a:extLst>
          </p:cNvPr>
          <p:cNvSpPr txBox="1"/>
          <p:nvPr/>
        </p:nvSpPr>
        <p:spPr>
          <a:xfrm rot="349106">
            <a:off x="272179" y="1841156"/>
            <a:ext cx="380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Online-</a:t>
            </a:r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Austausch</a:t>
            </a:r>
            <a:endParaRPr lang="en-GB" sz="32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2" name="Picture 11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C6A09773-DF6C-42CB-9E90-E75212CD8C4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4FC3F7"/>
              </a:clrFrom>
              <a:clrTo>
                <a:srgbClr val="4FC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277" y="2347437"/>
            <a:ext cx="3845557" cy="216312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53911FC-1605-EE02-E0C3-7547C1520C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7453947"/>
              </p:ext>
            </p:extLst>
          </p:nvPr>
        </p:nvGraphicFramePr>
        <p:xfrm>
          <a:off x="2031999" y="719666"/>
          <a:ext cx="10020093" cy="5501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747856" y="115916"/>
            <a:ext cx="6736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Schreib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auf Deutsch. Du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bist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Johanna.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A07B77A2-087B-4C31-8349-A1BF802D89D6}"/>
              </a:ext>
            </a:extLst>
          </p:cNvPr>
          <p:cNvSpPr txBox="1">
            <a:spLocks/>
          </p:cNvSpPr>
          <p:nvPr/>
        </p:nvSpPr>
        <p:spPr>
          <a:xfrm>
            <a:off x="10623839" y="975542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Graphic 35" descr="Blackboard">
            <a:extLst>
              <a:ext uri="{FF2B5EF4-FFF2-40B4-BE49-F238E27FC236}">
                <a16:creationId xmlns:a16="http://schemas.microsoft.com/office/drawing/2014/main" id="{E3085AD7-7431-428E-BF5B-88094B1F8B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19121" y="-110706"/>
            <a:ext cx="1256675" cy="1256675"/>
          </a:xfrm>
          <a:prstGeom prst="rect">
            <a:avLst/>
          </a:prstGeom>
        </p:spPr>
      </p:pic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48D7378D-AF0D-7009-A9E0-E5C2EA1FC3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871" y="1526278"/>
            <a:ext cx="1470960" cy="1145373"/>
          </a:xfrm>
          <a:prstGeom prst="rect">
            <a:avLst/>
          </a:prstGeom>
        </p:spPr>
      </p:pic>
      <p:pic>
        <p:nvPicPr>
          <p:cNvPr id="37" name="Picture 36" descr="A picture containing text, doll&#10;&#10;Description automatically generated">
            <a:extLst>
              <a:ext uri="{FF2B5EF4-FFF2-40B4-BE49-F238E27FC236}">
                <a16:creationId xmlns:a16="http://schemas.microsoft.com/office/drawing/2014/main" id="{AFE9698F-9F64-F2A9-DF37-254EA2C793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480" y="1073406"/>
            <a:ext cx="1022118" cy="1145373"/>
          </a:xfrm>
          <a:prstGeom prst="rect">
            <a:avLst/>
          </a:prstGeom>
        </p:spPr>
      </p:pic>
      <p:pic>
        <p:nvPicPr>
          <p:cNvPr id="38" name="Picture 2" descr="Free vector graphics of Blank profile picture">
            <a:extLst>
              <a:ext uri="{FF2B5EF4-FFF2-40B4-BE49-F238E27FC236}">
                <a16:creationId xmlns:a16="http://schemas.microsoft.com/office/drawing/2014/main" id="{0F9C3297-5018-E0DB-EE50-418C34880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560" y="1282500"/>
            <a:ext cx="1022118" cy="10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Google Shape;154;p2">
            <a:extLst>
              <a:ext uri="{FF2B5EF4-FFF2-40B4-BE49-F238E27FC236}">
                <a16:creationId xmlns:a16="http://schemas.microsoft.com/office/drawing/2014/main" id="{3E01D7DD-0B23-176A-A1A2-2ADEF9EA77FD}"/>
              </a:ext>
            </a:extLst>
          </p:cNvPr>
          <p:cNvSpPr txBox="1"/>
          <p:nvPr/>
        </p:nvSpPr>
        <p:spPr>
          <a:xfrm>
            <a:off x="9253139" y="2248077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Rafi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65E216-4F88-0F1F-4827-772B498A4F05}"/>
              </a:ext>
            </a:extLst>
          </p:cNvPr>
          <p:cNvSpPr txBox="1"/>
          <p:nvPr/>
        </p:nvSpPr>
        <p:spPr>
          <a:xfrm>
            <a:off x="5661619" y="2930232"/>
            <a:ext cx="2023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Garten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Google Shape;154;p2">
            <a:extLst>
              <a:ext uri="{FF2B5EF4-FFF2-40B4-BE49-F238E27FC236}">
                <a16:creationId xmlns:a16="http://schemas.microsoft.com/office/drawing/2014/main" id="{D605322D-DED1-31F5-8535-30868386E348}"/>
              </a:ext>
            </a:extLst>
          </p:cNvPr>
          <p:cNvSpPr txBox="1"/>
          <p:nvPr/>
        </p:nvSpPr>
        <p:spPr>
          <a:xfrm>
            <a:off x="6828987" y="2098965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Laura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" name="Picture 2" descr="Free vector graphics of Blank profile picture">
            <a:extLst>
              <a:ext uri="{FF2B5EF4-FFF2-40B4-BE49-F238E27FC236}">
                <a16:creationId xmlns:a16="http://schemas.microsoft.com/office/drawing/2014/main" id="{C6A5AFE7-D444-BA4B-86AC-4233FC727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14" y="2195400"/>
            <a:ext cx="1022118" cy="10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Free vector graphics of Blank profile picture">
            <a:extLst>
              <a:ext uri="{FF2B5EF4-FFF2-40B4-BE49-F238E27FC236}">
                <a16:creationId xmlns:a16="http://schemas.microsoft.com/office/drawing/2014/main" id="{0E4E4BB4-692C-1F5B-BE29-53632BD65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728" y="583085"/>
            <a:ext cx="1022118" cy="10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4ACB0DF-7CBF-78F8-A81E-8555C06AA2C5}"/>
              </a:ext>
            </a:extLst>
          </p:cNvPr>
          <p:cNvSpPr txBox="1"/>
          <p:nvPr/>
        </p:nvSpPr>
        <p:spPr>
          <a:xfrm>
            <a:off x="9611986" y="2844218"/>
            <a:ext cx="3034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oben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rechts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BD2A28-00D6-9F10-D87F-45F90A724599}"/>
              </a:ext>
            </a:extLst>
          </p:cNvPr>
          <p:cNvSpPr txBox="1"/>
          <p:nvPr/>
        </p:nvSpPr>
        <p:spPr>
          <a:xfrm>
            <a:off x="5449495" y="3561485"/>
            <a:ext cx="2633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der Schule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F13BB1-399D-4FA6-6636-09A1F9BC7ACD}"/>
              </a:ext>
            </a:extLst>
          </p:cNvPr>
          <p:cNvSpPr txBox="1"/>
          <p:nvPr/>
        </p:nvSpPr>
        <p:spPr>
          <a:xfrm>
            <a:off x="1669236" y="3717415"/>
            <a:ext cx="2023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Baum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CC9501B-E844-134F-8D93-D94C1238D7C8}"/>
              </a:ext>
            </a:extLst>
          </p:cNvPr>
          <p:cNvSpPr txBox="1"/>
          <p:nvPr/>
        </p:nvSpPr>
        <p:spPr>
          <a:xfrm>
            <a:off x="1427459" y="4350364"/>
            <a:ext cx="2910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der </a:t>
            </a:r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Klasse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227C39E-E33A-7162-3DFF-E930275B2C6F}"/>
              </a:ext>
            </a:extLst>
          </p:cNvPr>
          <p:cNvSpPr txBox="1"/>
          <p:nvPr/>
        </p:nvSpPr>
        <p:spPr>
          <a:xfrm>
            <a:off x="9611986" y="3484726"/>
            <a:ext cx="2023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Zimmer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0" name="Picture 2" descr="Free vector graphics of Blank profile picture">
            <a:extLst>
              <a:ext uri="{FF2B5EF4-FFF2-40B4-BE49-F238E27FC236}">
                <a16:creationId xmlns:a16="http://schemas.microsoft.com/office/drawing/2014/main" id="{ACC89279-A5D3-20B9-18FA-2B8B317D5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216" y="1062696"/>
            <a:ext cx="1022118" cy="10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Google Shape;154;p2">
            <a:extLst>
              <a:ext uri="{FF2B5EF4-FFF2-40B4-BE49-F238E27FC236}">
                <a16:creationId xmlns:a16="http://schemas.microsoft.com/office/drawing/2014/main" id="{5370F1F8-2AD3-6D36-916C-BD106372DF50}"/>
              </a:ext>
            </a:extLst>
          </p:cNvPr>
          <p:cNvSpPr txBox="1"/>
          <p:nvPr/>
        </p:nvSpPr>
        <p:spPr>
          <a:xfrm>
            <a:off x="2417509" y="2653365"/>
            <a:ext cx="1676296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Johanna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154;p2">
            <a:extLst>
              <a:ext uri="{FF2B5EF4-FFF2-40B4-BE49-F238E27FC236}">
                <a16:creationId xmlns:a16="http://schemas.microsoft.com/office/drawing/2014/main" id="{AF26E2C5-5785-6EC0-2301-483B5F1C24A3}"/>
              </a:ext>
            </a:extLst>
          </p:cNvPr>
          <p:cNvSpPr txBox="1"/>
          <p:nvPr/>
        </p:nvSpPr>
        <p:spPr>
          <a:xfrm>
            <a:off x="5323263" y="2230426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Aisha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6CBD71-D0B1-0923-54ED-2CF95875EFEA}"/>
              </a:ext>
            </a:extLst>
          </p:cNvPr>
          <p:cNvSpPr txBox="1"/>
          <p:nvPr/>
        </p:nvSpPr>
        <p:spPr>
          <a:xfrm>
            <a:off x="3816317" y="4473960"/>
            <a:ext cx="4722665" cy="224676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1. We are in the garden.</a:t>
            </a: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2. You are above on the right.</a:t>
            </a: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3. You (all) are in the school.</a:t>
            </a: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4. You are in the room.</a:t>
            </a: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5. We are in the tree.</a:t>
            </a: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6. I am in the class.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B4AC168-11DA-BFB4-BADB-C73267DC6BB3}"/>
              </a:ext>
            </a:extLst>
          </p:cNvPr>
          <p:cNvSpPr txBox="1"/>
          <p:nvPr/>
        </p:nvSpPr>
        <p:spPr>
          <a:xfrm>
            <a:off x="8584917" y="4267423"/>
            <a:ext cx="3719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1.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sind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Garten.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6628FA0-4AD8-7E6A-4652-75D650EDF5E9}"/>
              </a:ext>
            </a:extLst>
          </p:cNvPr>
          <p:cNvSpPr txBox="1"/>
          <p:nvPr/>
        </p:nvSpPr>
        <p:spPr>
          <a:xfrm>
            <a:off x="8564356" y="4706176"/>
            <a:ext cx="3719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2. Du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bist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oben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rechts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DD12269-9D79-AB51-A213-C98223363FB7}"/>
              </a:ext>
            </a:extLst>
          </p:cNvPr>
          <p:cNvSpPr txBox="1"/>
          <p:nvPr/>
        </p:nvSpPr>
        <p:spPr>
          <a:xfrm>
            <a:off x="8584916" y="5105939"/>
            <a:ext cx="3719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3.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Ihr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seid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in der Schule.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AF9A240-4097-37FC-E256-3F941AE2F433}"/>
              </a:ext>
            </a:extLst>
          </p:cNvPr>
          <p:cNvSpPr txBox="1"/>
          <p:nvPr/>
        </p:nvSpPr>
        <p:spPr>
          <a:xfrm>
            <a:off x="8564356" y="5558510"/>
            <a:ext cx="3719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4. Du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bist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Zimmer. 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21BCB62-F1B8-B13F-DC67-5A78F55B1864}"/>
              </a:ext>
            </a:extLst>
          </p:cNvPr>
          <p:cNvSpPr txBox="1"/>
          <p:nvPr/>
        </p:nvSpPr>
        <p:spPr>
          <a:xfrm>
            <a:off x="8564357" y="5948942"/>
            <a:ext cx="3719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5.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sind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Baum.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5DBB260-4EA7-FB64-77E3-01D9C4729DF9}"/>
              </a:ext>
            </a:extLst>
          </p:cNvPr>
          <p:cNvSpPr txBox="1"/>
          <p:nvPr/>
        </p:nvSpPr>
        <p:spPr>
          <a:xfrm>
            <a:off x="8564357" y="6379531"/>
            <a:ext cx="3719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6. Ich bin in der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Klasse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Google Shape;167;p2">
            <a:extLst>
              <a:ext uri="{FF2B5EF4-FFF2-40B4-BE49-F238E27FC236}">
                <a16:creationId xmlns:a16="http://schemas.microsoft.com/office/drawing/2014/main" id="{589DABEA-FF64-494F-A136-D906C9CF7C51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154;p2">
            <a:extLst>
              <a:ext uri="{FF2B5EF4-FFF2-40B4-BE49-F238E27FC236}">
                <a16:creationId xmlns:a16="http://schemas.microsoft.com/office/drawing/2014/main" id="{28F57A09-866E-D320-B0B7-5B521CB8BE77}"/>
              </a:ext>
            </a:extLst>
          </p:cNvPr>
          <p:cNvSpPr txBox="1"/>
          <p:nvPr/>
        </p:nvSpPr>
        <p:spPr>
          <a:xfrm>
            <a:off x="1508579" y="1552860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Annette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54;p2">
            <a:extLst>
              <a:ext uri="{FF2B5EF4-FFF2-40B4-BE49-F238E27FC236}">
                <a16:creationId xmlns:a16="http://schemas.microsoft.com/office/drawing/2014/main" id="{D7A2A7F0-3484-FBAB-AC6C-FF50DEC609B0}"/>
              </a:ext>
            </a:extLst>
          </p:cNvPr>
          <p:cNvSpPr txBox="1"/>
          <p:nvPr/>
        </p:nvSpPr>
        <p:spPr>
          <a:xfrm>
            <a:off x="724028" y="3194878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Albert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68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53911FC-1605-EE02-E0C3-7547C1520C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3079721"/>
              </p:ext>
            </p:extLst>
          </p:nvPr>
        </p:nvGraphicFramePr>
        <p:xfrm>
          <a:off x="2031999" y="719666"/>
          <a:ext cx="10020093" cy="5501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747856" y="115916"/>
            <a:ext cx="6736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Schreib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auf Deutsch. Du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bist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Johanna.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A07B77A2-087B-4C31-8349-A1BF802D89D6}"/>
              </a:ext>
            </a:extLst>
          </p:cNvPr>
          <p:cNvSpPr txBox="1">
            <a:spLocks/>
          </p:cNvSpPr>
          <p:nvPr/>
        </p:nvSpPr>
        <p:spPr>
          <a:xfrm>
            <a:off x="10623839" y="975542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Graphic 35" descr="Blackboard">
            <a:extLst>
              <a:ext uri="{FF2B5EF4-FFF2-40B4-BE49-F238E27FC236}">
                <a16:creationId xmlns:a16="http://schemas.microsoft.com/office/drawing/2014/main" id="{E3085AD7-7431-428E-BF5B-88094B1F8B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19121" y="-110706"/>
            <a:ext cx="1256675" cy="1256675"/>
          </a:xfrm>
          <a:prstGeom prst="rect">
            <a:avLst/>
          </a:prstGeom>
        </p:spPr>
      </p:pic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48D7378D-AF0D-7009-A9E0-E5C2EA1FC3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871" y="1526278"/>
            <a:ext cx="1470960" cy="1145373"/>
          </a:xfrm>
          <a:prstGeom prst="rect">
            <a:avLst/>
          </a:prstGeom>
        </p:spPr>
      </p:pic>
      <p:pic>
        <p:nvPicPr>
          <p:cNvPr id="37" name="Picture 36" descr="A picture containing text, doll&#10;&#10;Description automatically generated">
            <a:extLst>
              <a:ext uri="{FF2B5EF4-FFF2-40B4-BE49-F238E27FC236}">
                <a16:creationId xmlns:a16="http://schemas.microsoft.com/office/drawing/2014/main" id="{AFE9698F-9F64-F2A9-DF37-254EA2C793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480" y="1073406"/>
            <a:ext cx="1022118" cy="1145373"/>
          </a:xfrm>
          <a:prstGeom prst="rect">
            <a:avLst/>
          </a:prstGeom>
        </p:spPr>
      </p:pic>
      <p:pic>
        <p:nvPicPr>
          <p:cNvPr id="38" name="Picture 2" descr="Free vector graphics of Blank profile picture">
            <a:extLst>
              <a:ext uri="{FF2B5EF4-FFF2-40B4-BE49-F238E27FC236}">
                <a16:creationId xmlns:a16="http://schemas.microsoft.com/office/drawing/2014/main" id="{0F9C3297-5018-E0DB-EE50-418C34880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560" y="1282500"/>
            <a:ext cx="1022118" cy="10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Google Shape;154;p2">
            <a:extLst>
              <a:ext uri="{FF2B5EF4-FFF2-40B4-BE49-F238E27FC236}">
                <a16:creationId xmlns:a16="http://schemas.microsoft.com/office/drawing/2014/main" id="{3E01D7DD-0B23-176A-A1A2-2ADEF9EA77FD}"/>
              </a:ext>
            </a:extLst>
          </p:cNvPr>
          <p:cNvSpPr txBox="1"/>
          <p:nvPr/>
        </p:nvSpPr>
        <p:spPr>
          <a:xfrm>
            <a:off x="9253139" y="2248077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Rafi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65E216-4F88-0F1F-4827-772B498A4F05}"/>
              </a:ext>
            </a:extLst>
          </p:cNvPr>
          <p:cNvSpPr txBox="1"/>
          <p:nvPr/>
        </p:nvSpPr>
        <p:spPr>
          <a:xfrm>
            <a:off x="5964800" y="3139227"/>
            <a:ext cx="2534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the garden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Google Shape;154;p2">
            <a:extLst>
              <a:ext uri="{FF2B5EF4-FFF2-40B4-BE49-F238E27FC236}">
                <a16:creationId xmlns:a16="http://schemas.microsoft.com/office/drawing/2014/main" id="{D605322D-DED1-31F5-8535-30868386E348}"/>
              </a:ext>
            </a:extLst>
          </p:cNvPr>
          <p:cNvSpPr txBox="1"/>
          <p:nvPr/>
        </p:nvSpPr>
        <p:spPr>
          <a:xfrm>
            <a:off x="6828987" y="2098965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Laura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" name="Picture 2" descr="Free vector graphics of Blank profile picture">
            <a:extLst>
              <a:ext uri="{FF2B5EF4-FFF2-40B4-BE49-F238E27FC236}">
                <a16:creationId xmlns:a16="http://schemas.microsoft.com/office/drawing/2014/main" id="{C6A5AFE7-D444-BA4B-86AC-4233FC727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14" y="2195400"/>
            <a:ext cx="1022118" cy="10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Free vector graphics of Blank profile picture">
            <a:extLst>
              <a:ext uri="{FF2B5EF4-FFF2-40B4-BE49-F238E27FC236}">
                <a16:creationId xmlns:a16="http://schemas.microsoft.com/office/drawing/2014/main" id="{0E4E4BB4-692C-1F5B-BE29-53632BD65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728" y="583085"/>
            <a:ext cx="1022118" cy="10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4ACB0DF-7CBF-78F8-A81E-8555C06AA2C5}"/>
              </a:ext>
            </a:extLst>
          </p:cNvPr>
          <p:cNvSpPr txBox="1"/>
          <p:nvPr/>
        </p:nvSpPr>
        <p:spPr>
          <a:xfrm>
            <a:off x="9438896" y="3152058"/>
            <a:ext cx="3034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up on the right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BD2A28-00D6-9F10-D87F-45F90A724599}"/>
              </a:ext>
            </a:extLst>
          </p:cNvPr>
          <p:cNvSpPr txBox="1"/>
          <p:nvPr/>
        </p:nvSpPr>
        <p:spPr>
          <a:xfrm>
            <a:off x="5865723" y="3823095"/>
            <a:ext cx="2910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(the) school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F13BB1-399D-4FA6-6636-09A1F9BC7ACD}"/>
              </a:ext>
            </a:extLst>
          </p:cNvPr>
          <p:cNvSpPr txBox="1"/>
          <p:nvPr/>
        </p:nvSpPr>
        <p:spPr>
          <a:xfrm>
            <a:off x="2122852" y="3499115"/>
            <a:ext cx="2023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the tree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CC9501B-E844-134F-8D93-D94C1238D7C8}"/>
              </a:ext>
            </a:extLst>
          </p:cNvPr>
          <p:cNvSpPr txBox="1"/>
          <p:nvPr/>
        </p:nvSpPr>
        <p:spPr>
          <a:xfrm>
            <a:off x="1094793" y="3894600"/>
            <a:ext cx="2910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the class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227C39E-E33A-7162-3DFF-E930275B2C6F}"/>
              </a:ext>
            </a:extLst>
          </p:cNvPr>
          <p:cNvSpPr txBox="1"/>
          <p:nvPr/>
        </p:nvSpPr>
        <p:spPr>
          <a:xfrm>
            <a:off x="9615963" y="4004539"/>
            <a:ext cx="2255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the room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0" name="Picture 2" descr="Free vector graphics of Blank profile picture">
            <a:extLst>
              <a:ext uri="{FF2B5EF4-FFF2-40B4-BE49-F238E27FC236}">
                <a16:creationId xmlns:a16="http://schemas.microsoft.com/office/drawing/2014/main" id="{ACC89279-A5D3-20B9-18FA-2B8B317D5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216" y="1062696"/>
            <a:ext cx="1022118" cy="10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Google Shape;154;p2">
            <a:extLst>
              <a:ext uri="{FF2B5EF4-FFF2-40B4-BE49-F238E27FC236}">
                <a16:creationId xmlns:a16="http://schemas.microsoft.com/office/drawing/2014/main" id="{5370F1F8-2AD3-6D36-916C-BD106372DF50}"/>
              </a:ext>
            </a:extLst>
          </p:cNvPr>
          <p:cNvSpPr txBox="1"/>
          <p:nvPr/>
        </p:nvSpPr>
        <p:spPr>
          <a:xfrm>
            <a:off x="2417509" y="2653365"/>
            <a:ext cx="1676296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Johanna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154;p2">
            <a:extLst>
              <a:ext uri="{FF2B5EF4-FFF2-40B4-BE49-F238E27FC236}">
                <a16:creationId xmlns:a16="http://schemas.microsoft.com/office/drawing/2014/main" id="{AF26E2C5-5785-6EC0-2301-483B5F1C24A3}"/>
              </a:ext>
            </a:extLst>
          </p:cNvPr>
          <p:cNvSpPr txBox="1"/>
          <p:nvPr/>
        </p:nvSpPr>
        <p:spPr>
          <a:xfrm>
            <a:off x="5323263" y="2230426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Aisha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B4AC168-11DA-BFB4-BADB-C73267DC6BB3}"/>
              </a:ext>
            </a:extLst>
          </p:cNvPr>
          <p:cNvSpPr txBox="1"/>
          <p:nvPr/>
        </p:nvSpPr>
        <p:spPr>
          <a:xfrm>
            <a:off x="157707" y="4388331"/>
            <a:ext cx="6766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1.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sind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Garten.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6628FA0-4AD8-7E6A-4652-75D650EDF5E9}"/>
              </a:ext>
            </a:extLst>
          </p:cNvPr>
          <p:cNvSpPr txBox="1"/>
          <p:nvPr/>
        </p:nvSpPr>
        <p:spPr>
          <a:xfrm>
            <a:off x="137149" y="4825788"/>
            <a:ext cx="6766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2. Du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bist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oben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rechts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DD12269-9D79-AB51-A213-C98223363FB7}"/>
              </a:ext>
            </a:extLst>
          </p:cNvPr>
          <p:cNvSpPr txBox="1"/>
          <p:nvPr/>
        </p:nvSpPr>
        <p:spPr>
          <a:xfrm>
            <a:off x="137604" y="5226261"/>
            <a:ext cx="6766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3.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Ihr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seid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in der Schule.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AF9A240-4097-37FC-E256-3F941AE2F433}"/>
              </a:ext>
            </a:extLst>
          </p:cNvPr>
          <p:cNvSpPr txBox="1"/>
          <p:nvPr/>
        </p:nvSpPr>
        <p:spPr>
          <a:xfrm>
            <a:off x="137148" y="5610928"/>
            <a:ext cx="6766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4. Du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bist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Zimmer. 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21BCB62-F1B8-B13F-DC67-5A78F55B1864}"/>
              </a:ext>
            </a:extLst>
          </p:cNvPr>
          <p:cNvSpPr txBox="1"/>
          <p:nvPr/>
        </p:nvSpPr>
        <p:spPr>
          <a:xfrm>
            <a:off x="123171" y="6004295"/>
            <a:ext cx="6766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5.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sind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Baum.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5DBB260-4EA7-FB64-77E3-01D9C4729DF9}"/>
              </a:ext>
            </a:extLst>
          </p:cNvPr>
          <p:cNvSpPr txBox="1"/>
          <p:nvPr/>
        </p:nvSpPr>
        <p:spPr>
          <a:xfrm>
            <a:off x="137148" y="6407197"/>
            <a:ext cx="6766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6. Ich bin in der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Klasse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Google Shape;167;p2">
            <a:extLst>
              <a:ext uri="{FF2B5EF4-FFF2-40B4-BE49-F238E27FC236}">
                <a16:creationId xmlns:a16="http://schemas.microsoft.com/office/drawing/2014/main" id="{589DABEA-FF64-494F-A136-D906C9CF7C51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154;p2">
            <a:extLst>
              <a:ext uri="{FF2B5EF4-FFF2-40B4-BE49-F238E27FC236}">
                <a16:creationId xmlns:a16="http://schemas.microsoft.com/office/drawing/2014/main" id="{28F57A09-866E-D320-B0B7-5B521CB8BE77}"/>
              </a:ext>
            </a:extLst>
          </p:cNvPr>
          <p:cNvSpPr txBox="1"/>
          <p:nvPr/>
        </p:nvSpPr>
        <p:spPr>
          <a:xfrm>
            <a:off x="1508579" y="1552860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Annette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54;p2">
            <a:extLst>
              <a:ext uri="{FF2B5EF4-FFF2-40B4-BE49-F238E27FC236}">
                <a16:creationId xmlns:a16="http://schemas.microsoft.com/office/drawing/2014/main" id="{D7A2A7F0-3484-FBAB-AC6C-FF50DEC609B0}"/>
              </a:ext>
            </a:extLst>
          </p:cNvPr>
          <p:cNvSpPr txBox="1"/>
          <p:nvPr/>
        </p:nvSpPr>
        <p:spPr>
          <a:xfrm>
            <a:off x="724028" y="3194878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Albert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3353BC1-C777-4654-9F1D-F32F5B3E39C0}"/>
              </a:ext>
            </a:extLst>
          </p:cNvPr>
          <p:cNvSpPr/>
          <p:nvPr/>
        </p:nvSpPr>
        <p:spPr>
          <a:xfrm>
            <a:off x="5454529" y="3139227"/>
            <a:ext cx="474454" cy="46162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F0707E9-9AEB-4CE9-BD97-F044A2DBA13D}"/>
              </a:ext>
            </a:extLst>
          </p:cNvPr>
          <p:cNvSpPr/>
          <p:nvPr/>
        </p:nvSpPr>
        <p:spPr>
          <a:xfrm>
            <a:off x="8951298" y="3182856"/>
            <a:ext cx="474454" cy="46162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6D62D37B-813A-4C6C-828D-DACA85417C40}"/>
              </a:ext>
            </a:extLst>
          </p:cNvPr>
          <p:cNvSpPr/>
          <p:nvPr/>
        </p:nvSpPr>
        <p:spPr>
          <a:xfrm>
            <a:off x="5391269" y="3812064"/>
            <a:ext cx="474454" cy="46162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A6E918D-9AA3-45DC-B177-3946C2AAEBA8}"/>
              </a:ext>
            </a:extLst>
          </p:cNvPr>
          <p:cNvSpPr/>
          <p:nvPr/>
        </p:nvSpPr>
        <p:spPr>
          <a:xfrm>
            <a:off x="9062071" y="4048495"/>
            <a:ext cx="474454" cy="46162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8284E75-7586-4E1C-848B-3FB6D0DDAB00}"/>
              </a:ext>
            </a:extLst>
          </p:cNvPr>
          <p:cNvSpPr/>
          <p:nvPr/>
        </p:nvSpPr>
        <p:spPr>
          <a:xfrm>
            <a:off x="2029484" y="2128193"/>
            <a:ext cx="474454" cy="46162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E853A850-4D65-4C6B-B275-E09CCFC75BFD}"/>
              </a:ext>
            </a:extLst>
          </p:cNvPr>
          <p:cNvSpPr/>
          <p:nvPr/>
        </p:nvSpPr>
        <p:spPr>
          <a:xfrm>
            <a:off x="3581902" y="2284190"/>
            <a:ext cx="474454" cy="46162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53027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53911FC-1605-EE02-E0C3-7547C1520C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3918851"/>
              </p:ext>
            </p:extLst>
          </p:nvPr>
        </p:nvGraphicFramePr>
        <p:xfrm>
          <a:off x="2031999" y="719666"/>
          <a:ext cx="10020093" cy="5501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747856" y="115916"/>
            <a:ext cx="6736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Schreib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auf Deutsch. Du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bist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Johanna.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A07B77A2-087B-4C31-8349-A1BF802D89D6}"/>
              </a:ext>
            </a:extLst>
          </p:cNvPr>
          <p:cNvSpPr txBox="1">
            <a:spLocks/>
          </p:cNvSpPr>
          <p:nvPr/>
        </p:nvSpPr>
        <p:spPr>
          <a:xfrm>
            <a:off x="10623839" y="975542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Graphic 35" descr="Blackboard">
            <a:extLst>
              <a:ext uri="{FF2B5EF4-FFF2-40B4-BE49-F238E27FC236}">
                <a16:creationId xmlns:a16="http://schemas.microsoft.com/office/drawing/2014/main" id="{E3085AD7-7431-428E-BF5B-88094B1F8B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19121" y="-110706"/>
            <a:ext cx="1256675" cy="1256675"/>
          </a:xfrm>
          <a:prstGeom prst="rect">
            <a:avLst/>
          </a:prstGeom>
        </p:spPr>
      </p:pic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48D7378D-AF0D-7009-A9E0-E5C2EA1FC3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919" y="558892"/>
            <a:ext cx="1470960" cy="1145373"/>
          </a:xfrm>
          <a:prstGeom prst="rect">
            <a:avLst/>
          </a:prstGeom>
        </p:spPr>
      </p:pic>
      <p:pic>
        <p:nvPicPr>
          <p:cNvPr id="37" name="Picture 36" descr="A picture containing text, doll&#10;&#10;Description automatically generated">
            <a:extLst>
              <a:ext uri="{FF2B5EF4-FFF2-40B4-BE49-F238E27FC236}">
                <a16:creationId xmlns:a16="http://schemas.microsoft.com/office/drawing/2014/main" id="{AFE9698F-9F64-F2A9-DF37-254EA2C793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480" y="1073406"/>
            <a:ext cx="1022118" cy="1145373"/>
          </a:xfrm>
          <a:prstGeom prst="rect">
            <a:avLst/>
          </a:prstGeom>
        </p:spPr>
      </p:pic>
      <p:pic>
        <p:nvPicPr>
          <p:cNvPr id="38" name="Picture 2" descr="Free vector graphics of Blank profile picture">
            <a:extLst>
              <a:ext uri="{FF2B5EF4-FFF2-40B4-BE49-F238E27FC236}">
                <a16:creationId xmlns:a16="http://schemas.microsoft.com/office/drawing/2014/main" id="{0F9C3297-5018-E0DB-EE50-418C34880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560" y="1282500"/>
            <a:ext cx="1022118" cy="10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Google Shape;154;p2">
            <a:extLst>
              <a:ext uri="{FF2B5EF4-FFF2-40B4-BE49-F238E27FC236}">
                <a16:creationId xmlns:a16="http://schemas.microsoft.com/office/drawing/2014/main" id="{3E01D7DD-0B23-176A-A1A2-2ADEF9EA77FD}"/>
              </a:ext>
            </a:extLst>
          </p:cNvPr>
          <p:cNvSpPr txBox="1"/>
          <p:nvPr/>
        </p:nvSpPr>
        <p:spPr>
          <a:xfrm>
            <a:off x="9253139" y="2248077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Rafi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65E216-4F88-0F1F-4827-772B498A4F05}"/>
              </a:ext>
            </a:extLst>
          </p:cNvPr>
          <p:cNvSpPr txBox="1"/>
          <p:nvPr/>
        </p:nvSpPr>
        <p:spPr>
          <a:xfrm>
            <a:off x="5466521" y="3046332"/>
            <a:ext cx="2023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the garden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Google Shape;154;p2">
            <a:extLst>
              <a:ext uri="{FF2B5EF4-FFF2-40B4-BE49-F238E27FC236}">
                <a16:creationId xmlns:a16="http://schemas.microsoft.com/office/drawing/2014/main" id="{D7A2A7F0-3484-FBAB-AC6C-FF50DEC609B0}"/>
              </a:ext>
            </a:extLst>
          </p:cNvPr>
          <p:cNvSpPr txBox="1"/>
          <p:nvPr/>
        </p:nvSpPr>
        <p:spPr>
          <a:xfrm>
            <a:off x="724028" y="3194878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Albert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154;p2">
            <a:extLst>
              <a:ext uri="{FF2B5EF4-FFF2-40B4-BE49-F238E27FC236}">
                <a16:creationId xmlns:a16="http://schemas.microsoft.com/office/drawing/2014/main" id="{D605322D-DED1-31F5-8535-30868386E348}"/>
              </a:ext>
            </a:extLst>
          </p:cNvPr>
          <p:cNvSpPr txBox="1"/>
          <p:nvPr/>
        </p:nvSpPr>
        <p:spPr>
          <a:xfrm>
            <a:off x="6828987" y="2098965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Laura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154;p2">
            <a:extLst>
              <a:ext uri="{FF2B5EF4-FFF2-40B4-BE49-F238E27FC236}">
                <a16:creationId xmlns:a16="http://schemas.microsoft.com/office/drawing/2014/main" id="{28F57A09-866E-D320-B0B7-5B521CB8BE77}"/>
              </a:ext>
            </a:extLst>
          </p:cNvPr>
          <p:cNvSpPr txBox="1"/>
          <p:nvPr/>
        </p:nvSpPr>
        <p:spPr>
          <a:xfrm>
            <a:off x="1529008" y="1756416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Annette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" name="Picture 2" descr="Free vector graphics of Blank profile picture">
            <a:extLst>
              <a:ext uri="{FF2B5EF4-FFF2-40B4-BE49-F238E27FC236}">
                <a16:creationId xmlns:a16="http://schemas.microsoft.com/office/drawing/2014/main" id="{C6A5AFE7-D444-BA4B-86AC-4233FC727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58" y="2133872"/>
            <a:ext cx="1022118" cy="10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Free vector graphics of Blank profile picture">
            <a:extLst>
              <a:ext uri="{FF2B5EF4-FFF2-40B4-BE49-F238E27FC236}">
                <a16:creationId xmlns:a16="http://schemas.microsoft.com/office/drawing/2014/main" id="{0E4E4BB4-692C-1F5B-BE29-53632BD65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40" y="740610"/>
            <a:ext cx="1022118" cy="10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4ACB0DF-7CBF-78F8-A81E-8555C06AA2C5}"/>
              </a:ext>
            </a:extLst>
          </p:cNvPr>
          <p:cNvSpPr txBox="1"/>
          <p:nvPr/>
        </p:nvSpPr>
        <p:spPr>
          <a:xfrm>
            <a:off x="9522496" y="3191715"/>
            <a:ext cx="3034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above on the right.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BD2A28-00D6-9F10-D87F-45F90A724599}"/>
              </a:ext>
            </a:extLst>
          </p:cNvPr>
          <p:cNvSpPr txBox="1"/>
          <p:nvPr/>
        </p:nvSpPr>
        <p:spPr>
          <a:xfrm>
            <a:off x="6327919" y="3834379"/>
            <a:ext cx="2023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the school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F13BB1-399D-4FA6-6636-09A1F9BC7ACD}"/>
              </a:ext>
            </a:extLst>
          </p:cNvPr>
          <p:cNvSpPr txBox="1"/>
          <p:nvPr/>
        </p:nvSpPr>
        <p:spPr>
          <a:xfrm>
            <a:off x="1653972" y="3888552"/>
            <a:ext cx="2023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the tree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CC9501B-E844-134F-8D93-D94C1238D7C8}"/>
              </a:ext>
            </a:extLst>
          </p:cNvPr>
          <p:cNvSpPr txBox="1"/>
          <p:nvPr/>
        </p:nvSpPr>
        <p:spPr>
          <a:xfrm>
            <a:off x="2194987" y="4430368"/>
            <a:ext cx="2023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the class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227C39E-E33A-7162-3DFF-E930275B2C6F}"/>
              </a:ext>
            </a:extLst>
          </p:cNvPr>
          <p:cNvSpPr txBox="1"/>
          <p:nvPr/>
        </p:nvSpPr>
        <p:spPr>
          <a:xfrm>
            <a:off x="9659596" y="4150309"/>
            <a:ext cx="2023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the room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0" name="Picture 2" descr="Free vector graphics of Blank profile picture">
            <a:extLst>
              <a:ext uri="{FF2B5EF4-FFF2-40B4-BE49-F238E27FC236}">
                <a16:creationId xmlns:a16="http://schemas.microsoft.com/office/drawing/2014/main" id="{ACC89279-A5D3-20B9-18FA-2B8B317D5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040" y="1080859"/>
            <a:ext cx="1022118" cy="10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Google Shape;154;p2">
            <a:extLst>
              <a:ext uri="{FF2B5EF4-FFF2-40B4-BE49-F238E27FC236}">
                <a16:creationId xmlns:a16="http://schemas.microsoft.com/office/drawing/2014/main" id="{5370F1F8-2AD3-6D36-916C-BD106372DF50}"/>
              </a:ext>
            </a:extLst>
          </p:cNvPr>
          <p:cNvSpPr txBox="1"/>
          <p:nvPr/>
        </p:nvSpPr>
        <p:spPr>
          <a:xfrm>
            <a:off x="2972561" y="1692981"/>
            <a:ext cx="1676296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Johanna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154;p2">
            <a:extLst>
              <a:ext uri="{FF2B5EF4-FFF2-40B4-BE49-F238E27FC236}">
                <a16:creationId xmlns:a16="http://schemas.microsoft.com/office/drawing/2014/main" id="{AF26E2C5-5785-6EC0-2301-483B5F1C24A3}"/>
              </a:ext>
            </a:extLst>
          </p:cNvPr>
          <p:cNvSpPr txBox="1"/>
          <p:nvPr/>
        </p:nvSpPr>
        <p:spPr>
          <a:xfrm>
            <a:off x="5323263" y="2230426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Aisha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6CBD71-D0B1-0923-54ED-2CF95875EFEA}"/>
              </a:ext>
            </a:extLst>
          </p:cNvPr>
          <p:cNvSpPr txBox="1"/>
          <p:nvPr/>
        </p:nvSpPr>
        <p:spPr>
          <a:xfrm>
            <a:off x="51841" y="4919008"/>
            <a:ext cx="67661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1. We are in the garden.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2. You are above on the right.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3. You (all) are in the school.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4. You are in the room.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5. We are in the tree.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6. I am in the class. </a:t>
            </a:r>
          </a:p>
          <a:p>
            <a:endParaRPr lang="en-GB" sz="2000" dirty="0">
              <a:latin typeface="Century Gothic" panose="020B0502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B4AC168-11DA-BFB4-BADB-C73267DC6BB3}"/>
              </a:ext>
            </a:extLst>
          </p:cNvPr>
          <p:cNvSpPr txBox="1"/>
          <p:nvPr/>
        </p:nvSpPr>
        <p:spPr>
          <a:xfrm>
            <a:off x="4742911" y="4874060"/>
            <a:ext cx="676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1. </a:t>
            </a:r>
            <a:r>
              <a:rPr lang="en-US" sz="20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Wir</a:t>
            </a:r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sind</a:t>
            </a:r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im</a:t>
            </a:r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 Garten.</a:t>
            </a:r>
            <a:endParaRPr lang="en-GB" sz="20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6628FA0-4AD8-7E6A-4652-75D650EDF5E9}"/>
              </a:ext>
            </a:extLst>
          </p:cNvPr>
          <p:cNvSpPr txBox="1"/>
          <p:nvPr/>
        </p:nvSpPr>
        <p:spPr>
          <a:xfrm>
            <a:off x="4742910" y="5219276"/>
            <a:ext cx="676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2. Du </a:t>
            </a:r>
            <a:r>
              <a:rPr lang="en-US" sz="20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bist</a:t>
            </a:r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oben</a:t>
            </a:r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rechts</a:t>
            </a:r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DD12269-9D79-AB51-A213-C98223363FB7}"/>
              </a:ext>
            </a:extLst>
          </p:cNvPr>
          <p:cNvSpPr txBox="1"/>
          <p:nvPr/>
        </p:nvSpPr>
        <p:spPr>
          <a:xfrm>
            <a:off x="4742910" y="5523233"/>
            <a:ext cx="676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3. </a:t>
            </a:r>
            <a:r>
              <a:rPr lang="en-US" sz="20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Ihr</a:t>
            </a:r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seid</a:t>
            </a:r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 in der Schule.</a:t>
            </a:r>
            <a:endParaRPr lang="en-GB" sz="20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AF9A240-4097-37FC-E256-3F941AE2F433}"/>
              </a:ext>
            </a:extLst>
          </p:cNvPr>
          <p:cNvSpPr txBox="1"/>
          <p:nvPr/>
        </p:nvSpPr>
        <p:spPr>
          <a:xfrm>
            <a:off x="4722353" y="5803725"/>
            <a:ext cx="676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4. Du </a:t>
            </a:r>
            <a:r>
              <a:rPr lang="en-US" sz="20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bist</a:t>
            </a:r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im</a:t>
            </a:r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 Zimmer. </a:t>
            </a:r>
            <a:endParaRPr lang="en-GB" sz="20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21BCB62-F1B8-B13F-DC67-5A78F55B1864}"/>
              </a:ext>
            </a:extLst>
          </p:cNvPr>
          <p:cNvSpPr txBox="1"/>
          <p:nvPr/>
        </p:nvSpPr>
        <p:spPr>
          <a:xfrm>
            <a:off x="4722352" y="6134830"/>
            <a:ext cx="676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5. </a:t>
            </a:r>
            <a:r>
              <a:rPr lang="en-US" sz="20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Wir</a:t>
            </a:r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sind</a:t>
            </a:r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im</a:t>
            </a:r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 Baum.</a:t>
            </a:r>
            <a:endParaRPr lang="en-GB" sz="20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5DBB260-4EA7-FB64-77E3-01D9C4729DF9}"/>
              </a:ext>
            </a:extLst>
          </p:cNvPr>
          <p:cNvSpPr txBox="1"/>
          <p:nvPr/>
        </p:nvSpPr>
        <p:spPr>
          <a:xfrm>
            <a:off x="4728486" y="6423415"/>
            <a:ext cx="676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6. Ich bin in der </a:t>
            </a:r>
            <a:r>
              <a:rPr lang="en-US" sz="20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Klasse</a:t>
            </a:r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Google Shape;167;p2">
            <a:extLst>
              <a:ext uri="{FF2B5EF4-FFF2-40B4-BE49-F238E27FC236}">
                <a16:creationId xmlns:a16="http://schemas.microsoft.com/office/drawing/2014/main" id="{589DABEA-FF64-494F-A136-D906C9CF7C51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426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6952752"/>
              </p:ext>
            </p:extLst>
          </p:nvPr>
        </p:nvGraphicFramePr>
        <p:xfrm>
          <a:off x="540171" y="709756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4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Juni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August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Monat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Mai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Oktober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Dezember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Juli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Februar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Januar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wann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Geburtstag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März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Klasse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Mitte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das Zimmer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seid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schön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der Garten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sind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12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Extra: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11" y="1660448"/>
            <a:ext cx="1186070" cy="108036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73774" y="205108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283236" y="625272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695313" y="618061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you (all)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662842" y="61896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we are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13280" y="5321170"/>
            <a:ext cx="2215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you (all) are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53399" y="5321170"/>
            <a:ext cx="2811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lovely, beautiful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62842" y="5321170"/>
            <a:ext cx="2215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garden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46062" y="445592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class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653398" y="4477739"/>
            <a:ext cx="2376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middle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room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46061" y="36231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when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95313" y="3611373"/>
            <a:ext cx="2376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birthday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59412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March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July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53397" y="271652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February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January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313279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May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93813" y="18650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October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669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December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13278" y="10997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June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93811" y="104212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August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month</a:t>
            </a:r>
          </a:p>
        </p:txBody>
      </p:sp>
      <p:sp>
        <p:nvSpPr>
          <p:cNvPr id="39" name="Google Shape;167;p2">
            <a:extLst>
              <a:ext uri="{FF2B5EF4-FFF2-40B4-BE49-F238E27FC236}">
                <a16:creationId xmlns:a16="http://schemas.microsoft.com/office/drawing/2014/main" id="{4F2B2D60-3949-4A6F-AD9A-DEC0B7AD7FE1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876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8791634"/>
              </p:ext>
            </p:extLst>
          </p:nvPr>
        </p:nvGraphicFramePr>
        <p:xfrm>
          <a:off x="547097" y="678402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4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July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when?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March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January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December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February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birthday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August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month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October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June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room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class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garden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 (all)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 (all)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middle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ovely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, beautiful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122209" y="57795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12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Extra: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052127" y="-321605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11" y="1660448"/>
            <a:ext cx="1186070" cy="108036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73774" y="205108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283236" y="625272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ihr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695313" y="618061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Mitte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662842" y="61896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schön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13280" y="5321170"/>
            <a:ext cx="2215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Klasse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53399" y="5321170"/>
            <a:ext cx="2811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Garten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62842" y="5321170"/>
            <a:ext cx="2215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ihr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seid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46062" y="445592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653398" y="4477739"/>
            <a:ext cx="2376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wir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sind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Zimmer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46061" y="36231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Monat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95313" y="3611373"/>
            <a:ext cx="2376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Oktober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59412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Juni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46060" y="2743519"/>
            <a:ext cx="2685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Geburtstag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53397" y="271652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August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Mai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313279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Januar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93813" y="18650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Dezember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669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Februar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13278" y="10997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Juli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93811" y="104212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wann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?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März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Google Shape;167;p2">
            <a:extLst>
              <a:ext uri="{FF2B5EF4-FFF2-40B4-BE49-F238E27FC236}">
                <a16:creationId xmlns:a16="http://schemas.microsoft.com/office/drawing/2014/main" id="{2D86E2C8-5E49-43AD-9F23-E052010A4DD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634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rot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633479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656791"/>
              </p:ext>
            </p:extLst>
          </p:nvPr>
        </p:nvGraphicFramePr>
        <p:xfrm>
          <a:off x="540171" y="709756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4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Juni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August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Monat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Mai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Oktober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Dezember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Juli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Februar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Januar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wann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Geburtstag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März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Klasse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Mitte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Zimmer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seid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schön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Garten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sind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12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Extra: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11" y="1660448"/>
            <a:ext cx="1186070" cy="108036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73774" y="205108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39" name="Google Shape;167;p2">
            <a:extLst>
              <a:ext uri="{FF2B5EF4-FFF2-40B4-BE49-F238E27FC236}">
                <a16:creationId xmlns:a16="http://schemas.microsoft.com/office/drawing/2014/main" id="{54AF5D21-B2AE-4E13-9B89-326E47BF991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5675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665043"/>
              </p:ext>
            </p:extLst>
          </p:nvPr>
        </p:nvGraphicFramePr>
        <p:xfrm>
          <a:off x="547097" y="678402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4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July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when?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March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January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December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February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birthday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August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month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October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June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room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class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garden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(all)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(all)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middle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ovely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beautiful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122209" y="57795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12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Extra: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052127" y="-321605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11" y="1660448"/>
            <a:ext cx="1186070" cy="108036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73774" y="205108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39" name="Google Shape;167;p2">
            <a:extLst>
              <a:ext uri="{FF2B5EF4-FFF2-40B4-BE49-F238E27FC236}">
                <a16:creationId xmlns:a16="http://schemas.microsoft.com/office/drawing/2014/main" id="{2E763636-1125-48A0-86CE-A6892E44DCB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3155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951267" y="214369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56645" y="-80713"/>
            <a:ext cx="69198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long [</a:t>
            </a:r>
            <a:r>
              <a:rPr lang="en-GB" sz="11500" b="1" dirty="0">
                <a:solidFill>
                  <a:srgbClr val="002060"/>
                </a:solidFill>
              </a:rPr>
              <a:t>a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8413566-F93A-4BB8-8A97-4B112482D5E4}"/>
              </a:ext>
            </a:extLst>
          </p:cNvPr>
          <p:cNvGrpSpPr/>
          <p:nvPr/>
        </p:nvGrpSpPr>
        <p:grpSpPr>
          <a:xfrm>
            <a:off x="3630085" y="3988937"/>
            <a:ext cx="4029229" cy="2179952"/>
            <a:chOff x="3630085" y="3988937"/>
            <a:chExt cx="4029229" cy="2179952"/>
          </a:xfrm>
        </p:grpSpPr>
        <p:pic>
          <p:nvPicPr>
            <p:cNvPr id="11" name="Google Shape;267;p11">
              <a:extLst>
                <a:ext uri="{FF2B5EF4-FFF2-40B4-BE49-F238E27FC236}">
                  <a16:creationId xmlns:a16="http://schemas.microsoft.com/office/drawing/2014/main" id="{CA3F283A-CB4A-4152-83DD-9A59B0A7D034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3823994" y="5120426"/>
              <a:ext cx="1236458" cy="1017092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CustomShape 1">
              <a:extLst>
                <a:ext uri="{FF2B5EF4-FFF2-40B4-BE49-F238E27FC236}">
                  <a16:creationId xmlns:a16="http://schemas.microsoft.com/office/drawing/2014/main" id="{C0A01589-1E97-401F-A1B8-6AB0F39BABE9}"/>
                </a:ext>
              </a:extLst>
            </p:cNvPr>
            <p:cNvSpPr/>
            <p:nvPr/>
          </p:nvSpPr>
          <p:spPr>
            <a:xfrm>
              <a:off x="3630085" y="5772529"/>
              <a:ext cx="1476832" cy="3963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b="1" spc="-1" dirty="0">
                  <a:solidFill>
                    <a:srgbClr val="1F3864"/>
                  </a:solidFill>
                  <a:latin typeface="Century Gothic"/>
                  <a:ea typeface="Century Gothic"/>
                </a:rPr>
                <a:t>M</a:t>
              </a:r>
              <a:r>
                <a:rPr kumimoji="0" lang="en-GB" sz="2000" b="1" i="0" u="none" strike="noStrike" kern="1200" cap="none" spc="-1" normalizeH="0" baseline="0" noProof="0" dirty="0" err="1">
                  <a:ln>
                    <a:noFill/>
                  </a:ln>
                  <a:solidFill>
                    <a:srgbClr val="1F3864"/>
                  </a:solidFill>
                  <a:effectLst/>
                  <a:uLnTx/>
                  <a:uFillTx/>
                  <a:latin typeface="Century Gothic"/>
                  <a:ea typeface="Century Gothic"/>
                </a:rPr>
                <a:t>oritz</a:t>
              </a:r>
              <a:endPara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3" name="Google Shape;271;p11">
              <a:extLst>
                <a:ext uri="{FF2B5EF4-FFF2-40B4-BE49-F238E27FC236}">
                  <a16:creationId xmlns:a16="http://schemas.microsoft.com/office/drawing/2014/main" id="{DA4B28E4-21A6-4CFE-9805-CB0F608C79EA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6757071" y="3988937"/>
              <a:ext cx="757645" cy="846084"/>
            </a:xfrm>
            <a:prstGeom prst="rect">
              <a:avLst/>
            </a:prstGeom>
            <a:ln>
              <a:noFill/>
            </a:ln>
          </p:spPr>
        </p:pic>
        <p:sp>
          <p:nvSpPr>
            <p:cNvPr id="16" name="CustomShape 4">
              <a:extLst>
                <a:ext uri="{FF2B5EF4-FFF2-40B4-BE49-F238E27FC236}">
                  <a16:creationId xmlns:a16="http://schemas.microsoft.com/office/drawing/2014/main" id="{AA527ACB-D4AA-4160-8091-FBCBB0F96CF8}"/>
                </a:ext>
              </a:extLst>
            </p:cNvPr>
            <p:cNvSpPr/>
            <p:nvPr/>
          </p:nvSpPr>
          <p:spPr>
            <a:xfrm>
              <a:off x="6614264" y="4510763"/>
              <a:ext cx="1045050" cy="47406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-1" normalizeH="0" baseline="0" noProof="0" dirty="0">
                  <a:ln>
                    <a:noFill/>
                  </a:ln>
                  <a:solidFill>
                    <a:srgbClr val="1F3864"/>
                  </a:solidFill>
                  <a:effectLst/>
                  <a:uLnTx/>
                  <a:uFillTx/>
                  <a:latin typeface="Century Gothic"/>
                  <a:ea typeface="Century Gothic"/>
                </a:rPr>
                <a:t>Lina</a:t>
              </a:r>
              <a:endPara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9" name="CustomShape 7">
              <a:extLst>
                <a:ext uri="{FF2B5EF4-FFF2-40B4-BE49-F238E27FC236}">
                  <a16:creationId xmlns:a16="http://schemas.microsoft.com/office/drawing/2014/main" id="{4AD3557E-2194-4C64-8B2D-4C651F43132B}"/>
                </a:ext>
              </a:extLst>
            </p:cNvPr>
            <p:cNvSpPr/>
            <p:nvPr/>
          </p:nvSpPr>
          <p:spPr>
            <a:xfrm rot="11406911" flipH="1">
              <a:off x="5366018" y="4598462"/>
              <a:ext cx="1068114" cy="784349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76320">
              <a:solidFill>
                <a:srgbClr val="002060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18" name="CustomShape 2">
            <a:extLst>
              <a:ext uri="{FF2B5EF4-FFF2-40B4-BE49-F238E27FC236}">
                <a16:creationId xmlns:a16="http://schemas.microsoft.com/office/drawing/2014/main" id="{211BC57F-A1C5-4FA3-AB56-9CDC3B2B81E4}"/>
              </a:ext>
            </a:extLst>
          </p:cNvPr>
          <p:cNvSpPr/>
          <p:nvPr/>
        </p:nvSpPr>
        <p:spPr>
          <a:xfrm>
            <a:off x="-829680" y="214369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j</a:t>
            </a:r>
            <a:r>
              <a:rPr lang="en-GB" sz="8800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a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2">
            <a:extLst>
              <a:ext uri="{FF2B5EF4-FFF2-40B4-BE49-F238E27FC236}">
                <a16:creationId xmlns:a16="http://schemas.microsoft.com/office/drawing/2014/main" id="{07AB00F3-EA4E-4E36-8C47-3C989309310A}"/>
              </a:ext>
            </a:extLst>
          </p:cNvPr>
          <p:cNvSpPr/>
          <p:nvPr/>
        </p:nvSpPr>
        <p:spPr>
          <a:xfrm>
            <a:off x="7088642" y="2341003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</a:t>
            </a:r>
            <a:r>
              <a:rPr lang="en-GB" sz="8800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a</a:t>
            </a: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g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26" name="Picture 2" descr="Tick, Mark, Ok, Perfect, Check, Done, Sign, Good, Green">
            <a:extLst>
              <a:ext uri="{FF2B5EF4-FFF2-40B4-BE49-F238E27FC236}">
                <a16:creationId xmlns:a16="http://schemas.microsoft.com/office/drawing/2014/main" id="{86BECACC-73B4-427A-A5D6-B37222F83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23" y="4636714"/>
            <a:ext cx="1005064" cy="93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lendar, Date, Mark, Day, Hand, Pencil">
            <a:extLst>
              <a:ext uri="{FF2B5EF4-FFF2-40B4-BE49-F238E27FC236}">
                <a16:creationId xmlns:a16="http://schemas.microsoft.com/office/drawing/2014/main" id="{42184001-0C17-4177-9D66-EB1DD2264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522" y="4719597"/>
            <a:ext cx="1750305" cy="112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stomShape 1">
            <a:extLst>
              <a:ext uri="{FF2B5EF4-FFF2-40B4-BE49-F238E27FC236}">
                <a16:creationId xmlns:a16="http://schemas.microsoft.com/office/drawing/2014/main" id="{562655AC-01FA-44BD-ABF4-1DF612D93A2B}"/>
              </a:ext>
            </a:extLst>
          </p:cNvPr>
          <p:cNvSpPr/>
          <p:nvPr/>
        </p:nvSpPr>
        <p:spPr>
          <a:xfrm>
            <a:off x="4885589" y="3525387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[there]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CustomShape 1">
            <a:extLst>
              <a:ext uri="{FF2B5EF4-FFF2-40B4-BE49-F238E27FC236}">
                <a16:creationId xmlns:a16="http://schemas.microsoft.com/office/drawing/2014/main" id="{77FDBC08-140E-44CC-9FBF-07A6354C495E}"/>
              </a:ext>
            </a:extLst>
          </p:cNvPr>
          <p:cNvSpPr/>
          <p:nvPr/>
        </p:nvSpPr>
        <p:spPr>
          <a:xfrm>
            <a:off x="1104642" y="3561320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[yes]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" name="CustomShape 1">
            <a:extLst>
              <a:ext uri="{FF2B5EF4-FFF2-40B4-BE49-F238E27FC236}">
                <a16:creationId xmlns:a16="http://schemas.microsoft.com/office/drawing/2014/main" id="{4187DFE5-31D9-477F-AE8E-3F313D1EE4EC}"/>
              </a:ext>
            </a:extLst>
          </p:cNvPr>
          <p:cNvSpPr/>
          <p:nvPr/>
        </p:nvSpPr>
        <p:spPr>
          <a:xfrm>
            <a:off x="9140709" y="3619462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[day]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59091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_T1_W1-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831820" y="1904697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llo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42427"/>
            <a:ext cx="63838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short [</a:t>
            </a:r>
            <a:r>
              <a:rPr lang="en-GB" sz="11500" b="1" dirty="0">
                <a:solidFill>
                  <a:srgbClr val="002060"/>
                </a:solidFill>
              </a:rPr>
              <a:t>a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18" name="Picture 9" descr="See the source image">
            <a:extLst>
              <a:ext uri="{FF2B5EF4-FFF2-40B4-BE49-F238E27FC236}">
                <a16:creationId xmlns:a16="http://schemas.microsoft.com/office/drawing/2014/main" id="{A1D2268A-3A4A-44D8-AF2A-89F8DA6A1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583" y="3688849"/>
            <a:ext cx="1134345" cy="102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See the source image">
            <a:extLst>
              <a:ext uri="{FF2B5EF4-FFF2-40B4-BE49-F238E27FC236}">
                <a16:creationId xmlns:a16="http://schemas.microsoft.com/office/drawing/2014/main" id="{1688464B-7778-4CFE-9511-7D90F7510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3083" y="3635947"/>
            <a:ext cx="1134345" cy="107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stomShape 2">
            <a:extLst>
              <a:ext uri="{FF2B5EF4-FFF2-40B4-BE49-F238E27FC236}">
                <a16:creationId xmlns:a16="http://schemas.microsoft.com/office/drawing/2014/main" id="{B2B03E18-74F4-4A56-8909-285EF5774497}"/>
              </a:ext>
            </a:extLst>
          </p:cNvPr>
          <p:cNvSpPr/>
          <p:nvPr/>
        </p:nvSpPr>
        <p:spPr>
          <a:xfrm>
            <a:off x="7307245" y="1844929"/>
            <a:ext cx="5773078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</a:t>
            </a: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nke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0" name="Picture 2" descr="Thanks, Thank You, Message, Grateful, Appreciation">
            <a:extLst>
              <a:ext uri="{FF2B5EF4-FFF2-40B4-BE49-F238E27FC236}">
                <a16:creationId xmlns:a16="http://schemas.microsoft.com/office/drawing/2014/main" id="{DF5D404C-0488-4E4F-91BE-42ACBDC77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916" y="3429000"/>
            <a:ext cx="2111618" cy="140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stomShape 2">
            <a:extLst>
              <a:ext uri="{FF2B5EF4-FFF2-40B4-BE49-F238E27FC236}">
                <a16:creationId xmlns:a16="http://schemas.microsoft.com/office/drawing/2014/main" id="{BB9AEE11-9868-4B0A-8363-64B8765DC6A7}"/>
              </a:ext>
            </a:extLst>
          </p:cNvPr>
          <p:cNvSpPr/>
          <p:nvPr/>
        </p:nvSpPr>
        <p:spPr>
          <a:xfrm>
            <a:off x="-888321" y="1904697"/>
            <a:ext cx="5773078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s?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2" name="Picture 4" descr="Comics, Interrogation, Question, Speech Bubble, Cartoon">
            <a:extLst>
              <a:ext uri="{FF2B5EF4-FFF2-40B4-BE49-F238E27FC236}">
                <a16:creationId xmlns:a16="http://schemas.microsoft.com/office/drawing/2014/main" id="{79A1C09E-F21D-472C-A425-2327DC9E9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98" y="3569166"/>
            <a:ext cx="1953821" cy="159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35541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raphic 46" descr="Teacher">
            <a:extLst>
              <a:ext uri="{FF2B5EF4-FFF2-40B4-BE49-F238E27FC236}">
                <a16:creationId xmlns:a16="http://schemas.microsoft.com/office/drawing/2014/main" id="{2BDFFCAE-251D-4179-9A4F-DCDE8DF1A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035" y="546910"/>
            <a:ext cx="914400" cy="914400"/>
          </a:xfrm>
          <a:prstGeom prst="rect">
            <a:avLst/>
          </a:prstGeom>
        </p:spPr>
      </p:pic>
      <p:sp>
        <p:nvSpPr>
          <p:cNvPr id="154" name="Google Shape;154;p2"/>
          <p:cNvSpPr txBox="1"/>
          <p:nvPr/>
        </p:nvSpPr>
        <p:spPr>
          <a:xfrm>
            <a:off x="3006898" y="130087"/>
            <a:ext cx="708822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Sarah und Rafi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finden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Dortmund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* Google. 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89" y="43400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FB4895-9CE3-4724-A615-F6B29A8AB2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736" y="70831"/>
            <a:ext cx="1579001" cy="963251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19D5FCAD-0914-4381-BED5-9658EC2C5B54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17908F93-AFA4-441F-A7C3-E0017C9E594F}"/>
              </a:ext>
            </a:extLst>
          </p:cNvPr>
          <p:cNvSpPr txBox="1">
            <a:spLocks/>
          </p:cNvSpPr>
          <p:nvPr/>
        </p:nvSpPr>
        <p:spPr>
          <a:xfrm>
            <a:off x="10391820" y="1144439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6D3DD3-3986-4E0B-AABA-B5048CECE3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1789" y="1461310"/>
            <a:ext cx="7593094" cy="4778355"/>
          </a:xfrm>
          <a:prstGeom prst="rect">
            <a:avLst/>
          </a:prstGeom>
        </p:spPr>
      </p:pic>
      <p:sp>
        <p:nvSpPr>
          <p:cNvPr id="29" name="CustomShape 1">
            <a:extLst>
              <a:ext uri="{FF2B5EF4-FFF2-40B4-BE49-F238E27FC236}">
                <a16:creationId xmlns:a16="http://schemas.microsoft.com/office/drawing/2014/main" id="{6AED33A1-1FD7-4214-944F-08AAFA05F405}"/>
              </a:ext>
            </a:extLst>
          </p:cNvPr>
          <p:cNvSpPr/>
          <p:nvPr/>
        </p:nvSpPr>
        <p:spPr>
          <a:xfrm>
            <a:off x="8208455" y="2054293"/>
            <a:ext cx="1328611" cy="32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4. Hamm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CustomShape 1">
            <a:extLst>
              <a:ext uri="{FF2B5EF4-FFF2-40B4-BE49-F238E27FC236}">
                <a16:creationId xmlns:a16="http://schemas.microsoft.com/office/drawing/2014/main" id="{54B939E2-A5DC-4423-B008-65D541959EEC}"/>
              </a:ext>
            </a:extLst>
          </p:cNvPr>
          <p:cNvSpPr/>
          <p:nvPr/>
        </p:nvSpPr>
        <p:spPr>
          <a:xfrm>
            <a:off x="6338336" y="4560786"/>
            <a:ext cx="1328611" cy="32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8. Hagen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CustomShape 1">
            <a:extLst>
              <a:ext uri="{FF2B5EF4-FFF2-40B4-BE49-F238E27FC236}">
                <a16:creationId xmlns:a16="http://schemas.microsoft.com/office/drawing/2014/main" id="{BDE57AE6-0300-40BF-8EAD-9E95FF4CBEB3}"/>
              </a:ext>
            </a:extLst>
          </p:cNvPr>
          <p:cNvSpPr/>
          <p:nvPr/>
        </p:nvSpPr>
        <p:spPr>
          <a:xfrm>
            <a:off x="7666947" y="5100588"/>
            <a:ext cx="1491158" cy="32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11. </a:t>
            </a:r>
            <a:r>
              <a:rPr lang="en-GB" sz="2000" spc="-1" dirty="0" err="1">
                <a:solidFill>
                  <a:srgbClr val="1F3864"/>
                </a:solidFill>
                <a:latin typeface="Century Gothic"/>
                <a:ea typeface="Century Gothic"/>
              </a:rPr>
              <a:t>Altena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2" name="CustomShape 1">
            <a:extLst>
              <a:ext uri="{FF2B5EF4-FFF2-40B4-BE49-F238E27FC236}">
                <a16:creationId xmlns:a16="http://schemas.microsoft.com/office/drawing/2014/main" id="{FEBF551C-68E0-4814-A494-143806300FCF}"/>
              </a:ext>
            </a:extLst>
          </p:cNvPr>
          <p:cNvSpPr/>
          <p:nvPr/>
        </p:nvSpPr>
        <p:spPr>
          <a:xfrm>
            <a:off x="3432680" y="5100588"/>
            <a:ext cx="1597237" cy="32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9. Ratingen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CustomShape 1">
            <a:extLst>
              <a:ext uri="{FF2B5EF4-FFF2-40B4-BE49-F238E27FC236}">
                <a16:creationId xmlns:a16="http://schemas.microsoft.com/office/drawing/2014/main" id="{8A8396EB-3D6C-461E-A5FE-71D76DD95400}"/>
              </a:ext>
            </a:extLst>
          </p:cNvPr>
          <p:cNvSpPr/>
          <p:nvPr/>
        </p:nvSpPr>
        <p:spPr>
          <a:xfrm>
            <a:off x="5045521" y="5418310"/>
            <a:ext cx="1929927" cy="32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10. Wuppertal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CustomShape 1">
            <a:extLst>
              <a:ext uri="{FF2B5EF4-FFF2-40B4-BE49-F238E27FC236}">
                <a16:creationId xmlns:a16="http://schemas.microsoft.com/office/drawing/2014/main" id="{CE360856-1807-4D9F-94BB-B9A48D83BFE4}"/>
              </a:ext>
            </a:extLst>
          </p:cNvPr>
          <p:cNvSpPr/>
          <p:nvPr/>
        </p:nvSpPr>
        <p:spPr>
          <a:xfrm>
            <a:off x="6086455" y="5794714"/>
            <a:ext cx="3009623" cy="32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12. </a:t>
            </a:r>
            <a:r>
              <a:rPr lang="en-GB" sz="2000" spc="-1" dirty="0" err="1">
                <a:solidFill>
                  <a:srgbClr val="1F3864"/>
                </a:solidFill>
                <a:latin typeface="Century Gothic"/>
                <a:ea typeface="Century Gothic"/>
              </a:rPr>
              <a:t>Radevormwald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7" name="CustomShape 1">
            <a:extLst>
              <a:ext uri="{FF2B5EF4-FFF2-40B4-BE49-F238E27FC236}">
                <a16:creationId xmlns:a16="http://schemas.microsoft.com/office/drawing/2014/main" id="{6FE15976-71B6-43AF-AAF0-7031342A7631}"/>
              </a:ext>
            </a:extLst>
          </p:cNvPr>
          <p:cNvSpPr/>
          <p:nvPr/>
        </p:nvSpPr>
        <p:spPr>
          <a:xfrm>
            <a:off x="2768374" y="1669809"/>
            <a:ext cx="2028079" cy="32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1. </a:t>
            </a:r>
            <a:r>
              <a:rPr lang="en-GB" sz="2000" spc="-1" dirty="0" err="1">
                <a:solidFill>
                  <a:srgbClr val="1F3864"/>
                </a:solidFill>
                <a:latin typeface="Century Gothic"/>
                <a:ea typeface="Century Gothic"/>
              </a:rPr>
              <a:t>Hamminkeln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0" name="CustomShape 1">
            <a:extLst>
              <a:ext uri="{FF2B5EF4-FFF2-40B4-BE49-F238E27FC236}">
                <a16:creationId xmlns:a16="http://schemas.microsoft.com/office/drawing/2014/main" id="{71EC1290-3804-4D06-960D-2779EA10D299}"/>
              </a:ext>
            </a:extLst>
          </p:cNvPr>
          <p:cNvSpPr/>
          <p:nvPr/>
        </p:nvSpPr>
        <p:spPr>
          <a:xfrm>
            <a:off x="4952930" y="2269448"/>
            <a:ext cx="1328611" cy="32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2. Marl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1" name="CustomShape 1">
            <a:extLst>
              <a:ext uri="{FF2B5EF4-FFF2-40B4-BE49-F238E27FC236}">
                <a16:creationId xmlns:a16="http://schemas.microsoft.com/office/drawing/2014/main" id="{CD3650BC-5BCA-4DD1-985F-8BBDD65BB69F}"/>
              </a:ext>
            </a:extLst>
          </p:cNvPr>
          <p:cNvSpPr/>
          <p:nvPr/>
        </p:nvSpPr>
        <p:spPr>
          <a:xfrm>
            <a:off x="5297155" y="1595589"/>
            <a:ext cx="2534328" cy="32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3. Haltern am See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2" name="CustomShape 1">
            <a:extLst>
              <a:ext uri="{FF2B5EF4-FFF2-40B4-BE49-F238E27FC236}">
                <a16:creationId xmlns:a16="http://schemas.microsoft.com/office/drawing/2014/main" id="{8DC3AE84-6BEC-4BFD-B5D5-915C250EF834}"/>
              </a:ext>
            </a:extLst>
          </p:cNvPr>
          <p:cNvSpPr/>
          <p:nvPr/>
        </p:nvSpPr>
        <p:spPr>
          <a:xfrm>
            <a:off x="5045521" y="4125691"/>
            <a:ext cx="1715919" cy="32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7. Hattingen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3" name="CustomShape 1">
            <a:extLst>
              <a:ext uri="{FF2B5EF4-FFF2-40B4-BE49-F238E27FC236}">
                <a16:creationId xmlns:a16="http://schemas.microsoft.com/office/drawing/2014/main" id="{30616782-77C4-45A4-941A-B7E0AC47753F}"/>
              </a:ext>
            </a:extLst>
          </p:cNvPr>
          <p:cNvSpPr/>
          <p:nvPr/>
        </p:nvSpPr>
        <p:spPr>
          <a:xfrm>
            <a:off x="3118108" y="3006693"/>
            <a:ext cx="1678346" cy="32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5. Dinslaken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4" name="CustomShape 1">
            <a:extLst>
              <a:ext uri="{FF2B5EF4-FFF2-40B4-BE49-F238E27FC236}">
                <a16:creationId xmlns:a16="http://schemas.microsoft.com/office/drawing/2014/main" id="{705135BE-450F-42B2-9494-C4FBE5C86D47}"/>
              </a:ext>
            </a:extLst>
          </p:cNvPr>
          <p:cNvSpPr/>
          <p:nvPr/>
        </p:nvSpPr>
        <p:spPr>
          <a:xfrm>
            <a:off x="7361730" y="2874241"/>
            <a:ext cx="1491158" cy="32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6. Kamen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FA21B0-A300-3052-3DF4-BD96DB8946E8}"/>
              </a:ext>
            </a:extLst>
          </p:cNvPr>
          <p:cNvSpPr txBox="1"/>
          <p:nvPr/>
        </p:nvSpPr>
        <p:spPr>
          <a:xfrm>
            <a:off x="133981" y="6239665"/>
            <a:ext cx="2084563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bei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– here: on </a:t>
            </a:r>
          </a:p>
        </p:txBody>
      </p:sp>
      <p:sp>
        <p:nvSpPr>
          <p:cNvPr id="22" name="Google Shape;410;p19">
            <a:extLst>
              <a:ext uri="{FF2B5EF4-FFF2-40B4-BE49-F238E27FC236}">
                <a16:creationId xmlns:a16="http://schemas.microsoft.com/office/drawing/2014/main" id="{324E0CEE-6A37-4A9B-989A-C9F5E1B7936C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b="1" kern="0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Google Shape;387;p19">
            <a:extLst>
              <a:ext uri="{FF2B5EF4-FFF2-40B4-BE49-F238E27FC236}">
                <a16:creationId xmlns:a16="http://schemas.microsoft.com/office/drawing/2014/main" id="{8AC512C2-0158-4E5F-AA81-D5F5AB3EABEF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" name="Google Shape;388;p19">
            <a:extLst>
              <a:ext uri="{FF2B5EF4-FFF2-40B4-BE49-F238E27FC236}">
                <a16:creationId xmlns:a16="http://schemas.microsoft.com/office/drawing/2014/main" id="{494DAF14-6C6E-41FD-9965-38280699919C}"/>
              </a:ext>
            </a:extLst>
          </p:cNvPr>
          <p:cNvSpPr/>
          <p:nvPr/>
        </p:nvSpPr>
        <p:spPr>
          <a:xfrm>
            <a:off x="11002037" y="1876939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5" name="Google Shape;389;p19">
            <a:extLst>
              <a:ext uri="{FF2B5EF4-FFF2-40B4-BE49-F238E27FC236}">
                <a16:creationId xmlns:a16="http://schemas.microsoft.com/office/drawing/2014/main" id="{4F94DD5C-638A-4A16-A625-7FE85E83DECA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" name="Google Shape;390;p19">
            <a:extLst>
              <a:ext uri="{FF2B5EF4-FFF2-40B4-BE49-F238E27FC236}">
                <a16:creationId xmlns:a16="http://schemas.microsoft.com/office/drawing/2014/main" id="{83F3D0E3-96E9-4B6E-AE33-BC1147FA5CA3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Google Shape;391;p19">
            <a:extLst>
              <a:ext uri="{FF2B5EF4-FFF2-40B4-BE49-F238E27FC236}">
                <a16:creationId xmlns:a16="http://schemas.microsoft.com/office/drawing/2014/main" id="{60F8B808-A5E8-4A23-AA26-2CA61E65A1DC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Google Shape;393;p19">
            <a:extLst>
              <a:ext uri="{FF2B5EF4-FFF2-40B4-BE49-F238E27FC236}">
                <a16:creationId xmlns:a16="http://schemas.microsoft.com/office/drawing/2014/main" id="{6D31A50C-0726-449F-8772-F478BA263BB3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94;p19">
            <a:extLst>
              <a:ext uri="{FF2B5EF4-FFF2-40B4-BE49-F238E27FC236}">
                <a16:creationId xmlns:a16="http://schemas.microsoft.com/office/drawing/2014/main" id="{AD3AF906-E11B-4794-B6A4-1EB0A64AC716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95;p19">
            <a:extLst>
              <a:ext uri="{FF2B5EF4-FFF2-40B4-BE49-F238E27FC236}">
                <a16:creationId xmlns:a16="http://schemas.microsoft.com/office/drawing/2014/main" id="{C3A0BC2C-1AAA-4F41-93AA-018BA2E9ADFE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Century Gothic"/>
              <a:buNone/>
              <a:defRPr/>
            </a:pPr>
            <a:r>
              <a:rPr lang="en-GB" sz="20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sz="16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6158DEF5-0CE2-425A-92E6-E444FBEB7E0C}"/>
              </a:ext>
            </a:extLst>
          </p:cNvPr>
          <p:cNvSpPr/>
          <p:nvPr/>
        </p:nvSpPr>
        <p:spPr>
          <a:xfrm>
            <a:off x="1255159" y="684274"/>
            <a:ext cx="2810719" cy="517320"/>
          </a:xfrm>
          <a:prstGeom prst="wedgeRoundRectCallout">
            <a:avLst>
              <a:gd name="adj1" fmla="val -60537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6" name="CustomShape 7">
            <a:extLst>
              <a:ext uri="{FF2B5EF4-FFF2-40B4-BE49-F238E27FC236}">
                <a16:creationId xmlns:a16="http://schemas.microsoft.com/office/drawing/2014/main" id="{B190C438-6CB3-4D5E-9C63-AC4BCBDC0C6E}"/>
              </a:ext>
            </a:extLst>
          </p:cNvPr>
          <p:cNvSpPr/>
          <p:nvPr/>
        </p:nvSpPr>
        <p:spPr>
          <a:xfrm>
            <a:off x="1219364" y="719162"/>
            <a:ext cx="3098019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Wie 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heißt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der Ort?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Google Shape;167;p2">
            <a:extLst>
              <a:ext uri="{FF2B5EF4-FFF2-40B4-BE49-F238E27FC236}">
                <a16:creationId xmlns:a16="http://schemas.microsoft.com/office/drawing/2014/main" id="{A0087AE1-F2E5-4128-B33F-EF48CB343A8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9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9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4" grpId="0" animBg="1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">
            <a:extLst>
              <a:ext uri="{FF2B5EF4-FFF2-40B4-BE49-F238E27FC236}">
                <a16:creationId xmlns:a16="http://schemas.microsoft.com/office/drawing/2014/main" id="{841E6D2F-C5C2-EE84-A719-4299D86BD307}"/>
              </a:ext>
            </a:extLst>
          </p:cNvPr>
          <p:cNvGraphicFramePr/>
          <p:nvPr/>
        </p:nvGraphicFramePr>
        <p:xfrm>
          <a:off x="233189" y="1849866"/>
          <a:ext cx="1940385" cy="3849840"/>
        </p:xfrm>
        <a:graphic>
          <a:graphicData uri="http://schemas.openxmlformats.org/drawingml/2006/table">
            <a:tbl>
              <a:tblPr/>
              <a:tblGrid>
                <a:gridCol w="951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9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1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44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?</a:t>
                      </a:r>
                      <a:endParaRPr lang="en-GB" sz="4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2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87C8E3-AC18-4D34-BA56-AA2D96EC25CE}"/>
              </a:ext>
            </a:extLst>
          </p:cNvPr>
          <p:cNvSpPr txBox="1">
            <a:spLocks/>
          </p:cNvSpPr>
          <p:nvPr/>
        </p:nvSpPr>
        <p:spPr>
          <a:xfrm>
            <a:off x="10960539" y="1334424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155046-F919-4205-A1F6-043CF3CB95B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0" name="CustomShape 23">
            <a:hlinkClick r:id="" action="ppaction://noaction">
              <a:snd r:embed="rId4" name="T1_W1F_5.3.wav"/>
            </a:hlinkClick>
            <a:extLst>
              <a:ext uri="{FF2B5EF4-FFF2-40B4-BE49-F238E27FC236}">
                <a16:creationId xmlns:a16="http://schemas.microsoft.com/office/drawing/2014/main" id="{389225CF-B3F2-219E-5F17-E2278C174DC8}"/>
              </a:ext>
            </a:extLst>
          </p:cNvPr>
          <p:cNvSpPr/>
          <p:nvPr/>
        </p:nvSpPr>
        <p:spPr>
          <a:xfrm>
            <a:off x="412521" y="284641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CustomShape 24">
            <a:hlinkClick r:id="" action="ppaction://noaction">
              <a:snd r:embed="rId5" name="T1_W1F_5.4.wav"/>
            </a:hlinkClick>
            <a:extLst>
              <a:ext uri="{FF2B5EF4-FFF2-40B4-BE49-F238E27FC236}">
                <a16:creationId xmlns:a16="http://schemas.microsoft.com/office/drawing/2014/main" id="{CDC65666-3F7E-DD02-4E52-DD704D4792CF}"/>
              </a:ext>
            </a:extLst>
          </p:cNvPr>
          <p:cNvSpPr/>
          <p:nvPr/>
        </p:nvSpPr>
        <p:spPr>
          <a:xfrm>
            <a:off x="412521" y="332557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CustomShape 25">
            <a:hlinkClick r:id="" action="ppaction://noaction">
              <a:snd r:embed="rId6" name="T1_W1F_5.5.wav"/>
            </a:hlinkClick>
            <a:extLst>
              <a:ext uri="{FF2B5EF4-FFF2-40B4-BE49-F238E27FC236}">
                <a16:creationId xmlns:a16="http://schemas.microsoft.com/office/drawing/2014/main" id="{FC1F46AD-7A4D-C5E4-0D49-4D815BA43640}"/>
              </a:ext>
            </a:extLst>
          </p:cNvPr>
          <p:cNvSpPr/>
          <p:nvPr/>
        </p:nvSpPr>
        <p:spPr>
          <a:xfrm>
            <a:off x="412521" y="379213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CustomShape 26">
            <a:hlinkClick r:id="" action="ppaction://noaction">
              <a:snd r:embed="rId7" name="T1_W1F_5.6.wav"/>
            </a:hlinkClick>
            <a:extLst>
              <a:ext uri="{FF2B5EF4-FFF2-40B4-BE49-F238E27FC236}">
                <a16:creationId xmlns:a16="http://schemas.microsoft.com/office/drawing/2014/main" id="{C7C3FEC1-5AED-3D23-A5A2-3E583F06C200}"/>
              </a:ext>
            </a:extLst>
          </p:cNvPr>
          <p:cNvSpPr/>
          <p:nvPr/>
        </p:nvSpPr>
        <p:spPr>
          <a:xfrm>
            <a:off x="412521" y="429757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CustomShape 27">
            <a:hlinkClick r:id="" action="ppaction://noaction">
              <a:snd r:embed="rId8" name="T1_W1F_5.7.wav"/>
            </a:hlinkClick>
            <a:extLst>
              <a:ext uri="{FF2B5EF4-FFF2-40B4-BE49-F238E27FC236}">
                <a16:creationId xmlns:a16="http://schemas.microsoft.com/office/drawing/2014/main" id="{04208EF7-26E9-22CC-3F51-58C6ED4C6E09}"/>
              </a:ext>
            </a:extLst>
          </p:cNvPr>
          <p:cNvSpPr/>
          <p:nvPr/>
        </p:nvSpPr>
        <p:spPr>
          <a:xfrm>
            <a:off x="416841" y="478969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8">
            <a:hlinkClick r:id="" action="ppaction://noaction">
              <a:snd r:embed="rId9" name="T1_W1F_5.8.wav"/>
            </a:hlinkClick>
            <a:extLst>
              <a:ext uri="{FF2B5EF4-FFF2-40B4-BE49-F238E27FC236}">
                <a16:creationId xmlns:a16="http://schemas.microsoft.com/office/drawing/2014/main" id="{AF6FAAF3-BB21-1DC8-7310-4B84D462F6D5}"/>
              </a:ext>
            </a:extLst>
          </p:cNvPr>
          <p:cNvSpPr/>
          <p:nvPr/>
        </p:nvSpPr>
        <p:spPr>
          <a:xfrm>
            <a:off x="412521" y="523285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2A0FD1-9EA1-F6D8-E262-AD7BEE6EBB9D}"/>
              </a:ext>
            </a:extLst>
          </p:cNvPr>
          <p:cNvSpPr txBox="1"/>
          <p:nvPr/>
        </p:nvSpPr>
        <p:spPr>
          <a:xfrm>
            <a:off x="1308215" y="5143873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A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31C7F4-B191-9102-97DE-ABE92C2F7E59}"/>
              </a:ext>
            </a:extLst>
          </p:cNvPr>
          <p:cNvSpPr txBox="1"/>
          <p:nvPr/>
        </p:nvSpPr>
        <p:spPr>
          <a:xfrm>
            <a:off x="1353433" y="4617034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B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00FFD8-8DE8-57AE-772D-128A349D3C23}"/>
              </a:ext>
            </a:extLst>
          </p:cNvPr>
          <p:cNvSpPr txBox="1"/>
          <p:nvPr/>
        </p:nvSpPr>
        <p:spPr>
          <a:xfrm>
            <a:off x="2878052" y="3455724"/>
            <a:ext cx="411154" cy="642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C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535B64-0734-7DA2-0705-1E385AE8CB4A}"/>
              </a:ext>
            </a:extLst>
          </p:cNvPr>
          <p:cNvSpPr txBox="1"/>
          <p:nvPr/>
        </p:nvSpPr>
        <p:spPr>
          <a:xfrm>
            <a:off x="1352119" y="2721433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D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54749A-728C-ACC2-F786-7047DA707949}"/>
              </a:ext>
            </a:extLst>
          </p:cNvPr>
          <p:cNvSpPr txBox="1"/>
          <p:nvPr/>
        </p:nvSpPr>
        <p:spPr>
          <a:xfrm>
            <a:off x="9212398" y="3474433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E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987916-7A5A-896C-E3B8-684D013D5AD1}"/>
              </a:ext>
            </a:extLst>
          </p:cNvPr>
          <p:cNvSpPr txBox="1"/>
          <p:nvPr/>
        </p:nvSpPr>
        <p:spPr>
          <a:xfrm>
            <a:off x="1397789" y="3200593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F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5385760-3FFE-DF55-80F3-89CE10E21A8D}"/>
              </a:ext>
            </a:extLst>
          </p:cNvPr>
          <p:cNvSpPr txBox="1"/>
          <p:nvPr/>
        </p:nvSpPr>
        <p:spPr>
          <a:xfrm>
            <a:off x="1280812" y="4143367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G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CC16635-9702-6A5E-258B-FD3125203936}"/>
              </a:ext>
            </a:extLst>
          </p:cNvPr>
          <p:cNvSpPr txBox="1"/>
          <p:nvPr/>
        </p:nvSpPr>
        <p:spPr>
          <a:xfrm>
            <a:off x="1352119" y="3721939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H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0A06121-A2CE-9F3B-D807-6A341F04C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990" y="1894095"/>
            <a:ext cx="1054387" cy="80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id="{B90AF050-62CF-D605-8969-E6FF6FAA24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9657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9C3D71-CEF4-1EAA-1181-CD045D910C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94663" y="1829518"/>
            <a:ext cx="1268230" cy="891915"/>
          </a:xfrm>
          <a:prstGeom prst="rect">
            <a:avLst/>
          </a:prstGeom>
        </p:spPr>
      </p:pic>
      <p:sp>
        <p:nvSpPr>
          <p:cNvPr id="7" name="AutoShape 6">
            <a:extLst>
              <a:ext uri="{FF2B5EF4-FFF2-40B4-BE49-F238E27FC236}">
                <a16:creationId xmlns:a16="http://schemas.microsoft.com/office/drawing/2014/main" id="{A1E4D7C6-819A-612A-BBA2-9BBAAF0016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4118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1" name="Picture 30" descr="A picture containing clipart&#10;&#10;Description automatically generated">
            <a:extLst>
              <a:ext uri="{FF2B5EF4-FFF2-40B4-BE49-F238E27FC236}">
                <a16:creationId xmlns:a16="http://schemas.microsoft.com/office/drawing/2014/main" id="{900B7F07-2E80-65B9-DC8E-79343241C3F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40" y="3340153"/>
            <a:ext cx="1177215" cy="827414"/>
          </a:xfrm>
          <a:prstGeom prst="rect">
            <a:avLst/>
          </a:prstGeom>
        </p:spPr>
      </p:pic>
      <p:pic>
        <p:nvPicPr>
          <p:cNvPr id="32" name="Picture 12" descr="Free vector graphics of Blackboard">
            <a:extLst>
              <a:ext uri="{FF2B5EF4-FFF2-40B4-BE49-F238E27FC236}">
                <a16:creationId xmlns:a16="http://schemas.microsoft.com/office/drawing/2014/main" id="{77BB726E-6829-24B2-DB43-EB8FB5B56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325" y="1763279"/>
            <a:ext cx="1368657" cy="104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Free vector graphics of Gardener">
            <a:extLst>
              <a:ext uri="{FF2B5EF4-FFF2-40B4-BE49-F238E27FC236}">
                <a16:creationId xmlns:a16="http://schemas.microsoft.com/office/drawing/2014/main" id="{3558480B-DA60-51A7-24F4-1EB6E63D5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374" y="4596798"/>
            <a:ext cx="867074" cy="85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AutoShape 8">
            <a:extLst>
              <a:ext uri="{FF2B5EF4-FFF2-40B4-BE49-F238E27FC236}">
                <a16:creationId xmlns:a16="http://schemas.microsoft.com/office/drawing/2014/main" id="{B0123E26-0A12-5147-7092-FD4B0AC9C5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42705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6B62AE9-0936-2EF6-49BF-7966C9C9539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62505" y="1759239"/>
            <a:ext cx="1188817" cy="1188817"/>
          </a:xfrm>
          <a:prstGeom prst="rect">
            <a:avLst/>
          </a:prstGeom>
        </p:spPr>
      </p:pic>
      <p:pic>
        <p:nvPicPr>
          <p:cNvPr id="1034" name="Picture 10" descr="Free vector graphics of Home">
            <a:extLst>
              <a:ext uri="{FF2B5EF4-FFF2-40B4-BE49-F238E27FC236}">
                <a16:creationId xmlns:a16="http://schemas.microsoft.com/office/drawing/2014/main" id="{A837645C-11E2-6B54-3B86-B08781DDE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5811" y="4596798"/>
            <a:ext cx="1129101" cy="109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Google Shape;180;p8">
            <a:extLst>
              <a:ext uri="{FF2B5EF4-FFF2-40B4-BE49-F238E27FC236}">
                <a16:creationId xmlns:a16="http://schemas.microsoft.com/office/drawing/2014/main" id="{6DDDC046-CA12-BED2-8223-FFBAFEBB9899}"/>
              </a:ext>
            </a:extLst>
          </p:cNvPr>
          <p:cNvPicPr/>
          <p:nvPr/>
        </p:nvPicPr>
        <p:blipFill>
          <a:blip r:embed="rId17"/>
          <a:stretch/>
        </p:blipFill>
        <p:spPr>
          <a:xfrm>
            <a:off x="3468354" y="3397806"/>
            <a:ext cx="343455" cy="758755"/>
          </a:xfrm>
          <a:prstGeom prst="rect">
            <a:avLst/>
          </a:prstGeom>
          <a:ln>
            <a:noFill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B1B27E4-8B07-FE73-F29B-1900C9D03A20}"/>
              </a:ext>
            </a:extLst>
          </p:cNvPr>
          <p:cNvSpPr txBox="1"/>
          <p:nvPr/>
        </p:nvSpPr>
        <p:spPr>
          <a:xfrm>
            <a:off x="1368527" y="2840529"/>
            <a:ext cx="479685" cy="3844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091EC49-5639-D881-8064-46CEF74E4082}"/>
              </a:ext>
            </a:extLst>
          </p:cNvPr>
          <p:cNvSpPr txBox="1"/>
          <p:nvPr/>
        </p:nvSpPr>
        <p:spPr>
          <a:xfrm>
            <a:off x="2904546" y="1997816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A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C7F0030-75C5-E026-AAFA-B1875561E11F}"/>
              </a:ext>
            </a:extLst>
          </p:cNvPr>
          <p:cNvSpPr txBox="1"/>
          <p:nvPr/>
        </p:nvSpPr>
        <p:spPr>
          <a:xfrm>
            <a:off x="6465162" y="1983107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B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E92B305-E801-9E04-7D7D-C90232FA7128}"/>
              </a:ext>
            </a:extLst>
          </p:cNvPr>
          <p:cNvSpPr txBox="1"/>
          <p:nvPr/>
        </p:nvSpPr>
        <p:spPr>
          <a:xfrm>
            <a:off x="5899879" y="3451620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D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pic>
        <p:nvPicPr>
          <p:cNvPr id="43" name="Picture 12" descr="Free vector graphics of Blackboard">
            <a:extLst>
              <a:ext uri="{FF2B5EF4-FFF2-40B4-BE49-F238E27FC236}">
                <a16:creationId xmlns:a16="http://schemas.microsoft.com/office/drawing/2014/main" id="{925DF81F-D024-5ECE-7541-8F7B250F6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670" y="3267363"/>
            <a:ext cx="1368657" cy="104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AF03598-E125-D8AC-AE5F-2076F6918FE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43077" y="3360996"/>
            <a:ext cx="1034194" cy="73695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67D11A1-5FB2-8333-41E7-252319A7A4E8}"/>
              </a:ext>
            </a:extLst>
          </p:cNvPr>
          <p:cNvSpPr txBox="1"/>
          <p:nvPr/>
        </p:nvSpPr>
        <p:spPr>
          <a:xfrm>
            <a:off x="2988004" y="4762388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F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05B0C47-1A8F-BF04-247A-5F0E7A0C62AD}"/>
              </a:ext>
            </a:extLst>
          </p:cNvPr>
          <p:cNvSpPr txBox="1"/>
          <p:nvPr/>
        </p:nvSpPr>
        <p:spPr>
          <a:xfrm>
            <a:off x="6378127" y="4779696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G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pic>
        <p:nvPicPr>
          <p:cNvPr id="47" name="Google Shape;180;p8">
            <a:extLst>
              <a:ext uri="{FF2B5EF4-FFF2-40B4-BE49-F238E27FC236}">
                <a16:creationId xmlns:a16="http://schemas.microsoft.com/office/drawing/2014/main" id="{E14FAD3D-6E71-6141-0047-AEC0CC64467E}"/>
              </a:ext>
            </a:extLst>
          </p:cNvPr>
          <p:cNvPicPr/>
          <p:nvPr/>
        </p:nvPicPr>
        <p:blipFill>
          <a:blip r:embed="rId17"/>
          <a:stretch/>
        </p:blipFill>
        <p:spPr>
          <a:xfrm>
            <a:off x="6966780" y="4745537"/>
            <a:ext cx="343455" cy="758755"/>
          </a:xfrm>
          <a:prstGeom prst="rect">
            <a:avLst/>
          </a:prstGeom>
          <a:ln>
            <a:noFill/>
          </a:ln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FBE1379-4C2F-4DD6-AFB2-79791D6A33D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72646" y="4615746"/>
            <a:ext cx="1188817" cy="118881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4527282B-A8B6-F983-73BE-8C6BFF8D1075}"/>
              </a:ext>
            </a:extLst>
          </p:cNvPr>
          <p:cNvSpPr txBox="1"/>
          <p:nvPr/>
        </p:nvSpPr>
        <p:spPr>
          <a:xfrm>
            <a:off x="9302541" y="4940199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H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3F8FC8ED-1E1F-0615-5A6B-C4D657395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566" y="4792379"/>
            <a:ext cx="1005460" cy="76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43701795-181E-10BD-F423-92D8ECF28C3D}"/>
              </a:ext>
            </a:extLst>
          </p:cNvPr>
          <p:cNvSpPr txBox="1"/>
          <p:nvPr/>
        </p:nvSpPr>
        <p:spPr>
          <a:xfrm>
            <a:off x="1341196" y="3354249"/>
            <a:ext cx="52365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F946DD6-EDBD-81CB-8AF0-C41C21A24533}"/>
              </a:ext>
            </a:extLst>
          </p:cNvPr>
          <p:cNvSpPr txBox="1"/>
          <p:nvPr/>
        </p:nvSpPr>
        <p:spPr>
          <a:xfrm>
            <a:off x="1341566" y="3830792"/>
            <a:ext cx="44633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41D293D-6A98-F130-B6C5-98E41EE91670}"/>
              </a:ext>
            </a:extLst>
          </p:cNvPr>
          <p:cNvSpPr txBox="1"/>
          <p:nvPr/>
        </p:nvSpPr>
        <p:spPr>
          <a:xfrm>
            <a:off x="1373307" y="4281740"/>
            <a:ext cx="479685" cy="3844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9E4FAC7-8CF3-1711-CED3-30CC5C43084E}"/>
              </a:ext>
            </a:extLst>
          </p:cNvPr>
          <p:cNvSpPr txBox="1"/>
          <p:nvPr/>
        </p:nvSpPr>
        <p:spPr>
          <a:xfrm>
            <a:off x="1356189" y="4747954"/>
            <a:ext cx="479685" cy="3844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CB39A51-1B36-B390-4F23-5A5D285D56CB}"/>
              </a:ext>
            </a:extLst>
          </p:cNvPr>
          <p:cNvSpPr txBox="1"/>
          <p:nvPr/>
        </p:nvSpPr>
        <p:spPr>
          <a:xfrm>
            <a:off x="1341196" y="5272403"/>
            <a:ext cx="479685" cy="3844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6" name="Graphic 55" descr="Teacher">
            <a:extLst>
              <a:ext uri="{FF2B5EF4-FFF2-40B4-BE49-F238E27FC236}">
                <a16:creationId xmlns:a16="http://schemas.microsoft.com/office/drawing/2014/main" id="{2BC9D181-AEE2-4685-A80D-FC879FB5BE3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34035" y="546910"/>
            <a:ext cx="914400" cy="914400"/>
          </a:xfrm>
          <a:prstGeom prst="rect">
            <a:avLst/>
          </a:prstGeom>
        </p:spPr>
      </p:pic>
      <p:sp>
        <p:nvSpPr>
          <p:cNvPr id="57" name="Speech Bubble: Rectangle with Corners Rounded 56">
            <a:hlinkClick r:id="" action="ppaction://noaction">
              <a:snd r:embed="rId21" name="T1_W1F_5.1.wav"/>
            </a:hlinkClick>
            <a:extLst>
              <a:ext uri="{FF2B5EF4-FFF2-40B4-BE49-F238E27FC236}">
                <a16:creationId xmlns:a16="http://schemas.microsoft.com/office/drawing/2014/main" id="{F9F3D742-B98F-4434-B3F1-0C019504F824}"/>
              </a:ext>
            </a:extLst>
          </p:cNvPr>
          <p:cNvSpPr/>
          <p:nvPr/>
        </p:nvSpPr>
        <p:spPr>
          <a:xfrm>
            <a:off x="1249951" y="683788"/>
            <a:ext cx="2810719" cy="517320"/>
          </a:xfrm>
          <a:prstGeom prst="wedgeRoundRectCallout">
            <a:avLst>
              <a:gd name="adj1" fmla="val -60537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8" name="CustomShape 7">
            <a:hlinkClick r:id="" action="ppaction://noaction">
              <a:snd r:embed="rId21" name="T1_W1F_5.1.wav"/>
            </a:hlinkClick>
            <a:extLst>
              <a:ext uri="{FF2B5EF4-FFF2-40B4-BE49-F238E27FC236}">
                <a16:creationId xmlns:a16="http://schemas.microsoft.com/office/drawing/2014/main" id="{37B9BD7C-4BF4-44A0-8E1D-141ABFBE00B2}"/>
              </a:ext>
            </a:extLst>
          </p:cNvPr>
          <p:cNvSpPr/>
          <p:nvPr/>
        </p:nvSpPr>
        <p:spPr>
          <a:xfrm>
            <a:off x="1219364" y="719162"/>
            <a:ext cx="3098019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Hör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zu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Wer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ist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wo?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9" name="Google Shape;167;p2">
            <a:extLst>
              <a:ext uri="{FF2B5EF4-FFF2-40B4-BE49-F238E27FC236}">
                <a16:creationId xmlns:a16="http://schemas.microsoft.com/office/drawing/2014/main" id="{36FFEC4D-23B9-4F1A-9D7D-7FFFCD860ED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CustomShape 23">
            <a:hlinkClick r:id="" action="ppaction://noaction">
              <a:snd r:embed="rId22" name="T1_W1F_5.9.wav"/>
            </a:hlinkClick>
            <a:extLst>
              <a:ext uri="{FF2B5EF4-FFF2-40B4-BE49-F238E27FC236}">
                <a16:creationId xmlns:a16="http://schemas.microsoft.com/office/drawing/2014/main" id="{E05006BC-24CC-415A-BCFD-7067ADC0A0AE}"/>
              </a:ext>
            </a:extLst>
          </p:cNvPr>
          <p:cNvSpPr/>
          <p:nvPr/>
        </p:nvSpPr>
        <p:spPr>
          <a:xfrm>
            <a:off x="412521" y="2846419"/>
            <a:ext cx="464040" cy="396360"/>
          </a:xfrm>
          <a:prstGeom prst="actionButtonBlank">
            <a:avLst/>
          </a:prstGeom>
          <a:solidFill>
            <a:srgbClr val="F9D8A3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1" name="CustomShape 24">
            <a:hlinkClick r:id="" action="ppaction://noaction">
              <a:snd r:embed="rId23" name="T1_W1F_5.10.wav"/>
            </a:hlinkClick>
            <a:extLst>
              <a:ext uri="{FF2B5EF4-FFF2-40B4-BE49-F238E27FC236}">
                <a16:creationId xmlns:a16="http://schemas.microsoft.com/office/drawing/2014/main" id="{D9BB9D28-36D6-4155-82EF-34520A6EB298}"/>
              </a:ext>
            </a:extLst>
          </p:cNvPr>
          <p:cNvSpPr/>
          <p:nvPr/>
        </p:nvSpPr>
        <p:spPr>
          <a:xfrm>
            <a:off x="433014" y="3327892"/>
            <a:ext cx="464040" cy="396360"/>
          </a:xfrm>
          <a:prstGeom prst="actionButtonBlank">
            <a:avLst/>
          </a:prstGeom>
          <a:solidFill>
            <a:srgbClr val="F9D8A3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2" name="CustomShape 25">
            <a:hlinkClick r:id="" action="ppaction://noaction">
              <a:snd r:embed="rId24" name="T1_W1F_5.11.wav"/>
            </a:hlinkClick>
            <a:extLst>
              <a:ext uri="{FF2B5EF4-FFF2-40B4-BE49-F238E27FC236}">
                <a16:creationId xmlns:a16="http://schemas.microsoft.com/office/drawing/2014/main" id="{D4FFE8BC-76C9-4940-84CC-AE43D0CB49C2}"/>
              </a:ext>
            </a:extLst>
          </p:cNvPr>
          <p:cNvSpPr/>
          <p:nvPr/>
        </p:nvSpPr>
        <p:spPr>
          <a:xfrm>
            <a:off x="431084" y="3812286"/>
            <a:ext cx="464040" cy="396360"/>
          </a:xfrm>
          <a:prstGeom prst="actionButtonBlank">
            <a:avLst/>
          </a:prstGeom>
          <a:solidFill>
            <a:srgbClr val="F9D8A3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3" name="CustomShape 26">
            <a:hlinkClick r:id="" action="ppaction://noaction">
              <a:snd r:embed="rId25" name="T1_W1F_5.12.wav"/>
            </a:hlinkClick>
            <a:extLst>
              <a:ext uri="{FF2B5EF4-FFF2-40B4-BE49-F238E27FC236}">
                <a16:creationId xmlns:a16="http://schemas.microsoft.com/office/drawing/2014/main" id="{BBE12F0D-2AB6-4D6D-B7F1-5CE09AFEA975}"/>
              </a:ext>
            </a:extLst>
          </p:cNvPr>
          <p:cNvSpPr/>
          <p:nvPr/>
        </p:nvSpPr>
        <p:spPr>
          <a:xfrm>
            <a:off x="419783" y="4294158"/>
            <a:ext cx="464040" cy="396360"/>
          </a:xfrm>
          <a:prstGeom prst="actionButtonBlank">
            <a:avLst/>
          </a:prstGeom>
          <a:solidFill>
            <a:srgbClr val="F9D8A3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4" name="CustomShape 27">
            <a:hlinkClick r:id="" action="ppaction://noaction">
              <a:snd r:embed="rId26" name="T1_W1F_5.13.wav"/>
            </a:hlinkClick>
            <a:extLst>
              <a:ext uri="{FF2B5EF4-FFF2-40B4-BE49-F238E27FC236}">
                <a16:creationId xmlns:a16="http://schemas.microsoft.com/office/drawing/2014/main" id="{AF9F4DC8-F26C-4C6E-BD69-8431543A7943}"/>
              </a:ext>
            </a:extLst>
          </p:cNvPr>
          <p:cNvSpPr/>
          <p:nvPr/>
        </p:nvSpPr>
        <p:spPr>
          <a:xfrm>
            <a:off x="425404" y="4786278"/>
            <a:ext cx="464040" cy="396360"/>
          </a:xfrm>
          <a:prstGeom prst="actionButtonBlank">
            <a:avLst/>
          </a:prstGeom>
          <a:solidFill>
            <a:srgbClr val="F9D8A3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5" name="CustomShape 28">
            <a:hlinkClick r:id="" action="ppaction://noaction">
              <a:snd r:embed="rId27" name="T1_W1F_5.14.wav"/>
            </a:hlinkClick>
            <a:extLst>
              <a:ext uri="{FF2B5EF4-FFF2-40B4-BE49-F238E27FC236}">
                <a16:creationId xmlns:a16="http://schemas.microsoft.com/office/drawing/2014/main" id="{8822B9E0-7C57-4FD8-95D6-1A0C7C1C84E2}"/>
              </a:ext>
            </a:extLst>
          </p:cNvPr>
          <p:cNvSpPr/>
          <p:nvPr/>
        </p:nvSpPr>
        <p:spPr>
          <a:xfrm>
            <a:off x="419783" y="5248379"/>
            <a:ext cx="464040" cy="396360"/>
          </a:xfrm>
          <a:prstGeom prst="actionButtonBlank">
            <a:avLst/>
          </a:prstGeom>
          <a:solidFill>
            <a:srgbClr val="F9D8A3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1F42D5-B6F0-21DB-DC57-A93F28E1E80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034706" y="3177187"/>
            <a:ext cx="1127858" cy="10973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929086-81A8-3E25-1FF3-C0FD89B791B6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838754" y="3348028"/>
            <a:ext cx="865707" cy="8535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42286FC-F9AA-5603-C941-4FF04EED5D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7409" y="4639595"/>
            <a:ext cx="1268230" cy="89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8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F9669F-EBAC-DF17-A830-A09F1865CFAD}"/>
              </a:ext>
            </a:extLst>
          </p:cNvPr>
          <p:cNvSpPr txBox="1"/>
          <p:nvPr/>
        </p:nvSpPr>
        <p:spPr>
          <a:xfrm>
            <a:off x="8157607" y="1221757"/>
            <a:ext cx="3998037" cy="258532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Zoom Room</a:t>
            </a: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pPr algn="ctr"/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AA7993-C7F1-E806-1B9E-7D231FF3E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8378" y="4048395"/>
            <a:ext cx="2996493" cy="233489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3087757" y="70955"/>
            <a:ext cx="106270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Rafi</a:t>
            </a:r>
            <a:r>
              <a:rPr kumimoji="0" lang="es-AR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schreibt</a:t>
            </a:r>
            <a:r>
              <a:rPr kumimoji="0" lang="es-AR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auf</a:t>
            </a:r>
            <a:r>
              <a:rPr kumimoji="0" lang="es-AR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Deutsch</a:t>
            </a:r>
            <a:r>
              <a:rPr kumimoji="0" lang="es-AR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r>
              <a:rPr kumimoji="0" lang="es-AR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Wer ist wo? </a:t>
            </a:r>
            <a:endParaRPr kumimoji="0" lang="es-AR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EA35EE-1EF9-64C5-2CC7-255CA27A425D}"/>
              </a:ext>
            </a:extLst>
          </p:cNvPr>
          <p:cNvSpPr txBox="1"/>
          <p:nvPr/>
        </p:nvSpPr>
        <p:spPr>
          <a:xfrm>
            <a:off x="9309253" y="6373128"/>
            <a:ext cx="2678254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korrigiere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– correct</a:t>
            </a:r>
          </a:p>
        </p:txBody>
      </p:sp>
      <p:sp>
        <p:nvSpPr>
          <p:cNvPr id="11" name="Google Shape;154;p2">
            <a:extLst>
              <a:ext uri="{FF2B5EF4-FFF2-40B4-BE49-F238E27FC236}">
                <a16:creationId xmlns:a16="http://schemas.microsoft.com/office/drawing/2014/main" id="{7ED01C7C-6D98-3B74-C30F-16F9B7A55DB6}"/>
              </a:ext>
            </a:extLst>
          </p:cNvPr>
          <p:cNvSpPr txBox="1"/>
          <p:nvPr/>
        </p:nvSpPr>
        <p:spPr>
          <a:xfrm>
            <a:off x="8301005" y="1749420"/>
            <a:ext cx="1156286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Sarah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54;p2">
            <a:extLst>
              <a:ext uri="{FF2B5EF4-FFF2-40B4-BE49-F238E27FC236}">
                <a16:creationId xmlns:a16="http://schemas.microsoft.com/office/drawing/2014/main" id="{6E5F8BAA-68C3-0A87-9B89-505075F9DFD3}"/>
              </a:ext>
            </a:extLst>
          </p:cNvPr>
          <p:cNvSpPr txBox="1"/>
          <p:nvPr/>
        </p:nvSpPr>
        <p:spPr>
          <a:xfrm>
            <a:off x="9600688" y="1734747"/>
            <a:ext cx="94358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Ali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4;p2">
            <a:extLst>
              <a:ext uri="{FF2B5EF4-FFF2-40B4-BE49-F238E27FC236}">
                <a16:creationId xmlns:a16="http://schemas.microsoft.com/office/drawing/2014/main" id="{086C8BB4-69B4-F4CB-6BAD-CAD35099D559}"/>
              </a:ext>
            </a:extLst>
          </p:cNvPr>
          <p:cNvSpPr txBox="1"/>
          <p:nvPr/>
        </p:nvSpPr>
        <p:spPr>
          <a:xfrm>
            <a:off x="10648380" y="1725572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Annette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54;p2">
            <a:extLst>
              <a:ext uri="{FF2B5EF4-FFF2-40B4-BE49-F238E27FC236}">
                <a16:creationId xmlns:a16="http://schemas.microsoft.com/office/drawing/2014/main" id="{E1B91F78-A423-1E3D-E1E4-10BDAF49B77C}"/>
              </a:ext>
            </a:extLst>
          </p:cNvPr>
          <p:cNvSpPr txBox="1"/>
          <p:nvPr/>
        </p:nvSpPr>
        <p:spPr>
          <a:xfrm>
            <a:off x="8301005" y="2271376"/>
            <a:ext cx="1156286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Laura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54;p2">
            <a:extLst>
              <a:ext uri="{FF2B5EF4-FFF2-40B4-BE49-F238E27FC236}">
                <a16:creationId xmlns:a16="http://schemas.microsoft.com/office/drawing/2014/main" id="{DE3D047B-6CDC-97BE-E282-870FCFD97529}"/>
              </a:ext>
            </a:extLst>
          </p:cNvPr>
          <p:cNvSpPr txBox="1"/>
          <p:nvPr/>
        </p:nvSpPr>
        <p:spPr>
          <a:xfrm>
            <a:off x="9578482" y="2271376"/>
            <a:ext cx="1156286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Anna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4;p2">
            <a:extLst>
              <a:ext uri="{FF2B5EF4-FFF2-40B4-BE49-F238E27FC236}">
                <a16:creationId xmlns:a16="http://schemas.microsoft.com/office/drawing/2014/main" id="{B8FAF9A0-B28D-08F3-E25B-81A5E1BC78A4}"/>
              </a:ext>
            </a:extLst>
          </p:cNvPr>
          <p:cNvSpPr txBox="1"/>
          <p:nvPr/>
        </p:nvSpPr>
        <p:spPr>
          <a:xfrm>
            <a:off x="10916341" y="2271376"/>
            <a:ext cx="1156286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Albert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54;p2">
            <a:extLst>
              <a:ext uri="{FF2B5EF4-FFF2-40B4-BE49-F238E27FC236}">
                <a16:creationId xmlns:a16="http://schemas.microsoft.com/office/drawing/2014/main" id="{FF48B1B6-AE6B-A86F-464C-C33899CE3305}"/>
              </a:ext>
            </a:extLst>
          </p:cNvPr>
          <p:cNvSpPr txBox="1"/>
          <p:nvPr/>
        </p:nvSpPr>
        <p:spPr>
          <a:xfrm>
            <a:off x="8260646" y="2826328"/>
            <a:ext cx="1156286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Aron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54;p2">
            <a:extLst>
              <a:ext uri="{FF2B5EF4-FFF2-40B4-BE49-F238E27FC236}">
                <a16:creationId xmlns:a16="http://schemas.microsoft.com/office/drawing/2014/main" id="{5BF9BCAC-0E92-53AC-4986-863A27453560}"/>
              </a:ext>
            </a:extLst>
          </p:cNvPr>
          <p:cNvSpPr txBox="1"/>
          <p:nvPr/>
        </p:nvSpPr>
        <p:spPr>
          <a:xfrm>
            <a:off x="9488491" y="2834024"/>
            <a:ext cx="1309708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Ansgar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54;p2">
            <a:extLst>
              <a:ext uri="{FF2B5EF4-FFF2-40B4-BE49-F238E27FC236}">
                <a16:creationId xmlns:a16="http://schemas.microsoft.com/office/drawing/2014/main" id="{AB514F29-97EB-7C0F-673C-2210BEDE5AC5}"/>
              </a:ext>
            </a:extLst>
          </p:cNvPr>
          <p:cNvSpPr txBox="1"/>
          <p:nvPr/>
        </p:nvSpPr>
        <p:spPr>
          <a:xfrm>
            <a:off x="10963053" y="2839449"/>
            <a:ext cx="1156286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Alina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3" name="Table 4">
            <a:extLst>
              <a:ext uri="{FF2B5EF4-FFF2-40B4-BE49-F238E27FC236}">
                <a16:creationId xmlns:a16="http://schemas.microsoft.com/office/drawing/2014/main" id="{DFD1F880-55D1-CDAD-61FD-D36B30A553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7502949"/>
              </p:ext>
            </p:extLst>
          </p:nvPr>
        </p:nvGraphicFramePr>
        <p:xfrm>
          <a:off x="72660" y="1906418"/>
          <a:ext cx="7894455" cy="4276153"/>
        </p:xfrm>
        <a:graphic>
          <a:graphicData uri="http://schemas.openxmlformats.org/drawingml/2006/table">
            <a:tbl>
              <a:tblPr/>
              <a:tblGrid>
                <a:gridCol w="746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80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899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Richtig</a:t>
                      </a:r>
                      <a:r>
                        <a:rPr lang="en-US" sz="20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oder</a:t>
                      </a:r>
                      <a:r>
                        <a:rPr lang="en-US" sz="20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falsch</a:t>
                      </a:r>
                      <a:r>
                        <a:rPr lang="en-US" sz="20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0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Schreib</a:t>
                      </a: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den </a:t>
                      </a:r>
                      <a:r>
                        <a:rPr lang="en-GB" sz="20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Satz</a:t>
                      </a: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richtig</a:t>
                      </a: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!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0771333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latin typeface="Century Gothic" panose="020B0502020202020204" pitchFamily="34" charset="0"/>
                        </a:rPr>
                        <a:t>1</a:t>
                      </a:r>
                      <a:endParaRPr lang="en-GB" sz="2000" b="1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Anna </a:t>
                      </a:r>
                      <a:r>
                        <a:rPr lang="en-US" sz="2000" b="0" strike="noStrike" spc="-1" dirty="0" err="1"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 in der Mitte.</a:t>
                      </a:r>
                      <a:endParaRPr lang="en-GB" sz="20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0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latin typeface="Century Gothic" panose="020B0502020202020204" pitchFamily="34" charset="0"/>
                        </a:rPr>
                        <a:t>2</a:t>
                      </a:r>
                      <a:endParaRPr lang="en-GB" sz="2000" b="1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Aron </a:t>
                      </a:r>
                      <a:r>
                        <a:rPr lang="en-US" sz="2000" b="0" strike="noStrike" spc="-1" dirty="0" err="1"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latin typeface="Century Gothic" panose="020B0502020202020204" pitchFamily="34" charset="0"/>
                        </a:rPr>
                        <a:t>oben</a:t>
                      </a: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 links.</a:t>
                      </a:r>
                      <a:endParaRPr lang="en-GB" sz="20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Aron </a:t>
                      </a:r>
                      <a:r>
                        <a:rPr lang="en-US" sz="2000" b="0" strike="noStrike" spc="-1" dirty="0" err="1"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1" strike="noStrike" spc="-1" dirty="0" err="1">
                          <a:latin typeface="Century Gothic" panose="020B0502020202020204" pitchFamily="34" charset="0"/>
                        </a:rPr>
                        <a:t>unten</a:t>
                      </a:r>
                      <a:r>
                        <a:rPr lang="en-US" sz="2000" b="1" strike="noStrike" spc="-1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links.</a:t>
                      </a:r>
                      <a:endParaRPr lang="en-GB" sz="20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latin typeface="Century Gothic" panose="020B0502020202020204" pitchFamily="34" charset="0"/>
                        </a:rPr>
                        <a:t>3</a:t>
                      </a:r>
                      <a:endParaRPr lang="en-GB" sz="2000" b="1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Laura </a:t>
                      </a:r>
                      <a:r>
                        <a:rPr lang="en-US" sz="2000" b="0" strike="noStrike" spc="-1" dirty="0" err="1"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 in der Mitte </a:t>
                      </a:r>
                      <a:r>
                        <a:rPr lang="en-US" sz="2000" b="0" strike="noStrike" spc="-1" dirty="0" err="1">
                          <a:latin typeface="Century Gothic" panose="020B0502020202020204" pitchFamily="34" charset="0"/>
                        </a:rPr>
                        <a:t>rechts</a:t>
                      </a: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.</a:t>
                      </a:r>
                      <a:endParaRPr lang="en-GB" sz="20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Laura </a:t>
                      </a:r>
                      <a:r>
                        <a:rPr lang="en-US" sz="2000" b="0" strike="noStrike" spc="-1" dirty="0" err="1"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 in der Mitte </a:t>
                      </a:r>
                      <a:r>
                        <a:rPr lang="en-US" sz="2000" b="1" strike="noStrike" spc="-1" dirty="0">
                          <a:latin typeface="Century Gothic" panose="020B0502020202020204" pitchFamily="34" charset="0"/>
                        </a:rPr>
                        <a:t>links.</a:t>
                      </a:r>
                      <a:endParaRPr lang="en-GB" sz="2000" b="1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latin typeface="Century Gothic" panose="020B0502020202020204" pitchFamily="34" charset="0"/>
                        </a:rPr>
                        <a:t>4</a:t>
                      </a:r>
                      <a:endParaRPr lang="en-GB" sz="2000" b="1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Sarah </a:t>
                      </a:r>
                      <a:r>
                        <a:rPr lang="en-US" sz="2000" b="0" strike="noStrike" spc="-1" dirty="0" err="1"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latin typeface="Century Gothic" panose="020B0502020202020204" pitchFamily="34" charset="0"/>
                        </a:rPr>
                        <a:t>oben</a:t>
                      </a: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 links. </a:t>
                      </a:r>
                      <a:endParaRPr lang="en-GB" sz="20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latin typeface="Century Gothic" panose="020B0502020202020204" pitchFamily="34" charset="0"/>
                        </a:rPr>
                        <a:t>5</a:t>
                      </a:r>
                      <a:endParaRPr lang="en-GB" sz="2000" b="1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Annette </a:t>
                      </a:r>
                      <a:r>
                        <a:rPr lang="en-US" sz="2000" b="0" strike="noStrike" spc="-1" dirty="0" err="1"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latin typeface="Century Gothic" panose="020B0502020202020204" pitchFamily="34" charset="0"/>
                        </a:rPr>
                        <a:t>oben</a:t>
                      </a: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latin typeface="Century Gothic" panose="020B0502020202020204" pitchFamily="34" charset="0"/>
                        </a:rPr>
                        <a:t>rechts</a:t>
                      </a: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.</a:t>
                      </a:r>
                      <a:endParaRPr lang="en-GB" sz="20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latin typeface="Century Gothic" panose="020B0502020202020204" pitchFamily="34" charset="0"/>
                        </a:rPr>
                        <a:t>6</a:t>
                      </a:r>
                      <a:endParaRPr lang="en-GB" sz="2000" b="1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Alina </a:t>
                      </a:r>
                      <a:r>
                        <a:rPr lang="en-US" sz="2000" b="0" strike="noStrike" spc="-1" dirty="0" err="1"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latin typeface="Century Gothic" panose="020B0502020202020204" pitchFamily="34" charset="0"/>
                        </a:rPr>
                        <a:t>oben</a:t>
                      </a: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 links.</a:t>
                      </a:r>
                      <a:endParaRPr lang="en-GB" sz="20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Alina </a:t>
                      </a:r>
                      <a:r>
                        <a:rPr lang="en-US" sz="2000" b="0" strike="noStrike" spc="-1" dirty="0" err="1"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latin typeface="Century Gothic" panose="020B0502020202020204" pitchFamily="34" charset="0"/>
                        </a:rPr>
                        <a:t>unten</a:t>
                      </a:r>
                      <a:r>
                        <a:rPr lang="en-US" sz="2000" b="0" strike="noStrike" spc="-1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1" strike="noStrike" spc="-1" dirty="0" err="1">
                          <a:latin typeface="Century Gothic" panose="020B0502020202020204" pitchFamily="34" charset="0"/>
                        </a:rPr>
                        <a:t>rechts</a:t>
                      </a:r>
                      <a:r>
                        <a:rPr lang="en-US" sz="2000" b="1" strike="noStrike" spc="-1" dirty="0">
                          <a:latin typeface="Century Gothic" panose="020B0502020202020204" pitchFamily="34" charset="0"/>
                        </a:rPr>
                        <a:t>.</a:t>
                      </a:r>
                      <a:endParaRPr lang="en-GB" sz="2000" b="1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571D4818-B7FE-179F-41E6-6A436E8AAADF}"/>
              </a:ext>
            </a:extLst>
          </p:cNvPr>
          <p:cNvSpPr txBox="1"/>
          <p:nvPr/>
        </p:nvSpPr>
        <p:spPr>
          <a:xfrm>
            <a:off x="4456500" y="3277343"/>
            <a:ext cx="2708798" cy="3844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D3C175-AED9-0E57-90DE-BF9F2BF492E1}"/>
              </a:ext>
            </a:extLst>
          </p:cNvPr>
          <p:cNvSpPr txBox="1"/>
          <p:nvPr/>
        </p:nvSpPr>
        <p:spPr>
          <a:xfrm>
            <a:off x="4456499" y="3907399"/>
            <a:ext cx="3353375" cy="3844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F9E608-A5C1-A340-7905-AA3DE8C2F5F0}"/>
              </a:ext>
            </a:extLst>
          </p:cNvPr>
          <p:cNvSpPr txBox="1"/>
          <p:nvPr/>
        </p:nvSpPr>
        <p:spPr>
          <a:xfrm>
            <a:off x="4456498" y="5707072"/>
            <a:ext cx="2708798" cy="3844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2" name="Google Shape;167;p2">
            <a:extLst>
              <a:ext uri="{FF2B5EF4-FFF2-40B4-BE49-F238E27FC236}">
                <a16:creationId xmlns:a16="http://schemas.microsoft.com/office/drawing/2014/main" id="{81774A27-BBE2-4CE6-9EBC-81A74B9A9B90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" name="Graphic 33" descr="Teacher">
            <a:extLst>
              <a:ext uri="{FF2B5EF4-FFF2-40B4-BE49-F238E27FC236}">
                <a16:creationId xmlns:a16="http://schemas.microsoft.com/office/drawing/2014/main" id="{F225E8FC-0886-4438-984B-8649268457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9597" y="594175"/>
            <a:ext cx="914400" cy="914400"/>
          </a:xfrm>
          <a:prstGeom prst="rect">
            <a:avLst/>
          </a:prstGeom>
        </p:spPr>
      </p:pic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B638D10B-D9BD-4E83-BE7E-856DD001A197}"/>
              </a:ext>
            </a:extLst>
          </p:cNvPr>
          <p:cNvSpPr/>
          <p:nvPr/>
        </p:nvSpPr>
        <p:spPr>
          <a:xfrm>
            <a:off x="1380617" y="769574"/>
            <a:ext cx="8244418" cy="517320"/>
          </a:xfrm>
          <a:prstGeom prst="wedgeRoundRectCallout">
            <a:avLst>
              <a:gd name="adj1" fmla="val -56682"/>
              <a:gd name="adj2" fmla="val 6041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CustomShape 7">
            <a:extLst>
              <a:ext uri="{FF2B5EF4-FFF2-40B4-BE49-F238E27FC236}">
                <a16:creationId xmlns:a16="http://schemas.microsoft.com/office/drawing/2014/main" id="{457CA2CD-2072-492B-9080-6A7F440E9EB3}"/>
              </a:ext>
            </a:extLst>
          </p:cNvPr>
          <p:cNvSpPr/>
          <p:nvPr/>
        </p:nvSpPr>
        <p:spPr>
          <a:xfrm>
            <a:off x="1419446" y="779824"/>
            <a:ext cx="7524982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4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 das richtig? Nein? Dann korrigiere den Satz*.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7" name="Picture 36" descr="Shape, arrow&#10;&#10;Description automatically generated">
            <a:extLst>
              <a:ext uri="{FF2B5EF4-FFF2-40B4-BE49-F238E27FC236}">
                <a16:creationId xmlns:a16="http://schemas.microsoft.com/office/drawing/2014/main" id="{BF28366B-66E1-4B79-A685-B0FC462283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5669" y="2506810"/>
            <a:ext cx="594672" cy="551001"/>
          </a:xfrm>
          <a:prstGeom prst="rect">
            <a:avLst/>
          </a:prstGeom>
        </p:spPr>
      </p:pic>
      <p:pic>
        <p:nvPicPr>
          <p:cNvPr id="38" name="Picture 37" descr="Shape, arrow&#10;&#10;Description automatically generated">
            <a:extLst>
              <a:ext uri="{FF2B5EF4-FFF2-40B4-BE49-F238E27FC236}">
                <a16:creationId xmlns:a16="http://schemas.microsoft.com/office/drawing/2014/main" id="{3576EDE6-4EEE-4F6C-82C1-1690E32437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6498" y="4296148"/>
            <a:ext cx="594672" cy="551001"/>
          </a:xfrm>
          <a:prstGeom prst="rect">
            <a:avLst/>
          </a:prstGeom>
        </p:spPr>
      </p:pic>
      <p:pic>
        <p:nvPicPr>
          <p:cNvPr id="39" name="Picture 38" descr="Shape, arrow&#10;&#10;Description automatically generated">
            <a:extLst>
              <a:ext uri="{FF2B5EF4-FFF2-40B4-BE49-F238E27FC236}">
                <a16:creationId xmlns:a16="http://schemas.microsoft.com/office/drawing/2014/main" id="{117B0C23-7034-4102-9775-CA32B9A21A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5669" y="4979935"/>
            <a:ext cx="594672" cy="55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1FDAF3-BC04-4A82-98B7-FF752391A83A}"/>
              </a:ext>
            </a:extLst>
          </p:cNvPr>
          <p:cNvSpPr/>
          <p:nvPr/>
        </p:nvSpPr>
        <p:spPr>
          <a:xfrm>
            <a:off x="7844520" y="23578"/>
            <a:ext cx="29049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Partnerarbeit</a:t>
            </a:r>
            <a:r>
              <a:rPr lang="es-AR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!</a:t>
            </a:r>
            <a:endParaRPr lang="en-GB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2A1FB79F-AE06-6C27-41C2-02AE9DA29C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817" y="3335754"/>
            <a:ext cx="1470960" cy="1145373"/>
          </a:xfrm>
          <a:prstGeom prst="rect">
            <a:avLst/>
          </a:prstGeom>
        </p:spPr>
      </p:pic>
      <p:pic>
        <p:nvPicPr>
          <p:cNvPr id="9" name="Picture 8" descr="A picture containing text, doll&#10;&#10;Description automatically generated">
            <a:extLst>
              <a:ext uri="{FF2B5EF4-FFF2-40B4-BE49-F238E27FC236}">
                <a16:creationId xmlns:a16="http://schemas.microsoft.com/office/drawing/2014/main" id="{9F123FF7-5B45-72C9-EADE-C0C6359264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243" y="3274126"/>
            <a:ext cx="1022118" cy="1145373"/>
          </a:xfrm>
          <a:prstGeom prst="rect">
            <a:avLst/>
          </a:prstGeom>
        </p:spPr>
      </p:pic>
      <p:pic>
        <p:nvPicPr>
          <p:cNvPr id="2050" name="Picture 2" descr="Free vector graphics of Blank profile picture">
            <a:extLst>
              <a:ext uri="{FF2B5EF4-FFF2-40B4-BE49-F238E27FC236}">
                <a16:creationId xmlns:a16="http://schemas.microsoft.com/office/drawing/2014/main" id="{35B1678F-FC12-2FC6-9C32-6B253D510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7787" y="3335754"/>
            <a:ext cx="1022118" cy="10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154;p2">
            <a:extLst>
              <a:ext uri="{FF2B5EF4-FFF2-40B4-BE49-F238E27FC236}">
                <a16:creationId xmlns:a16="http://schemas.microsoft.com/office/drawing/2014/main" id="{9E86FE89-0F50-F97A-85A1-E657B4D1F4FC}"/>
              </a:ext>
            </a:extLst>
          </p:cNvPr>
          <p:cNvSpPr txBox="1"/>
          <p:nvPr/>
        </p:nvSpPr>
        <p:spPr>
          <a:xfrm>
            <a:off x="10688887" y="4320328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Annette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54;p2">
            <a:extLst>
              <a:ext uri="{FF2B5EF4-FFF2-40B4-BE49-F238E27FC236}">
                <a16:creationId xmlns:a16="http://schemas.microsoft.com/office/drawing/2014/main" id="{4720B1EF-99C5-B75C-C9D4-305CBA8B15FF}"/>
              </a:ext>
            </a:extLst>
          </p:cNvPr>
          <p:cNvSpPr txBox="1"/>
          <p:nvPr/>
        </p:nvSpPr>
        <p:spPr>
          <a:xfrm>
            <a:off x="9418203" y="4337315"/>
            <a:ext cx="1151234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Aisha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4;p2">
            <a:extLst>
              <a:ext uri="{FF2B5EF4-FFF2-40B4-BE49-F238E27FC236}">
                <a16:creationId xmlns:a16="http://schemas.microsoft.com/office/drawing/2014/main" id="{D4B1EE4D-D64C-FDA4-CB36-01387478D890}"/>
              </a:ext>
            </a:extLst>
          </p:cNvPr>
          <p:cNvSpPr txBox="1"/>
          <p:nvPr/>
        </p:nvSpPr>
        <p:spPr>
          <a:xfrm>
            <a:off x="7378830" y="4341581"/>
            <a:ext cx="1823100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Johanna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2" descr="Free vector graphics of Blank profile picture">
            <a:extLst>
              <a:ext uri="{FF2B5EF4-FFF2-40B4-BE49-F238E27FC236}">
                <a16:creationId xmlns:a16="http://schemas.microsoft.com/office/drawing/2014/main" id="{4F79D60E-F47D-69B1-3699-02F81F92D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269" y="1515555"/>
            <a:ext cx="1022118" cy="10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ree vector graphics of Blank profile picture">
            <a:extLst>
              <a:ext uri="{FF2B5EF4-FFF2-40B4-BE49-F238E27FC236}">
                <a16:creationId xmlns:a16="http://schemas.microsoft.com/office/drawing/2014/main" id="{F04D19BA-9C3E-1C87-9E50-16D6B1B1C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129" y="1509626"/>
            <a:ext cx="1022118" cy="10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ree vector graphics of Blank profile picture">
            <a:extLst>
              <a:ext uri="{FF2B5EF4-FFF2-40B4-BE49-F238E27FC236}">
                <a16:creationId xmlns:a16="http://schemas.microsoft.com/office/drawing/2014/main" id="{CBC0092A-7CDC-FE2C-E5AA-ED06FFD0D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702" y="1587143"/>
            <a:ext cx="1022118" cy="10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154;p2">
            <a:extLst>
              <a:ext uri="{FF2B5EF4-FFF2-40B4-BE49-F238E27FC236}">
                <a16:creationId xmlns:a16="http://schemas.microsoft.com/office/drawing/2014/main" id="{3EDEFA96-9FAC-8AE0-6F5A-80D3A6D70A7F}"/>
              </a:ext>
            </a:extLst>
          </p:cNvPr>
          <p:cNvSpPr txBox="1"/>
          <p:nvPr/>
        </p:nvSpPr>
        <p:spPr>
          <a:xfrm>
            <a:off x="10575282" y="2549564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Alina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54;p2">
            <a:extLst>
              <a:ext uri="{FF2B5EF4-FFF2-40B4-BE49-F238E27FC236}">
                <a16:creationId xmlns:a16="http://schemas.microsoft.com/office/drawing/2014/main" id="{A1B4E45E-9B1B-C0B6-5237-C17BEC934359}"/>
              </a:ext>
            </a:extLst>
          </p:cNvPr>
          <p:cNvSpPr txBox="1"/>
          <p:nvPr/>
        </p:nvSpPr>
        <p:spPr>
          <a:xfrm>
            <a:off x="10688886" y="6091092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Sarah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54;p2">
            <a:extLst>
              <a:ext uri="{FF2B5EF4-FFF2-40B4-BE49-F238E27FC236}">
                <a16:creationId xmlns:a16="http://schemas.microsoft.com/office/drawing/2014/main" id="{DF816696-7207-5C35-D72C-FD6249F81C5F}"/>
              </a:ext>
            </a:extLst>
          </p:cNvPr>
          <p:cNvSpPr txBox="1"/>
          <p:nvPr/>
        </p:nvSpPr>
        <p:spPr>
          <a:xfrm>
            <a:off x="9016185" y="2540401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Albert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54;p2">
            <a:extLst>
              <a:ext uri="{FF2B5EF4-FFF2-40B4-BE49-F238E27FC236}">
                <a16:creationId xmlns:a16="http://schemas.microsoft.com/office/drawing/2014/main" id="{CBCF68DB-18B4-2AFD-5722-33E92B979A0D}"/>
              </a:ext>
            </a:extLst>
          </p:cNvPr>
          <p:cNvSpPr txBox="1"/>
          <p:nvPr/>
        </p:nvSpPr>
        <p:spPr>
          <a:xfrm>
            <a:off x="7336397" y="2549564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Laura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54;p2">
            <a:extLst>
              <a:ext uri="{FF2B5EF4-FFF2-40B4-BE49-F238E27FC236}">
                <a16:creationId xmlns:a16="http://schemas.microsoft.com/office/drawing/2014/main" id="{3C736FB3-928F-AB7E-A615-7D0FD9836FF7}"/>
              </a:ext>
            </a:extLst>
          </p:cNvPr>
          <p:cNvSpPr txBox="1"/>
          <p:nvPr/>
        </p:nvSpPr>
        <p:spPr>
          <a:xfrm>
            <a:off x="9098478" y="6079400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Aron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54;p2">
            <a:extLst>
              <a:ext uri="{FF2B5EF4-FFF2-40B4-BE49-F238E27FC236}">
                <a16:creationId xmlns:a16="http://schemas.microsoft.com/office/drawing/2014/main" id="{DF4CFCF0-230C-0942-C859-51B955CBCB52}"/>
              </a:ext>
            </a:extLst>
          </p:cNvPr>
          <p:cNvSpPr txBox="1"/>
          <p:nvPr/>
        </p:nvSpPr>
        <p:spPr>
          <a:xfrm>
            <a:off x="7508070" y="6079400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Ansgar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" descr="Free vector graphics of Blank profile picture">
            <a:extLst>
              <a:ext uri="{FF2B5EF4-FFF2-40B4-BE49-F238E27FC236}">
                <a16:creationId xmlns:a16="http://schemas.microsoft.com/office/drawing/2014/main" id="{29775920-7382-FA9A-C2BB-2A6F5A2B9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7787" y="5036632"/>
            <a:ext cx="1022118" cy="10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ree vector graphics of Blank profile picture">
            <a:extLst>
              <a:ext uri="{FF2B5EF4-FFF2-40B4-BE49-F238E27FC236}">
                <a16:creationId xmlns:a16="http://schemas.microsoft.com/office/drawing/2014/main" id="{3131EF7B-F6C3-AB50-1084-0E3632136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203" y="5068974"/>
            <a:ext cx="1022118" cy="10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ree vector graphics of Blank profile picture">
            <a:extLst>
              <a:ext uri="{FF2B5EF4-FFF2-40B4-BE49-F238E27FC236}">
                <a16:creationId xmlns:a16="http://schemas.microsoft.com/office/drawing/2014/main" id="{682125D5-ED24-2E68-4359-02698E0EB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853" y="5057282"/>
            <a:ext cx="1022118" cy="10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526EE182-DBD8-7390-69F1-C8AF5234936E}"/>
              </a:ext>
            </a:extLst>
          </p:cNvPr>
          <p:cNvSpPr/>
          <p:nvPr/>
        </p:nvSpPr>
        <p:spPr>
          <a:xfrm>
            <a:off x="1204191" y="1017616"/>
            <a:ext cx="3785404" cy="706253"/>
          </a:xfrm>
          <a:prstGeom prst="wedgeRoundRectCallout">
            <a:avLst>
              <a:gd name="adj1" fmla="val -77115"/>
              <a:gd name="adj2" fmla="val 5199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89C85E-DEB9-F1A5-2181-92A9F733D01B}"/>
              </a:ext>
            </a:extLst>
          </p:cNvPr>
          <p:cNvSpPr txBox="1"/>
          <p:nvPr/>
        </p:nvSpPr>
        <p:spPr>
          <a:xfrm>
            <a:off x="1180159" y="1164480"/>
            <a:ext cx="3854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Du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bist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oben</a:t>
            </a:r>
            <a:r>
              <a:rPr lang="en-US" sz="24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 in der Mitte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Action Button: Blank 2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A20734F-8279-D437-7317-D15078DE9A4E}"/>
              </a:ext>
            </a:extLst>
          </p:cNvPr>
          <p:cNvSpPr/>
          <p:nvPr/>
        </p:nvSpPr>
        <p:spPr>
          <a:xfrm>
            <a:off x="383856" y="936957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Action Button: Blank 2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AEDAA2A-E8F8-1BAD-1F8E-C2ABA1BAF346}"/>
              </a:ext>
            </a:extLst>
          </p:cNvPr>
          <p:cNvSpPr/>
          <p:nvPr/>
        </p:nvSpPr>
        <p:spPr>
          <a:xfrm>
            <a:off x="6721233" y="898176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B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33E66900-AA9D-C2B1-B6F5-DF42F1E390F0}"/>
              </a:ext>
            </a:extLst>
          </p:cNvPr>
          <p:cNvSpPr/>
          <p:nvPr/>
        </p:nvSpPr>
        <p:spPr>
          <a:xfrm>
            <a:off x="4692935" y="1793583"/>
            <a:ext cx="2198196" cy="506702"/>
          </a:xfrm>
          <a:prstGeom prst="wedgeRoundRectCallout">
            <a:avLst>
              <a:gd name="adj1" fmla="val 62192"/>
              <a:gd name="adj2" fmla="val -11276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08EE60F-4B99-C56D-239B-7BC44ABFD8B0}"/>
              </a:ext>
            </a:extLst>
          </p:cNvPr>
          <p:cNvSpPr txBox="1"/>
          <p:nvPr/>
        </p:nvSpPr>
        <p:spPr>
          <a:xfrm>
            <a:off x="5185770" y="1815279"/>
            <a:ext cx="1506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Albert!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7CD11065-F48D-49DF-4C0A-F7799C82CAC7}"/>
              </a:ext>
            </a:extLst>
          </p:cNvPr>
          <p:cNvSpPr/>
          <p:nvPr/>
        </p:nvSpPr>
        <p:spPr>
          <a:xfrm>
            <a:off x="821177" y="1898007"/>
            <a:ext cx="3078620" cy="706253"/>
          </a:xfrm>
          <a:prstGeom prst="wedgeRoundRectCallout">
            <a:avLst>
              <a:gd name="adj1" fmla="val -69063"/>
              <a:gd name="adj2" fmla="val 4636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rgbClr val="00206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C8333AB-C060-A905-0777-A7CF7521EA24}"/>
              </a:ext>
            </a:extLst>
          </p:cNvPr>
          <p:cNvSpPr txBox="1"/>
          <p:nvPr/>
        </p:nvSpPr>
        <p:spPr>
          <a:xfrm>
            <a:off x="894942" y="2013079"/>
            <a:ext cx="30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Ihr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seid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oben</a:t>
            </a:r>
            <a:r>
              <a:rPr lang="en-US" sz="24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 links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2ED7445-B9B1-4888-A04C-FF4A65851DEC}"/>
              </a:ext>
            </a:extLst>
          </p:cNvPr>
          <p:cNvGrpSpPr/>
          <p:nvPr/>
        </p:nvGrpSpPr>
        <p:grpSpPr>
          <a:xfrm>
            <a:off x="3126396" y="2724290"/>
            <a:ext cx="4083281" cy="506702"/>
            <a:chOff x="2990070" y="4027402"/>
            <a:chExt cx="4083281" cy="506702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10086E3C-BA6A-95E2-E6EC-995FC9BA4D36}"/>
                </a:ext>
              </a:extLst>
            </p:cNvPr>
            <p:cNvSpPr/>
            <p:nvPr/>
          </p:nvSpPr>
          <p:spPr>
            <a:xfrm>
              <a:off x="2990070" y="4027402"/>
              <a:ext cx="3215899" cy="506702"/>
            </a:xfrm>
            <a:prstGeom prst="wedgeRoundRectCallout">
              <a:avLst>
                <a:gd name="adj1" fmla="val 71838"/>
                <a:gd name="adj2" fmla="val -5522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BA284F0-079D-A44B-CF05-037A3877EC55}"/>
                </a:ext>
              </a:extLst>
            </p:cNvPr>
            <p:cNvSpPr txBox="1"/>
            <p:nvPr/>
          </p:nvSpPr>
          <p:spPr>
            <a:xfrm>
              <a:off x="3287948" y="4056170"/>
              <a:ext cx="3785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entury Gothic" panose="020B0502020202020204" pitchFamily="34" charset="0"/>
                </a:rPr>
                <a:t>Laura und Albert!</a:t>
              </a:r>
              <a:endParaRPr lang="en-GB" sz="24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7F962CE5-2F52-121F-6504-5EB61463E838}"/>
              </a:ext>
            </a:extLst>
          </p:cNvPr>
          <p:cNvSpPr/>
          <p:nvPr/>
        </p:nvSpPr>
        <p:spPr>
          <a:xfrm>
            <a:off x="602516" y="4739675"/>
            <a:ext cx="3785404" cy="706253"/>
          </a:xfrm>
          <a:prstGeom prst="wedgeRoundRectCallout">
            <a:avLst>
              <a:gd name="adj1" fmla="val -66612"/>
              <a:gd name="adj2" fmla="val 3511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8F5DF89D-786F-53EE-FB80-40CFFCB78F91}"/>
              </a:ext>
            </a:extLst>
          </p:cNvPr>
          <p:cNvSpPr/>
          <p:nvPr/>
        </p:nvSpPr>
        <p:spPr>
          <a:xfrm>
            <a:off x="4071466" y="5663509"/>
            <a:ext cx="3215899" cy="506702"/>
          </a:xfrm>
          <a:prstGeom prst="wedgeRoundRectCallout">
            <a:avLst>
              <a:gd name="adj1" fmla="val 43298"/>
              <a:gd name="adj2" fmla="val -11901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5C24A9D-1E96-B99B-DC95-AC2F30DCDA70}"/>
              </a:ext>
            </a:extLst>
          </p:cNvPr>
          <p:cNvSpPr txBox="1"/>
          <p:nvPr/>
        </p:nvSpPr>
        <p:spPr>
          <a:xfrm>
            <a:off x="4323501" y="5708546"/>
            <a:ext cx="2711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Aron und Sarah!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Google Shape;167;p2">
            <a:extLst>
              <a:ext uri="{FF2B5EF4-FFF2-40B4-BE49-F238E27FC236}">
                <a16:creationId xmlns:a16="http://schemas.microsoft.com/office/drawing/2014/main" id="{CBF82715-C0BC-4B01-A6C9-7C0D9145961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" name="Graphic 45" descr="Teacher">
            <a:extLst>
              <a:ext uri="{FF2B5EF4-FFF2-40B4-BE49-F238E27FC236}">
                <a16:creationId xmlns:a16="http://schemas.microsoft.com/office/drawing/2014/main" id="{DF07C5CC-5867-4DC8-8B9F-711E4CB715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74956" y="-35215"/>
            <a:ext cx="914400" cy="914400"/>
          </a:xfrm>
          <a:prstGeom prst="rect">
            <a:avLst/>
          </a:prstGeom>
        </p:spPr>
      </p:pic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807E6012-CBF1-4E14-8D59-A637566132DC}"/>
              </a:ext>
            </a:extLst>
          </p:cNvPr>
          <p:cNvSpPr/>
          <p:nvPr/>
        </p:nvSpPr>
        <p:spPr>
          <a:xfrm>
            <a:off x="3696080" y="102149"/>
            <a:ext cx="2810719" cy="517320"/>
          </a:xfrm>
          <a:prstGeom prst="wedgeRoundRectCallout">
            <a:avLst>
              <a:gd name="adj1" fmla="val -60537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CustomShape 7">
            <a:extLst>
              <a:ext uri="{FF2B5EF4-FFF2-40B4-BE49-F238E27FC236}">
                <a16:creationId xmlns:a16="http://schemas.microsoft.com/office/drawing/2014/main" id="{3CD3C5E4-941D-41F5-A665-C13A0688CA66}"/>
              </a:ext>
            </a:extLst>
          </p:cNvPr>
          <p:cNvSpPr/>
          <p:nvPr/>
        </p:nvSpPr>
        <p:spPr>
          <a:xfrm>
            <a:off x="3660285" y="137037"/>
            <a:ext cx="3098019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Wer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ist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096CE1C-3F67-43BE-9730-A180F84222B1}"/>
              </a:ext>
            </a:extLst>
          </p:cNvPr>
          <p:cNvSpPr/>
          <p:nvPr/>
        </p:nvSpPr>
        <p:spPr>
          <a:xfrm>
            <a:off x="8936690" y="1411058"/>
            <a:ext cx="1590408" cy="1664815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D4B5BD40-339F-463E-94D9-773A9DC26B22}"/>
              </a:ext>
            </a:extLst>
          </p:cNvPr>
          <p:cNvSpPr/>
          <p:nvPr/>
        </p:nvSpPr>
        <p:spPr>
          <a:xfrm>
            <a:off x="7281451" y="1392039"/>
            <a:ext cx="3287986" cy="1664815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5D68B3AF-171A-4E95-B5B6-E982C7DEC6B0}"/>
              </a:ext>
            </a:extLst>
          </p:cNvPr>
          <p:cNvSpPr/>
          <p:nvPr/>
        </p:nvSpPr>
        <p:spPr>
          <a:xfrm>
            <a:off x="750241" y="3349444"/>
            <a:ext cx="4239354" cy="706253"/>
          </a:xfrm>
          <a:prstGeom prst="wedgeRoundRectCallout">
            <a:avLst>
              <a:gd name="adj1" fmla="val -69063"/>
              <a:gd name="adj2" fmla="val 4636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rgbClr val="00206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3B3BB1D-AB08-486E-B3E0-A7352EB69C82}"/>
              </a:ext>
            </a:extLst>
          </p:cNvPr>
          <p:cNvSpPr txBox="1"/>
          <p:nvPr/>
        </p:nvSpPr>
        <p:spPr>
          <a:xfrm>
            <a:off x="824005" y="3464516"/>
            <a:ext cx="3986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sind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in der Mitte links.</a:t>
            </a:r>
            <a:endParaRPr lang="en-GB" sz="2400" b="1" u="sng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002D3AB-A986-4E8F-9151-BDED56DDBC3E}"/>
              </a:ext>
            </a:extLst>
          </p:cNvPr>
          <p:cNvGrpSpPr/>
          <p:nvPr/>
        </p:nvGrpSpPr>
        <p:grpSpPr>
          <a:xfrm>
            <a:off x="3304482" y="4141033"/>
            <a:ext cx="3811480" cy="506702"/>
            <a:chOff x="2990070" y="4027402"/>
            <a:chExt cx="3811480" cy="506702"/>
          </a:xfrm>
        </p:grpSpPr>
        <p:sp>
          <p:nvSpPr>
            <p:cNvPr id="54" name="Speech Bubble: Rectangle with Corners Rounded 53">
              <a:extLst>
                <a:ext uri="{FF2B5EF4-FFF2-40B4-BE49-F238E27FC236}">
                  <a16:creationId xmlns:a16="http://schemas.microsoft.com/office/drawing/2014/main" id="{C83E050E-0374-4398-B8C3-F24B6CF2C222}"/>
                </a:ext>
              </a:extLst>
            </p:cNvPr>
            <p:cNvSpPr/>
            <p:nvPr/>
          </p:nvSpPr>
          <p:spPr>
            <a:xfrm>
              <a:off x="2990070" y="4027402"/>
              <a:ext cx="3215899" cy="506702"/>
            </a:xfrm>
            <a:prstGeom prst="wedgeRoundRectCallout">
              <a:avLst>
                <a:gd name="adj1" fmla="val 71838"/>
                <a:gd name="adj2" fmla="val -5522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995883A-1EB4-469C-8D62-9E3BECDC8CDA}"/>
                </a:ext>
              </a:extLst>
            </p:cNvPr>
            <p:cNvSpPr txBox="1"/>
            <p:nvPr/>
          </p:nvSpPr>
          <p:spPr>
            <a:xfrm>
              <a:off x="3016147" y="4068558"/>
              <a:ext cx="3785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Johanna und Aisha!</a:t>
              </a:r>
              <a:endParaRPr lang="en-GB" sz="24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530B4B36-8F5C-49D2-8E9E-F7598BF8974F}"/>
              </a:ext>
            </a:extLst>
          </p:cNvPr>
          <p:cNvSpPr/>
          <p:nvPr/>
        </p:nvSpPr>
        <p:spPr>
          <a:xfrm>
            <a:off x="7292697" y="3174441"/>
            <a:ext cx="3287986" cy="1664815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7C3EEAF-1CA4-4291-9669-CECB015603F6}"/>
              </a:ext>
            </a:extLst>
          </p:cNvPr>
          <p:cNvSpPr txBox="1"/>
          <p:nvPr/>
        </p:nvSpPr>
        <p:spPr>
          <a:xfrm>
            <a:off x="663962" y="4861968"/>
            <a:ext cx="3986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Ihr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seid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unten</a:t>
            </a:r>
            <a:r>
              <a:rPr lang="en-US" sz="24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rechts</a:t>
            </a:r>
            <a:r>
              <a:rPr lang="en-US" sz="24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b="1" u="sng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6629527-9576-4CFC-A51D-2511EE8F45E9}"/>
              </a:ext>
            </a:extLst>
          </p:cNvPr>
          <p:cNvSpPr/>
          <p:nvPr/>
        </p:nvSpPr>
        <p:spPr>
          <a:xfrm>
            <a:off x="9031777" y="4956843"/>
            <a:ext cx="3128068" cy="1664815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14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" grpId="0"/>
      <p:bldP spid="31" grpId="0" animBg="1"/>
      <p:bldP spid="32" grpId="0"/>
      <p:bldP spid="34" grpId="0" animBg="1"/>
      <p:bldP spid="36" grpId="0"/>
      <p:bldP spid="40" grpId="0" animBg="1"/>
      <p:bldP spid="43" grpId="0" animBg="1"/>
      <p:bldP spid="44" grpId="0"/>
      <p:bldP spid="3" grpId="0" animBg="1"/>
      <p:bldP spid="3" grpId="1" animBg="1"/>
      <p:bldP spid="50" grpId="0" animBg="1"/>
      <p:bldP spid="50" grpId="1" animBg="1"/>
      <p:bldP spid="51" grpId="0" animBg="1"/>
      <p:bldP spid="52" grpId="0"/>
      <p:bldP spid="56" grpId="0" animBg="1"/>
      <p:bldP spid="56" grpId="1" animBg="1"/>
      <p:bldP spid="57" grpId="0"/>
      <p:bldP spid="5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id="{0F72972A-4391-442D-B184-42A0DFB74C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8906397"/>
              </p:ext>
            </p:extLst>
          </p:nvPr>
        </p:nvGraphicFramePr>
        <p:xfrm>
          <a:off x="6207675" y="2016529"/>
          <a:ext cx="5868948" cy="40157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56316">
                  <a:extLst>
                    <a:ext uri="{9D8B030D-6E8A-4147-A177-3AD203B41FA5}">
                      <a16:colId xmlns:a16="http://schemas.microsoft.com/office/drawing/2014/main" val="2517015959"/>
                    </a:ext>
                  </a:extLst>
                </a:gridCol>
                <a:gridCol w="1956316">
                  <a:extLst>
                    <a:ext uri="{9D8B030D-6E8A-4147-A177-3AD203B41FA5}">
                      <a16:colId xmlns:a16="http://schemas.microsoft.com/office/drawing/2014/main" val="781306558"/>
                    </a:ext>
                  </a:extLst>
                </a:gridCol>
                <a:gridCol w="1956316">
                  <a:extLst>
                    <a:ext uri="{9D8B030D-6E8A-4147-A177-3AD203B41FA5}">
                      <a16:colId xmlns:a16="http://schemas.microsoft.com/office/drawing/2014/main" val="2688816986"/>
                    </a:ext>
                  </a:extLst>
                </a:gridCol>
              </a:tblGrid>
              <a:tr h="133858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33343228"/>
                  </a:ext>
                </a:extLst>
              </a:tr>
              <a:tr h="133858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587762999"/>
                  </a:ext>
                </a:extLst>
              </a:tr>
              <a:tr h="133858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246075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50000" y="960819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1FDAF3-BC04-4A82-98B7-FF752391A83A}"/>
              </a:ext>
            </a:extLst>
          </p:cNvPr>
          <p:cNvSpPr/>
          <p:nvPr/>
        </p:nvSpPr>
        <p:spPr>
          <a:xfrm>
            <a:off x="7812884" y="24588"/>
            <a:ext cx="29049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Partnerarbeit</a:t>
            </a:r>
            <a:r>
              <a:rPr lang="es-AR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!</a:t>
            </a:r>
            <a:endParaRPr lang="en-GB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2A1FB79F-AE06-6C27-41C2-02AE9DA29C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30" y="4726644"/>
            <a:ext cx="1087923" cy="847119"/>
          </a:xfrm>
          <a:prstGeom prst="rect">
            <a:avLst/>
          </a:prstGeom>
        </p:spPr>
      </p:pic>
      <p:pic>
        <p:nvPicPr>
          <p:cNvPr id="9" name="Picture 8" descr="A picture containing text, doll&#10;&#10;Description automatically generated">
            <a:extLst>
              <a:ext uri="{FF2B5EF4-FFF2-40B4-BE49-F238E27FC236}">
                <a16:creationId xmlns:a16="http://schemas.microsoft.com/office/drawing/2014/main" id="{9F123FF7-5B45-72C9-EADE-C0C6359264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629" y="4653787"/>
            <a:ext cx="888297" cy="995415"/>
          </a:xfrm>
          <a:prstGeom prst="rect">
            <a:avLst/>
          </a:prstGeom>
        </p:spPr>
      </p:pic>
      <p:pic>
        <p:nvPicPr>
          <p:cNvPr id="2050" name="Picture 2" descr="Free vector graphics of Blank profile picture">
            <a:extLst>
              <a:ext uri="{FF2B5EF4-FFF2-40B4-BE49-F238E27FC236}">
                <a16:creationId xmlns:a16="http://schemas.microsoft.com/office/drawing/2014/main" id="{35B1678F-FC12-2FC6-9C32-6B253D510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456" y="3388401"/>
            <a:ext cx="929332" cy="92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154;p2">
            <a:extLst>
              <a:ext uri="{FF2B5EF4-FFF2-40B4-BE49-F238E27FC236}">
                <a16:creationId xmlns:a16="http://schemas.microsoft.com/office/drawing/2014/main" id="{9E86FE89-0F50-F97A-85A1-E657B4D1F4FC}"/>
              </a:ext>
            </a:extLst>
          </p:cNvPr>
          <p:cNvSpPr txBox="1"/>
          <p:nvPr/>
        </p:nvSpPr>
        <p:spPr>
          <a:xfrm>
            <a:off x="8411269" y="4223201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Ansgar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54;p2">
            <a:extLst>
              <a:ext uri="{FF2B5EF4-FFF2-40B4-BE49-F238E27FC236}">
                <a16:creationId xmlns:a16="http://schemas.microsoft.com/office/drawing/2014/main" id="{4720B1EF-99C5-B75C-C9D4-305CBA8B15FF}"/>
              </a:ext>
            </a:extLst>
          </p:cNvPr>
          <p:cNvSpPr txBox="1"/>
          <p:nvPr/>
        </p:nvSpPr>
        <p:spPr>
          <a:xfrm>
            <a:off x="8647243" y="5513419"/>
            <a:ext cx="1151234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Aisha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4;p2">
            <a:extLst>
              <a:ext uri="{FF2B5EF4-FFF2-40B4-BE49-F238E27FC236}">
                <a16:creationId xmlns:a16="http://schemas.microsoft.com/office/drawing/2014/main" id="{D4B1EE4D-D64C-FDA4-CB36-01387478D890}"/>
              </a:ext>
            </a:extLst>
          </p:cNvPr>
          <p:cNvSpPr txBox="1"/>
          <p:nvPr/>
        </p:nvSpPr>
        <p:spPr>
          <a:xfrm>
            <a:off x="10126342" y="5513567"/>
            <a:ext cx="1712513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Johanna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2" descr="Free vector graphics of Blank profile picture">
            <a:extLst>
              <a:ext uri="{FF2B5EF4-FFF2-40B4-BE49-F238E27FC236}">
                <a16:creationId xmlns:a16="http://schemas.microsoft.com/office/drawing/2014/main" id="{4F79D60E-F47D-69B1-3699-02F81F92D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867" y="2014703"/>
            <a:ext cx="952087" cy="95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ree vector graphics of Blank profile picture">
            <a:extLst>
              <a:ext uri="{FF2B5EF4-FFF2-40B4-BE49-F238E27FC236}">
                <a16:creationId xmlns:a16="http://schemas.microsoft.com/office/drawing/2014/main" id="{F04D19BA-9C3E-1C87-9E50-16D6B1B1C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821" y="2014703"/>
            <a:ext cx="1022118" cy="10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ree vector graphics of Blank profile picture">
            <a:extLst>
              <a:ext uri="{FF2B5EF4-FFF2-40B4-BE49-F238E27FC236}">
                <a16:creationId xmlns:a16="http://schemas.microsoft.com/office/drawing/2014/main" id="{CBC0092A-7CDC-FE2C-E5AA-ED06FFD0D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028" y="2034535"/>
            <a:ext cx="1022118" cy="10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154;p2">
            <a:extLst>
              <a:ext uri="{FF2B5EF4-FFF2-40B4-BE49-F238E27FC236}">
                <a16:creationId xmlns:a16="http://schemas.microsoft.com/office/drawing/2014/main" id="{3EDEFA96-9FAC-8AE0-6F5A-80D3A6D70A7F}"/>
              </a:ext>
            </a:extLst>
          </p:cNvPr>
          <p:cNvSpPr txBox="1"/>
          <p:nvPr/>
        </p:nvSpPr>
        <p:spPr>
          <a:xfrm>
            <a:off x="10275728" y="2882541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Annette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54;p2">
            <a:extLst>
              <a:ext uri="{FF2B5EF4-FFF2-40B4-BE49-F238E27FC236}">
                <a16:creationId xmlns:a16="http://schemas.microsoft.com/office/drawing/2014/main" id="{DF816696-7207-5C35-D72C-FD6249F81C5F}"/>
              </a:ext>
            </a:extLst>
          </p:cNvPr>
          <p:cNvSpPr txBox="1"/>
          <p:nvPr/>
        </p:nvSpPr>
        <p:spPr>
          <a:xfrm>
            <a:off x="8443036" y="2873061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Alina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54;p2">
            <a:extLst>
              <a:ext uri="{FF2B5EF4-FFF2-40B4-BE49-F238E27FC236}">
                <a16:creationId xmlns:a16="http://schemas.microsoft.com/office/drawing/2014/main" id="{CBCF68DB-18B4-2AFD-5722-33E92B979A0D}"/>
              </a:ext>
            </a:extLst>
          </p:cNvPr>
          <p:cNvSpPr txBox="1"/>
          <p:nvPr/>
        </p:nvSpPr>
        <p:spPr>
          <a:xfrm>
            <a:off x="6551817" y="2882541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Aron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" descr="Free vector graphics of Blank profile picture">
            <a:extLst>
              <a:ext uri="{FF2B5EF4-FFF2-40B4-BE49-F238E27FC236}">
                <a16:creationId xmlns:a16="http://schemas.microsoft.com/office/drawing/2014/main" id="{29775920-7382-FA9A-C2BB-2A6F5A2B9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312" y="3388401"/>
            <a:ext cx="929332" cy="92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ree vector graphics of Blank profile picture">
            <a:extLst>
              <a:ext uri="{FF2B5EF4-FFF2-40B4-BE49-F238E27FC236}">
                <a16:creationId xmlns:a16="http://schemas.microsoft.com/office/drawing/2014/main" id="{3131EF7B-F6C3-AB50-1084-0E3632136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426" y="3383623"/>
            <a:ext cx="929332" cy="92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ree vector graphics of Blank profile picture">
            <a:extLst>
              <a:ext uri="{FF2B5EF4-FFF2-40B4-BE49-F238E27FC236}">
                <a16:creationId xmlns:a16="http://schemas.microsoft.com/office/drawing/2014/main" id="{682125D5-ED24-2E68-4359-02698E0EB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33" y="4695190"/>
            <a:ext cx="912611" cy="91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Action Button: Blank 2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A20734F-8279-D437-7317-D15078DE9A4E}"/>
              </a:ext>
            </a:extLst>
          </p:cNvPr>
          <p:cNvSpPr/>
          <p:nvPr/>
        </p:nvSpPr>
        <p:spPr>
          <a:xfrm>
            <a:off x="486667" y="1213682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Action Button: Blank 2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AEDAA2A-E8F8-1BAD-1F8E-C2ABA1BAF346}"/>
              </a:ext>
            </a:extLst>
          </p:cNvPr>
          <p:cNvSpPr/>
          <p:nvPr/>
        </p:nvSpPr>
        <p:spPr>
          <a:xfrm>
            <a:off x="5417971" y="1375674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B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33E66900-AA9D-C2B1-B6F5-DF42F1E390F0}"/>
              </a:ext>
            </a:extLst>
          </p:cNvPr>
          <p:cNvSpPr/>
          <p:nvPr/>
        </p:nvSpPr>
        <p:spPr>
          <a:xfrm>
            <a:off x="3662413" y="2177829"/>
            <a:ext cx="2198196" cy="506702"/>
          </a:xfrm>
          <a:prstGeom prst="wedgeRoundRectCallout">
            <a:avLst>
              <a:gd name="adj1" fmla="val 45712"/>
              <a:gd name="adj2" fmla="val -10305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7CD11065-F48D-49DF-4C0A-F7799C82CAC7}"/>
              </a:ext>
            </a:extLst>
          </p:cNvPr>
          <p:cNvSpPr/>
          <p:nvPr/>
        </p:nvSpPr>
        <p:spPr>
          <a:xfrm>
            <a:off x="466554" y="2682625"/>
            <a:ext cx="2996333" cy="605110"/>
          </a:xfrm>
          <a:prstGeom prst="wedgeRoundRectCallout">
            <a:avLst>
              <a:gd name="adj1" fmla="val -64208"/>
              <a:gd name="adj2" fmla="val -2474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 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Google Shape;167;p2">
            <a:extLst>
              <a:ext uri="{FF2B5EF4-FFF2-40B4-BE49-F238E27FC236}">
                <a16:creationId xmlns:a16="http://schemas.microsoft.com/office/drawing/2014/main" id="{78F945AD-CB9A-4AF8-8AE8-FF7003D65D6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" name="Graphic 38" descr="Teacher">
            <a:extLst>
              <a:ext uri="{FF2B5EF4-FFF2-40B4-BE49-F238E27FC236}">
                <a16:creationId xmlns:a16="http://schemas.microsoft.com/office/drawing/2014/main" id="{DED49C16-E25C-4985-A4DB-97A4DC66DB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74956" y="-35215"/>
            <a:ext cx="914400" cy="914400"/>
          </a:xfrm>
          <a:prstGeom prst="rect">
            <a:avLst/>
          </a:prstGeom>
        </p:spPr>
      </p:pic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C41EA5FA-69D9-497A-8E54-DBD638406F5B}"/>
              </a:ext>
            </a:extLst>
          </p:cNvPr>
          <p:cNvSpPr/>
          <p:nvPr/>
        </p:nvSpPr>
        <p:spPr>
          <a:xfrm>
            <a:off x="3696080" y="102149"/>
            <a:ext cx="2810719" cy="517320"/>
          </a:xfrm>
          <a:prstGeom prst="wedgeRoundRectCallout">
            <a:avLst>
              <a:gd name="adj1" fmla="val -60537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1" name="CustomShape 7">
            <a:extLst>
              <a:ext uri="{FF2B5EF4-FFF2-40B4-BE49-F238E27FC236}">
                <a16:creationId xmlns:a16="http://schemas.microsoft.com/office/drawing/2014/main" id="{BE5A9D25-957D-4F36-B888-93222B1D2AC3}"/>
              </a:ext>
            </a:extLst>
          </p:cNvPr>
          <p:cNvSpPr/>
          <p:nvPr/>
        </p:nvSpPr>
        <p:spPr>
          <a:xfrm>
            <a:off x="3660285" y="137037"/>
            <a:ext cx="3098019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Wer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ist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C978C2A2-F469-4C1B-8EE3-4C0194956B55}"/>
              </a:ext>
            </a:extLst>
          </p:cNvPr>
          <p:cNvSpPr/>
          <p:nvPr/>
        </p:nvSpPr>
        <p:spPr>
          <a:xfrm>
            <a:off x="486667" y="1806340"/>
            <a:ext cx="2996333" cy="605110"/>
          </a:xfrm>
          <a:prstGeom prst="wedgeRoundRectCallout">
            <a:avLst>
              <a:gd name="adj1" fmla="val -64208"/>
              <a:gd name="adj2" fmla="val -2474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1. 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CF6CD765-392C-4255-9AB3-73EE19529137}"/>
              </a:ext>
            </a:extLst>
          </p:cNvPr>
          <p:cNvSpPr/>
          <p:nvPr/>
        </p:nvSpPr>
        <p:spPr>
          <a:xfrm>
            <a:off x="450628" y="4500833"/>
            <a:ext cx="2996333" cy="605110"/>
          </a:xfrm>
          <a:prstGeom prst="wedgeRoundRectCallout">
            <a:avLst>
              <a:gd name="adj1" fmla="val -64208"/>
              <a:gd name="adj2" fmla="val -2474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4. 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3C458CA5-F857-4BC6-9F83-1B7E55C9829B}"/>
              </a:ext>
            </a:extLst>
          </p:cNvPr>
          <p:cNvSpPr/>
          <p:nvPr/>
        </p:nvSpPr>
        <p:spPr>
          <a:xfrm>
            <a:off x="470741" y="3624548"/>
            <a:ext cx="2996333" cy="605110"/>
          </a:xfrm>
          <a:prstGeom prst="wedgeRoundRectCallout">
            <a:avLst>
              <a:gd name="adj1" fmla="val -64208"/>
              <a:gd name="adj2" fmla="val -2474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3. 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F99AC49A-BFF4-4F05-9F77-C3A90712F8B3}"/>
              </a:ext>
            </a:extLst>
          </p:cNvPr>
          <p:cNvSpPr/>
          <p:nvPr/>
        </p:nvSpPr>
        <p:spPr>
          <a:xfrm>
            <a:off x="489268" y="5412799"/>
            <a:ext cx="2996333" cy="605110"/>
          </a:xfrm>
          <a:prstGeom prst="wedgeRoundRectCallout">
            <a:avLst>
              <a:gd name="adj1" fmla="val -64208"/>
              <a:gd name="adj2" fmla="val -2474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5. 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750DCD92-EF59-4C91-A24E-B332E72D435F}"/>
              </a:ext>
            </a:extLst>
          </p:cNvPr>
          <p:cNvSpPr/>
          <p:nvPr/>
        </p:nvSpPr>
        <p:spPr>
          <a:xfrm>
            <a:off x="3671716" y="3081652"/>
            <a:ext cx="2198196" cy="506702"/>
          </a:xfrm>
          <a:prstGeom prst="wedgeRoundRectCallout">
            <a:avLst>
              <a:gd name="adj1" fmla="val 45712"/>
              <a:gd name="adj2" fmla="val -10305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07898DC7-E7BE-4122-9049-0B7C85C82127}"/>
              </a:ext>
            </a:extLst>
          </p:cNvPr>
          <p:cNvSpPr/>
          <p:nvPr/>
        </p:nvSpPr>
        <p:spPr>
          <a:xfrm>
            <a:off x="3662413" y="3911729"/>
            <a:ext cx="2198196" cy="506702"/>
          </a:xfrm>
          <a:prstGeom prst="wedgeRoundRectCallout">
            <a:avLst>
              <a:gd name="adj1" fmla="val 45712"/>
              <a:gd name="adj2" fmla="val -10305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591BE0C1-39F0-4554-9476-5702CE4B68D6}"/>
              </a:ext>
            </a:extLst>
          </p:cNvPr>
          <p:cNvSpPr/>
          <p:nvPr/>
        </p:nvSpPr>
        <p:spPr>
          <a:xfrm>
            <a:off x="3646351" y="4815552"/>
            <a:ext cx="2198196" cy="506702"/>
          </a:xfrm>
          <a:prstGeom prst="wedgeRoundRectCallout">
            <a:avLst>
              <a:gd name="adj1" fmla="val 45712"/>
              <a:gd name="adj2" fmla="val -10305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Speech Bubble: Rectangle with Corners Rounded 57">
            <a:extLst>
              <a:ext uri="{FF2B5EF4-FFF2-40B4-BE49-F238E27FC236}">
                <a16:creationId xmlns:a16="http://schemas.microsoft.com/office/drawing/2014/main" id="{C55047E0-A3E3-42EB-81FE-435FB4434076}"/>
              </a:ext>
            </a:extLst>
          </p:cNvPr>
          <p:cNvSpPr/>
          <p:nvPr/>
        </p:nvSpPr>
        <p:spPr>
          <a:xfrm>
            <a:off x="3641480" y="5778936"/>
            <a:ext cx="2198196" cy="506702"/>
          </a:xfrm>
          <a:prstGeom prst="wedgeRoundRectCallout">
            <a:avLst>
              <a:gd name="adj1" fmla="val 45712"/>
              <a:gd name="adj2" fmla="val -10305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Google Shape;154;p2">
            <a:extLst>
              <a:ext uri="{FF2B5EF4-FFF2-40B4-BE49-F238E27FC236}">
                <a16:creationId xmlns:a16="http://schemas.microsoft.com/office/drawing/2014/main" id="{A1B4E45E-9B1B-C0B6-5237-C17BEC934359}"/>
              </a:ext>
            </a:extLst>
          </p:cNvPr>
          <p:cNvSpPr txBox="1"/>
          <p:nvPr/>
        </p:nvSpPr>
        <p:spPr>
          <a:xfrm>
            <a:off x="6507557" y="4206480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Sarah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54;p2">
            <a:extLst>
              <a:ext uri="{FF2B5EF4-FFF2-40B4-BE49-F238E27FC236}">
                <a16:creationId xmlns:a16="http://schemas.microsoft.com/office/drawing/2014/main" id="{3C736FB3-928F-AB7E-A615-7D0FD9836FF7}"/>
              </a:ext>
            </a:extLst>
          </p:cNvPr>
          <p:cNvSpPr txBox="1"/>
          <p:nvPr/>
        </p:nvSpPr>
        <p:spPr>
          <a:xfrm>
            <a:off x="10226141" y="4233356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Laura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54;p2">
            <a:extLst>
              <a:ext uri="{FF2B5EF4-FFF2-40B4-BE49-F238E27FC236}">
                <a16:creationId xmlns:a16="http://schemas.microsoft.com/office/drawing/2014/main" id="{DF4CFCF0-230C-0942-C859-51B955CBCB52}"/>
              </a:ext>
            </a:extLst>
          </p:cNvPr>
          <p:cNvSpPr txBox="1"/>
          <p:nvPr/>
        </p:nvSpPr>
        <p:spPr>
          <a:xfrm>
            <a:off x="6547767" y="5525584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Albert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raphic 4" descr="Tablet with solid fill">
            <a:extLst>
              <a:ext uri="{FF2B5EF4-FFF2-40B4-BE49-F238E27FC236}">
                <a16:creationId xmlns:a16="http://schemas.microsoft.com/office/drawing/2014/main" id="{B5DC4E29-E3F9-4362-A2AB-CE8ADEDDA79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9892" t="20111" r="10035" b="21708"/>
          <a:stretch/>
        </p:blipFill>
        <p:spPr>
          <a:xfrm>
            <a:off x="6065164" y="1591500"/>
            <a:ext cx="6126836" cy="482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47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Free vector graphics of Blank profile picture">
            <a:extLst>
              <a:ext uri="{FF2B5EF4-FFF2-40B4-BE49-F238E27FC236}">
                <a16:creationId xmlns:a16="http://schemas.microsoft.com/office/drawing/2014/main" id="{F04D19BA-9C3E-1C87-9E50-16D6B1B1C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170" y="4740502"/>
            <a:ext cx="1022118" cy="10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ree vector graphics of Blank profile picture">
            <a:extLst>
              <a:ext uri="{FF2B5EF4-FFF2-40B4-BE49-F238E27FC236}">
                <a16:creationId xmlns:a16="http://schemas.microsoft.com/office/drawing/2014/main" id="{CBC0092A-7CDC-FE2C-E5AA-ED06FFD0D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154" y="4694980"/>
            <a:ext cx="1022118" cy="10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id="{0F72972A-4391-442D-B184-42A0DFB74C21}"/>
              </a:ext>
            </a:extLst>
          </p:cNvPr>
          <p:cNvGraphicFramePr>
            <a:graphicFrameLocks noGrp="1"/>
          </p:cNvGraphicFramePr>
          <p:nvPr/>
        </p:nvGraphicFramePr>
        <p:xfrm>
          <a:off x="6207675" y="2016529"/>
          <a:ext cx="5868948" cy="40157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56316">
                  <a:extLst>
                    <a:ext uri="{9D8B030D-6E8A-4147-A177-3AD203B41FA5}">
                      <a16:colId xmlns:a16="http://schemas.microsoft.com/office/drawing/2014/main" val="2517015959"/>
                    </a:ext>
                  </a:extLst>
                </a:gridCol>
                <a:gridCol w="1956316">
                  <a:extLst>
                    <a:ext uri="{9D8B030D-6E8A-4147-A177-3AD203B41FA5}">
                      <a16:colId xmlns:a16="http://schemas.microsoft.com/office/drawing/2014/main" val="781306558"/>
                    </a:ext>
                  </a:extLst>
                </a:gridCol>
                <a:gridCol w="1956316">
                  <a:extLst>
                    <a:ext uri="{9D8B030D-6E8A-4147-A177-3AD203B41FA5}">
                      <a16:colId xmlns:a16="http://schemas.microsoft.com/office/drawing/2014/main" val="2688816986"/>
                    </a:ext>
                  </a:extLst>
                </a:gridCol>
              </a:tblGrid>
              <a:tr h="133858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33343228"/>
                  </a:ext>
                </a:extLst>
              </a:tr>
              <a:tr h="133858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587762999"/>
                  </a:ext>
                </a:extLst>
              </a:tr>
              <a:tr h="133858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246075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50000" y="960819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1FDAF3-BC04-4A82-98B7-FF752391A83A}"/>
              </a:ext>
            </a:extLst>
          </p:cNvPr>
          <p:cNvSpPr/>
          <p:nvPr/>
        </p:nvSpPr>
        <p:spPr>
          <a:xfrm>
            <a:off x="7812884" y="24588"/>
            <a:ext cx="29049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Partnerarbeit</a:t>
            </a:r>
            <a:r>
              <a:rPr lang="es-AR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!</a:t>
            </a:r>
            <a:endParaRPr lang="en-GB" dirty="0"/>
          </a:p>
        </p:txBody>
      </p:sp>
      <p:pic>
        <p:nvPicPr>
          <p:cNvPr id="2050" name="Picture 2" descr="Free vector graphics of Blank profile picture">
            <a:extLst>
              <a:ext uri="{FF2B5EF4-FFF2-40B4-BE49-F238E27FC236}">
                <a16:creationId xmlns:a16="http://schemas.microsoft.com/office/drawing/2014/main" id="{35B1678F-FC12-2FC6-9C32-6B253D510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456" y="3388401"/>
            <a:ext cx="929332" cy="92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154;p2">
            <a:extLst>
              <a:ext uri="{FF2B5EF4-FFF2-40B4-BE49-F238E27FC236}">
                <a16:creationId xmlns:a16="http://schemas.microsoft.com/office/drawing/2014/main" id="{D4B1EE4D-D64C-FDA4-CB36-01387478D890}"/>
              </a:ext>
            </a:extLst>
          </p:cNvPr>
          <p:cNvSpPr txBox="1"/>
          <p:nvPr/>
        </p:nvSpPr>
        <p:spPr>
          <a:xfrm>
            <a:off x="10174681" y="2894131"/>
            <a:ext cx="1712513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Johanna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2" descr="Free vector graphics of Blank profile picture">
            <a:extLst>
              <a:ext uri="{FF2B5EF4-FFF2-40B4-BE49-F238E27FC236}">
                <a16:creationId xmlns:a16="http://schemas.microsoft.com/office/drawing/2014/main" id="{4F79D60E-F47D-69B1-3699-02F81F92D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867" y="2014703"/>
            <a:ext cx="952087" cy="95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154;p2">
            <a:extLst>
              <a:ext uri="{FF2B5EF4-FFF2-40B4-BE49-F238E27FC236}">
                <a16:creationId xmlns:a16="http://schemas.microsoft.com/office/drawing/2014/main" id="{3EDEFA96-9FAC-8AE0-6F5A-80D3A6D70A7F}"/>
              </a:ext>
            </a:extLst>
          </p:cNvPr>
          <p:cNvSpPr txBox="1"/>
          <p:nvPr/>
        </p:nvSpPr>
        <p:spPr>
          <a:xfrm>
            <a:off x="8497028" y="5519625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Annette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54;p2">
            <a:extLst>
              <a:ext uri="{FF2B5EF4-FFF2-40B4-BE49-F238E27FC236}">
                <a16:creationId xmlns:a16="http://schemas.microsoft.com/office/drawing/2014/main" id="{DF816696-7207-5C35-D72C-FD6249F81C5F}"/>
              </a:ext>
            </a:extLst>
          </p:cNvPr>
          <p:cNvSpPr txBox="1"/>
          <p:nvPr/>
        </p:nvSpPr>
        <p:spPr>
          <a:xfrm>
            <a:off x="10270069" y="5538908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Alina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" descr="Free vector graphics of Blank profile picture">
            <a:extLst>
              <a:ext uri="{FF2B5EF4-FFF2-40B4-BE49-F238E27FC236}">
                <a16:creationId xmlns:a16="http://schemas.microsoft.com/office/drawing/2014/main" id="{29775920-7382-FA9A-C2BB-2A6F5A2B9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312" y="3388401"/>
            <a:ext cx="929332" cy="92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ree vector graphics of Blank profile picture">
            <a:extLst>
              <a:ext uri="{FF2B5EF4-FFF2-40B4-BE49-F238E27FC236}">
                <a16:creationId xmlns:a16="http://schemas.microsoft.com/office/drawing/2014/main" id="{3131EF7B-F6C3-AB50-1084-0E3632136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426" y="3383623"/>
            <a:ext cx="929332" cy="92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ree vector graphics of Blank profile picture">
            <a:extLst>
              <a:ext uri="{FF2B5EF4-FFF2-40B4-BE49-F238E27FC236}">
                <a16:creationId xmlns:a16="http://schemas.microsoft.com/office/drawing/2014/main" id="{682125D5-ED24-2E68-4359-02698E0EB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33" y="4695190"/>
            <a:ext cx="912611" cy="91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Action Button: Blank 2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A20734F-8279-D437-7317-D15078DE9A4E}"/>
              </a:ext>
            </a:extLst>
          </p:cNvPr>
          <p:cNvSpPr/>
          <p:nvPr/>
        </p:nvSpPr>
        <p:spPr>
          <a:xfrm>
            <a:off x="486667" y="1213682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Action Button: Blank 2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AEDAA2A-E8F8-1BAD-1F8E-C2ABA1BAF346}"/>
              </a:ext>
            </a:extLst>
          </p:cNvPr>
          <p:cNvSpPr/>
          <p:nvPr/>
        </p:nvSpPr>
        <p:spPr>
          <a:xfrm>
            <a:off x="5417971" y="1375674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B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33E66900-AA9D-C2B1-B6F5-DF42F1E390F0}"/>
              </a:ext>
            </a:extLst>
          </p:cNvPr>
          <p:cNvSpPr/>
          <p:nvPr/>
        </p:nvSpPr>
        <p:spPr>
          <a:xfrm>
            <a:off x="3662413" y="2177829"/>
            <a:ext cx="2198196" cy="506702"/>
          </a:xfrm>
          <a:prstGeom prst="wedgeRoundRectCallout">
            <a:avLst>
              <a:gd name="adj1" fmla="val 45712"/>
              <a:gd name="adj2" fmla="val -10305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7CD11065-F48D-49DF-4C0A-F7799C82CAC7}"/>
              </a:ext>
            </a:extLst>
          </p:cNvPr>
          <p:cNvSpPr/>
          <p:nvPr/>
        </p:nvSpPr>
        <p:spPr>
          <a:xfrm>
            <a:off x="466554" y="2682625"/>
            <a:ext cx="2996333" cy="605110"/>
          </a:xfrm>
          <a:prstGeom prst="wedgeRoundRectCallout">
            <a:avLst>
              <a:gd name="adj1" fmla="val -64208"/>
              <a:gd name="adj2" fmla="val -2474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 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Google Shape;167;p2">
            <a:extLst>
              <a:ext uri="{FF2B5EF4-FFF2-40B4-BE49-F238E27FC236}">
                <a16:creationId xmlns:a16="http://schemas.microsoft.com/office/drawing/2014/main" id="{78F945AD-CB9A-4AF8-8AE8-FF7003D65D6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" name="Graphic 38" descr="Teacher">
            <a:extLst>
              <a:ext uri="{FF2B5EF4-FFF2-40B4-BE49-F238E27FC236}">
                <a16:creationId xmlns:a16="http://schemas.microsoft.com/office/drawing/2014/main" id="{DED49C16-E25C-4985-A4DB-97A4DC66DB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74956" y="-35215"/>
            <a:ext cx="914400" cy="914400"/>
          </a:xfrm>
          <a:prstGeom prst="rect">
            <a:avLst/>
          </a:prstGeom>
        </p:spPr>
      </p:pic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C41EA5FA-69D9-497A-8E54-DBD638406F5B}"/>
              </a:ext>
            </a:extLst>
          </p:cNvPr>
          <p:cNvSpPr/>
          <p:nvPr/>
        </p:nvSpPr>
        <p:spPr>
          <a:xfrm>
            <a:off x="3696080" y="102149"/>
            <a:ext cx="2810719" cy="517320"/>
          </a:xfrm>
          <a:prstGeom prst="wedgeRoundRectCallout">
            <a:avLst>
              <a:gd name="adj1" fmla="val -60537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1" name="CustomShape 7">
            <a:extLst>
              <a:ext uri="{FF2B5EF4-FFF2-40B4-BE49-F238E27FC236}">
                <a16:creationId xmlns:a16="http://schemas.microsoft.com/office/drawing/2014/main" id="{BE5A9D25-957D-4F36-B888-93222B1D2AC3}"/>
              </a:ext>
            </a:extLst>
          </p:cNvPr>
          <p:cNvSpPr/>
          <p:nvPr/>
        </p:nvSpPr>
        <p:spPr>
          <a:xfrm>
            <a:off x="3660285" y="137037"/>
            <a:ext cx="3098019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Wer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ist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C978C2A2-F469-4C1B-8EE3-4C0194956B55}"/>
              </a:ext>
            </a:extLst>
          </p:cNvPr>
          <p:cNvSpPr/>
          <p:nvPr/>
        </p:nvSpPr>
        <p:spPr>
          <a:xfrm>
            <a:off x="486667" y="1806340"/>
            <a:ext cx="2996333" cy="605110"/>
          </a:xfrm>
          <a:prstGeom prst="wedgeRoundRectCallout">
            <a:avLst>
              <a:gd name="adj1" fmla="val -64208"/>
              <a:gd name="adj2" fmla="val -2474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1. 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CF6CD765-392C-4255-9AB3-73EE19529137}"/>
              </a:ext>
            </a:extLst>
          </p:cNvPr>
          <p:cNvSpPr/>
          <p:nvPr/>
        </p:nvSpPr>
        <p:spPr>
          <a:xfrm>
            <a:off x="450628" y="4500833"/>
            <a:ext cx="2996333" cy="605110"/>
          </a:xfrm>
          <a:prstGeom prst="wedgeRoundRectCallout">
            <a:avLst>
              <a:gd name="adj1" fmla="val -64208"/>
              <a:gd name="adj2" fmla="val -2474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4. 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3C458CA5-F857-4BC6-9F83-1B7E55C9829B}"/>
              </a:ext>
            </a:extLst>
          </p:cNvPr>
          <p:cNvSpPr/>
          <p:nvPr/>
        </p:nvSpPr>
        <p:spPr>
          <a:xfrm>
            <a:off x="470741" y="3624548"/>
            <a:ext cx="2996333" cy="605110"/>
          </a:xfrm>
          <a:prstGeom prst="wedgeRoundRectCallout">
            <a:avLst>
              <a:gd name="adj1" fmla="val -64208"/>
              <a:gd name="adj2" fmla="val -2474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3. 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F99AC49A-BFF4-4F05-9F77-C3A90712F8B3}"/>
              </a:ext>
            </a:extLst>
          </p:cNvPr>
          <p:cNvSpPr/>
          <p:nvPr/>
        </p:nvSpPr>
        <p:spPr>
          <a:xfrm>
            <a:off x="489268" y="5412799"/>
            <a:ext cx="2996333" cy="605110"/>
          </a:xfrm>
          <a:prstGeom prst="wedgeRoundRectCallout">
            <a:avLst>
              <a:gd name="adj1" fmla="val -64208"/>
              <a:gd name="adj2" fmla="val -2474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5. 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750DCD92-EF59-4C91-A24E-B332E72D435F}"/>
              </a:ext>
            </a:extLst>
          </p:cNvPr>
          <p:cNvSpPr/>
          <p:nvPr/>
        </p:nvSpPr>
        <p:spPr>
          <a:xfrm>
            <a:off x="3671716" y="3081652"/>
            <a:ext cx="2198196" cy="506702"/>
          </a:xfrm>
          <a:prstGeom prst="wedgeRoundRectCallout">
            <a:avLst>
              <a:gd name="adj1" fmla="val 45712"/>
              <a:gd name="adj2" fmla="val -10305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07898DC7-E7BE-4122-9049-0B7C85C82127}"/>
              </a:ext>
            </a:extLst>
          </p:cNvPr>
          <p:cNvSpPr/>
          <p:nvPr/>
        </p:nvSpPr>
        <p:spPr>
          <a:xfrm>
            <a:off x="3662413" y="3911729"/>
            <a:ext cx="2198196" cy="506702"/>
          </a:xfrm>
          <a:prstGeom prst="wedgeRoundRectCallout">
            <a:avLst>
              <a:gd name="adj1" fmla="val 45712"/>
              <a:gd name="adj2" fmla="val -10305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591BE0C1-39F0-4554-9476-5702CE4B68D6}"/>
              </a:ext>
            </a:extLst>
          </p:cNvPr>
          <p:cNvSpPr/>
          <p:nvPr/>
        </p:nvSpPr>
        <p:spPr>
          <a:xfrm>
            <a:off x="3646351" y="4815552"/>
            <a:ext cx="2198196" cy="506702"/>
          </a:xfrm>
          <a:prstGeom prst="wedgeRoundRectCallout">
            <a:avLst>
              <a:gd name="adj1" fmla="val 45712"/>
              <a:gd name="adj2" fmla="val -10305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Speech Bubble: Rectangle with Corners Rounded 57">
            <a:extLst>
              <a:ext uri="{FF2B5EF4-FFF2-40B4-BE49-F238E27FC236}">
                <a16:creationId xmlns:a16="http://schemas.microsoft.com/office/drawing/2014/main" id="{C55047E0-A3E3-42EB-81FE-435FB4434076}"/>
              </a:ext>
            </a:extLst>
          </p:cNvPr>
          <p:cNvSpPr/>
          <p:nvPr/>
        </p:nvSpPr>
        <p:spPr>
          <a:xfrm>
            <a:off x="3641480" y="5778936"/>
            <a:ext cx="2198196" cy="506702"/>
          </a:xfrm>
          <a:prstGeom prst="wedgeRoundRectCallout">
            <a:avLst>
              <a:gd name="adj1" fmla="val 45712"/>
              <a:gd name="adj2" fmla="val -10305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Google Shape;154;p2">
            <a:extLst>
              <a:ext uri="{FF2B5EF4-FFF2-40B4-BE49-F238E27FC236}">
                <a16:creationId xmlns:a16="http://schemas.microsoft.com/office/drawing/2014/main" id="{A1B4E45E-9B1B-C0B6-5237-C17BEC934359}"/>
              </a:ext>
            </a:extLst>
          </p:cNvPr>
          <p:cNvSpPr txBox="1"/>
          <p:nvPr/>
        </p:nvSpPr>
        <p:spPr>
          <a:xfrm>
            <a:off x="6559180" y="2893751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Sarah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54;p2">
            <a:extLst>
              <a:ext uri="{FF2B5EF4-FFF2-40B4-BE49-F238E27FC236}">
                <a16:creationId xmlns:a16="http://schemas.microsoft.com/office/drawing/2014/main" id="{3C736FB3-928F-AB7E-A615-7D0FD9836FF7}"/>
              </a:ext>
            </a:extLst>
          </p:cNvPr>
          <p:cNvSpPr txBox="1"/>
          <p:nvPr/>
        </p:nvSpPr>
        <p:spPr>
          <a:xfrm>
            <a:off x="8497028" y="4213648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Laura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54;p2">
            <a:extLst>
              <a:ext uri="{FF2B5EF4-FFF2-40B4-BE49-F238E27FC236}">
                <a16:creationId xmlns:a16="http://schemas.microsoft.com/office/drawing/2014/main" id="{DF4CFCF0-230C-0942-C859-51B955CBCB52}"/>
              </a:ext>
            </a:extLst>
          </p:cNvPr>
          <p:cNvSpPr txBox="1"/>
          <p:nvPr/>
        </p:nvSpPr>
        <p:spPr>
          <a:xfrm>
            <a:off x="6547767" y="5525584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Albert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raphic 4" descr="Tablet with solid fill">
            <a:extLst>
              <a:ext uri="{FF2B5EF4-FFF2-40B4-BE49-F238E27FC236}">
                <a16:creationId xmlns:a16="http://schemas.microsoft.com/office/drawing/2014/main" id="{B5DC4E29-E3F9-4362-A2AB-CE8ADEDDA7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9892" t="20111" r="10035" b="21708"/>
          <a:stretch/>
        </p:blipFill>
        <p:spPr>
          <a:xfrm>
            <a:off x="6157931" y="1513112"/>
            <a:ext cx="6126836" cy="4826967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2A1FB79F-AE06-6C27-41C2-02AE9DA29C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471" y="2036693"/>
            <a:ext cx="1087923" cy="847119"/>
          </a:xfrm>
          <a:prstGeom prst="rect">
            <a:avLst/>
          </a:prstGeom>
        </p:spPr>
      </p:pic>
      <p:pic>
        <p:nvPicPr>
          <p:cNvPr id="9" name="Picture 8" descr="A picture containing text, doll&#10;&#10;Description automatically generated">
            <a:extLst>
              <a:ext uri="{FF2B5EF4-FFF2-40B4-BE49-F238E27FC236}">
                <a16:creationId xmlns:a16="http://schemas.microsoft.com/office/drawing/2014/main" id="{9F123FF7-5B45-72C9-EADE-C0C6359264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366" y="1919327"/>
            <a:ext cx="888297" cy="995415"/>
          </a:xfrm>
          <a:prstGeom prst="rect">
            <a:avLst/>
          </a:prstGeom>
        </p:spPr>
      </p:pic>
      <p:sp>
        <p:nvSpPr>
          <p:cNvPr id="14" name="Google Shape;154;p2">
            <a:extLst>
              <a:ext uri="{FF2B5EF4-FFF2-40B4-BE49-F238E27FC236}">
                <a16:creationId xmlns:a16="http://schemas.microsoft.com/office/drawing/2014/main" id="{4720B1EF-99C5-B75C-C9D4-305CBA8B15FF}"/>
              </a:ext>
            </a:extLst>
          </p:cNvPr>
          <p:cNvSpPr txBox="1"/>
          <p:nvPr/>
        </p:nvSpPr>
        <p:spPr>
          <a:xfrm>
            <a:off x="8645732" y="2867476"/>
            <a:ext cx="1151234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Aisha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54;p2">
            <a:extLst>
              <a:ext uri="{FF2B5EF4-FFF2-40B4-BE49-F238E27FC236}">
                <a16:creationId xmlns:a16="http://schemas.microsoft.com/office/drawing/2014/main" id="{CBCF68DB-18B4-2AFD-5722-33E92B979A0D}"/>
              </a:ext>
            </a:extLst>
          </p:cNvPr>
          <p:cNvSpPr txBox="1"/>
          <p:nvPr/>
        </p:nvSpPr>
        <p:spPr>
          <a:xfrm>
            <a:off x="6577182" y="4229658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Aron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54;p2">
            <a:extLst>
              <a:ext uri="{FF2B5EF4-FFF2-40B4-BE49-F238E27FC236}">
                <a16:creationId xmlns:a16="http://schemas.microsoft.com/office/drawing/2014/main" id="{9E86FE89-0F50-F97A-85A1-E657B4D1F4FC}"/>
              </a:ext>
            </a:extLst>
          </p:cNvPr>
          <p:cNvSpPr txBox="1"/>
          <p:nvPr/>
        </p:nvSpPr>
        <p:spPr>
          <a:xfrm>
            <a:off x="10260377" y="4212555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Ansgar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73541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2544</TotalTime>
  <Words>2567</Words>
  <Application>Microsoft Office PowerPoint</Application>
  <PresentationFormat>Widescreen</PresentationFormat>
  <Paragraphs>574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Century Gothic</vt:lpstr>
      <vt:lpstr>Century Gothic</vt:lpstr>
      <vt:lpstr>Modern Love</vt:lpstr>
      <vt:lpstr>Segoe Print</vt:lpstr>
      <vt:lpstr>1_Office Theme</vt:lpstr>
      <vt:lpstr>Office Theme</vt:lpstr>
      <vt:lpstr>Describing me and others </vt:lpstr>
      <vt:lpstr>aussprechen</vt:lpstr>
      <vt:lpstr>aussprechen</vt:lpstr>
      <vt:lpstr>Follow up 1 </vt:lpstr>
      <vt:lpstr>Follow up 2</vt:lpstr>
      <vt:lpstr>Follow up 3</vt:lpstr>
      <vt:lpstr>Follow up 4</vt:lpstr>
      <vt:lpstr>Follow up 4</vt:lpstr>
      <vt:lpstr>Follow up 4</vt:lpstr>
      <vt:lpstr>Follow up 5: </vt:lpstr>
      <vt:lpstr>Follow up 5: </vt:lpstr>
      <vt:lpstr>Follow up 5: </vt:lpstr>
      <vt:lpstr>Extra:</vt:lpstr>
      <vt:lpstr>Extra:</vt:lpstr>
      <vt:lpstr>Tschüss!</vt:lpstr>
      <vt:lpstr>Extra:</vt:lpstr>
      <vt:lpstr>Extra: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Heike Krusemann</cp:lastModifiedBy>
  <cp:revision>57</cp:revision>
  <dcterms:created xsi:type="dcterms:W3CDTF">2021-06-12T06:20:35Z</dcterms:created>
  <dcterms:modified xsi:type="dcterms:W3CDTF">2023-07-26T12:34:56Z</dcterms:modified>
</cp:coreProperties>
</file>