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36" r:id="rId3"/>
    <p:sldId id="937" r:id="rId4"/>
    <p:sldId id="938" r:id="rId5"/>
    <p:sldId id="939" r:id="rId6"/>
    <p:sldId id="928" r:id="rId7"/>
    <p:sldId id="935" r:id="rId8"/>
    <p:sldId id="940" r:id="rId9"/>
    <p:sldId id="279" r:id="rId10"/>
    <p:sldId id="925" r:id="rId11"/>
    <p:sldId id="929" r:id="rId12"/>
    <p:sldId id="930" r:id="rId13"/>
    <p:sldId id="934"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EFF9FB"/>
    <a:srgbClr val="2E94AF"/>
    <a:srgbClr val="0070C0"/>
    <a:srgbClr val="FFFFCC"/>
    <a:srgbClr val="FFD10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CCB7E-4D7F-284D-BF0D-E68730F0F2A8}" v="49" dt="2023-09-25T10:44:53.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89339" autoAdjust="0"/>
  </p:normalViewPr>
  <p:slideViewPr>
    <p:cSldViewPr snapToGrid="0">
      <p:cViewPr varScale="1">
        <p:scale>
          <a:sx n="59" d="100"/>
          <a:sy n="59" d="100"/>
        </p:scale>
        <p:origin x="1024" y="40"/>
      </p:cViewPr>
      <p:guideLst>
        <p:guide orient="horz" pos="383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C7A4212F-CD4F-49A6-88B4-954F4F6C4772}"/>
    <pc:docChg chg="modSld">
      <pc:chgData name="Heike Krusemann" userId="22b930c6-ce99-468c-835c-dba6438d8ea3" providerId="ADAL" clId="{C7A4212F-CD4F-49A6-88B4-954F4F6C4772}" dt="2022-09-21T13:39:13.393" v="16" actId="20577"/>
      <pc:docMkLst>
        <pc:docMk/>
      </pc:docMkLst>
      <pc:sldChg chg="modNotesTx">
        <pc:chgData name="Heike Krusemann" userId="22b930c6-ce99-468c-835c-dba6438d8ea3" providerId="ADAL" clId="{C7A4212F-CD4F-49A6-88B4-954F4F6C4772}" dt="2022-09-21T13:39:13.393" v="16" actId="20577"/>
        <pc:sldMkLst>
          <pc:docMk/>
          <pc:sldMk cId="0" sldId="275"/>
        </pc:sldMkLst>
      </pc:sldChg>
    </pc:docChg>
  </pc:docChgLst>
  <pc:docChgLst>
    <pc:chgData name="Jasmin Silver" userId="f1ad1a87-e10a-4dd0-87b2-6c2654730cf8" providerId="ADAL" clId="{59954820-2042-4A40-9CB9-86A96E6B80AC}"/>
    <pc:docChg chg="modSld">
      <pc:chgData name="Jasmin Silver" userId="f1ad1a87-e10a-4dd0-87b2-6c2654730cf8" providerId="ADAL" clId="{59954820-2042-4A40-9CB9-86A96E6B80AC}" dt="2023-08-28T12:24:02.339" v="1"/>
      <pc:docMkLst>
        <pc:docMk/>
      </pc:docMkLst>
      <pc:sldChg chg="modNotesTx">
        <pc:chgData name="Jasmin Silver" userId="f1ad1a87-e10a-4dd0-87b2-6c2654730cf8" providerId="ADAL" clId="{59954820-2042-4A40-9CB9-86A96E6B80AC}" dt="2023-08-28T12:24:02.339" v="1"/>
        <pc:sldMkLst>
          <pc:docMk/>
          <pc:sldMk cId="0" sldId="275"/>
        </pc:sldMkLst>
      </pc:sldChg>
      <pc:sldChg chg="modSp mod">
        <pc:chgData name="Jasmin Silver" userId="f1ad1a87-e10a-4dd0-87b2-6c2654730cf8" providerId="ADAL" clId="{59954820-2042-4A40-9CB9-86A96E6B80AC}" dt="2023-08-28T12:16:26.283" v="0" actId="6549"/>
        <pc:sldMkLst>
          <pc:docMk/>
          <pc:sldMk cId="1703129585" sldId="934"/>
        </pc:sldMkLst>
        <pc:spChg chg="mod">
          <ac:chgData name="Jasmin Silver" userId="f1ad1a87-e10a-4dd0-87b2-6c2654730cf8" providerId="ADAL" clId="{59954820-2042-4A40-9CB9-86A96E6B80AC}" dt="2023-08-28T12:16:26.283" v="0" actId="6549"/>
          <ac:spMkLst>
            <pc:docMk/>
            <pc:sldMk cId="1703129585" sldId="934"/>
            <ac:spMk id="73" creationId="{1FA07CAD-76ED-4863-A736-8436CA9EA9C6}"/>
          </ac:spMkLst>
        </pc:spChg>
      </pc:sldChg>
    </pc:docChg>
  </pc:docChgLst>
  <pc:docChgLst>
    <pc:chgData name="Jasmin Silver" userId="f1ad1a87-e10a-4dd0-87b2-6c2654730cf8" providerId="ADAL" clId="{F6BCCB7E-4D7F-284D-BF0D-E68730F0F2A8}"/>
    <pc:docChg chg="undo custSel addSld modSld">
      <pc:chgData name="Jasmin Silver" userId="f1ad1a87-e10a-4dd0-87b2-6c2654730cf8" providerId="ADAL" clId="{F6BCCB7E-4D7F-284D-BF0D-E68730F0F2A8}" dt="2023-09-25T11:00:55.432" v="80" actId="1037"/>
      <pc:docMkLst>
        <pc:docMk/>
      </pc:docMkLst>
      <pc:sldChg chg="modSp mod">
        <pc:chgData name="Jasmin Silver" userId="f1ad1a87-e10a-4dd0-87b2-6c2654730cf8" providerId="ADAL" clId="{F6BCCB7E-4D7F-284D-BF0D-E68730F0F2A8}" dt="2023-09-25T10:47:57.885" v="78" actId="113"/>
        <pc:sldMkLst>
          <pc:docMk/>
          <pc:sldMk cId="3470551340" sldId="925"/>
        </pc:sldMkLst>
        <pc:spChg chg="mod">
          <ac:chgData name="Jasmin Silver" userId="f1ad1a87-e10a-4dd0-87b2-6c2654730cf8" providerId="ADAL" clId="{F6BCCB7E-4D7F-284D-BF0D-E68730F0F2A8}" dt="2023-09-25T10:47:57.885" v="78" actId="113"/>
          <ac:spMkLst>
            <pc:docMk/>
            <pc:sldMk cId="3470551340" sldId="925"/>
            <ac:spMk id="23" creationId="{48B658BB-03FC-4EB6-81B3-0E1D11760A89}"/>
          </ac:spMkLst>
        </pc:spChg>
      </pc:sldChg>
      <pc:sldChg chg="modSp mod">
        <pc:chgData name="Jasmin Silver" userId="f1ad1a87-e10a-4dd0-87b2-6c2654730cf8" providerId="ADAL" clId="{F6BCCB7E-4D7F-284D-BF0D-E68730F0F2A8}" dt="2023-09-25T11:00:55.432" v="80" actId="1037"/>
        <pc:sldMkLst>
          <pc:docMk/>
          <pc:sldMk cId="1703129585" sldId="934"/>
        </pc:sldMkLst>
        <pc:spChg chg="mod">
          <ac:chgData name="Jasmin Silver" userId="f1ad1a87-e10a-4dd0-87b2-6c2654730cf8" providerId="ADAL" clId="{F6BCCB7E-4D7F-284D-BF0D-E68730F0F2A8}" dt="2023-09-25T11:00:55.432" v="80" actId="1037"/>
          <ac:spMkLst>
            <pc:docMk/>
            <pc:sldMk cId="1703129585" sldId="934"/>
            <ac:spMk id="80" creationId="{F509E776-8787-4D35-97DB-BF47A2231BA2}"/>
          </ac:spMkLst>
        </pc:spChg>
      </pc:sldChg>
      <pc:sldChg chg="delSp modSp mod delAnim modAnim modNotesTx">
        <pc:chgData name="Jasmin Silver" userId="f1ad1a87-e10a-4dd0-87b2-6c2654730cf8" providerId="ADAL" clId="{F6BCCB7E-4D7F-284D-BF0D-E68730F0F2A8}" dt="2023-09-25T10:44:23.960" v="25" actId="5793"/>
        <pc:sldMkLst>
          <pc:docMk/>
          <pc:sldMk cId="2526733906" sldId="935"/>
        </pc:sldMkLst>
        <pc:spChg chg="del">
          <ac:chgData name="Jasmin Silver" userId="f1ad1a87-e10a-4dd0-87b2-6c2654730cf8" providerId="ADAL" clId="{F6BCCB7E-4D7F-284D-BF0D-E68730F0F2A8}" dt="2023-09-25T10:43:15.977" v="4" actId="478"/>
          <ac:spMkLst>
            <pc:docMk/>
            <pc:sldMk cId="2526733906" sldId="935"/>
            <ac:spMk id="20" creationId="{3600BE26-FB0F-4C73-874E-050DAA9652FC}"/>
          </ac:spMkLst>
        </pc:spChg>
        <pc:spChg chg="mod">
          <ac:chgData name="Jasmin Silver" userId="f1ad1a87-e10a-4dd0-87b2-6c2654730cf8" providerId="ADAL" clId="{F6BCCB7E-4D7F-284D-BF0D-E68730F0F2A8}" dt="2023-09-25T10:43:43.075" v="16" actId="1076"/>
          <ac:spMkLst>
            <pc:docMk/>
            <pc:sldMk cId="2526733906" sldId="935"/>
            <ac:spMk id="21" creationId="{356CDEA1-3173-A72E-A885-D9210A148A94}"/>
          </ac:spMkLst>
        </pc:spChg>
        <pc:spChg chg="del">
          <ac:chgData name="Jasmin Silver" userId="f1ad1a87-e10a-4dd0-87b2-6c2654730cf8" providerId="ADAL" clId="{F6BCCB7E-4D7F-284D-BF0D-E68730F0F2A8}" dt="2023-09-25T10:43:15.164" v="3" actId="478"/>
          <ac:spMkLst>
            <pc:docMk/>
            <pc:sldMk cId="2526733906" sldId="935"/>
            <ac:spMk id="26" creationId="{9C45BA7D-7F8B-55E6-4AA6-F4CB88655A3E}"/>
          </ac:spMkLst>
        </pc:spChg>
        <pc:spChg chg="mod">
          <ac:chgData name="Jasmin Silver" userId="f1ad1a87-e10a-4dd0-87b2-6c2654730cf8" providerId="ADAL" clId="{F6BCCB7E-4D7F-284D-BF0D-E68730F0F2A8}" dt="2023-09-25T10:43:38.360" v="15" actId="1076"/>
          <ac:spMkLst>
            <pc:docMk/>
            <pc:sldMk cId="2526733906" sldId="935"/>
            <ac:spMk id="31" creationId="{B1AC07AC-22CC-9DCD-CFB2-8182E956AE40}"/>
          </ac:spMkLst>
        </pc:spChg>
        <pc:spChg chg="del">
          <ac:chgData name="Jasmin Silver" userId="f1ad1a87-e10a-4dd0-87b2-6c2654730cf8" providerId="ADAL" clId="{F6BCCB7E-4D7F-284D-BF0D-E68730F0F2A8}" dt="2023-09-25T10:43:17.873" v="5" actId="478"/>
          <ac:spMkLst>
            <pc:docMk/>
            <pc:sldMk cId="2526733906" sldId="935"/>
            <ac:spMk id="50" creationId="{7DE9BABB-153F-49F7-953C-6587987F3A3D}"/>
          </ac:spMkLst>
        </pc:spChg>
        <pc:spChg chg="del">
          <ac:chgData name="Jasmin Silver" userId="f1ad1a87-e10a-4dd0-87b2-6c2654730cf8" providerId="ADAL" clId="{F6BCCB7E-4D7F-284D-BF0D-E68730F0F2A8}" dt="2023-09-25T10:43:19.325" v="6" actId="478"/>
          <ac:spMkLst>
            <pc:docMk/>
            <pc:sldMk cId="2526733906" sldId="935"/>
            <ac:spMk id="52" creationId="{50F1BD4D-4356-43F6-9C09-776B00E7B609}"/>
          </ac:spMkLst>
        </pc:spChg>
        <pc:spChg chg="del mod">
          <ac:chgData name="Jasmin Silver" userId="f1ad1a87-e10a-4dd0-87b2-6c2654730cf8" providerId="ADAL" clId="{F6BCCB7E-4D7F-284D-BF0D-E68730F0F2A8}" dt="2023-09-25T10:43:22.842" v="9" actId="478"/>
          <ac:spMkLst>
            <pc:docMk/>
            <pc:sldMk cId="2526733906" sldId="935"/>
            <ac:spMk id="55" creationId="{C2F88734-3EE2-4619-B193-5359037FE7A0}"/>
          </ac:spMkLst>
        </pc:spChg>
        <pc:spChg chg="mod">
          <ac:chgData name="Jasmin Silver" userId="f1ad1a87-e10a-4dd0-87b2-6c2654730cf8" providerId="ADAL" clId="{F6BCCB7E-4D7F-284D-BF0D-E68730F0F2A8}" dt="2023-09-25T10:43:52.254" v="19" actId="1037"/>
          <ac:spMkLst>
            <pc:docMk/>
            <pc:sldMk cId="2526733906" sldId="935"/>
            <ac:spMk id="56" creationId="{AFF78C0E-72BE-427D-9855-E73819FE39C7}"/>
          </ac:spMkLst>
        </pc:spChg>
        <pc:spChg chg="del">
          <ac:chgData name="Jasmin Silver" userId="f1ad1a87-e10a-4dd0-87b2-6c2654730cf8" providerId="ADAL" clId="{F6BCCB7E-4D7F-284D-BF0D-E68730F0F2A8}" dt="2023-09-25T10:43:28.198" v="14" actId="478"/>
          <ac:spMkLst>
            <pc:docMk/>
            <pc:sldMk cId="2526733906" sldId="935"/>
            <ac:spMk id="57" creationId="{BEA183BE-9A14-4D38-993E-7AF4F9C82DA2}"/>
          </ac:spMkLst>
        </pc:spChg>
        <pc:spChg chg="del">
          <ac:chgData name="Jasmin Silver" userId="f1ad1a87-e10a-4dd0-87b2-6c2654730cf8" providerId="ADAL" clId="{F6BCCB7E-4D7F-284D-BF0D-E68730F0F2A8}" dt="2023-09-25T10:43:26.687" v="13" actId="478"/>
          <ac:spMkLst>
            <pc:docMk/>
            <pc:sldMk cId="2526733906" sldId="935"/>
            <ac:spMk id="59" creationId="{283C69D7-CEEA-4112-BD7B-E38B3F647DDA}"/>
          </ac:spMkLst>
        </pc:spChg>
        <pc:grpChg chg="mod">
          <ac:chgData name="Jasmin Silver" userId="f1ad1a87-e10a-4dd0-87b2-6c2654730cf8" providerId="ADAL" clId="{F6BCCB7E-4D7F-284D-BF0D-E68730F0F2A8}" dt="2023-09-25T10:43:38.360" v="15" actId="1076"/>
          <ac:grpSpMkLst>
            <pc:docMk/>
            <pc:sldMk cId="2526733906" sldId="935"/>
            <ac:grpSpMk id="37" creationId="{CA886B58-F148-48D5-86BB-568DD51B959D}"/>
          </ac:grpSpMkLst>
        </pc:grpChg>
        <pc:grpChg chg="del">
          <ac:chgData name="Jasmin Silver" userId="f1ad1a87-e10a-4dd0-87b2-6c2654730cf8" providerId="ADAL" clId="{F6BCCB7E-4D7F-284D-BF0D-E68730F0F2A8}" dt="2023-09-25T10:42:51.696" v="2" actId="478"/>
          <ac:grpSpMkLst>
            <pc:docMk/>
            <pc:sldMk cId="2526733906" sldId="935"/>
            <ac:grpSpMk id="46" creationId="{63419046-DF49-4D43-B61E-F6D1545AB015}"/>
          </ac:grpSpMkLst>
        </pc:grpChg>
        <pc:grpChg chg="del mod">
          <ac:chgData name="Jasmin Silver" userId="f1ad1a87-e10a-4dd0-87b2-6c2654730cf8" providerId="ADAL" clId="{F6BCCB7E-4D7F-284D-BF0D-E68730F0F2A8}" dt="2023-09-25T10:43:21.229" v="8" actId="478"/>
          <ac:grpSpMkLst>
            <pc:docMk/>
            <pc:sldMk cId="2526733906" sldId="935"/>
            <ac:grpSpMk id="53" creationId="{3D90431F-A7D5-4D1D-8932-A9EBE987C127}"/>
          </ac:grpSpMkLst>
        </pc:grpChg>
        <pc:grpChg chg="del">
          <ac:chgData name="Jasmin Silver" userId="f1ad1a87-e10a-4dd0-87b2-6c2654730cf8" providerId="ADAL" clId="{F6BCCB7E-4D7F-284D-BF0D-E68730F0F2A8}" dt="2023-09-25T10:43:24.208" v="11" actId="478"/>
          <ac:grpSpMkLst>
            <pc:docMk/>
            <pc:sldMk cId="2526733906" sldId="935"/>
            <ac:grpSpMk id="60" creationId="{7EC80FBA-7299-4E77-9C6C-E8BA05FF458A}"/>
          </ac:grpSpMkLst>
        </pc:grpChg>
        <pc:grpChg chg="del">
          <ac:chgData name="Jasmin Silver" userId="f1ad1a87-e10a-4dd0-87b2-6c2654730cf8" providerId="ADAL" clId="{F6BCCB7E-4D7F-284D-BF0D-E68730F0F2A8}" dt="2023-09-25T10:43:24.992" v="12" actId="478"/>
          <ac:grpSpMkLst>
            <pc:docMk/>
            <pc:sldMk cId="2526733906" sldId="935"/>
            <ac:grpSpMk id="64" creationId="{2D93B7E5-1D5F-4962-BA47-07FAAC042C06}"/>
          </ac:grpSpMkLst>
        </pc:grpChg>
        <pc:picChg chg="mod">
          <ac:chgData name="Jasmin Silver" userId="f1ad1a87-e10a-4dd0-87b2-6c2654730cf8" providerId="ADAL" clId="{F6BCCB7E-4D7F-284D-BF0D-E68730F0F2A8}" dt="2023-09-25T10:43:43.075" v="16" actId="1076"/>
          <ac:picMkLst>
            <pc:docMk/>
            <pc:sldMk cId="2526733906" sldId="935"/>
            <ac:picMk id="41" creationId="{EBAC3B6A-0291-4A46-AEA7-CDBEC1A1B51A}"/>
          </ac:picMkLst>
        </pc:picChg>
        <pc:picChg chg="del">
          <ac:chgData name="Jasmin Silver" userId="f1ad1a87-e10a-4dd0-87b2-6c2654730cf8" providerId="ADAL" clId="{F6BCCB7E-4D7F-284D-BF0D-E68730F0F2A8}" dt="2023-09-25T10:42:49.648" v="1" actId="478"/>
          <ac:picMkLst>
            <pc:docMk/>
            <pc:sldMk cId="2526733906" sldId="935"/>
            <ac:picMk id="45" creationId="{B847F43E-0710-47FE-BF34-C586136661E9}"/>
          </ac:picMkLst>
        </pc:picChg>
        <pc:picChg chg="del">
          <ac:chgData name="Jasmin Silver" userId="f1ad1a87-e10a-4dd0-87b2-6c2654730cf8" providerId="ADAL" clId="{F6BCCB7E-4D7F-284D-BF0D-E68730F0F2A8}" dt="2023-09-25T10:43:23.452" v="10" actId="478"/>
          <ac:picMkLst>
            <pc:docMk/>
            <pc:sldMk cId="2526733906" sldId="935"/>
            <ac:picMk id="51" creationId="{A2A15E7B-CC07-4949-9516-97D95F2E88E6}"/>
          </ac:picMkLst>
        </pc:picChg>
        <pc:picChg chg="del">
          <ac:chgData name="Jasmin Silver" userId="f1ad1a87-e10a-4dd0-87b2-6c2654730cf8" providerId="ADAL" clId="{F6BCCB7E-4D7F-284D-BF0D-E68730F0F2A8}" dt="2023-09-25T10:43:21.229" v="8" actId="478"/>
          <ac:picMkLst>
            <pc:docMk/>
            <pc:sldMk cId="2526733906" sldId="935"/>
            <ac:picMk id="54" creationId="{00A81ECB-42F4-4A56-919C-5289E9896E83}"/>
          </ac:picMkLst>
        </pc:picChg>
        <pc:picChg chg="mod">
          <ac:chgData name="Jasmin Silver" userId="f1ad1a87-e10a-4dd0-87b2-6c2654730cf8" providerId="ADAL" clId="{F6BCCB7E-4D7F-284D-BF0D-E68730F0F2A8}" dt="2023-09-25T10:43:52.254" v="19" actId="1037"/>
          <ac:picMkLst>
            <pc:docMk/>
            <pc:sldMk cId="2526733906" sldId="935"/>
            <ac:picMk id="58" creationId="{172F062C-D7C2-497F-98FD-2B940CB5DB25}"/>
          </ac:picMkLst>
        </pc:picChg>
      </pc:sldChg>
      <pc:sldChg chg="delSp modSp add mod delAnim modNotesTx">
        <pc:chgData name="Jasmin Silver" userId="f1ad1a87-e10a-4dd0-87b2-6c2654730cf8" providerId="ADAL" clId="{F6BCCB7E-4D7F-284D-BF0D-E68730F0F2A8}" dt="2023-09-25T10:44:53.670" v="77" actId="1035"/>
        <pc:sldMkLst>
          <pc:docMk/>
          <pc:sldMk cId="1735081731" sldId="940"/>
        </pc:sldMkLst>
        <pc:spChg chg="del">
          <ac:chgData name="Jasmin Silver" userId="f1ad1a87-e10a-4dd0-87b2-6c2654730cf8" providerId="ADAL" clId="{F6BCCB7E-4D7F-284D-BF0D-E68730F0F2A8}" dt="2023-09-25T10:44:40.275" v="30" actId="478"/>
          <ac:spMkLst>
            <pc:docMk/>
            <pc:sldMk cId="1735081731" sldId="940"/>
            <ac:spMk id="18" creationId="{80428312-2E53-0D2A-A26C-A965460FC5F1}"/>
          </ac:spMkLst>
        </pc:spChg>
        <pc:spChg chg="del">
          <ac:chgData name="Jasmin Silver" userId="f1ad1a87-e10a-4dd0-87b2-6c2654730cf8" providerId="ADAL" clId="{F6BCCB7E-4D7F-284D-BF0D-E68730F0F2A8}" dt="2023-09-25T10:44:40.275" v="30" actId="478"/>
          <ac:spMkLst>
            <pc:docMk/>
            <pc:sldMk cId="1735081731" sldId="940"/>
            <ac:spMk id="21" creationId="{356CDEA1-3173-A72E-A885-D9210A148A94}"/>
          </ac:spMkLst>
        </pc:spChg>
        <pc:spChg chg="del">
          <ac:chgData name="Jasmin Silver" userId="f1ad1a87-e10a-4dd0-87b2-6c2654730cf8" providerId="ADAL" clId="{F6BCCB7E-4D7F-284D-BF0D-E68730F0F2A8}" dt="2023-09-25T10:44:40.275" v="30" actId="478"/>
          <ac:spMkLst>
            <pc:docMk/>
            <pc:sldMk cId="1735081731" sldId="940"/>
            <ac:spMk id="25" creationId="{5FE802CF-01D5-A2DE-F356-68FEED27E456}"/>
          </ac:spMkLst>
        </pc:spChg>
        <pc:spChg chg="mod">
          <ac:chgData name="Jasmin Silver" userId="f1ad1a87-e10a-4dd0-87b2-6c2654730cf8" providerId="ADAL" clId="{F6BCCB7E-4D7F-284D-BF0D-E68730F0F2A8}" dt="2023-09-25T10:44:53.670" v="77" actId="1035"/>
          <ac:spMkLst>
            <pc:docMk/>
            <pc:sldMk cId="1735081731" sldId="940"/>
            <ac:spMk id="26" creationId="{9C45BA7D-7F8B-55E6-4AA6-F4CB88655A3E}"/>
          </ac:spMkLst>
        </pc:spChg>
        <pc:spChg chg="del">
          <ac:chgData name="Jasmin Silver" userId="f1ad1a87-e10a-4dd0-87b2-6c2654730cf8" providerId="ADAL" clId="{F6BCCB7E-4D7F-284D-BF0D-E68730F0F2A8}" dt="2023-09-25T10:44:40.275" v="30" actId="478"/>
          <ac:spMkLst>
            <pc:docMk/>
            <pc:sldMk cId="1735081731" sldId="940"/>
            <ac:spMk id="27" creationId="{B783C137-534F-0DEB-C04D-EA391AB2052A}"/>
          </ac:spMkLst>
        </pc:spChg>
        <pc:spChg chg="del">
          <ac:chgData name="Jasmin Silver" userId="f1ad1a87-e10a-4dd0-87b2-6c2654730cf8" providerId="ADAL" clId="{F6BCCB7E-4D7F-284D-BF0D-E68730F0F2A8}" dt="2023-09-25T10:44:40.275" v="30" actId="478"/>
          <ac:spMkLst>
            <pc:docMk/>
            <pc:sldMk cId="1735081731" sldId="940"/>
            <ac:spMk id="31" creationId="{B1AC07AC-22CC-9DCD-CFB2-8182E956AE40}"/>
          </ac:spMkLst>
        </pc:spChg>
        <pc:spChg chg="mod">
          <ac:chgData name="Jasmin Silver" userId="f1ad1a87-e10a-4dd0-87b2-6c2654730cf8" providerId="ADAL" clId="{F6BCCB7E-4D7F-284D-BF0D-E68730F0F2A8}" dt="2023-09-25T10:44:53.670" v="77" actId="1035"/>
          <ac:spMkLst>
            <pc:docMk/>
            <pc:sldMk cId="1735081731" sldId="940"/>
            <ac:spMk id="50" creationId="{7DE9BABB-153F-49F7-953C-6587987F3A3D}"/>
          </ac:spMkLst>
        </pc:spChg>
        <pc:spChg chg="del">
          <ac:chgData name="Jasmin Silver" userId="f1ad1a87-e10a-4dd0-87b2-6c2654730cf8" providerId="ADAL" clId="{F6BCCB7E-4D7F-284D-BF0D-E68730F0F2A8}" dt="2023-09-25T10:44:40.275" v="30" actId="478"/>
          <ac:spMkLst>
            <pc:docMk/>
            <pc:sldMk cId="1735081731" sldId="940"/>
            <ac:spMk id="56" creationId="{AFF78C0E-72BE-427D-9855-E73819FE39C7}"/>
          </ac:spMkLst>
        </pc:spChg>
        <pc:spChg chg="mod">
          <ac:chgData name="Jasmin Silver" userId="f1ad1a87-e10a-4dd0-87b2-6c2654730cf8" providerId="ADAL" clId="{F6BCCB7E-4D7F-284D-BF0D-E68730F0F2A8}" dt="2023-09-25T10:44:53.670" v="77" actId="1035"/>
          <ac:spMkLst>
            <pc:docMk/>
            <pc:sldMk cId="1735081731" sldId="940"/>
            <ac:spMk id="57" creationId="{BEA183BE-9A14-4D38-993E-7AF4F9C82DA2}"/>
          </ac:spMkLst>
        </pc:spChg>
        <pc:spChg chg="mod">
          <ac:chgData name="Jasmin Silver" userId="f1ad1a87-e10a-4dd0-87b2-6c2654730cf8" providerId="ADAL" clId="{F6BCCB7E-4D7F-284D-BF0D-E68730F0F2A8}" dt="2023-09-25T10:44:53.670" v="77" actId="1035"/>
          <ac:spMkLst>
            <pc:docMk/>
            <pc:sldMk cId="1735081731" sldId="940"/>
            <ac:spMk id="61" creationId="{6C81884A-C566-46DE-986F-42D8A6E9CE94}"/>
          </ac:spMkLst>
        </pc:spChg>
        <pc:spChg chg="mod">
          <ac:chgData name="Jasmin Silver" userId="f1ad1a87-e10a-4dd0-87b2-6c2654730cf8" providerId="ADAL" clId="{F6BCCB7E-4D7F-284D-BF0D-E68730F0F2A8}" dt="2023-09-25T10:44:53.670" v="77" actId="1035"/>
          <ac:spMkLst>
            <pc:docMk/>
            <pc:sldMk cId="1735081731" sldId="940"/>
            <ac:spMk id="63" creationId="{60EE5B6D-4FB5-4F9B-B080-6A89458A7AC6}"/>
          </ac:spMkLst>
        </pc:spChg>
        <pc:grpChg chg="del">
          <ac:chgData name="Jasmin Silver" userId="f1ad1a87-e10a-4dd0-87b2-6c2654730cf8" providerId="ADAL" clId="{F6BCCB7E-4D7F-284D-BF0D-E68730F0F2A8}" dt="2023-09-25T10:44:40.275" v="30" actId="478"/>
          <ac:grpSpMkLst>
            <pc:docMk/>
            <pc:sldMk cId="1735081731" sldId="940"/>
            <ac:grpSpMk id="28" creationId="{B38D59FC-4CF7-4BC3-9511-1A119C69EDFD}"/>
          </ac:grpSpMkLst>
        </pc:grpChg>
        <pc:grpChg chg="del">
          <ac:chgData name="Jasmin Silver" userId="f1ad1a87-e10a-4dd0-87b2-6c2654730cf8" providerId="ADAL" clId="{F6BCCB7E-4D7F-284D-BF0D-E68730F0F2A8}" dt="2023-09-25T10:44:40.275" v="30" actId="478"/>
          <ac:grpSpMkLst>
            <pc:docMk/>
            <pc:sldMk cId="1735081731" sldId="940"/>
            <ac:grpSpMk id="37" creationId="{CA886B58-F148-48D5-86BB-568DD51B959D}"/>
          </ac:grpSpMkLst>
        </pc:grpChg>
        <pc:grpChg chg="del">
          <ac:chgData name="Jasmin Silver" userId="f1ad1a87-e10a-4dd0-87b2-6c2654730cf8" providerId="ADAL" clId="{F6BCCB7E-4D7F-284D-BF0D-E68730F0F2A8}" dt="2023-09-25T10:44:40.275" v="30" actId="478"/>
          <ac:grpSpMkLst>
            <pc:docMk/>
            <pc:sldMk cId="1735081731" sldId="940"/>
            <ac:grpSpMk id="42" creationId="{26156BC1-4BC5-4002-8E6A-FDE40E1DB932}"/>
          </ac:grpSpMkLst>
        </pc:grpChg>
        <pc:grpChg chg="mod">
          <ac:chgData name="Jasmin Silver" userId="f1ad1a87-e10a-4dd0-87b2-6c2654730cf8" providerId="ADAL" clId="{F6BCCB7E-4D7F-284D-BF0D-E68730F0F2A8}" dt="2023-09-25T10:44:53.670" v="77" actId="1035"/>
          <ac:grpSpMkLst>
            <pc:docMk/>
            <pc:sldMk cId="1735081731" sldId="940"/>
            <ac:grpSpMk id="60" creationId="{7EC80FBA-7299-4E77-9C6C-E8BA05FF458A}"/>
          </ac:grpSpMkLst>
        </pc:grpChg>
        <pc:picChg chg="del">
          <ac:chgData name="Jasmin Silver" userId="f1ad1a87-e10a-4dd0-87b2-6c2654730cf8" providerId="ADAL" clId="{F6BCCB7E-4D7F-284D-BF0D-E68730F0F2A8}" dt="2023-09-25T10:44:40.275" v="30" actId="478"/>
          <ac:picMkLst>
            <pc:docMk/>
            <pc:sldMk cId="1735081731" sldId="940"/>
            <ac:picMk id="40" creationId="{5802D0D5-FD9B-4237-9068-F5E350EE835E}"/>
          </ac:picMkLst>
        </pc:picChg>
        <pc:picChg chg="del">
          <ac:chgData name="Jasmin Silver" userId="f1ad1a87-e10a-4dd0-87b2-6c2654730cf8" providerId="ADAL" clId="{F6BCCB7E-4D7F-284D-BF0D-E68730F0F2A8}" dt="2023-09-25T10:44:40.275" v="30" actId="478"/>
          <ac:picMkLst>
            <pc:docMk/>
            <pc:sldMk cId="1735081731" sldId="940"/>
            <ac:picMk id="41" creationId="{EBAC3B6A-0291-4A46-AEA7-CDBEC1A1B51A}"/>
          </ac:picMkLst>
        </pc:picChg>
        <pc:picChg chg="mod">
          <ac:chgData name="Jasmin Silver" userId="f1ad1a87-e10a-4dd0-87b2-6c2654730cf8" providerId="ADAL" clId="{F6BCCB7E-4D7F-284D-BF0D-E68730F0F2A8}" dt="2023-09-25T10:44:53.670" v="77" actId="1035"/>
          <ac:picMkLst>
            <pc:docMk/>
            <pc:sldMk cId="1735081731" sldId="940"/>
            <ac:picMk id="45" creationId="{B847F43E-0710-47FE-BF34-C586136661E9}"/>
          </ac:picMkLst>
        </pc:picChg>
        <pc:picChg chg="mod">
          <ac:chgData name="Jasmin Silver" userId="f1ad1a87-e10a-4dd0-87b2-6c2654730cf8" providerId="ADAL" clId="{F6BCCB7E-4D7F-284D-BF0D-E68730F0F2A8}" dt="2023-09-25T10:44:53.670" v="77" actId="1035"/>
          <ac:picMkLst>
            <pc:docMk/>
            <pc:sldMk cId="1735081731" sldId="940"/>
            <ac:picMk id="51" creationId="{A2A15E7B-CC07-4949-9516-97D95F2E88E6}"/>
          </ac:picMkLst>
        </pc:picChg>
        <pc:picChg chg="del">
          <ac:chgData name="Jasmin Silver" userId="f1ad1a87-e10a-4dd0-87b2-6c2654730cf8" providerId="ADAL" clId="{F6BCCB7E-4D7F-284D-BF0D-E68730F0F2A8}" dt="2023-09-25T10:44:40.275" v="30" actId="478"/>
          <ac:picMkLst>
            <pc:docMk/>
            <pc:sldMk cId="1735081731" sldId="940"/>
            <ac:picMk id="58" creationId="{172F062C-D7C2-497F-98FD-2B940CB5DB25}"/>
          </ac:picMkLst>
        </pc:picChg>
        <pc:picChg chg="mod">
          <ac:chgData name="Jasmin Silver" userId="f1ad1a87-e10a-4dd0-87b2-6c2654730cf8" providerId="ADAL" clId="{F6BCCB7E-4D7F-284D-BF0D-E68730F0F2A8}" dt="2023-09-25T10:44:53.670" v="77" actId="1035"/>
          <ac:picMkLst>
            <pc:docMk/>
            <pc:sldMk cId="1735081731" sldId="940"/>
            <ac:picMk id="62" creationId="{6D087C51-F445-4022-A078-3906DFBF6A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a:solidFill>
                  <a:srgbClr val="002060"/>
                </a:solidFill>
                <a:latin typeface="Century Gothic"/>
                <a:ea typeface="Century Gothic"/>
              </a:rPr>
              <a:t>long [e] geben [49] Idee [451] mehr [52]</a:t>
            </a:r>
          </a:p>
          <a:p>
            <a:pPr marL="216000" indent="-216000">
              <a:lnSpc>
                <a:spcPct val="100000"/>
              </a:lnSpc>
            </a:pPr>
            <a:r>
              <a:rPr lang="de-DE" sz="1200" b="0" i="0" strike="noStrike" spc="-1" dirty="0">
                <a:solidFill>
                  <a:srgbClr val="002060"/>
                </a:solidFill>
                <a:latin typeface="Century Gothic"/>
                <a:ea typeface="Century Gothic"/>
              </a:rPr>
              <a:t>short [e] denken [128] Bett [659] helfen [338]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bleiben [113] brauchen [179] Glas, Gläser [885] Idee [451] gewinnen [372] haben [6] helfen [338] </a:t>
            </a:r>
            <a:r>
              <a:rPr lang="de-DE" sz="1200" b="1" i="0" strike="noStrike" spc="-1" dirty="0">
                <a:solidFill>
                  <a:srgbClr val="002060"/>
                </a:solidFill>
                <a:latin typeface="Century Gothic"/>
                <a:ea typeface="Century Gothic"/>
              </a:rPr>
              <a:t>kaufen </a:t>
            </a:r>
            <a:r>
              <a:rPr lang="de-DE" sz="1200" b="0" i="0" strike="noStrike" spc="-1" dirty="0">
                <a:solidFill>
                  <a:srgbClr val="002060"/>
                </a:solidFill>
                <a:latin typeface="Century Gothic"/>
                <a:ea typeface="Century Gothic"/>
              </a:rPr>
              <a:t>[506] machen [58] </a:t>
            </a:r>
            <a:r>
              <a:rPr lang="de-DE" sz="1200" b="1" i="0" strike="noStrike" spc="-1" dirty="0">
                <a:solidFill>
                  <a:srgbClr val="002060"/>
                </a:solidFill>
                <a:latin typeface="Century Gothic"/>
                <a:ea typeface="Century Gothic"/>
              </a:rPr>
              <a:t>planen </a:t>
            </a:r>
            <a:r>
              <a:rPr lang="de-DE" sz="1200" b="0" i="0" strike="noStrike" spc="-1" dirty="0">
                <a:solidFill>
                  <a:srgbClr val="002060"/>
                </a:solidFill>
                <a:latin typeface="Century Gothic"/>
                <a:ea typeface="Century Gothic"/>
              </a:rPr>
              <a:t>[579] singen [1063] spielen [205] wiederholen [988] </a:t>
            </a:r>
            <a:r>
              <a:rPr lang="de-DE" sz="1200" b="1" i="0" strike="noStrike" spc="-1" dirty="0">
                <a:solidFill>
                  <a:srgbClr val="002060"/>
                </a:solidFill>
                <a:latin typeface="Century Gothic"/>
                <a:ea typeface="Century Gothic"/>
              </a:rPr>
              <a:t>Kind </a:t>
            </a:r>
            <a:r>
              <a:rPr lang="de-DE" sz="1200" b="0" i="0" strike="noStrike" spc="-1" dirty="0">
                <a:solidFill>
                  <a:srgbClr val="002060"/>
                </a:solidFill>
                <a:latin typeface="Century Gothic"/>
                <a:ea typeface="Century Gothic"/>
              </a:rPr>
              <a:t>[133] </a:t>
            </a:r>
            <a:r>
              <a:rPr lang="de-DE" sz="1200" b="1" i="0" strike="noStrike" spc="-1" dirty="0">
                <a:solidFill>
                  <a:srgbClr val="002060"/>
                </a:solidFill>
                <a:latin typeface="Century Gothic"/>
                <a:ea typeface="Century Gothic"/>
              </a:rPr>
              <a:t>Kinder</a:t>
            </a:r>
            <a:r>
              <a:rPr lang="de-DE" sz="1200" b="0" i="0" strike="noStrike" spc="-1" dirty="0">
                <a:solidFill>
                  <a:srgbClr val="002060"/>
                </a:solidFill>
                <a:latin typeface="Century Gothic"/>
                <a:ea typeface="Century Gothic"/>
              </a:rPr>
              <a:t> [133] Stunde [276] </a:t>
            </a:r>
            <a:r>
              <a:rPr lang="de-DE" sz="1200" b="1" i="0" strike="noStrike" spc="-1" dirty="0">
                <a:solidFill>
                  <a:srgbClr val="002060"/>
                </a:solidFill>
                <a:latin typeface="Century Gothic"/>
                <a:ea typeface="Century Gothic"/>
              </a:rPr>
              <a:t>dieser, diese, dieses </a:t>
            </a:r>
            <a:r>
              <a:rPr lang="de-DE" sz="1200" b="0" i="0" strike="noStrike" spc="-1" dirty="0">
                <a:solidFill>
                  <a:srgbClr val="002060"/>
                </a:solidFill>
                <a:latin typeface="Century Gothic"/>
                <a:ea typeface="Century Gothic"/>
              </a:rPr>
              <a:t>[24]</a:t>
            </a: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sie sind </a:t>
            </a:r>
            <a:r>
              <a:rPr lang="de-DE" sz="1200" b="0" i="0" strike="noStrike" spc="-1" dirty="0">
                <a:solidFill>
                  <a:srgbClr val="002060"/>
                </a:solidFill>
                <a:latin typeface="Century Gothic"/>
                <a:ea typeface="Century Gothic"/>
              </a:rPr>
              <a:t>[4] </a:t>
            </a:r>
            <a:r>
              <a:rPr lang="de-DE" sz="1200" b="1" i="0" strike="noStrike" spc="-1" dirty="0">
                <a:solidFill>
                  <a:srgbClr val="002060"/>
                </a:solidFill>
                <a:latin typeface="Century Gothic"/>
                <a:ea typeface="Century Gothic"/>
              </a:rPr>
              <a:t>Aktivität</a:t>
            </a:r>
            <a:r>
              <a:rPr lang="de-DE" sz="1200" b="0" i="0" strike="noStrike" spc="-1" dirty="0">
                <a:solidFill>
                  <a:srgbClr val="002060"/>
                </a:solidFill>
                <a:latin typeface="Century Gothic"/>
                <a:ea typeface="Century Gothic"/>
              </a:rPr>
              <a:t> [1422] Aufgabe [256] Beispiel [94] Frau [99] Freund, Freundin [273] Geburtstag [1779] Geschichte [262] Herr [154] Klasse [961] Lied [1733] Mensch [90] </a:t>
            </a:r>
            <a:r>
              <a:rPr lang="de-DE" sz="1200" b="1" i="0" strike="noStrike" spc="-1" dirty="0">
                <a:solidFill>
                  <a:srgbClr val="002060"/>
                </a:solidFill>
                <a:latin typeface="Century Gothic"/>
                <a:ea typeface="Century Gothic"/>
              </a:rPr>
              <a:t>Party</a:t>
            </a:r>
            <a:r>
              <a:rPr lang="de-DE" sz="1200" b="0" i="0" strike="noStrike" spc="-1" dirty="0">
                <a:solidFill>
                  <a:srgbClr val="002060"/>
                </a:solidFill>
                <a:latin typeface="Century Gothic"/>
                <a:ea typeface="Century Gothic"/>
              </a:rPr>
              <a:t> [2809] Person [357] Problem [210] Satz [432] Song [3373] Spiel [328] Spieler, Spielerin [822]  Sport [945] Text [473] Zimmer [665] </a:t>
            </a:r>
            <a:r>
              <a:rPr lang="de-DE" sz="1200" b="1" i="0" strike="noStrike" spc="-1" dirty="0">
                <a:solidFill>
                  <a:srgbClr val="002060"/>
                </a:solidFill>
                <a:latin typeface="Century Gothic"/>
                <a:ea typeface="Century Gothic"/>
              </a:rPr>
              <a:t>welcher, welche, welches </a:t>
            </a:r>
            <a:r>
              <a:rPr lang="de-DE" sz="1200" b="0" i="0" strike="noStrike" spc="-1" dirty="0">
                <a:solidFill>
                  <a:srgbClr val="002060"/>
                </a:solidFill>
                <a:latin typeface="Century Gothic"/>
                <a:ea typeface="Century Gothic"/>
              </a:rPr>
              <a:t>[122] </a:t>
            </a:r>
            <a:r>
              <a:rPr lang="de-DE" sz="1200" b="1" i="0" strike="noStrike" spc="-1" dirty="0">
                <a:solidFill>
                  <a:srgbClr val="002060"/>
                </a:solidFill>
                <a:latin typeface="Century Gothic"/>
                <a:ea typeface="Century Gothic"/>
              </a:rPr>
              <a:t>die</a:t>
            </a:r>
            <a:r>
              <a:rPr lang="de-DE" sz="1200" b="1" i="0" strike="noStrike" spc="-1" baseline="30000" dirty="0">
                <a:solidFill>
                  <a:srgbClr val="002060"/>
                </a:solidFill>
                <a:latin typeface="Century Gothic"/>
                <a:ea typeface="Century Gothic"/>
              </a:rPr>
              <a:t>2</a:t>
            </a:r>
            <a:r>
              <a:rPr lang="de-DE" sz="1200" b="0" i="0" strike="noStrike" spc="-1" dirty="0">
                <a:solidFill>
                  <a:srgbClr val="002060"/>
                </a:solidFill>
                <a:latin typeface="Century Gothic"/>
                <a:ea typeface="Century Gothic"/>
              </a:rPr>
              <a:t> [1]</a:t>
            </a:r>
          </a:p>
          <a:p>
            <a:pPr marL="216000" indent="-216000">
              <a:lnSpc>
                <a:spcPct val="100000"/>
              </a:lnSpc>
            </a:pPr>
            <a:r>
              <a:rPr lang="de-DE" sz="1200" b="0" i="0" strike="noStrike" spc="-1" dirty="0">
                <a:solidFill>
                  <a:srgbClr val="002060"/>
                </a:solidFill>
                <a:latin typeface="Century Gothic"/>
                <a:ea typeface="Century Gothic"/>
              </a:rPr>
              <a:t>Revisit 2: heißen [126] wohnen [560] Jahr [53] alt [138] jung [199]</a:t>
            </a: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persons singular and plural of weak (regular) verbs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instructions with pupils and clarify the context.  Johanna is excited about the upcoming party and is passing notes to Aisha about it in class.  As they’re passed along bits get torn and messages get a bit jumbled.</a:t>
            </a:r>
          </a:p>
          <a:p>
            <a:pPr marL="229320" indent="-228600">
              <a:lnSpc>
                <a:spcPct val="100000"/>
              </a:lnSpc>
              <a:buAutoNum type="arabicPeriod"/>
            </a:pPr>
            <a:r>
              <a:rPr lang="en-GB" sz="1200" b="0" strike="noStrike" spc="-1" dirty="0">
                <a:solidFill>
                  <a:srgbClr val="000000"/>
                </a:solidFill>
                <a:latin typeface="Calibri"/>
              </a:rPr>
              <a:t>Pupils read the text fragments and work out whether the activity is something Johanna is doing (I) or Johanna and Moritz are doing together (we). </a:t>
            </a:r>
          </a:p>
          <a:p>
            <a:pPr marL="229320" indent="-228600">
              <a:lnSpc>
                <a:spcPct val="100000"/>
              </a:lnSpc>
              <a:buAutoNum type="arabicPeriod"/>
            </a:pPr>
            <a:r>
              <a:rPr lang="en-GB" sz="1200" b="0" strike="noStrike" spc="-1" dirty="0">
                <a:solidFill>
                  <a:srgbClr val="000000"/>
                </a:solidFill>
                <a:latin typeface="Calibri"/>
              </a:rPr>
              <a:t>Elicit each answer from pupils and click to remove the incorrect pronouns.</a:t>
            </a:r>
          </a:p>
          <a:p>
            <a:pPr marL="229320" indent="-228600">
              <a:lnSpc>
                <a:spcPct val="100000"/>
              </a:lnSpc>
              <a:buAutoNum type="arabicPeriod"/>
            </a:pPr>
            <a:r>
              <a:rPr lang="en-GB" sz="1200" b="0" strike="noStrike" spc="-1" dirty="0">
                <a:solidFill>
                  <a:srgbClr val="000000"/>
                </a:solidFill>
                <a:latin typeface="Calibri"/>
              </a:rPr>
              <a:t>Elicit orally what pupils understand about the party plans so far.</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9862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 plural form of regular present tense and the new meaning of the pronoun </a:t>
            </a:r>
            <a:r>
              <a:rPr lang="en-GB" sz="1200" b="0" strike="noStrike" spc="-1" dirty="0" err="1">
                <a:solidFill>
                  <a:srgbClr val="000000"/>
                </a:solidFill>
                <a:latin typeface="Calibri"/>
              </a:rPr>
              <a:t>sie</a:t>
            </a:r>
            <a:r>
              <a:rPr lang="en-GB" sz="1200" b="0" strike="noStrike" spc="-1" dirty="0">
                <a:solidFill>
                  <a:srgbClr val="000000"/>
                </a:solidFill>
                <a:latin typeface="Calibri"/>
              </a:rPr>
              <a:t> (they).</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622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0" strike="noStrike" spc="-1" dirty="0">
              <a:latin typeface="Arial"/>
            </a:endParaRPr>
          </a:p>
          <a:p>
            <a:pPr marL="216000" indent="-216000">
              <a:lnSpc>
                <a:spcPct val="100000"/>
              </a:lnSpc>
            </a:pPr>
            <a:r>
              <a:rPr lang="en-GB" b="1" dirty="0"/>
              <a:t>Aim: </a:t>
            </a:r>
            <a:r>
              <a:rPr lang="en-GB" b="0" dirty="0"/>
              <a:t>To introduce </a:t>
            </a:r>
            <a:r>
              <a:rPr lang="en-GB" b="0" dirty="0" err="1"/>
              <a:t>dieser</a:t>
            </a:r>
            <a:r>
              <a:rPr lang="en-GB" b="0" dirty="0"/>
              <a:t>/</a:t>
            </a:r>
            <a:r>
              <a:rPr lang="en-GB" b="0" dirty="0" err="1"/>
              <a:t>diese</a:t>
            </a:r>
            <a:r>
              <a:rPr lang="en-GB" b="0" dirty="0"/>
              <a:t>/dieses (this/these) and to revisit </a:t>
            </a:r>
            <a:r>
              <a:rPr lang="en-GB" b="0" dirty="0" err="1"/>
              <a:t>welcher</a:t>
            </a:r>
            <a:r>
              <a:rPr lang="en-GB" b="0" dirty="0"/>
              <a:t>/</a:t>
            </a:r>
            <a:r>
              <a:rPr lang="en-GB" b="0" dirty="0" err="1"/>
              <a:t>welche</a:t>
            </a:r>
            <a:r>
              <a:rPr lang="en-GB" b="0" dirty="0"/>
              <a:t>/welches? (which?)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grammar.</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br>
              <a:rPr lang="en-GB" dirty="0"/>
            </a:br>
            <a:endParaRPr lang="en-GB" b="0" dirty="0"/>
          </a:p>
          <a:p>
            <a:pPr marL="228600" indent="-227880">
              <a:lnSpc>
                <a:spcPct val="100000"/>
              </a:lnSpc>
              <a:buClr>
                <a:srgbClr val="000000"/>
              </a:buClr>
              <a:buFont typeface="Calibri"/>
              <a:buAutoNum type="arabicPeriod"/>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0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and plural of regular present tense verbs, as well as dies-.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Do number one together as an example, encouraging pupils to notice both the plural verb ending and the ‘dieses’. </a:t>
            </a:r>
          </a:p>
          <a:p>
            <a:pPr marL="229320" indent="-228600">
              <a:lnSpc>
                <a:spcPct val="100000"/>
              </a:lnSpc>
              <a:buAutoNum type="arabicPeriod"/>
            </a:pPr>
            <a:r>
              <a:rPr lang="en-GB" sz="1200" b="0" strike="noStrike" spc="-1" dirty="0">
                <a:solidFill>
                  <a:srgbClr val="000000"/>
                </a:solidFill>
                <a:latin typeface="Calibri"/>
              </a:rPr>
              <a:t>Pupils write down ‘they’ or ‘she’. They also note down the correct noun: ‘</a:t>
            </a:r>
            <a:r>
              <a:rPr lang="en-GB" sz="1200" b="0" strike="noStrike" spc="-1" dirty="0" err="1">
                <a:solidFill>
                  <a:srgbClr val="000000"/>
                </a:solidFill>
                <a:latin typeface="Calibri"/>
              </a:rPr>
              <a:t>Glas</a:t>
            </a:r>
            <a:r>
              <a:rPr lang="en-GB" sz="1200" b="0" strike="noStrike" spc="-1" dirty="0">
                <a:solidFill>
                  <a:srgbClr val="000000"/>
                </a:solidFill>
                <a:latin typeface="Calibri"/>
              </a:rPr>
              <a:t>’ or ‘</a:t>
            </a:r>
            <a:r>
              <a:rPr lang="en-GB" sz="1200" b="0" strike="noStrike" spc="-1" dirty="0" err="1">
                <a:solidFill>
                  <a:srgbClr val="000000"/>
                </a:solidFill>
                <a:latin typeface="Calibri"/>
              </a:rPr>
              <a:t>Gläser</a:t>
            </a:r>
            <a:r>
              <a:rPr lang="en-GB" sz="1200" b="0" strike="noStrike" spc="-1" dirty="0">
                <a:solidFill>
                  <a:srgbClr val="000000"/>
                </a:solidFill>
                <a:latin typeface="Calibri"/>
              </a:rPr>
              <a:t>’. Click to reveal answers.</a:t>
            </a:r>
          </a:p>
          <a:p>
            <a:pPr marL="229320" indent="-228600">
              <a:lnSpc>
                <a:spcPct val="100000"/>
              </a:lnSpc>
              <a:buAutoNum type="arabicPeriod"/>
            </a:pPr>
            <a:r>
              <a:rPr lang="en-GB" sz="1200" b="0" strike="noStrike" spc="-1" dirty="0">
                <a:solidFill>
                  <a:srgbClr val="000000"/>
                </a:solidFill>
                <a:latin typeface="Calibri"/>
              </a:rPr>
              <a:t>Pupils complete items 2-5. </a:t>
            </a:r>
          </a:p>
          <a:p>
            <a:pPr marL="229320" indent="-228600">
              <a:lnSpc>
                <a:spcPct val="100000"/>
              </a:lnSpc>
              <a:buAutoNum type="arabicPeriod"/>
            </a:pPr>
            <a:r>
              <a:rPr lang="en-GB" sz="1200" b="0" strike="noStrike" spc="-1" dirty="0">
                <a:solidFill>
                  <a:srgbClr val="000000"/>
                </a:solidFill>
                <a:latin typeface="Calibri"/>
              </a:rPr>
              <a:t>Elicit pupil responses and click to reveal answers 2-5.</a:t>
            </a:r>
          </a:p>
          <a:p>
            <a:pPr marL="229320" indent="-228600">
              <a:lnSpc>
                <a:spcPct val="100000"/>
              </a:lnSpc>
              <a:buAutoNum type="arabicPeriod"/>
            </a:pPr>
            <a:r>
              <a:rPr lang="en-GB" sz="1200" b="0" strike="noStrike" spc="-1" dirty="0">
                <a:solidFill>
                  <a:srgbClr val="000000"/>
                </a:solidFill>
                <a:latin typeface="Calibri"/>
              </a:rPr>
              <a:t>Pupils then write Moritz’s ideas down in English. Alternatively, teachers can elicit these orally from the class.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589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gesture for ‘geben’ might be to pretend to give someone on object.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gesture for ‘denken’ might be to pretend to to put your finger to your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temple as though you are pondering something.</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GB" sz="1200" b="0" strike="noStrike" spc="-1" dirty="0">
              <a:latin typeface="Arial"/>
            </a:endParaRPr>
          </a:p>
          <a:p>
            <a:pPr>
              <a:lnSpc>
                <a:spcPct val="100000"/>
              </a:lnSpc>
            </a:pPr>
            <a:r>
              <a:rPr lang="de-DE" sz="1200" b="1" strike="noStrike" spc="-1" dirty="0">
                <a:latin typeface="Arial"/>
              </a:rPr>
              <a:t>denken</a:t>
            </a:r>
            <a:r>
              <a:rPr lang="de-DE" sz="1200" b="0" strike="noStrike" spc="-1" dirty="0">
                <a:latin typeface="Arial"/>
              </a:rPr>
              <a:t> [128]</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‘denken’ might be to pretend to to put your finger to your mouth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if you’re concentrating and thinking about something.</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GB" sz="1200" b="0" strike="noStrike" spc="-1" dirty="0">
              <a:latin typeface="Arial"/>
            </a:endParaRPr>
          </a:p>
          <a:p>
            <a:pPr>
              <a:lnSpc>
                <a:spcPct val="100000"/>
              </a:lnSpc>
            </a:pPr>
            <a:r>
              <a:rPr lang="de-DE" sz="1200" b="1" strike="noStrike" spc="-1" dirty="0">
                <a:latin typeface="Arial"/>
              </a:rPr>
              <a:t>Bett</a:t>
            </a:r>
            <a:r>
              <a:rPr lang="de-DE" sz="1200" b="0" strike="noStrike" spc="-1" dirty="0">
                <a:latin typeface="Arial"/>
              </a:rPr>
              <a:t> [659]</a:t>
            </a:r>
            <a:r>
              <a:rPr lang="de-DE" sz="1200" b="1" strike="noStrike" spc="-1" dirty="0">
                <a:latin typeface="Arial"/>
              </a:rPr>
              <a:t> helfen </a:t>
            </a:r>
            <a:r>
              <a:rPr lang="de-DE" sz="1200" b="0" strike="noStrike" spc="-1" dirty="0">
                <a:latin typeface="Arial"/>
              </a:rPr>
              <a:t>[338]</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comprehension of previously taught vocabulary and structures in a longer text; to introduce the context for this week’s lesson.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1" strike="noStrike" spc="-1" dirty="0">
              <a:solidFill>
                <a:srgbClr val="000000"/>
              </a:solidFill>
              <a:latin typeface="Calibri"/>
            </a:endParaRPr>
          </a:p>
          <a:p>
            <a:pPr marL="216000" indent="-215280">
              <a:lnSpc>
                <a:spcPct val="100000"/>
              </a:lnSpc>
            </a:pPr>
            <a:r>
              <a:rPr lang="en-GB" sz="1200" b="0" strike="noStrike" spc="-1" dirty="0">
                <a:solidFill>
                  <a:srgbClr val="000000"/>
                </a:solidFill>
                <a:latin typeface="Calibri"/>
              </a:rPr>
              <a:t>1. Click to listen to the text. Pupils follow along reading. Pause the recording a few times and ask pupils to say the next word.</a:t>
            </a:r>
          </a:p>
          <a:p>
            <a:pPr marL="216000" indent="-215280">
              <a:lnSpc>
                <a:spcPct val="100000"/>
              </a:lnSpc>
            </a:pPr>
            <a:r>
              <a:rPr lang="en-GB" sz="1200" b="0" strike="noStrike" spc="-1" dirty="0">
                <a:solidFill>
                  <a:srgbClr val="000000"/>
                </a:solidFill>
                <a:latin typeface="Calibri"/>
              </a:rPr>
              <a:t>2. Play the audio again and ask pupils to read the text aloud along with the recording.</a:t>
            </a:r>
          </a:p>
          <a:p>
            <a:pPr marL="216000" indent="-215280">
              <a:lnSpc>
                <a:spcPct val="100000"/>
              </a:lnSpc>
            </a:pPr>
            <a:r>
              <a:rPr lang="en-GB" sz="1200" b="0" strike="noStrike" spc="-1" dirty="0">
                <a:solidFill>
                  <a:srgbClr val="000000"/>
                </a:solidFill>
                <a:latin typeface="Calibri"/>
              </a:rPr>
              <a:t>3. Ask pupils what they have found out about Jutta from this text.</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this text revisits several words from this week’s revisiting sets: </a:t>
            </a:r>
            <a:r>
              <a:rPr lang="en-GB" sz="1200" b="0" strike="noStrike" spc="-1" dirty="0" err="1">
                <a:latin typeface="Arial"/>
              </a:rPr>
              <a:t>heißen</a:t>
            </a:r>
            <a:r>
              <a:rPr lang="en-GB" sz="1200" b="0" strike="noStrike" spc="-1" dirty="0">
                <a:latin typeface="Arial"/>
              </a:rPr>
              <a:t>, </a:t>
            </a:r>
            <a:r>
              <a:rPr lang="en-GB" sz="1200" b="0" strike="noStrike" spc="-1" dirty="0" err="1">
                <a:latin typeface="Arial"/>
              </a:rPr>
              <a:t>wohnen</a:t>
            </a:r>
            <a:r>
              <a:rPr lang="en-GB" sz="1200" b="0" strike="noStrike" spc="-1" dirty="0">
                <a:latin typeface="Arial"/>
              </a:rPr>
              <a:t>, </a:t>
            </a:r>
            <a:r>
              <a:rPr lang="en-GB" sz="1200" b="0" strike="noStrike" spc="-1" dirty="0" err="1">
                <a:latin typeface="Arial"/>
              </a:rPr>
              <a:t>Jahr</a:t>
            </a:r>
            <a:r>
              <a:rPr lang="en-GB" sz="1200" b="0" strike="noStrike" spc="-1" dirty="0">
                <a:latin typeface="Arial"/>
              </a:rPr>
              <a:t>, alt, </a:t>
            </a:r>
            <a:r>
              <a:rPr lang="en-GB" sz="1200" b="0" strike="noStrike" spc="-1" dirty="0" err="1">
                <a:latin typeface="Arial"/>
              </a:rPr>
              <a:t>jung</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 Sport, </a:t>
            </a:r>
            <a:r>
              <a:rPr lang="en-GB" sz="1200" b="0" strike="noStrike" spc="-1" dirty="0" err="1">
                <a:latin typeface="Arial"/>
              </a:rPr>
              <a:t>Spielerin</a:t>
            </a:r>
            <a:r>
              <a:rPr lang="en-GB" sz="1200" b="0" strike="noStrike" spc="-1" dirty="0">
                <a:latin typeface="Arial"/>
              </a:rPr>
              <a:t>. (Text – in the instructions). In addition, teachers may want to use further words to ask questions about the text. For example, </a:t>
            </a:r>
            <a:r>
              <a:rPr lang="en-GB" sz="1200" b="1" strike="noStrike" spc="-1" dirty="0" err="1">
                <a:latin typeface="Arial"/>
              </a:rPr>
              <a:t>Welche</a:t>
            </a:r>
            <a:r>
              <a:rPr lang="en-GB" sz="1200" b="0" strike="noStrike" spc="-1" dirty="0">
                <a:latin typeface="Arial"/>
              </a:rPr>
              <a:t> </a:t>
            </a:r>
            <a:r>
              <a:rPr lang="en-GB" sz="1200" b="1" strike="noStrike" spc="-1" dirty="0">
                <a:latin typeface="Arial"/>
              </a:rPr>
              <a:t>Person</a:t>
            </a:r>
            <a:r>
              <a:rPr lang="en-GB" sz="1200" b="0" strike="noStrike" spc="-1" dirty="0">
                <a:latin typeface="Arial"/>
              </a:rPr>
              <a:t> </a:t>
            </a:r>
            <a:r>
              <a:rPr lang="en-GB" sz="1200" b="0" strike="noStrike" spc="-1" dirty="0" err="1">
                <a:latin typeface="Arial"/>
              </a:rPr>
              <a:t>ist</a:t>
            </a:r>
            <a:r>
              <a:rPr lang="en-GB" sz="1200" b="0" strike="noStrike" spc="-1" dirty="0">
                <a:latin typeface="Arial"/>
              </a:rPr>
              <a:t> das?  </a:t>
            </a:r>
            <a:r>
              <a:rPr lang="en-GB" sz="1200" b="0" strike="noStrike" spc="-1" dirty="0" err="1">
                <a:latin typeface="Arial"/>
              </a:rPr>
              <a:t>Ist</a:t>
            </a:r>
            <a:r>
              <a:rPr lang="en-GB" sz="1200" b="0" strike="noStrike" spc="-1" dirty="0">
                <a:latin typeface="Arial"/>
              </a:rPr>
              <a:t> das </a:t>
            </a:r>
            <a:r>
              <a:rPr lang="en-GB" sz="1200" b="1" strike="noStrike" spc="-1" dirty="0" err="1">
                <a:latin typeface="Arial"/>
              </a:rPr>
              <a:t>ein</a:t>
            </a:r>
            <a:r>
              <a:rPr lang="en-GB" sz="1200" b="1" strike="noStrike" spc="-1" dirty="0">
                <a:latin typeface="Arial"/>
              </a:rPr>
              <a:t> Herr</a:t>
            </a:r>
            <a:r>
              <a:rPr lang="en-GB" sz="1200" b="0" strike="noStrike" spc="-1" dirty="0">
                <a:latin typeface="Arial"/>
              </a:rPr>
              <a:t>? (</a:t>
            </a:r>
            <a:r>
              <a:rPr lang="en-GB" sz="1200" b="0" strike="noStrike" spc="-1" dirty="0" err="1">
                <a:latin typeface="Arial"/>
              </a:rPr>
              <a:t>oder</a:t>
            </a:r>
            <a:r>
              <a:rPr lang="en-GB" sz="1200" b="0" strike="noStrike" spc="-1" dirty="0">
                <a:latin typeface="Arial"/>
              </a:rPr>
              <a:t> </a:t>
            </a:r>
            <a:r>
              <a:rPr lang="en-GB" sz="1200" b="1" strike="noStrike" spc="-1" dirty="0">
                <a:latin typeface="Arial"/>
              </a:rPr>
              <a:t>eine Frau</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sie</a:t>
            </a:r>
            <a:r>
              <a:rPr lang="en-GB" sz="1200" b="0" strike="noStrike" spc="-1" dirty="0">
                <a:latin typeface="Arial"/>
              </a:rPr>
              <a:t> </a:t>
            </a:r>
            <a:r>
              <a:rPr lang="en-GB" sz="1200" b="1" strike="noStrike" spc="-1" dirty="0">
                <a:latin typeface="Arial"/>
              </a:rPr>
              <a:t>eine </a:t>
            </a:r>
            <a:r>
              <a:rPr lang="en-GB" sz="1200" b="1" strike="noStrike" spc="-1" dirty="0" err="1">
                <a:latin typeface="Arial"/>
              </a:rPr>
              <a:t>Freundin</a:t>
            </a:r>
            <a:r>
              <a:rPr lang="en-GB" sz="1200" b="1" strike="noStrike" spc="-1" dirty="0">
                <a:latin typeface="Arial"/>
              </a:rPr>
              <a:t> </a:t>
            </a:r>
            <a:r>
              <a:rPr lang="en-GB" sz="1200" b="0" strike="noStrike" spc="-1" dirty="0">
                <a:latin typeface="Arial"/>
              </a:rPr>
              <a:t>von </a:t>
            </a:r>
            <a:r>
              <a:rPr lang="en-GB" sz="1200" b="0" strike="noStrike" spc="-1" dirty="0" err="1">
                <a:latin typeface="Arial"/>
              </a:rPr>
              <a:t>Maike</a:t>
            </a:r>
            <a:r>
              <a:rPr lang="en-GB" sz="1200" b="0" strike="noStrike" spc="-1" dirty="0">
                <a:latin typeface="Arial"/>
              </a:rPr>
              <a:t>? </a:t>
            </a:r>
            <a:r>
              <a:rPr lang="en-GB" sz="1200" b="1" strike="noStrike" spc="-1" dirty="0" err="1">
                <a:latin typeface="Arial"/>
              </a:rPr>
              <a:t>Welcher</a:t>
            </a:r>
            <a:r>
              <a:rPr lang="en-GB" sz="1200" b="1" strike="noStrike" spc="-1" dirty="0">
                <a:latin typeface="Arial"/>
              </a:rPr>
              <a:t> Sport </a:t>
            </a:r>
            <a:r>
              <a:rPr lang="en-GB" sz="1200" b="0" strike="noStrike" spc="-1" dirty="0">
                <a:latin typeface="Arial"/>
              </a:rPr>
              <a:t>mag </a:t>
            </a:r>
            <a:r>
              <a:rPr lang="en-GB" sz="1200" b="0" strike="noStrike" spc="-1" dirty="0" err="1">
                <a:latin typeface="Arial"/>
              </a:rPr>
              <a:t>sie</a:t>
            </a:r>
            <a:r>
              <a:rPr lang="en-GB" sz="1200" b="0" strike="noStrike" spc="-1" dirty="0">
                <a:latin typeface="Arial"/>
              </a:rPr>
              <a:t>? </a:t>
            </a:r>
            <a:r>
              <a:rPr lang="en-GB" sz="1200" b="1" strike="noStrike" spc="-1" dirty="0" err="1">
                <a:latin typeface="Arial"/>
              </a:rPr>
              <a:t>Welche</a:t>
            </a:r>
            <a:r>
              <a:rPr lang="en-GB" sz="1200" b="1" strike="noStrike" spc="-1" dirty="0">
                <a:latin typeface="Arial"/>
              </a:rPr>
              <a:t> </a:t>
            </a:r>
            <a:r>
              <a:rPr lang="en-GB" sz="1200" b="1" strike="noStrike" spc="-1" dirty="0" err="1">
                <a:latin typeface="Arial"/>
              </a:rPr>
              <a:t>Aktivitäten</a:t>
            </a:r>
            <a:r>
              <a:rPr lang="en-GB" sz="1200" b="1" strike="noStrike" spc="-1" dirty="0">
                <a:latin typeface="Arial"/>
              </a:rPr>
              <a:t> </a:t>
            </a:r>
            <a:r>
              <a:rPr lang="en-GB" sz="1200" b="0" strike="noStrike" spc="-1" dirty="0">
                <a:latin typeface="Arial"/>
              </a:rPr>
              <a:t>mag </a:t>
            </a:r>
            <a:r>
              <a:rPr lang="en-GB" sz="1200" b="0" strike="noStrike" spc="-1" dirty="0" err="1">
                <a:latin typeface="Arial"/>
              </a:rPr>
              <a:t>sie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9832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new &amp; revisited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12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458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new &amp; revisited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12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0435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1</a:t>
            </a:r>
            <a:r>
              <a:rPr lang="en-GB" sz="1200" b="0" strike="noStrike" spc="-1" baseline="30000" dirty="0">
                <a:solidFill>
                  <a:srgbClr val="000000"/>
                </a:solidFill>
                <a:latin typeface="Calibri"/>
              </a:rPr>
              <a:t>st</a:t>
            </a:r>
            <a:r>
              <a:rPr lang="en-GB" sz="1200" b="0" strike="noStrike" spc="-1" dirty="0">
                <a:solidFill>
                  <a:srgbClr val="000000"/>
                </a:solidFill>
                <a:latin typeface="Calibri"/>
              </a:rPr>
              <a:t> person plural form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gif"/><Relationship Id="rId10" Type="http://schemas.openxmlformats.org/officeDocument/2006/relationships/audio" Target="../media/audio1.wav"/><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7.gif"/><Relationship Id="rId3" Type="http://schemas.openxmlformats.org/officeDocument/2006/relationships/audio" Target="../media/audio30.wav"/><Relationship Id="rId7" Type="http://schemas.openxmlformats.org/officeDocument/2006/relationships/audio" Target="../media/audio33.wav"/><Relationship Id="rId12" Type="http://schemas.openxmlformats.org/officeDocument/2006/relationships/image" Target="../media/image36.png"/><Relationship Id="rId17" Type="http://schemas.openxmlformats.org/officeDocument/2006/relationships/audio" Target="../media/audio38.wav"/><Relationship Id="rId2" Type="http://schemas.openxmlformats.org/officeDocument/2006/relationships/notesSlide" Target="../notesSlides/notesSlide10.xml"/><Relationship Id="rId16" Type="http://schemas.openxmlformats.org/officeDocument/2006/relationships/image" Target="../media/image18.sv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16.png"/><Relationship Id="rId15" Type="http://schemas.openxmlformats.org/officeDocument/2006/relationships/image" Target="../media/image17.png"/><Relationship Id="rId10" Type="http://schemas.openxmlformats.org/officeDocument/2006/relationships/audio" Target="../media/audio36.wav"/><Relationship Id="rId4" Type="http://schemas.openxmlformats.org/officeDocument/2006/relationships/audio" Target="../media/audio31.wav"/><Relationship Id="rId9" Type="http://schemas.openxmlformats.org/officeDocument/2006/relationships/audio" Target="../media/audio35.wav"/><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9.wav"/><Relationship Id="rId7" Type="http://schemas.openxmlformats.org/officeDocument/2006/relationships/image" Target="../media/image32.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audio" Target="../media/audio41.wav"/><Relationship Id="rId10" Type="http://schemas.openxmlformats.org/officeDocument/2006/relationships/image" Target="../media/image34.png"/><Relationship Id="rId4" Type="http://schemas.openxmlformats.org/officeDocument/2006/relationships/audio" Target="../media/audio40.wav"/><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1.pn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40.png"/><Relationship Id="rId17" Type="http://schemas.openxmlformats.org/officeDocument/2006/relationships/audio" Target="../media/audio50.wav"/><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30.png"/><Relationship Id="rId5" Type="http://schemas.openxmlformats.org/officeDocument/2006/relationships/audio" Target="../media/audio44.wav"/><Relationship Id="rId15" Type="http://schemas.openxmlformats.org/officeDocument/2006/relationships/image" Target="../media/image43.png"/><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57.wav"/><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18.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17.png"/><Relationship Id="rId5" Type="http://schemas.openxmlformats.org/officeDocument/2006/relationships/audio" Target="../media/audio53.wav"/><Relationship Id="rId1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audio" Target="../media/audio52.wav"/><Relationship Id="rId9" Type="http://schemas.openxmlformats.org/officeDocument/2006/relationships/image" Target="../media/image16.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0.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gif"/><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audio" Target="../media/audio12.wav"/></Relationships>
</file>

<file path=ppt/slides/_rels/slide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7.xml"/><Relationship Id="rId16"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18.svg"/><Relationship Id="rId5" Type="http://schemas.openxmlformats.org/officeDocument/2006/relationships/audio" Target="../media/audio15.wav"/><Relationship Id="rId1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1.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8.svg"/><Relationship Id="rId5" Type="http://schemas.openxmlformats.org/officeDocument/2006/relationships/audio" Target="../media/audio22.wav"/><Relationship Id="rId1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audio" Target="../media/audio21.wav"/><Relationship Id="rId9" Type="http://schemas.openxmlformats.org/officeDocument/2006/relationships/audio" Target="../media/audio19.wav"/><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26.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9.wav"/><Relationship Id="rId11" Type="http://schemas.microsoft.com/office/2007/relationships/hdphoto" Target="../media/hdphoto2.wdp"/><Relationship Id="rId5" Type="http://schemas.openxmlformats.org/officeDocument/2006/relationships/audio" Target="../media/audio28.wav"/><Relationship Id="rId10" Type="http://schemas.openxmlformats.org/officeDocument/2006/relationships/image" Target="../media/image33.png"/><Relationship Id="rId4" Type="http://schemas.openxmlformats.org/officeDocument/2006/relationships/audio" Target="../media/audio27.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5" name="Picture 4" descr="A picture containing text, book&#10;&#10;Description automatically generated">
            <a:extLst>
              <a:ext uri="{FF2B5EF4-FFF2-40B4-BE49-F238E27FC236}">
                <a16:creationId xmlns:a16="http://schemas.microsoft.com/office/drawing/2014/main" id="{6781A1A2-2A98-45A6-A047-2429CAA0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29" y="1393470"/>
            <a:ext cx="3094778" cy="2298978"/>
          </a:xfrm>
          <a:prstGeom prst="rect">
            <a:avLst/>
          </a:prstGeom>
        </p:spPr>
      </p:pic>
      <p:pic>
        <p:nvPicPr>
          <p:cNvPr id="13" name="Picture 12">
            <a:extLst>
              <a:ext uri="{FF2B5EF4-FFF2-40B4-BE49-F238E27FC236}">
                <a16:creationId xmlns:a16="http://schemas.microsoft.com/office/drawing/2014/main" id="{EE8F8AA1-7722-4283-820A-60374421C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19" y="2463642"/>
            <a:ext cx="939680" cy="1542039"/>
          </a:xfrm>
          <a:prstGeom prst="rect">
            <a:avLst/>
          </a:prstGeom>
        </p:spPr>
      </p:pic>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0189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wir (we), they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diese(r, s) this/these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long and short [e]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pic>
        <p:nvPicPr>
          <p:cNvPr id="11" name="Picture 10">
            <a:extLst>
              <a:ext uri="{FF2B5EF4-FFF2-40B4-BE49-F238E27FC236}">
                <a16:creationId xmlns:a16="http://schemas.microsoft.com/office/drawing/2014/main" id="{8FEECDF2-BC71-47C8-B32E-D3AC10ACB8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044" y="1635975"/>
            <a:ext cx="886639" cy="1454997"/>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738FDB3B-D083-47BE-9DA5-0612551F1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3" y="1815822"/>
            <a:ext cx="1916741" cy="1232405"/>
          </a:xfrm>
          <a:prstGeom prst="rect">
            <a:avLst/>
          </a:prstGeom>
        </p:spPr>
      </p:pic>
      <p:pic>
        <p:nvPicPr>
          <p:cNvPr id="15" name="Picture 2" descr="Present, Gift, Blue, Ribbon, Bow, Silver, Christmas">
            <a:extLst>
              <a:ext uri="{FF2B5EF4-FFF2-40B4-BE49-F238E27FC236}">
                <a16:creationId xmlns:a16="http://schemas.microsoft.com/office/drawing/2014/main" id="{8EAC0173-BB49-4508-A7F4-BB6D51501F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3948" y="3157859"/>
            <a:ext cx="1224819" cy="11965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ake, Candles, Icing, Pink, Yummy, Birthday, Four">
            <a:extLst>
              <a:ext uri="{FF2B5EF4-FFF2-40B4-BE49-F238E27FC236}">
                <a16:creationId xmlns:a16="http://schemas.microsoft.com/office/drawing/2014/main" id="{77FA2C68-AA8B-4036-9C11-EC64B12ED5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0102" y="3067826"/>
            <a:ext cx="1365492" cy="12492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10" name="T1_W5_1.1.wav"/>
            </a:hlinkClick>
            <a:extLst>
              <a:ext uri="{FF2B5EF4-FFF2-40B4-BE49-F238E27FC236}">
                <a16:creationId xmlns:a16="http://schemas.microsoft.com/office/drawing/2014/main" id="{B243181C-C636-4BFC-ACD7-2A31599A23FB}"/>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Oma hat </a:t>
            </a:r>
            <a:r>
              <a:rPr lang="en-GB" sz="2800" dirty="0" err="1">
                <a:solidFill>
                  <a:schemeClr val="bg1"/>
                </a:solidFill>
                <a:latin typeface="Segoe Print" panose="02000600000000000000" pitchFamily="2" charset="0"/>
              </a:rPr>
              <a:t>Geburtstag</a:t>
            </a:r>
            <a:endParaRPr lang="en-GB" sz="2800" dirty="0">
              <a:solidFill>
                <a:schemeClr val="bg1"/>
              </a:solidFill>
              <a:latin typeface="Segoe Print" panose="02000600000000000000" pitchFamily="2" charset="0"/>
            </a:endParaRPr>
          </a:p>
        </p:txBody>
      </p:sp>
      <p:pic>
        <p:nvPicPr>
          <p:cNvPr id="7" name="Picture 6" descr="Logo, icon&#10;&#10;Description automatically generated">
            <a:extLst>
              <a:ext uri="{FF2B5EF4-FFF2-40B4-BE49-F238E27FC236}">
                <a16:creationId xmlns:a16="http://schemas.microsoft.com/office/drawing/2014/main" id="{9B9405B2-DB32-4984-B661-7F621FD877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7731" y="3221993"/>
            <a:ext cx="1003715" cy="103276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5_10.1.wav"/>
            </a:hlinkClick>
          </p:cNvPr>
          <p:cNvSpPr/>
          <p:nvPr/>
        </p:nvSpPr>
        <p:spPr>
          <a:xfrm>
            <a:off x="84052" y="-1990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Johanna und Aisha in der Schule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a:hlinkClick r:id="" action="ppaction://noaction">
              <a:snd r:embed="rId4" name="T1_W5_9.1.wav"/>
            </a:hlinkClick>
          </p:cNvPr>
          <p:cNvSpPr/>
          <p:nvPr/>
        </p:nvSpPr>
        <p:spPr>
          <a:xfrm>
            <a:off x="157097" y="451207"/>
            <a:ext cx="7979470" cy="6565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002060"/>
                </a:solidFill>
                <a:latin typeface="Century Gothic"/>
              </a:rPr>
              <a:t>Was </a:t>
            </a:r>
            <a:r>
              <a:rPr lang="en-GB" sz="2000" spc="-1" dirty="0" err="1">
                <a:solidFill>
                  <a:srgbClr val="002060"/>
                </a:solidFill>
                <a:latin typeface="Century Gothic"/>
              </a:rPr>
              <a:t>schreibt</a:t>
            </a:r>
            <a:r>
              <a:rPr lang="en-GB" sz="2000" spc="-1" dirty="0">
                <a:solidFill>
                  <a:srgbClr val="002060"/>
                </a:solidFill>
                <a:latin typeface="Century Gothic"/>
              </a:rPr>
              <a:t> Johanna?  </a:t>
            </a:r>
            <a:r>
              <a:rPr lang="en-GB" sz="2000" spc="-1" dirty="0" err="1">
                <a:solidFill>
                  <a:srgbClr val="002060"/>
                </a:solidFill>
                <a:latin typeface="Century Gothic"/>
              </a:rPr>
              <a:t>Wer</a:t>
            </a:r>
            <a:r>
              <a:rPr lang="en-GB" sz="2000" spc="-1" dirty="0">
                <a:solidFill>
                  <a:srgbClr val="002060"/>
                </a:solidFill>
                <a:latin typeface="Century Gothic"/>
              </a:rPr>
              <a:t> </a:t>
            </a:r>
            <a:r>
              <a:rPr lang="en-GB" sz="2000" spc="-1" dirty="0" err="1">
                <a:solidFill>
                  <a:srgbClr val="002060"/>
                </a:solidFill>
                <a:latin typeface="Century Gothic"/>
              </a:rPr>
              <a:t>macht</a:t>
            </a:r>
            <a:r>
              <a:rPr lang="en-GB" sz="2000" spc="-1" dirty="0">
                <a:solidFill>
                  <a:srgbClr val="002060"/>
                </a:solidFill>
                <a:latin typeface="Century Gothic"/>
              </a:rPr>
              <a:t> was?  </a:t>
            </a:r>
            <a:br>
              <a:rPr lang="en-GB" sz="2000" spc="-1" dirty="0">
                <a:solidFill>
                  <a:srgbClr val="002060"/>
                </a:solidFill>
                <a:latin typeface="Century Gothic"/>
              </a:rPr>
            </a:br>
            <a:r>
              <a:rPr lang="en-GB" sz="2000" spc="-1" dirty="0" err="1">
                <a:solidFill>
                  <a:srgbClr val="002060"/>
                </a:solidFill>
                <a:latin typeface="Century Gothic"/>
              </a:rPr>
              <a:t>Ist</a:t>
            </a:r>
            <a:r>
              <a:rPr lang="en-GB" sz="2000" spc="-1" dirty="0">
                <a:solidFill>
                  <a:srgbClr val="002060"/>
                </a:solidFill>
                <a:latin typeface="Century Gothic"/>
              </a:rPr>
              <a:t> das Johanna (ich) </a:t>
            </a:r>
            <a:r>
              <a:rPr lang="en-GB" sz="2000" spc="-1" dirty="0" err="1">
                <a:solidFill>
                  <a:srgbClr val="002060"/>
                </a:solidFill>
                <a:latin typeface="Century Gothic"/>
              </a:rPr>
              <a:t>oder</a:t>
            </a:r>
            <a:r>
              <a:rPr lang="en-GB" sz="2000" spc="-1" dirty="0">
                <a:solidFill>
                  <a:srgbClr val="002060"/>
                </a:solidFill>
                <a:latin typeface="Century Gothic"/>
              </a:rPr>
              <a:t> Johanna und Moritz (</a:t>
            </a:r>
            <a:r>
              <a:rPr lang="en-GB" sz="2000" spc="-1" dirty="0" err="1">
                <a:solidFill>
                  <a:srgbClr val="002060"/>
                </a:solidFill>
                <a:latin typeface="Century Gothic"/>
              </a:rPr>
              <a:t>wir</a:t>
            </a:r>
            <a:r>
              <a:rPr lang="en-GB" sz="2000" spc="-1" dirty="0">
                <a:solidFill>
                  <a:srgbClr val="002060"/>
                </a:solidFill>
                <a:latin typeface="Century Gothic"/>
              </a:rPr>
              <a:t>)?</a:t>
            </a:r>
            <a:br>
              <a:rPr lang="en-GB" sz="2000" spc="-1" dirty="0">
                <a:solidFill>
                  <a:srgbClr val="002060"/>
                </a:solidFill>
                <a:latin typeface="Century Gothic"/>
              </a:rPr>
            </a:br>
            <a:endParaRPr kumimoji="0" lang="en-GB" sz="20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6" name="T1_W5_9.4.wav"/>
            </a:hlinkClick>
            <a:extLst>
              <a:ext uri="{FF2B5EF4-FFF2-40B4-BE49-F238E27FC236}">
                <a16:creationId xmlns:a16="http://schemas.microsoft.com/office/drawing/2014/main" id="{FA8CB7F0-F8CF-4B81-B158-8063FEDA7D6B}"/>
              </a:ext>
            </a:extLst>
          </p:cNvPr>
          <p:cNvSpPr/>
          <p:nvPr/>
        </p:nvSpPr>
        <p:spPr>
          <a:xfrm>
            <a:off x="198584" y="222292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7" name="T1_W5_9.5.wav"/>
            </a:hlinkClick>
            <a:extLst>
              <a:ext uri="{FF2B5EF4-FFF2-40B4-BE49-F238E27FC236}">
                <a16:creationId xmlns:a16="http://schemas.microsoft.com/office/drawing/2014/main" id="{E094FD90-0D83-47F8-89A4-772DF44F575F}"/>
              </a:ext>
            </a:extLst>
          </p:cNvPr>
          <p:cNvSpPr/>
          <p:nvPr/>
        </p:nvSpPr>
        <p:spPr>
          <a:xfrm>
            <a:off x="217723" y="36807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8" name="T1_W5_9.6.wav"/>
            </a:hlinkClick>
            <a:extLst>
              <a:ext uri="{FF2B5EF4-FFF2-40B4-BE49-F238E27FC236}">
                <a16:creationId xmlns:a16="http://schemas.microsoft.com/office/drawing/2014/main" id="{CFD2B835-F5BF-47D4-B4C7-88AAE0F15E80}"/>
              </a:ext>
            </a:extLst>
          </p:cNvPr>
          <p:cNvSpPr/>
          <p:nvPr/>
        </p:nvSpPr>
        <p:spPr>
          <a:xfrm>
            <a:off x="221475" y="513855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9" name="T1_W5_9.7.wav"/>
            </a:hlinkClick>
            <a:extLst>
              <a:ext uri="{FF2B5EF4-FFF2-40B4-BE49-F238E27FC236}">
                <a16:creationId xmlns:a16="http://schemas.microsoft.com/office/drawing/2014/main" id="{257623FD-7C94-435C-A16D-BE56DC83EBF2}"/>
              </a:ext>
            </a:extLst>
          </p:cNvPr>
          <p:cNvSpPr/>
          <p:nvPr/>
        </p:nvSpPr>
        <p:spPr>
          <a:xfrm>
            <a:off x="5904425" y="22763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10" name="T1_W5_9.8.wav"/>
            </a:hlinkClick>
            <a:extLst>
              <a:ext uri="{FF2B5EF4-FFF2-40B4-BE49-F238E27FC236}">
                <a16:creationId xmlns:a16="http://schemas.microsoft.com/office/drawing/2014/main" id="{741D7855-51C4-49F5-B43C-C9C8805C6DE6}"/>
              </a:ext>
            </a:extLst>
          </p:cNvPr>
          <p:cNvSpPr/>
          <p:nvPr/>
        </p:nvSpPr>
        <p:spPr>
          <a:xfrm>
            <a:off x="5904425" y="36807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11" name="T1_W5_9.9.wav"/>
            </a:hlinkClick>
            <a:extLst>
              <a:ext uri="{FF2B5EF4-FFF2-40B4-BE49-F238E27FC236}">
                <a16:creationId xmlns:a16="http://schemas.microsoft.com/office/drawing/2014/main" id="{61E23715-4B11-4DD2-A77F-9E251DE49F2A}"/>
              </a:ext>
            </a:extLst>
          </p:cNvPr>
          <p:cNvSpPr/>
          <p:nvPr/>
        </p:nvSpPr>
        <p:spPr>
          <a:xfrm>
            <a:off x="5904425" y="513855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Picture 12">
            <a:extLst>
              <a:ext uri="{FF2B5EF4-FFF2-40B4-BE49-F238E27FC236}">
                <a16:creationId xmlns:a16="http://schemas.microsoft.com/office/drawing/2014/main" id="{9CD2BE42-6969-4328-B60D-ABD4620B959F}"/>
              </a:ext>
            </a:extLst>
          </p:cNvPr>
          <p:cNvPicPr>
            <a:picLocks noChangeAspect="1"/>
          </p:cNvPicPr>
          <p:nvPr/>
        </p:nvPicPr>
        <p:blipFill>
          <a:blip r:embed="rId12"/>
          <a:stretch>
            <a:fillRect/>
          </a:stretch>
        </p:blipFill>
        <p:spPr>
          <a:xfrm>
            <a:off x="2195687" y="2124785"/>
            <a:ext cx="3311422" cy="1074080"/>
          </a:xfrm>
          <a:prstGeom prst="rect">
            <a:avLst/>
          </a:prstGeom>
        </p:spPr>
      </p:pic>
      <p:pic>
        <p:nvPicPr>
          <p:cNvPr id="14" name="Picture 13">
            <a:extLst>
              <a:ext uri="{FF2B5EF4-FFF2-40B4-BE49-F238E27FC236}">
                <a16:creationId xmlns:a16="http://schemas.microsoft.com/office/drawing/2014/main" id="{FBD8CA48-9E37-457B-92E6-DFD617833318}"/>
              </a:ext>
            </a:extLst>
          </p:cNvPr>
          <p:cNvPicPr>
            <a:picLocks noChangeAspect="1"/>
          </p:cNvPicPr>
          <p:nvPr/>
        </p:nvPicPr>
        <p:blipFill>
          <a:blip r:embed="rId12"/>
          <a:stretch>
            <a:fillRect/>
          </a:stretch>
        </p:blipFill>
        <p:spPr>
          <a:xfrm>
            <a:off x="811184" y="2156823"/>
            <a:ext cx="1517320" cy="524164"/>
          </a:xfrm>
          <a:prstGeom prst="rect">
            <a:avLst/>
          </a:prstGeom>
        </p:spPr>
      </p:pic>
      <p:sp>
        <p:nvSpPr>
          <p:cNvPr id="19" name="TextBox 53">
            <a:extLst>
              <a:ext uri="{FF2B5EF4-FFF2-40B4-BE49-F238E27FC236}">
                <a16:creationId xmlns:a16="http://schemas.microsoft.com/office/drawing/2014/main" id="{A8462067-C6FE-4127-83D5-0FF2FEE160CD}"/>
              </a:ext>
            </a:extLst>
          </p:cNvPr>
          <p:cNvSpPr txBox="1"/>
          <p:nvPr/>
        </p:nvSpPr>
        <p:spPr>
          <a:xfrm>
            <a:off x="2434282" y="2323071"/>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F0302020204030204"/>
              </a:rPr>
              <a:t>plane eine Party!</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22" name="TextBox 54">
            <a:extLst>
              <a:ext uri="{FF2B5EF4-FFF2-40B4-BE49-F238E27FC236}">
                <a16:creationId xmlns:a16="http://schemas.microsoft.com/office/drawing/2014/main" id="{A9FA2C80-ED36-4532-945C-EC330E0A5BF7}"/>
              </a:ext>
            </a:extLst>
          </p:cNvPr>
          <p:cNvSpPr txBox="1"/>
          <p:nvPr/>
        </p:nvSpPr>
        <p:spPr>
          <a:xfrm>
            <a:off x="954464" y="215682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10" name="Group 9">
            <a:extLst>
              <a:ext uri="{FF2B5EF4-FFF2-40B4-BE49-F238E27FC236}">
                <a16:creationId xmlns:a16="http://schemas.microsoft.com/office/drawing/2014/main" id="{6930B786-BE68-4E96-9056-6E709FADF3F4}"/>
              </a:ext>
            </a:extLst>
          </p:cNvPr>
          <p:cNvGrpSpPr/>
          <p:nvPr/>
        </p:nvGrpSpPr>
        <p:grpSpPr>
          <a:xfrm>
            <a:off x="811183" y="2630575"/>
            <a:ext cx="1517320" cy="524164"/>
            <a:chOff x="811183" y="2630575"/>
            <a:chExt cx="1517320" cy="524164"/>
          </a:xfrm>
        </p:grpSpPr>
        <p:pic>
          <p:nvPicPr>
            <p:cNvPr id="18" name="Picture 17">
              <a:extLst>
                <a:ext uri="{FF2B5EF4-FFF2-40B4-BE49-F238E27FC236}">
                  <a16:creationId xmlns:a16="http://schemas.microsoft.com/office/drawing/2014/main" id="{A305939F-C2F9-4E46-B838-3A4AA518E69F}"/>
                </a:ext>
              </a:extLst>
            </p:cNvPr>
            <p:cNvPicPr>
              <a:picLocks noChangeAspect="1"/>
            </p:cNvPicPr>
            <p:nvPr/>
          </p:nvPicPr>
          <p:blipFill>
            <a:blip r:embed="rId12"/>
            <a:stretch>
              <a:fillRect/>
            </a:stretch>
          </p:blipFill>
          <p:spPr>
            <a:xfrm>
              <a:off x="811183" y="2630575"/>
              <a:ext cx="1517320" cy="524164"/>
            </a:xfrm>
            <a:prstGeom prst="rect">
              <a:avLst/>
            </a:prstGeom>
          </p:spPr>
        </p:pic>
        <p:sp>
          <p:nvSpPr>
            <p:cNvPr id="23" name="TextBox 95">
              <a:extLst>
                <a:ext uri="{FF2B5EF4-FFF2-40B4-BE49-F238E27FC236}">
                  <a16:creationId xmlns:a16="http://schemas.microsoft.com/office/drawing/2014/main" id="{48B658BB-03FC-4EB6-81B3-0E1D11760A89}"/>
                </a:ext>
              </a:extLst>
            </p:cNvPr>
            <p:cNvSpPr txBox="1"/>
            <p:nvPr/>
          </p:nvSpPr>
          <p:spPr>
            <a:xfrm>
              <a:off x="945207" y="265277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4" name="Picture 3" descr="A picture containing text, doll&#10;&#10;Description automatically generated">
            <a:extLst>
              <a:ext uri="{FF2B5EF4-FFF2-40B4-BE49-F238E27FC236}">
                <a16:creationId xmlns:a16="http://schemas.microsoft.com/office/drawing/2014/main" id="{61A62ED8-11C2-4DC5-AB35-48D7ABDDA4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5179" y="164689"/>
            <a:ext cx="1519152" cy="170234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48057C6-D2EB-4191-9983-C303843192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4284" y="61136"/>
            <a:ext cx="2319248" cy="1805897"/>
          </a:xfrm>
          <a:prstGeom prst="rect">
            <a:avLst/>
          </a:prstGeom>
        </p:spPr>
      </p:pic>
      <p:sp>
        <p:nvSpPr>
          <p:cNvPr id="7" name="Rectangle 6">
            <a:extLst>
              <a:ext uri="{FF2B5EF4-FFF2-40B4-BE49-F238E27FC236}">
                <a16:creationId xmlns:a16="http://schemas.microsoft.com/office/drawing/2014/main" id="{E43ED1FC-FDC1-41D6-B5A6-7C46F16A170D}"/>
              </a:ext>
            </a:extLst>
          </p:cNvPr>
          <p:cNvSpPr/>
          <p:nvPr/>
        </p:nvSpPr>
        <p:spPr>
          <a:xfrm>
            <a:off x="7605703" y="1867033"/>
            <a:ext cx="3410465" cy="10355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Teacher">
            <a:extLst>
              <a:ext uri="{FF2B5EF4-FFF2-40B4-BE49-F238E27FC236}">
                <a16:creationId xmlns:a16="http://schemas.microsoft.com/office/drawing/2014/main" id="{4025660C-EF73-4BFB-84DB-8645281F47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0810" y="1058978"/>
            <a:ext cx="914400" cy="914400"/>
          </a:xfrm>
          <a:prstGeom prst="rect">
            <a:avLst/>
          </a:prstGeom>
        </p:spPr>
      </p:pic>
      <p:sp>
        <p:nvSpPr>
          <p:cNvPr id="25" name="Speech Bubble: Rectangle with Corners Rounded 24">
            <a:hlinkClick r:id="" action="ppaction://noaction">
              <a:snd r:embed="rId17" name="T1_W5_9.3.wav"/>
            </a:hlinkClick>
            <a:extLst>
              <a:ext uri="{FF2B5EF4-FFF2-40B4-BE49-F238E27FC236}">
                <a16:creationId xmlns:a16="http://schemas.microsoft.com/office/drawing/2014/main" id="{64BBC511-FDD1-4D21-B92F-F82E79B80214}"/>
              </a:ext>
            </a:extLst>
          </p:cNvPr>
          <p:cNvSpPr/>
          <p:nvPr/>
        </p:nvSpPr>
        <p:spPr>
          <a:xfrm>
            <a:off x="1045210" y="1274817"/>
            <a:ext cx="473947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Google Shape;108;p3">
            <a:hlinkClick r:id="" action="ppaction://noaction">
              <a:snd r:embed="rId17" name="T1_W5_9.3.wav"/>
            </a:hlinkClick>
            <a:extLst>
              <a:ext uri="{FF2B5EF4-FFF2-40B4-BE49-F238E27FC236}">
                <a16:creationId xmlns:a16="http://schemas.microsoft.com/office/drawing/2014/main" id="{66A24A10-AC0E-4C62-A7AB-527BCE6550F9}"/>
              </a:ext>
            </a:extLst>
          </p:cNvPr>
          <p:cNvSpPr txBox="1"/>
          <p:nvPr/>
        </p:nvSpPr>
        <p:spPr>
          <a:xfrm>
            <a:off x="1080056" y="1293981"/>
            <a:ext cx="5361934"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a:rPr>
              <a:t>Schreib</a:t>
            </a:r>
            <a:r>
              <a:rPr lang="en-GB" sz="2400" spc="-1" dirty="0">
                <a:solidFill>
                  <a:srgbClr val="002060"/>
                </a:solidFill>
                <a:latin typeface="Century Gothic"/>
              </a:rPr>
              <a:t> 1 – 6 und </a:t>
            </a:r>
            <a:r>
              <a:rPr lang="en-GB" sz="2400" b="1" spc="-1" dirty="0">
                <a:solidFill>
                  <a:srgbClr val="002060"/>
                </a:solidFill>
                <a:latin typeface="Century Gothic"/>
              </a:rPr>
              <a:t>ich</a:t>
            </a:r>
            <a:r>
              <a:rPr lang="en-GB" sz="2400" spc="-1" dirty="0">
                <a:solidFill>
                  <a:srgbClr val="002060"/>
                </a:solidFill>
                <a:latin typeface="Century Gothic"/>
              </a:rPr>
              <a:t> </a:t>
            </a:r>
            <a:r>
              <a:rPr lang="en-GB" sz="2400" spc="-1" dirty="0" err="1">
                <a:solidFill>
                  <a:srgbClr val="002060"/>
                </a:solidFill>
                <a:latin typeface="Century Gothic"/>
              </a:rPr>
              <a:t>oder</a:t>
            </a:r>
            <a:r>
              <a:rPr lang="en-GB" sz="2400" spc="-1" dirty="0">
                <a:solidFill>
                  <a:srgbClr val="002060"/>
                </a:solidFill>
                <a:latin typeface="Century Gothic"/>
              </a:rPr>
              <a:t> </a:t>
            </a:r>
            <a:r>
              <a:rPr lang="en-GB" sz="2400" b="1" spc="-1" dirty="0" err="1">
                <a:solidFill>
                  <a:srgbClr val="002060"/>
                </a:solidFill>
                <a:latin typeface="Century Gothic"/>
              </a:rPr>
              <a:t>wir</a:t>
            </a:r>
            <a:r>
              <a:rPr lang="en-GB" sz="2400" spc="-1" dirty="0">
                <a:solidFill>
                  <a:srgbClr val="002060"/>
                </a:solidFill>
                <a:latin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EBC6BA3E-414D-4EB5-9419-9BDE974E4EB0}"/>
              </a:ext>
            </a:extLst>
          </p:cNvPr>
          <p:cNvPicPr>
            <a:picLocks noChangeAspect="1"/>
          </p:cNvPicPr>
          <p:nvPr/>
        </p:nvPicPr>
        <p:blipFill>
          <a:blip r:embed="rId12"/>
          <a:stretch>
            <a:fillRect/>
          </a:stretch>
        </p:blipFill>
        <p:spPr>
          <a:xfrm>
            <a:off x="8276116" y="2156823"/>
            <a:ext cx="3311422" cy="1074080"/>
          </a:xfrm>
          <a:prstGeom prst="rect">
            <a:avLst/>
          </a:prstGeom>
        </p:spPr>
      </p:pic>
      <p:pic>
        <p:nvPicPr>
          <p:cNvPr id="29" name="Picture 28">
            <a:extLst>
              <a:ext uri="{FF2B5EF4-FFF2-40B4-BE49-F238E27FC236}">
                <a16:creationId xmlns:a16="http://schemas.microsoft.com/office/drawing/2014/main" id="{43D71806-406A-4E5F-8E1D-996E92859641}"/>
              </a:ext>
            </a:extLst>
          </p:cNvPr>
          <p:cNvPicPr>
            <a:picLocks noChangeAspect="1"/>
          </p:cNvPicPr>
          <p:nvPr/>
        </p:nvPicPr>
        <p:blipFill>
          <a:blip r:embed="rId12"/>
          <a:stretch>
            <a:fillRect/>
          </a:stretch>
        </p:blipFill>
        <p:spPr>
          <a:xfrm>
            <a:off x="6891612" y="2662613"/>
            <a:ext cx="1517320" cy="524164"/>
          </a:xfrm>
          <a:prstGeom prst="rect">
            <a:avLst/>
          </a:prstGeom>
        </p:spPr>
      </p:pic>
      <p:sp>
        <p:nvSpPr>
          <p:cNvPr id="30" name="TextBox 53">
            <a:extLst>
              <a:ext uri="{FF2B5EF4-FFF2-40B4-BE49-F238E27FC236}">
                <a16:creationId xmlns:a16="http://schemas.microsoft.com/office/drawing/2014/main" id="{03C07518-79ED-4E1A-8993-30E0D6F08954}"/>
              </a:ext>
            </a:extLst>
          </p:cNvPr>
          <p:cNvSpPr txBox="1"/>
          <p:nvPr/>
        </p:nvSpPr>
        <p:spPr>
          <a:xfrm>
            <a:off x="8514711" y="2355109"/>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brauchen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Gläser</a:t>
            </a:r>
            <a:r>
              <a:rPr lang="en-GB" sz="2400" b="1" i="1" dirty="0">
                <a:solidFill>
                  <a:srgbClr val="002060"/>
                </a:solidFill>
                <a:latin typeface="Century Gothic" panose="020F0302020204030204"/>
              </a:rPr>
              <a:t>.</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57" name="Group 56">
            <a:extLst>
              <a:ext uri="{FF2B5EF4-FFF2-40B4-BE49-F238E27FC236}">
                <a16:creationId xmlns:a16="http://schemas.microsoft.com/office/drawing/2014/main" id="{402872E0-420C-4BBA-97B8-CE71595DC05C}"/>
              </a:ext>
            </a:extLst>
          </p:cNvPr>
          <p:cNvGrpSpPr/>
          <p:nvPr/>
        </p:nvGrpSpPr>
        <p:grpSpPr>
          <a:xfrm>
            <a:off x="6891613" y="2188861"/>
            <a:ext cx="1517320" cy="524164"/>
            <a:chOff x="6891613" y="2188861"/>
            <a:chExt cx="1517320" cy="524164"/>
          </a:xfrm>
        </p:grpSpPr>
        <p:pic>
          <p:nvPicPr>
            <p:cNvPr id="28" name="Picture 27">
              <a:extLst>
                <a:ext uri="{FF2B5EF4-FFF2-40B4-BE49-F238E27FC236}">
                  <a16:creationId xmlns:a16="http://schemas.microsoft.com/office/drawing/2014/main" id="{D7372FB5-5387-4A10-B551-DE24D9411B72}"/>
                </a:ext>
              </a:extLst>
            </p:cNvPr>
            <p:cNvPicPr>
              <a:picLocks noChangeAspect="1"/>
            </p:cNvPicPr>
            <p:nvPr/>
          </p:nvPicPr>
          <p:blipFill>
            <a:blip r:embed="rId12"/>
            <a:stretch>
              <a:fillRect/>
            </a:stretch>
          </p:blipFill>
          <p:spPr>
            <a:xfrm>
              <a:off x="6891613" y="2188861"/>
              <a:ext cx="1517320" cy="524164"/>
            </a:xfrm>
            <a:prstGeom prst="rect">
              <a:avLst/>
            </a:prstGeom>
          </p:spPr>
        </p:pic>
        <p:sp>
          <p:nvSpPr>
            <p:cNvPr id="31" name="TextBox 54">
              <a:extLst>
                <a:ext uri="{FF2B5EF4-FFF2-40B4-BE49-F238E27FC236}">
                  <a16:creationId xmlns:a16="http://schemas.microsoft.com/office/drawing/2014/main" id="{E7172ED8-E3D8-4425-BFE3-DD0E34083C20}"/>
                </a:ext>
              </a:extLst>
            </p:cNvPr>
            <p:cNvSpPr txBox="1"/>
            <p:nvPr/>
          </p:nvSpPr>
          <p:spPr>
            <a:xfrm>
              <a:off x="7034893" y="2188861"/>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32" name="TextBox 95">
            <a:extLst>
              <a:ext uri="{FF2B5EF4-FFF2-40B4-BE49-F238E27FC236}">
                <a16:creationId xmlns:a16="http://schemas.microsoft.com/office/drawing/2014/main" id="{B0E29518-263B-441B-8D53-56DB6065B92E}"/>
              </a:ext>
            </a:extLst>
          </p:cNvPr>
          <p:cNvSpPr txBox="1"/>
          <p:nvPr/>
        </p:nvSpPr>
        <p:spPr>
          <a:xfrm>
            <a:off x="7045360" y="2708939"/>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13C101F0-0E99-4FDB-9985-CAB829CB9A1C}"/>
              </a:ext>
            </a:extLst>
          </p:cNvPr>
          <p:cNvPicPr>
            <a:picLocks noChangeAspect="1"/>
          </p:cNvPicPr>
          <p:nvPr/>
        </p:nvPicPr>
        <p:blipFill>
          <a:blip r:embed="rId12"/>
          <a:stretch>
            <a:fillRect/>
          </a:stretch>
        </p:blipFill>
        <p:spPr>
          <a:xfrm>
            <a:off x="2328503" y="3608359"/>
            <a:ext cx="3311422" cy="1074080"/>
          </a:xfrm>
          <a:prstGeom prst="rect">
            <a:avLst/>
          </a:prstGeom>
        </p:spPr>
      </p:pic>
      <p:pic>
        <p:nvPicPr>
          <p:cNvPr id="34" name="Picture 33">
            <a:extLst>
              <a:ext uri="{FF2B5EF4-FFF2-40B4-BE49-F238E27FC236}">
                <a16:creationId xmlns:a16="http://schemas.microsoft.com/office/drawing/2014/main" id="{01392CE9-12DF-4D4C-973A-2B6896A300F4}"/>
              </a:ext>
            </a:extLst>
          </p:cNvPr>
          <p:cNvPicPr>
            <a:picLocks noChangeAspect="1"/>
          </p:cNvPicPr>
          <p:nvPr/>
        </p:nvPicPr>
        <p:blipFill>
          <a:blip r:embed="rId12"/>
          <a:stretch>
            <a:fillRect/>
          </a:stretch>
        </p:blipFill>
        <p:spPr>
          <a:xfrm>
            <a:off x="944000" y="3640397"/>
            <a:ext cx="1517320" cy="524164"/>
          </a:xfrm>
          <a:prstGeom prst="rect">
            <a:avLst/>
          </a:prstGeom>
        </p:spPr>
      </p:pic>
      <p:sp>
        <p:nvSpPr>
          <p:cNvPr id="36" name="TextBox 53">
            <a:extLst>
              <a:ext uri="{FF2B5EF4-FFF2-40B4-BE49-F238E27FC236}">
                <a16:creationId xmlns:a16="http://schemas.microsoft.com/office/drawing/2014/main" id="{3A6C60E9-1B63-4AFA-8404-50AA0F361C6A}"/>
              </a:ext>
            </a:extLst>
          </p:cNvPr>
          <p:cNvSpPr txBox="1"/>
          <p:nvPr/>
        </p:nvSpPr>
        <p:spPr>
          <a:xfrm>
            <a:off x="2567098" y="3806645"/>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habe</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viele</a:t>
            </a:r>
            <a:r>
              <a:rPr lang="en-GB" sz="2400" b="1" i="1" dirty="0">
                <a:solidFill>
                  <a:srgbClr val="002060"/>
                </a:solidFill>
                <a:latin typeface="Century Gothic" panose="020F0302020204030204"/>
              </a:rPr>
              <a:t> Ideen!</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37" name="TextBox 54">
            <a:extLst>
              <a:ext uri="{FF2B5EF4-FFF2-40B4-BE49-F238E27FC236}">
                <a16:creationId xmlns:a16="http://schemas.microsoft.com/office/drawing/2014/main" id="{50272DD5-0018-4099-A2FD-8CC5A6F1618A}"/>
              </a:ext>
            </a:extLst>
          </p:cNvPr>
          <p:cNvSpPr txBox="1"/>
          <p:nvPr/>
        </p:nvSpPr>
        <p:spPr>
          <a:xfrm>
            <a:off x="1087280" y="3640397"/>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11" name="Group 10">
            <a:extLst>
              <a:ext uri="{FF2B5EF4-FFF2-40B4-BE49-F238E27FC236}">
                <a16:creationId xmlns:a16="http://schemas.microsoft.com/office/drawing/2014/main" id="{F9B00823-6EA8-48C4-9ADA-9A48C10F9D81}"/>
              </a:ext>
            </a:extLst>
          </p:cNvPr>
          <p:cNvGrpSpPr/>
          <p:nvPr/>
        </p:nvGrpSpPr>
        <p:grpSpPr>
          <a:xfrm>
            <a:off x="943999" y="4114149"/>
            <a:ext cx="1517320" cy="524164"/>
            <a:chOff x="943999" y="4114149"/>
            <a:chExt cx="1517320" cy="524164"/>
          </a:xfrm>
        </p:grpSpPr>
        <p:pic>
          <p:nvPicPr>
            <p:cNvPr id="35" name="Picture 34">
              <a:extLst>
                <a:ext uri="{FF2B5EF4-FFF2-40B4-BE49-F238E27FC236}">
                  <a16:creationId xmlns:a16="http://schemas.microsoft.com/office/drawing/2014/main" id="{1ECEA3FC-289E-40BC-B496-89C306CB5ABC}"/>
                </a:ext>
              </a:extLst>
            </p:cNvPr>
            <p:cNvPicPr>
              <a:picLocks noChangeAspect="1"/>
            </p:cNvPicPr>
            <p:nvPr/>
          </p:nvPicPr>
          <p:blipFill>
            <a:blip r:embed="rId12"/>
            <a:stretch>
              <a:fillRect/>
            </a:stretch>
          </p:blipFill>
          <p:spPr>
            <a:xfrm>
              <a:off x="943999" y="4114149"/>
              <a:ext cx="1517320" cy="524164"/>
            </a:xfrm>
            <a:prstGeom prst="rect">
              <a:avLst/>
            </a:prstGeom>
          </p:spPr>
        </p:pic>
        <p:sp>
          <p:nvSpPr>
            <p:cNvPr id="38" name="TextBox 95">
              <a:extLst>
                <a:ext uri="{FF2B5EF4-FFF2-40B4-BE49-F238E27FC236}">
                  <a16:creationId xmlns:a16="http://schemas.microsoft.com/office/drawing/2014/main" id="{42A5A262-CD1E-43E1-B07C-568BFEB222B6}"/>
                </a:ext>
              </a:extLst>
            </p:cNvPr>
            <p:cNvSpPr txBox="1"/>
            <p:nvPr/>
          </p:nvSpPr>
          <p:spPr>
            <a:xfrm>
              <a:off x="1078023" y="4140887"/>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39" name="Picture 38">
            <a:extLst>
              <a:ext uri="{FF2B5EF4-FFF2-40B4-BE49-F238E27FC236}">
                <a16:creationId xmlns:a16="http://schemas.microsoft.com/office/drawing/2014/main" id="{89624645-FF10-4EA2-978F-0C7039C825E7}"/>
              </a:ext>
            </a:extLst>
          </p:cNvPr>
          <p:cNvPicPr>
            <a:picLocks noChangeAspect="1"/>
          </p:cNvPicPr>
          <p:nvPr/>
        </p:nvPicPr>
        <p:blipFill>
          <a:blip r:embed="rId12"/>
          <a:stretch>
            <a:fillRect/>
          </a:stretch>
        </p:blipFill>
        <p:spPr>
          <a:xfrm>
            <a:off x="2308779" y="5162154"/>
            <a:ext cx="3311422" cy="1074080"/>
          </a:xfrm>
          <a:prstGeom prst="rect">
            <a:avLst/>
          </a:prstGeom>
        </p:spPr>
      </p:pic>
      <p:pic>
        <p:nvPicPr>
          <p:cNvPr id="41" name="Picture 40">
            <a:extLst>
              <a:ext uri="{FF2B5EF4-FFF2-40B4-BE49-F238E27FC236}">
                <a16:creationId xmlns:a16="http://schemas.microsoft.com/office/drawing/2014/main" id="{A89D831D-3E4B-49C9-8940-F80211F8CE3E}"/>
              </a:ext>
            </a:extLst>
          </p:cNvPr>
          <p:cNvPicPr>
            <a:picLocks noChangeAspect="1"/>
          </p:cNvPicPr>
          <p:nvPr/>
        </p:nvPicPr>
        <p:blipFill>
          <a:blip r:embed="rId12"/>
          <a:stretch>
            <a:fillRect/>
          </a:stretch>
        </p:blipFill>
        <p:spPr>
          <a:xfrm>
            <a:off x="924275" y="5667944"/>
            <a:ext cx="1517320" cy="524164"/>
          </a:xfrm>
          <a:prstGeom prst="rect">
            <a:avLst/>
          </a:prstGeom>
        </p:spPr>
      </p:pic>
      <p:sp>
        <p:nvSpPr>
          <p:cNvPr id="42" name="TextBox 53">
            <a:extLst>
              <a:ext uri="{FF2B5EF4-FFF2-40B4-BE49-F238E27FC236}">
                <a16:creationId xmlns:a16="http://schemas.microsoft.com/office/drawing/2014/main" id="{DBBF78DF-18A2-48F5-BB53-63A215AA0795}"/>
              </a:ext>
            </a:extLst>
          </p:cNvPr>
          <p:cNvSpPr txBox="1"/>
          <p:nvPr/>
        </p:nvSpPr>
        <p:spPr>
          <a:xfrm>
            <a:off x="2633707" y="5262702"/>
            <a:ext cx="331142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kaufen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ein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Geschenk</a:t>
            </a:r>
            <a:r>
              <a:rPr lang="en-GB" sz="2400" b="1" i="1" dirty="0">
                <a:solidFill>
                  <a:srgbClr val="002060"/>
                </a:solidFill>
                <a:latin typeface="Century Gothic" panose="020F0302020204030204"/>
              </a:rPr>
              <a:t>.</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12" name="Group 11">
            <a:extLst>
              <a:ext uri="{FF2B5EF4-FFF2-40B4-BE49-F238E27FC236}">
                <a16:creationId xmlns:a16="http://schemas.microsoft.com/office/drawing/2014/main" id="{A11839C8-E819-4A15-8C1C-4FBBAEF42418}"/>
              </a:ext>
            </a:extLst>
          </p:cNvPr>
          <p:cNvGrpSpPr/>
          <p:nvPr/>
        </p:nvGrpSpPr>
        <p:grpSpPr>
          <a:xfrm>
            <a:off x="924276" y="5194192"/>
            <a:ext cx="1517320" cy="524164"/>
            <a:chOff x="924276" y="5194192"/>
            <a:chExt cx="1517320" cy="524164"/>
          </a:xfrm>
        </p:grpSpPr>
        <p:pic>
          <p:nvPicPr>
            <p:cNvPr id="40" name="Picture 39">
              <a:extLst>
                <a:ext uri="{FF2B5EF4-FFF2-40B4-BE49-F238E27FC236}">
                  <a16:creationId xmlns:a16="http://schemas.microsoft.com/office/drawing/2014/main" id="{2F946855-F9E6-4D36-9616-4E187782BB42}"/>
                </a:ext>
              </a:extLst>
            </p:cNvPr>
            <p:cNvPicPr>
              <a:picLocks noChangeAspect="1"/>
            </p:cNvPicPr>
            <p:nvPr/>
          </p:nvPicPr>
          <p:blipFill>
            <a:blip r:embed="rId12"/>
            <a:stretch>
              <a:fillRect/>
            </a:stretch>
          </p:blipFill>
          <p:spPr>
            <a:xfrm>
              <a:off x="924276" y="5194192"/>
              <a:ext cx="1517320" cy="524164"/>
            </a:xfrm>
            <a:prstGeom prst="rect">
              <a:avLst/>
            </a:prstGeom>
          </p:spPr>
        </p:pic>
        <p:sp>
          <p:nvSpPr>
            <p:cNvPr id="43" name="TextBox 54">
              <a:extLst>
                <a:ext uri="{FF2B5EF4-FFF2-40B4-BE49-F238E27FC236}">
                  <a16:creationId xmlns:a16="http://schemas.microsoft.com/office/drawing/2014/main" id="{298AD021-415C-417A-A775-1C93A2F3B84E}"/>
                </a:ext>
              </a:extLst>
            </p:cNvPr>
            <p:cNvSpPr txBox="1"/>
            <p:nvPr/>
          </p:nvSpPr>
          <p:spPr>
            <a:xfrm>
              <a:off x="1067556" y="5194192"/>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44" name="TextBox 95">
            <a:extLst>
              <a:ext uri="{FF2B5EF4-FFF2-40B4-BE49-F238E27FC236}">
                <a16:creationId xmlns:a16="http://schemas.microsoft.com/office/drawing/2014/main" id="{710D5E0A-F36A-4917-9FDC-FFD0D02218DC}"/>
              </a:ext>
            </a:extLst>
          </p:cNvPr>
          <p:cNvSpPr txBox="1"/>
          <p:nvPr/>
        </p:nvSpPr>
        <p:spPr>
          <a:xfrm>
            <a:off x="1052291" y="5712979"/>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0A878D71-17E4-4B1F-A083-2972B3378F28}"/>
              </a:ext>
            </a:extLst>
          </p:cNvPr>
          <p:cNvPicPr>
            <a:picLocks noChangeAspect="1"/>
          </p:cNvPicPr>
          <p:nvPr/>
        </p:nvPicPr>
        <p:blipFill>
          <a:blip r:embed="rId12"/>
          <a:stretch>
            <a:fillRect/>
          </a:stretch>
        </p:blipFill>
        <p:spPr>
          <a:xfrm>
            <a:off x="8265649" y="3552732"/>
            <a:ext cx="3311422" cy="1074080"/>
          </a:xfrm>
          <a:prstGeom prst="rect">
            <a:avLst/>
          </a:prstGeom>
        </p:spPr>
      </p:pic>
      <p:pic>
        <p:nvPicPr>
          <p:cNvPr id="46" name="Picture 45">
            <a:extLst>
              <a:ext uri="{FF2B5EF4-FFF2-40B4-BE49-F238E27FC236}">
                <a16:creationId xmlns:a16="http://schemas.microsoft.com/office/drawing/2014/main" id="{5B5F8BCB-8FE3-4AAA-A289-70F6FBDC77E6}"/>
              </a:ext>
            </a:extLst>
          </p:cNvPr>
          <p:cNvPicPr>
            <a:picLocks noChangeAspect="1"/>
          </p:cNvPicPr>
          <p:nvPr/>
        </p:nvPicPr>
        <p:blipFill>
          <a:blip r:embed="rId12"/>
          <a:stretch>
            <a:fillRect/>
          </a:stretch>
        </p:blipFill>
        <p:spPr>
          <a:xfrm>
            <a:off x="6881146" y="3584770"/>
            <a:ext cx="1517320" cy="524164"/>
          </a:xfrm>
          <a:prstGeom prst="rect">
            <a:avLst/>
          </a:prstGeom>
        </p:spPr>
      </p:pic>
      <p:sp>
        <p:nvSpPr>
          <p:cNvPr id="48" name="TextBox 53">
            <a:extLst>
              <a:ext uri="{FF2B5EF4-FFF2-40B4-BE49-F238E27FC236}">
                <a16:creationId xmlns:a16="http://schemas.microsoft.com/office/drawing/2014/main" id="{C3A6979F-4B4A-4907-956B-3725ABAFD72F}"/>
              </a:ext>
            </a:extLst>
          </p:cNvPr>
          <p:cNvSpPr txBox="1"/>
          <p:nvPr/>
        </p:nvSpPr>
        <p:spPr>
          <a:xfrm>
            <a:off x="8504244" y="3751018"/>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schreibe</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ein</a:t>
            </a:r>
            <a:r>
              <a:rPr lang="en-GB" sz="2400" b="1" i="1" dirty="0">
                <a:solidFill>
                  <a:srgbClr val="002060"/>
                </a:solidFill>
                <a:latin typeface="Century Gothic" panose="020F0302020204030204"/>
              </a:rPr>
              <a:t> Lied.</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49" name="TextBox 54">
            <a:extLst>
              <a:ext uri="{FF2B5EF4-FFF2-40B4-BE49-F238E27FC236}">
                <a16:creationId xmlns:a16="http://schemas.microsoft.com/office/drawing/2014/main" id="{0EF8C57E-D318-4EAD-8E48-4044F0399E07}"/>
              </a:ext>
            </a:extLst>
          </p:cNvPr>
          <p:cNvSpPr txBox="1"/>
          <p:nvPr/>
        </p:nvSpPr>
        <p:spPr>
          <a:xfrm>
            <a:off x="7024426" y="3584770"/>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58" name="Group 57">
            <a:extLst>
              <a:ext uri="{FF2B5EF4-FFF2-40B4-BE49-F238E27FC236}">
                <a16:creationId xmlns:a16="http://schemas.microsoft.com/office/drawing/2014/main" id="{12ECE8FE-051F-4B21-B10B-ABB9B0291415}"/>
              </a:ext>
            </a:extLst>
          </p:cNvPr>
          <p:cNvGrpSpPr/>
          <p:nvPr/>
        </p:nvGrpSpPr>
        <p:grpSpPr>
          <a:xfrm>
            <a:off x="6881145" y="4043130"/>
            <a:ext cx="1517320" cy="539556"/>
            <a:chOff x="6881145" y="4043130"/>
            <a:chExt cx="1517320" cy="539556"/>
          </a:xfrm>
        </p:grpSpPr>
        <p:pic>
          <p:nvPicPr>
            <p:cNvPr id="47" name="Picture 46">
              <a:extLst>
                <a:ext uri="{FF2B5EF4-FFF2-40B4-BE49-F238E27FC236}">
                  <a16:creationId xmlns:a16="http://schemas.microsoft.com/office/drawing/2014/main" id="{4033A6F4-5F72-49BD-A158-15FFE58A8C7B}"/>
                </a:ext>
              </a:extLst>
            </p:cNvPr>
            <p:cNvPicPr>
              <a:picLocks noChangeAspect="1"/>
            </p:cNvPicPr>
            <p:nvPr/>
          </p:nvPicPr>
          <p:blipFill>
            <a:blip r:embed="rId12"/>
            <a:stretch>
              <a:fillRect/>
            </a:stretch>
          </p:blipFill>
          <p:spPr>
            <a:xfrm>
              <a:off x="6881145" y="4058522"/>
              <a:ext cx="1517320" cy="524164"/>
            </a:xfrm>
            <a:prstGeom prst="rect">
              <a:avLst/>
            </a:prstGeom>
          </p:spPr>
        </p:pic>
        <p:sp>
          <p:nvSpPr>
            <p:cNvPr id="50" name="TextBox 95">
              <a:extLst>
                <a:ext uri="{FF2B5EF4-FFF2-40B4-BE49-F238E27FC236}">
                  <a16:creationId xmlns:a16="http://schemas.microsoft.com/office/drawing/2014/main" id="{CCFF39A7-33FC-49E7-A991-E0B7DCB2A43C}"/>
                </a:ext>
              </a:extLst>
            </p:cNvPr>
            <p:cNvSpPr txBox="1"/>
            <p:nvPr/>
          </p:nvSpPr>
          <p:spPr>
            <a:xfrm>
              <a:off x="7024426" y="4043130"/>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51" name="Picture 50">
            <a:extLst>
              <a:ext uri="{FF2B5EF4-FFF2-40B4-BE49-F238E27FC236}">
                <a16:creationId xmlns:a16="http://schemas.microsoft.com/office/drawing/2014/main" id="{E90BB4DA-0B97-47BE-9B9C-85CEB46878E8}"/>
              </a:ext>
            </a:extLst>
          </p:cNvPr>
          <p:cNvPicPr>
            <a:picLocks noChangeAspect="1"/>
          </p:cNvPicPr>
          <p:nvPr/>
        </p:nvPicPr>
        <p:blipFill>
          <a:blip r:embed="rId12"/>
          <a:stretch>
            <a:fillRect/>
          </a:stretch>
        </p:blipFill>
        <p:spPr>
          <a:xfrm>
            <a:off x="8316657" y="5100564"/>
            <a:ext cx="3311422" cy="1074080"/>
          </a:xfrm>
          <a:prstGeom prst="rect">
            <a:avLst/>
          </a:prstGeom>
        </p:spPr>
      </p:pic>
      <p:pic>
        <p:nvPicPr>
          <p:cNvPr id="53" name="Picture 52">
            <a:extLst>
              <a:ext uri="{FF2B5EF4-FFF2-40B4-BE49-F238E27FC236}">
                <a16:creationId xmlns:a16="http://schemas.microsoft.com/office/drawing/2014/main" id="{81956F55-51A3-487F-85B1-540FA01295F0}"/>
              </a:ext>
            </a:extLst>
          </p:cNvPr>
          <p:cNvPicPr>
            <a:picLocks noChangeAspect="1"/>
          </p:cNvPicPr>
          <p:nvPr/>
        </p:nvPicPr>
        <p:blipFill>
          <a:blip r:embed="rId12"/>
          <a:stretch>
            <a:fillRect/>
          </a:stretch>
        </p:blipFill>
        <p:spPr>
          <a:xfrm>
            <a:off x="6932153" y="5606354"/>
            <a:ext cx="1517320" cy="524164"/>
          </a:xfrm>
          <a:prstGeom prst="rect">
            <a:avLst/>
          </a:prstGeom>
        </p:spPr>
      </p:pic>
      <p:sp>
        <p:nvSpPr>
          <p:cNvPr id="54" name="TextBox 53">
            <a:extLst>
              <a:ext uri="{FF2B5EF4-FFF2-40B4-BE49-F238E27FC236}">
                <a16:creationId xmlns:a16="http://schemas.microsoft.com/office/drawing/2014/main" id="{62AB7FA8-6E1D-430F-81F3-C87E81F2CBD3}"/>
              </a:ext>
            </a:extLst>
          </p:cNvPr>
          <p:cNvSpPr txBox="1"/>
          <p:nvPr/>
        </p:nvSpPr>
        <p:spPr>
          <a:xfrm>
            <a:off x="8592753" y="5172764"/>
            <a:ext cx="28890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machen</a:t>
            </a:r>
            <a:r>
              <a:rPr lang="en-GB" sz="2400" b="1" i="1" dirty="0">
                <a:solidFill>
                  <a:srgbClr val="002060"/>
                </a:solidFill>
                <a:latin typeface="Century Gothic" panose="020F0302020204030204"/>
              </a:rPr>
              <a:t> die Party </a:t>
            </a:r>
            <a:r>
              <a:rPr lang="en-GB" sz="2400" b="1" i="1" dirty="0" err="1">
                <a:solidFill>
                  <a:srgbClr val="002060"/>
                </a:solidFill>
                <a:latin typeface="Century Gothic" panose="020F0302020204030204"/>
              </a:rPr>
              <a:t>im</a:t>
            </a:r>
            <a:r>
              <a:rPr lang="en-GB" sz="2400" b="1" i="1" dirty="0">
                <a:solidFill>
                  <a:srgbClr val="002060"/>
                </a:solidFill>
                <a:latin typeface="Century Gothic" panose="020F0302020204030204"/>
              </a:rPr>
              <a:t> Garten.</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59" name="Group 58">
            <a:extLst>
              <a:ext uri="{FF2B5EF4-FFF2-40B4-BE49-F238E27FC236}">
                <a16:creationId xmlns:a16="http://schemas.microsoft.com/office/drawing/2014/main" id="{620E7499-E77B-4228-BD17-109FF786C5FE}"/>
              </a:ext>
            </a:extLst>
          </p:cNvPr>
          <p:cNvGrpSpPr/>
          <p:nvPr/>
        </p:nvGrpSpPr>
        <p:grpSpPr>
          <a:xfrm>
            <a:off x="6932154" y="5132602"/>
            <a:ext cx="1517320" cy="524164"/>
            <a:chOff x="6932154" y="5132602"/>
            <a:chExt cx="1517320" cy="524164"/>
          </a:xfrm>
        </p:grpSpPr>
        <p:pic>
          <p:nvPicPr>
            <p:cNvPr id="52" name="Picture 51">
              <a:extLst>
                <a:ext uri="{FF2B5EF4-FFF2-40B4-BE49-F238E27FC236}">
                  <a16:creationId xmlns:a16="http://schemas.microsoft.com/office/drawing/2014/main" id="{0BCA6011-27A9-4966-BDB1-863F2024E5EC}"/>
                </a:ext>
              </a:extLst>
            </p:cNvPr>
            <p:cNvPicPr>
              <a:picLocks noChangeAspect="1"/>
            </p:cNvPicPr>
            <p:nvPr/>
          </p:nvPicPr>
          <p:blipFill>
            <a:blip r:embed="rId12"/>
            <a:stretch>
              <a:fillRect/>
            </a:stretch>
          </p:blipFill>
          <p:spPr>
            <a:xfrm>
              <a:off x="6932154" y="5132602"/>
              <a:ext cx="1517320" cy="524164"/>
            </a:xfrm>
            <a:prstGeom prst="rect">
              <a:avLst/>
            </a:prstGeom>
          </p:spPr>
        </p:pic>
        <p:sp>
          <p:nvSpPr>
            <p:cNvPr id="55" name="TextBox 54">
              <a:extLst>
                <a:ext uri="{FF2B5EF4-FFF2-40B4-BE49-F238E27FC236}">
                  <a16:creationId xmlns:a16="http://schemas.microsoft.com/office/drawing/2014/main" id="{9200CC0C-8598-4C5D-9CA5-D0FBADF9E538}"/>
                </a:ext>
              </a:extLst>
            </p:cNvPr>
            <p:cNvSpPr txBox="1"/>
            <p:nvPr/>
          </p:nvSpPr>
          <p:spPr>
            <a:xfrm>
              <a:off x="7075434" y="5132602"/>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56" name="TextBox 95">
            <a:extLst>
              <a:ext uri="{FF2B5EF4-FFF2-40B4-BE49-F238E27FC236}">
                <a16:creationId xmlns:a16="http://schemas.microsoft.com/office/drawing/2014/main" id="{D6616AEC-CCFF-4B86-9F31-77789514C8A4}"/>
              </a:ext>
            </a:extLst>
          </p:cNvPr>
          <p:cNvSpPr txBox="1"/>
          <p:nvPr/>
        </p:nvSpPr>
        <p:spPr>
          <a:xfrm>
            <a:off x="7100608" y="566564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05513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92296" y="85428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means ‘she’: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7267988" cy="754735"/>
          </a:xfrm>
        </p:spPr>
        <p:txBody>
          <a:bodyPr/>
          <a:lstStyle/>
          <a:p>
            <a:r>
              <a:rPr lang="en-GB" sz="3600" b="1" spc="-1" dirty="0">
                <a:latin typeface="Century Gothic" panose="020B0502020202020204" pitchFamily="34" charset="0"/>
                <a:ea typeface="Century Gothic"/>
              </a:rPr>
              <a:t>Present tense: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28867" y="155882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7"/>
          <a:stretch/>
        </p:blipFill>
        <p:spPr>
          <a:xfrm>
            <a:off x="5669067" y="1429535"/>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54668" y="155779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sings/is singing songs.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576907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62966" y="335311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A close up of a logo&#10;&#10;Description automatically generated">
            <a:extLst>
              <a:ext uri="{FF2B5EF4-FFF2-40B4-BE49-F238E27FC236}">
                <a16:creationId xmlns:a16="http://schemas.microsoft.com/office/drawing/2014/main" id="{B11F2522-92A6-468B-BDB7-1D1B8A55CEF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9456367" y="4563178"/>
            <a:ext cx="861764" cy="861764"/>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444EB6B7-2FF9-45B9-9ECF-3AF2CDDCCAFD}"/>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b="7661"/>
          <a:stretch/>
        </p:blipFill>
        <p:spPr>
          <a:xfrm>
            <a:off x="3907191" y="5420598"/>
            <a:ext cx="1310049" cy="861763"/>
          </a:xfrm>
          <a:prstGeom prst="rect">
            <a:avLst/>
          </a:prstGeom>
        </p:spPr>
      </p:pic>
      <p:pic>
        <p:nvPicPr>
          <p:cNvPr id="37" name="Google Shape;183;p8">
            <a:extLst>
              <a:ext uri="{FF2B5EF4-FFF2-40B4-BE49-F238E27FC236}">
                <a16:creationId xmlns:a16="http://schemas.microsoft.com/office/drawing/2014/main" id="{934C8E5A-742D-4A21-AEC1-53E1ED112730}"/>
              </a:ext>
            </a:extLst>
          </p:cNvPr>
          <p:cNvPicPr/>
          <p:nvPr/>
        </p:nvPicPr>
        <p:blipFill>
          <a:blip r:embed="rId7"/>
          <a:stretch/>
        </p:blipFill>
        <p:spPr>
          <a:xfrm>
            <a:off x="5636521" y="5611321"/>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574462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sing/are singing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7"/>
          <a:stretch/>
        </p:blipFill>
        <p:spPr>
          <a:xfrm>
            <a:off x="5675228" y="3195335"/>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54668" y="32995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sing/are singing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3928" y="1444406"/>
            <a:ext cx="1051670" cy="785049"/>
          </a:xfrm>
          <a:prstGeom prst="rect">
            <a:avLst/>
          </a:prstGeom>
        </p:spPr>
      </p:pic>
      <p:sp>
        <p:nvSpPr>
          <p:cNvPr id="27" name="CustomShape 3">
            <a:extLst>
              <a:ext uri="{FF2B5EF4-FFF2-40B4-BE49-F238E27FC236}">
                <a16:creationId xmlns:a16="http://schemas.microsoft.com/office/drawing/2014/main" id="{2785C75B-8AAB-43E7-BDAB-898C78870B50}"/>
              </a:ext>
            </a:extLst>
          </p:cNvPr>
          <p:cNvSpPr/>
          <p:nvPr/>
        </p:nvSpPr>
        <p:spPr>
          <a:xfrm>
            <a:off x="92296" y="254897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But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also</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means ‘they’:</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2" name="CustomShape 3">
            <a:extLst>
              <a:ext uri="{FF2B5EF4-FFF2-40B4-BE49-F238E27FC236}">
                <a16:creationId xmlns:a16="http://schemas.microsoft.com/office/drawing/2014/main" id="{1E8C781A-BAF2-413B-8A56-B96C9ABE0EDC}"/>
              </a:ext>
            </a:extLst>
          </p:cNvPr>
          <p:cNvSpPr/>
          <p:nvPr/>
        </p:nvSpPr>
        <p:spPr>
          <a:xfrm>
            <a:off x="92296" y="481840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it is the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form 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Shape&#10;&#10;Description automatically generated">
            <a:extLst>
              <a:ext uri="{FF2B5EF4-FFF2-40B4-BE49-F238E27FC236}">
                <a16:creationId xmlns:a16="http://schemas.microsoft.com/office/drawing/2014/main" id="{E82193A9-F510-45C6-9AA1-4EAA4E6E69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5712" y="3077680"/>
            <a:ext cx="1415135" cy="1003195"/>
          </a:xfrm>
          <a:prstGeom prst="rect">
            <a:avLst/>
          </a:prstGeom>
        </p:spPr>
      </p:pic>
    </p:spTree>
    <p:extLst>
      <p:ext uri="{BB962C8B-B14F-4D97-AF65-F5344CB8AC3E}">
        <p14:creationId xmlns:p14="http://schemas.microsoft.com/office/powerpoint/2010/main" val="35314359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5_10.1.wav"/>
                                        </p:tgtEl>
                                      </p:cMediaNode>
                                    </p:audio>
                                  </p:sub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5_10.2.wav"/>
                                        </p:tgtEl>
                                      </p:cMediaNode>
                                    </p:audio>
                                  </p:sub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5_10.3.wav"/>
                                        </p:tgtEl>
                                      </p:cMediaNode>
                                    </p:audio>
                                  </p:sub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909270" y="86527"/>
            <a:ext cx="1190434" cy="1088269"/>
          </a:xfrm>
          <a:prstGeom prst="rect">
            <a:avLst/>
          </a:prstGeom>
          <a:ln>
            <a:noFill/>
          </a:ln>
        </p:spPr>
      </p:pic>
      <p:sp>
        <p:nvSpPr>
          <p:cNvPr id="90" name="CustomShape 3"/>
          <p:cNvSpPr/>
          <p:nvPr/>
        </p:nvSpPr>
        <p:spPr>
          <a:xfrm>
            <a:off x="249917" y="29546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To reply saying ‘this’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2" descr="Free vector graphics of A book">
            <a:extLst>
              <a:ext uri="{FF2B5EF4-FFF2-40B4-BE49-F238E27FC236}">
                <a16:creationId xmlns:a16="http://schemas.microsoft.com/office/drawing/2014/main" id="{3FEADBBD-CF33-429E-8517-765FF99904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4528" y="1334556"/>
            <a:ext cx="777014" cy="77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vector graphics of Bingo">
            <a:extLst>
              <a:ext uri="{FF2B5EF4-FFF2-40B4-BE49-F238E27FC236}">
                <a16:creationId xmlns:a16="http://schemas.microsoft.com/office/drawing/2014/main" id="{F96DEA41-34B3-44DE-A812-7E1F7824DD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6382" y="1209374"/>
            <a:ext cx="777015" cy="8312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244AC2-B1F7-4281-9752-7F24350CE8F1}"/>
              </a:ext>
            </a:extLst>
          </p:cNvPr>
          <p:cNvSpPr txBox="1"/>
          <p:nvPr/>
        </p:nvSpPr>
        <p:spPr>
          <a:xfrm>
            <a:off x="310255" y="2240496"/>
            <a:ext cx="54024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Welch</a:t>
            </a:r>
            <a:r>
              <a:rPr kumimoji="0" lang="en-US" sz="2800" b="1" i="0" u="none" strike="noStrike" kern="0" cap="none" spc="0" normalizeH="0" baseline="0" noProof="0" dirty="0" err="1">
                <a:ln>
                  <a:noFill/>
                </a:ln>
                <a:solidFill>
                  <a:schemeClr val="accent4"/>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i="0" u="none" strike="noStrike" kern="0" cap="none" spc="0" normalizeH="0" baseline="0" noProof="0" dirty="0" err="1">
                <a:ln>
                  <a:noFill/>
                </a:ln>
                <a:solidFill>
                  <a:srgbClr val="002060"/>
                </a:solidFill>
                <a:effectLst/>
                <a:uLnTx/>
                <a:uFillTx/>
                <a:latin typeface="Century Gothic"/>
                <a:ea typeface="+mn-ea"/>
                <a:cs typeface="+mn-cs"/>
              </a:rPr>
              <a:t>Texte</a:t>
            </a:r>
            <a:r>
              <a:rPr kumimoji="0" lang="en-US" sz="2800" i="0" u="none" strike="noStrike" kern="0" cap="none" spc="0" normalizeH="0" baseline="0" noProof="0" dirty="0">
                <a:ln>
                  <a:noFill/>
                </a:ln>
                <a:solidFill>
                  <a:srgbClr val="002060"/>
                </a:solidFill>
                <a:effectLst/>
                <a:uLnTx/>
                <a:uFillTx/>
                <a:latin typeface="Century Gothic"/>
                <a:ea typeface="+mn-ea"/>
                <a:cs typeface="+mn-cs"/>
              </a:rPr>
              <a:t>/Klassen/</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Spiele</a:t>
            </a:r>
            <a:r>
              <a:rPr kumimoji="0" lang="en-US" sz="2800" b="0" i="0" u="none" strike="noStrike" kern="0" cap="none" spc="0" normalizeH="0" baseline="0" noProof="0" dirty="0">
                <a:ln>
                  <a:noFill/>
                </a:ln>
                <a:solidFill>
                  <a:srgbClr val="002060"/>
                </a:solidFill>
                <a:effectLst/>
                <a:uLnTx/>
                <a:uFillTx/>
                <a:latin typeface="Century Gothic"/>
                <a:ea typeface="+mn-ea"/>
                <a:cs typeface="+mn-cs"/>
              </a:rPr>
              <a:t>?</a:t>
            </a:r>
          </a:p>
        </p:txBody>
      </p:sp>
      <p:grpSp>
        <p:nvGrpSpPr>
          <p:cNvPr id="51" name="Group 50">
            <a:extLst>
              <a:ext uri="{FF2B5EF4-FFF2-40B4-BE49-F238E27FC236}">
                <a16:creationId xmlns:a16="http://schemas.microsoft.com/office/drawing/2014/main" id="{E62035BC-527C-4794-9DE5-75C4E938E991}"/>
              </a:ext>
            </a:extLst>
          </p:cNvPr>
          <p:cNvGrpSpPr/>
          <p:nvPr/>
        </p:nvGrpSpPr>
        <p:grpSpPr>
          <a:xfrm>
            <a:off x="8789330" y="1909145"/>
            <a:ext cx="1148189" cy="877723"/>
            <a:chOff x="8789330" y="1909145"/>
            <a:chExt cx="1148189" cy="877723"/>
          </a:xfrm>
        </p:grpSpPr>
        <p:pic>
          <p:nvPicPr>
            <p:cNvPr id="15" name="Picture 6" descr="Free vector graphics of Bingo">
              <a:extLst>
                <a:ext uri="{FF2B5EF4-FFF2-40B4-BE49-F238E27FC236}">
                  <a16:creationId xmlns:a16="http://schemas.microsoft.com/office/drawing/2014/main" id="{7F391114-F544-46D3-B8F2-4CDC5C936C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7331" y="2091273"/>
              <a:ext cx="650188" cy="6955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vector graphics of Bingo">
              <a:extLst>
                <a:ext uri="{FF2B5EF4-FFF2-40B4-BE49-F238E27FC236}">
                  <a16:creationId xmlns:a16="http://schemas.microsoft.com/office/drawing/2014/main" id="{12CD49E1-4786-4C97-97E4-4954677BCC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9330" y="1909145"/>
              <a:ext cx="759002" cy="812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79D44C5A-6F74-4923-89A5-031F664E6434}"/>
              </a:ext>
            </a:extLst>
          </p:cNvPr>
          <p:cNvGrpSpPr/>
          <p:nvPr/>
        </p:nvGrpSpPr>
        <p:grpSpPr>
          <a:xfrm>
            <a:off x="7020129" y="2176346"/>
            <a:ext cx="1507540" cy="580064"/>
            <a:chOff x="7020129" y="2176346"/>
            <a:chExt cx="1507540" cy="580064"/>
          </a:xfrm>
        </p:grpSpPr>
        <p:pic>
          <p:nvPicPr>
            <p:cNvPr id="19" name="Picture 4" descr="Free vector graphics of Blackboard">
              <a:extLst>
                <a:ext uri="{FF2B5EF4-FFF2-40B4-BE49-F238E27FC236}">
                  <a16:creationId xmlns:a16="http://schemas.microsoft.com/office/drawing/2014/main" id="{89FD7B0D-089C-4523-AC5F-F80897C09F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0129" y="2202494"/>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Blackboard">
              <a:extLst>
                <a:ext uri="{FF2B5EF4-FFF2-40B4-BE49-F238E27FC236}">
                  <a16:creationId xmlns:a16="http://schemas.microsoft.com/office/drawing/2014/main" id="{D41C8C91-0C04-4656-9979-723CDFB05F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01424" y="2176346"/>
              <a:ext cx="726245" cy="55391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stomShape 3">
            <a:extLst>
              <a:ext uri="{FF2B5EF4-FFF2-40B4-BE49-F238E27FC236}">
                <a16:creationId xmlns:a16="http://schemas.microsoft.com/office/drawing/2014/main" id="{552A083A-9C70-49B3-A7D4-7DBCEF3FDD7A}"/>
              </a:ext>
            </a:extLst>
          </p:cNvPr>
          <p:cNvSpPr/>
          <p:nvPr/>
        </p:nvSpPr>
        <p:spPr>
          <a:xfrm>
            <a:off x="174053" y="7476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 already know how to ask ‘which?’: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1813153-610B-41FC-8733-202C47B0ED9A}"/>
              </a:ext>
            </a:extLst>
          </p:cNvPr>
          <p:cNvSpPr txBox="1"/>
          <p:nvPr/>
        </p:nvSpPr>
        <p:spPr>
          <a:xfrm>
            <a:off x="312131" y="3975754"/>
            <a:ext cx="20441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2060"/>
                </a:solidFill>
                <a:latin typeface="Century Gothic"/>
              </a:rPr>
              <a:t>dies</a:t>
            </a:r>
            <a:r>
              <a:rPr lang="en-US" sz="2800" b="1" u="sng" kern="0" dirty="0" err="1">
                <a:solidFill>
                  <a:srgbClr val="29C1FA"/>
                </a:solidFill>
                <a:latin typeface="Century Gothic"/>
              </a:rPr>
              <a:t>er</a:t>
            </a:r>
            <a:r>
              <a:rPr lang="en-US" sz="2800" b="1" kern="0" dirty="0">
                <a:solidFill>
                  <a:srgbClr val="002060"/>
                </a:solidFill>
                <a:latin typeface="Century Gothic"/>
              </a:rPr>
              <a:t> </a:t>
            </a:r>
            <a:r>
              <a:rPr lang="en-US" sz="2800" kern="0" dirty="0">
                <a:solidFill>
                  <a:srgbClr val="002060"/>
                </a:solidFill>
                <a:latin typeface="Century Gothic"/>
              </a:rPr>
              <a:t>Text</a:t>
            </a:r>
            <a:endParaRPr kumimoji="0" lang="en-US" sz="2800" i="0" u="none" strike="noStrike" kern="0" cap="none" spc="0" normalizeH="0" baseline="0" noProof="0" dirty="0">
              <a:ln>
                <a:noFill/>
              </a:ln>
              <a:solidFill>
                <a:srgbClr val="002060"/>
              </a:solidFill>
              <a:effectLst/>
              <a:uLnTx/>
              <a:uFillTx/>
              <a:latin typeface="Century Gothic"/>
            </a:endParaRPr>
          </a:p>
        </p:txBody>
      </p:sp>
      <p:sp>
        <p:nvSpPr>
          <p:cNvPr id="26" name="TextBox 25">
            <a:extLst>
              <a:ext uri="{FF2B5EF4-FFF2-40B4-BE49-F238E27FC236}">
                <a16:creationId xmlns:a16="http://schemas.microsoft.com/office/drawing/2014/main" id="{08EA5DF9-34D2-466F-BD81-383E7EC09465}"/>
              </a:ext>
            </a:extLst>
          </p:cNvPr>
          <p:cNvSpPr txBox="1"/>
          <p:nvPr/>
        </p:nvSpPr>
        <p:spPr>
          <a:xfrm>
            <a:off x="4111621" y="3963692"/>
            <a:ext cx="22829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kumimoji="0" lang="en-US" sz="2800" b="1" i="0" u="sng" strike="noStrike" kern="0" cap="none" spc="0" normalizeH="0" baseline="0" noProof="0" dirty="0">
                <a:ln>
                  <a:noFill/>
                </a:ln>
                <a:solidFill>
                  <a:srgbClr val="FF0000"/>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Klasse</a:t>
            </a:r>
            <a:endParaRPr kumimoji="0" lang="en-US"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F2069B6A-4DF5-4E4A-BED0-4428D125CF8D}"/>
              </a:ext>
            </a:extLst>
          </p:cNvPr>
          <p:cNvSpPr txBox="1"/>
          <p:nvPr/>
        </p:nvSpPr>
        <p:spPr>
          <a:xfrm>
            <a:off x="8190293" y="3950120"/>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lang="en-US" sz="2800" b="1" u="sng" kern="0" dirty="0">
                <a:solidFill>
                  <a:srgbClr val="00B050"/>
                </a:solidFill>
                <a:latin typeface="Century Gothic"/>
              </a:rPr>
              <a:t>es</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Spiel</a:t>
            </a:r>
          </a:p>
        </p:txBody>
      </p:sp>
      <p:grpSp>
        <p:nvGrpSpPr>
          <p:cNvPr id="52" name="Group 51">
            <a:extLst>
              <a:ext uri="{FF2B5EF4-FFF2-40B4-BE49-F238E27FC236}">
                <a16:creationId xmlns:a16="http://schemas.microsoft.com/office/drawing/2014/main" id="{5ACF4C5B-E47B-4AAC-94DA-733C819A34FE}"/>
              </a:ext>
            </a:extLst>
          </p:cNvPr>
          <p:cNvGrpSpPr/>
          <p:nvPr/>
        </p:nvGrpSpPr>
        <p:grpSpPr>
          <a:xfrm>
            <a:off x="1940064" y="3694806"/>
            <a:ext cx="1733734" cy="871914"/>
            <a:chOff x="1940064" y="3694806"/>
            <a:chExt cx="1733734" cy="871914"/>
          </a:xfrm>
        </p:grpSpPr>
        <p:pic>
          <p:nvPicPr>
            <p:cNvPr id="25" name="Picture 2" descr="Free vector graphics of A book">
              <a:extLst>
                <a:ext uri="{FF2B5EF4-FFF2-40B4-BE49-F238E27FC236}">
                  <a16:creationId xmlns:a16="http://schemas.microsoft.com/office/drawing/2014/main" id="{7232B123-FC04-4D62-A23C-99689F8740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6784" y="3789706"/>
              <a:ext cx="777014" cy="77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81DF82-00CE-41D8-B8E9-663B15CA4C5F}"/>
                </a:ext>
              </a:extLst>
            </p:cNvPr>
            <p:cNvPicPr>
              <a:picLocks noChangeAspect="1"/>
            </p:cNvPicPr>
            <p:nvPr/>
          </p:nvPicPr>
          <p:blipFill>
            <a:blip r:embed="rId15"/>
            <a:stretch>
              <a:fillRect/>
            </a:stretch>
          </p:blipFill>
          <p:spPr>
            <a:xfrm rot="21367160">
              <a:off x="1940064" y="3694806"/>
              <a:ext cx="935132" cy="469638"/>
            </a:xfrm>
            <a:prstGeom prst="rect">
              <a:avLst/>
            </a:prstGeom>
          </p:spPr>
        </p:pic>
      </p:grpSp>
      <p:grpSp>
        <p:nvGrpSpPr>
          <p:cNvPr id="53" name="Group 52">
            <a:extLst>
              <a:ext uri="{FF2B5EF4-FFF2-40B4-BE49-F238E27FC236}">
                <a16:creationId xmlns:a16="http://schemas.microsoft.com/office/drawing/2014/main" id="{3855BFBE-E11F-4E41-8DE9-AA8320FD0F6E}"/>
              </a:ext>
            </a:extLst>
          </p:cNvPr>
          <p:cNvGrpSpPr/>
          <p:nvPr/>
        </p:nvGrpSpPr>
        <p:grpSpPr>
          <a:xfrm>
            <a:off x="5856225" y="3591253"/>
            <a:ext cx="1945606" cy="1043135"/>
            <a:chOff x="5856225" y="3591253"/>
            <a:chExt cx="1945606" cy="1043135"/>
          </a:xfrm>
        </p:grpSpPr>
        <p:pic>
          <p:nvPicPr>
            <p:cNvPr id="27" name="Picture 4" descr="Free vector graphics of Blackboard">
              <a:extLst>
                <a:ext uri="{FF2B5EF4-FFF2-40B4-BE49-F238E27FC236}">
                  <a16:creationId xmlns:a16="http://schemas.microsoft.com/office/drawing/2014/main" id="{6020F6EE-C157-4FF1-90AF-A883884DD5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3080" y="3857374"/>
              <a:ext cx="1018751" cy="77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2207F493-FF20-4C67-AC68-FB673B6193E9}"/>
                </a:ext>
              </a:extLst>
            </p:cNvPr>
            <p:cNvPicPr>
              <a:picLocks noChangeAspect="1"/>
            </p:cNvPicPr>
            <p:nvPr/>
          </p:nvPicPr>
          <p:blipFill>
            <a:blip r:embed="rId15"/>
            <a:stretch>
              <a:fillRect/>
            </a:stretch>
          </p:blipFill>
          <p:spPr>
            <a:xfrm rot="21367160">
              <a:off x="5856225" y="3591253"/>
              <a:ext cx="935132" cy="469638"/>
            </a:xfrm>
            <a:prstGeom prst="rect">
              <a:avLst/>
            </a:prstGeom>
          </p:spPr>
        </p:pic>
      </p:grpSp>
      <p:grpSp>
        <p:nvGrpSpPr>
          <p:cNvPr id="54" name="Group 53">
            <a:extLst>
              <a:ext uri="{FF2B5EF4-FFF2-40B4-BE49-F238E27FC236}">
                <a16:creationId xmlns:a16="http://schemas.microsoft.com/office/drawing/2014/main" id="{E8CD0AED-2E43-4098-A00E-CAAF025934E6}"/>
              </a:ext>
            </a:extLst>
          </p:cNvPr>
          <p:cNvGrpSpPr/>
          <p:nvPr/>
        </p:nvGrpSpPr>
        <p:grpSpPr>
          <a:xfrm>
            <a:off x="9907332" y="3501446"/>
            <a:ext cx="1745406" cy="978575"/>
            <a:chOff x="9907332" y="3501446"/>
            <a:chExt cx="1745406" cy="978575"/>
          </a:xfrm>
        </p:grpSpPr>
        <p:pic>
          <p:nvPicPr>
            <p:cNvPr id="29" name="Picture 6" descr="Free vector graphics of Bingo">
              <a:extLst>
                <a:ext uri="{FF2B5EF4-FFF2-40B4-BE49-F238E27FC236}">
                  <a16:creationId xmlns:a16="http://schemas.microsoft.com/office/drawing/2014/main" id="{A40E5C2E-8EF7-40E2-B044-E48EAFBED6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75723" y="3648742"/>
              <a:ext cx="777015" cy="8312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EA8D5B0-D8CC-4A03-90ED-3474270C379F}"/>
                </a:ext>
              </a:extLst>
            </p:cNvPr>
            <p:cNvPicPr>
              <a:picLocks noChangeAspect="1"/>
            </p:cNvPicPr>
            <p:nvPr/>
          </p:nvPicPr>
          <p:blipFill>
            <a:blip r:embed="rId15"/>
            <a:stretch>
              <a:fillRect/>
            </a:stretch>
          </p:blipFill>
          <p:spPr>
            <a:xfrm rot="21367160">
              <a:off x="9907332" y="3501446"/>
              <a:ext cx="935132" cy="469638"/>
            </a:xfrm>
            <a:prstGeom prst="rect">
              <a:avLst/>
            </a:prstGeom>
          </p:spPr>
        </p:pic>
      </p:grpSp>
      <p:pic>
        <p:nvPicPr>
          <p:cNvPr id="33" name="Google Shape;183;p8">
            <a:extLst>
              <a:ext uri="{FF2B5EF4-FFF2-40B4-BE49-F238E27FC236}">
                <a16:creationId xmlns:a16="http://schemas.microsoft.com/office/drawing/2014/main" id="{94266EB4-CEDA-405E-8119-ACFA5D5A7AE9}"/>
              </a:ext>
            </a:extLst>
          </p:cNvPr>
          <p:cNvPicPr/>
          <p:nvPr/>
        </p:nvPicPr>
        <p:blipFill>
          <a:blip r:embed="rId16"/>
          <a:stretch/>
        </p:blipFill>
        <p:spPr>
          <a:xfrm>
            <a:off x="1131211" y="4560083"/>
            <a:ext cx="633960" cy="671040"/>
          </a:xfrm>
          <a:prstGeom prst="rect">
            <a:avLst/>
          </a:prstGeom>
          <a:ln>
            <a:noFill/>
          </a:ln>
        </p:spPr>
      </p:pic>
      <p:pic>
        <p:nvPicPr>
          <p:cNvPr id="34" name="Google Shape;183;p8">
            <a:extLst>
              <a:ext uri="{FF2B5EF4-FFF2-40B4-BE49-F238E27FC236}">
                <a16:creationId xmlns:a16="http://schemas.microsoft.com/office/drawing/2014/main" id="{EAE90D38-0BA4-4019-80F9-FCFBA0EB7D2B}"/>
              </a:ext>
            </a:extLst>
          </p:cNvPr>
          <p:cNvPicPr/>
          <p:nvPr/>
        </p:nvPicPr>
        <p:blipFill>
          <a:blip r:embed="rId16"/>
          <a:stretch/>
        </p:blipFill>
        <p:spPr>
          <a:xfrm>
            <a:off x="4914013" y="4503324"/>
            <a:ext cx="633960" cy="671040"/>
          </a:xfrm>
          <a:prstGeom prst="rect">
            <a:avLst/>
          </a:prstGeom>
          <a:ln>
            <a:noFill/>
          </a:ln>
        </p:spPr>
      </p:pic>
      <p:pic>
        <p:nvPicPr>
          <p:cNvPr id="35" name="Google Shape;183;p8">
            <a:extLst>
              <a:ext uri="{FF2B5EF4-FFF2-40B4-BE49-F238E27FC236}">
                <a16:creationId xmlns:a16="http://schemas.microsoft.com/office/drawing/2014/main" id="{1F9BDA0B-7182-4440-AEAB-AB78F5E8F17B}"/>
              </a:ext>
            </a:extLst>
          </p:cNvPr>
          <p:cNvPicPr/>
          <p:nvPr/>
        </p:nvPicPr>
        <p:blipFill>
          <a:blip r:embed="rId16"/>
          <a:stretch/>
        </p:blipFill>
        <p:spPr>
          <a:xfrm>
            <a:off x="9030872" y="4401355"/>
            <a:ext cx="633960" cy="671040"/>
          </a:xfrm>
          <a:prstGeom prst="rect">
            <a:avLst/>
          </a:prstGeom>
          <a:ln>
            <a:noFill/>
          </a:ln>
        </p:spPr>
      </p:pic>
      <p:sp>
        <p:nvSpPr>
          <p:cNvPr id="36" name="CustomShape 5">
            <a:extLst>
              <a:ext uri="{FF2B5EF4-FFF2-40B4-BE49-F238E27FC236}">
                <a16:creationId xmlns:a16="http://schemas.microsoft.com/office/drawing/2014/main" id="{915EA4F5-3D70-49C8-9B71-CF5CAF639BEC}"/>
              </a:ext>
            </a:extLst>
          </p:cNvPr>
          <p:cNvSpPr/>
          <p:nvPr/>
        </p:nvSpPr>
        <p:spPr>
          <a:xfrm>
            <a:off x="672352" y="5174364"/>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text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7" name="CustomShape 5">
            <a:extLst>
              <a:ext uri="{FF2B5EF4-FFF2-40B4-BE49-F238E27FC236}">
                <a16:creationId xmlns:a16="http://schemas.microsoft.com/office/drawing/2014/main" id="{D4A13D6D-7109-4764-A776-F909ECFF58A9}"/>
              </a:ext>
            </a:extLst>
          </p:cNvPr>
          <p:cNvSpPr/>
          <p:nvPr/>
        </p:nvSpPr>
        <p:spPr>
          <a:xfrm>
            <a:off x="4415164" y="514469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class</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5">
            <a:extLst>
              <a:ext uri="{FF2B5EF4-FFF2-40B4-BE49-F238E27FC236}">
                <a16:creationId xmlns:a16="http://schemas.microsoft.com/office/drawing/2014/main" id="{08BA058E-B0C0-4087-9774-0F6F852FA2C5}"/>
              </a:ext>
            </a:extLst>
          </p:cNvPr>
          <p:cNvSpPr/>
          <p:nvPr/>
        </p:nvSpPr>
        <p:spPr>
          <a:xfrm>
            <a:off x="8331406" y="514469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game</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F8A9AFD2-F47D-42AC-BA0E-B2D7E9400631}"/>
              </a:ext>
            </a:extLst>
          </p:cNvPr>
          <p:cNvSpPr/>
          <p:nvPr/>
        </p:nvSpPr>
        <p:spPr>
          <a:xfrm>
            <a:off x="310255" y="56884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dies</a:t>
            </a:r>
            <a:r>
              <a:rPr lang="en-GB" sz="2800" b="1" dirty="0" err="1">
                <a:solidFill>
                  <a:schemeClr val="accent4"/>
                </a:solidFill>
                <a:latin typeface="Century Gothic" panose="020B0502020202020204" pitchFamily="34" charset="0"/>
              </a:rPr>
              <a:t>e</a:t>
            </a:r>
            <a:r>
              <a:rPr lang="en-GB" sz="2800" dirty="0">
                <a:solidFill>
                  <a:srgbClr val="002060"/>
                </a:solidFill>
                <a:latin typeface="Century Gothic" panose="020B0502020202020204" pitchFamily="34" charset="0"/>
              </a:rPr>
              <a:t>, meaning ‘these’, is used for all plural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370D5103-A9F0-4DB2-86B2-C27FB327FAE6}"/>
              </a:ext>
            </a:extLst>
          </p:cNvPr>
          <p:cNvSpPr txBox="1"/>
          <p:nvPr/>
        </p:nvSpPr>
        <p:spPr>
          <a:xfrm>
            <a:off x="312131" y="6334780"/>
            <a:ext cx="47692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kumimoji="0" lang="en-US" sz="2800" b="1" i="0" u="none" strike="noStrike" kern="0" cap="none" spc="0" normalizeH="0" baseline="0" noProof="0" dirty="0">
                <a:ln>
                  <a:noFill/>
                </a:ln>
                <a:solidFill>
                  <a:schemeClr val="accent4"/>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i="0" u="none" strike="noStrike" kern="0" cap="none" spc="0" normalizeH="0" baseline="0" noProof="0" dirty="0" err="1">
                <a:ln>
                  <a:noFill/>
                </a:ln>
                <a:solidFill>
                  <a:srgbClr val="002060"/>
                </a:solidFill>
                <a:effectLst/>
                <a:uLnTx/>
                <a:uFillTx/>
                <a:latin typeface="Century Gothic"/>
                <a:ea typeface="+mn-ea"/>
                <a:cs typeface="+mn-cs"/>
              </a:rPr>
              <a:t>Texte</a:t>
            </a:r>
            <a:r>
              <a:rPr kumimoji="0" lang="en-US" sz="2800" i="0" u="none" strike="noStrike" kern="0" cap="none" spc="0" normalizeH="0" baseline="0" noProof="0" dirty="0">
                <a:ln>
                  <a:noFill/>
                </a:ln>
                <a:solidFill>
                  <a:srgbClr val="002060"/>
                </a:solidFill>
                <a:effectLst/>
                <a:uLnTx/>
                <a:uFillTx/>
                <a:latin typeface="Century Gothic"/>
                <a:ea typeface="+mn-ea"/>
                <a:cs typeface="+mn-cs"/>
              </a:rPr>
              <a:t>/Klassen/</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Spiele</a:t>
            </a:r>
            <a:endParaRPr kumimoji="0" lang="en-US" sz="28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CB33105E-CE50-4CEC-8D6C-44D81FCD0977}"/>
              </a:ext>
            </a:extLst>
          </p:cNvPr>
          <p:cNvGrpSpPr/>
          <p:nvPr/>
        </p:nvGrpSpPr>
        <p:grpSpPr>
          <a:xfrm>
            <a:off x="5623225" y="2070803"/>
            <a:ext cx="1124202" cy="699353"/>
            <a:chOff x="5623225" y="2070803"/>
            <a:chExt cx="1124202" cy="699353"/>
          </a:xfrm>
        </p:grpSpPr>
        <p:pic>
          <p:nvPicPr>
            <p:cNvPr id="41" name="Picture 2" descr="Free vector graphics of A book">
              <a:extLst>
                <a:ext uri="{FF2B5EF4-FFF2-40B4-BE49-F238E27FC236}">
                  <a16:creationId xmlns:a16="http://schemas.microsoft.com/office/drawing/2014/main" id="{64BAF12A-A046-4031-91D6-D0E17CB243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3225" y="2079685"/>
              <a:ext cx="636789" cy="6904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vector graphics of A book">
              <a:extLst>
                <a:ext uri="{FF2B5EF4-FFF2-40B4-BE49-F238E27FC236}">
                  <a16:creationId xmlns:a16="http://schemas.microsoft.com/office/drawing/2014/main" id="{CC365DF9-6ECF-4675-A055-BA754D9334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0638" y="2070803"/>
              <a:ext cx="636789" cy="690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A33235D7-A496-4126-AB18-1E756645FA8B}"/>
              </a:ext>
            </a:extLst>
          </p:cNvPr>
          <p:cNvGrpSpPr/>
          <p:nvPr/>
        </p:nvGrpSpPr>
        <p:grpSpPr>
          <a:xfrm>
            <a:off x="4955840" y="6018874"/>
            <a:ext cx="5605584" cy="855752"/>
            <a:chOff x="6398720" y="6099598"/>
            <a:chExt cx="5605584" cy="855752"/>
          </a:xfrm>
        </p:grpSpPr>
        <p:pic>
          <p:nvPicPr>
            <p:cNvPr id="43" name="Picture 42">
              <a:extLst>
                <a:ext uri="{FF2B5EF4-FFF2-40B4-BE49-F238E27FC236}">
                  <a16:creationId xmlns:a16="http://schemas.microsoft.com/office/drawing/2014/main" id="{6A839C86-1D58-47C8-A219-442835307C85}"/>
                </a:ext>
              </a:extLst>
            </p:cNvPr>
            <p:cNvPicPr>
              <a:picLocks noChangeAspect="1"/>
            </p:cNvPicPr>
            <p:nvPr/>
          </p:nvPicPr>
          <p:blipFill>
            <a:blip r:embed="rId15"/>
            <a:stretch>
              <a:fillRect/>
            </a:stretch>
          </p:blipFill>
          <p:spPr>
            <a:xfrm rot="21367160">
              <a:off x="6398720" y="6237721"/>
              <a:ext cx="935132" cy="469638"/>
            </a:xfrm>
            <a:prstGeom prst="rect">
              <a:avLst/>
            </a:prstGeom>
          </p:spPr>
        </p:pic>
        <p:pic>
          <p:nvPicPr>
            <p:cNvPr id="44" name="Picture 6" descr="Free vector graphics of Bingo">
              <a:extLst>
                <a:ext uri="{FF2B5EF4-FFF2-40B4-BE49-F238E27FC236}">
                  <a16:creationId xmlns:a16="http://schemas.microsoft.com/office/drawing/2014/main" id="{15105196-D372-49EF-A0B3-8FCF332200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54116" y="6259755"/>
              <a:ext cx="650188" cy="6955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Free vector graphics of Bingo">
              <a:extLst>
                <a:ext uri="{FF2B5EF4-FFF2-40B4-BE49-F238E27FC236}">
                  <a16:creationId xmlns:a16="http://schemas.microsoft.com/office/drawing/2014/main" id="{8C181BFB-EB0A-40BE-A92C-5B77896C7D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48165" y="6099598"/>
              <a:ext cx="759002" cy="8120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Free vector graphics of Blackboard">
              <a:extLst>
                <a:ext uri="{FF2B5EF4-FFF2-40B4-BE49-F238E27FC236}">
                  <a16:creationId xmlns:a16="http://schemas.microsoft.com/office/drawing/2014/main" id="{991225A6-A9E6-46B7-90C8-30BE075D35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96548" y="6392020"/>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vector graphics of Blackboard">
              <a:extLst>
                <a:ext uri="{FF2B5EF4-FFF2-40B4-BE49-F238E27FC236}">
                  <a16:creationId xmlns:a16="http://schemas.microsoft.com/office/drawing/2014/main" id="{1BC1C6B7-26C6-4329-B2F6-9D7F15D5E2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58728" y="6346686"/>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ree vector graphics of A book">
              <a:extLst>
                <a:ext uri="{FF2B5EF4-FFF2-40B4-BE49-F238E27FC236}">
                  <a16:creationId xmlns:a16="http://schemas.microsoft.com/office/drawing/2014/main" id="{435E4F3B-F985-484A-9161-F258AB2FFF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391" y="6250229"/>
              <a:ext cx="636789" cy="6904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A book">
              <a:extLst>
                <a:ext uri="{FF2B5EF4-FFF2-40B4-BE49-F238E27FC236}">
                  <a16:creationId xmlns:a16="http://schemas.microsoft.com/office/drawing/2014/main" id="{3992B78B-1D08-46A0-A734-1DDF9DEA6B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9342" y="6258522"/>
              <a:ext cx="636789" cy="69047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3326E00-558C-471D-9A04-8A768FE92CF3}"/>
              </a:ext>
            </a:extLst>
          </p:cNvPr>
          <p:cNvSpPr txBox="1"/>
          <p:nvPr/>
        </p:nvSpPr>
        <p:spPr>
          <a:xfrm>
            <a:off x="312131" y="1421507"/>
            <a:ext cx="26068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noProof="0" dirty="0" err="1">
                <a:solidFill>
                  <a:srgbClr val="002060"/>
                </a:solidFill>
                <a:latin typeface="Century Gothic"/>
              </a:rPr>
              <a:t>W</a:t>
            </a: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elch</a:t>
            </a:r>
            <a:r>
              <a:rPr kumimoji="0" lang="en-US" sz="2800" b="1" i="0" u="sng" strike="noStrike" kern="0" cap="none" spc="0" normalizeH="0" baseline="0" noProof="0" dirty="0" err="1">
                <a:ln>
                  <a:noFill/>
                </a:ln>
                <a:solidFill>
                  <a:srgbClr val="00B0F0"/>
                </a:solidFill>
                <a:effectLst/>
                <a:uLnTx/>
                <a:uFillTx/>
                <a:latin typeface="Century Gothic"/>
                <a:ea typeface="+mn-ea"/>
                <a:cs typeface="+mn-cs"/>
              </a:rPr>
              <a:t>er</a:t>
            </a:r>
            <a:r>
              <a:rPr kumimoji="0" lang="en-US" sz="2800" b="1" i="0" u="none" strike="noStrike" kern="0" cap="none" spc="0" normalizeH="0" baseline="0" noProof="0" dirty="0">
                <a:ln>
                  <a:noFill/>
                </a:ln>
                <a:solidFill>
                  <a:srgbClr val="00B0F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Text?</a:t>
            </a:r>
          </a:p>
        </p:txBody>
      </p:sp>
      <p:sp>
        <p:nvSpPr>
          <p:cNvPr id="9" name="TextBox 8">
            <a:extLst>
              <a:ext uri="{FF2B5EF4-FFF2-40B4-BE49-F238E27FC236}">
                <a16:creationId xmlns:a16="http://schemas.microsoft.com/office/drawing/2014/main" id="{39D3B630-F9C4-4CD9-8CC5-A802D9CA2527}"/>
              </a:ext>
            </a:extLst>
          </p:cNvPr>
          <p:cNvSpPr txBox="1"/>
          <p:nvPr/>
        </p:nvSpPr>
        <p:spPr>
          <a:xfrm>
            <a:off x="4111621" y="1461453"/>
            <a:ext cx="28520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Welch</a:t>
            </a:r>
            <a:r>
              <a:rPr kumimoji="0" lang="en-US" sz="2800" b="1" i="0" u="sng" strike="noStrike" kern="0" cap="none" spc="0" normalizeH="0" baseline="0" noProof="0" dirty="0" err="1">
                <a:ln>
                  <a:noFill/>
                </a:ln>
                <a:solidFill>
                  <a:srgbClr val="FF0000"/>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K</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lasse</a:t>
            </a:r>
            <a:r>
              <a:rPr kumimoji="0" lang="en-US"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44EDC888-23B9-4822-B4FB-74765D18989C}"/>
              </a:ext>
            </a:extLst>
          </p:cNvPr>
          <p:cNvSpPr txBox="1"/>
          <p:nvPr/>
        </p:nvSpPr>
        <p:spPr>
          <a:xfrm>
            <a:off x="8142748" y="1456254"/>
            <a:ext cx="27719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entury Gothic"/>
                <a:ea typeface="+mn-ea"/>
                <a:cs typeface="+mn-cs"/>
              </a:rPr>
              <a:t>Welch</a:t>
            </a:r>
            <a:r>
              <a:rPr kumimoji="0" lang="en-US" sz="2800" b="1" i="0" u="sng" strike="noStrike" kern="0" cap="none" spc="0" normalizeH="0" baseline="0" noProof="0" dirty="0">
                <a:ln>
                  <a:noFill/>
                </a:ln>
                <a:solidFill>
                  <a:srgbClr val="00B050"/>
                </a:solidFill>
                <a:effectLst/>
                <a:uLnTx/>
                <a:uFillTx/>
                <a:latin typeface="Century Gothic"/>
                <a:ea typeface="+mn-ea"/>
                <a:cs typeface="+mn-cs"/>
              </a:rPr>
              <a:t>es</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Spiel?</a:t>
            </a:r>
          </a:p>
        </p:txBody>
      </p:sp>
      <p:pic>
        <p:nvPicPr>
          <p:cNvPr id="12" name="Picture 4" descr="Free vector graphics of Blackboard">
            <a:extLst>
              <a:ext uri="{FF2B5EF4-FFF2-40B4-BE49-F238E27FC236}">
                <a16:creationId xmlns:a16="http://schemas.microsoft.com/office/drawing/2014/main" id="{4020653D-4299-481A-A665-24DAF486A4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3684" y="1367412"/>
            <a:ext cx="1018751" cy="77701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hlinkClick r:id="" action="ppaction://noaction">
              <a:snd r:embed="rId17" name="T1_W5_12.1.wav"/>
            </a:hlinkClick>
            <a:extLst>
              <a:ext uri="{FF2B5EF4-FFF2-40B4-BE49-F238E27FC236}">
                <a16:creationId xmlns:a16="http://schemas.microsoft.com/office/drawing/2014/main" id="{CB392631-89D5-8936-48B0-45438260381E}"/>
              </a:ext>
            </a:extLst>
          </p:cNvPr>
          <p:cNvSpPr txBox="1"/>
          <p:nvPr/>
        </p:nvSpPr>
        <p:spPr>
          <a:xfrm>
            <a:off x="174053" y="86432"/>
            <a:ext cx="9311482" cy="646331"/>
          </a:xfrm>
          <a:prstGeom prst="rect">
            <a:avLst/>
          </a:prstGeom>
          <a:noFill/>
        </p:spPr>
        <p:txBody>
          <a:bodyPr wrap="square" rtlCol="0">
            <a:spAutoFit/>
          </a:bodyPr>
          <a:lstStyle/>
          <a:p>
            <a:r>
              <a:rPr lang="en-GB" sz="3600" b="1" spc="-1" dirty="0" err="1">
                <a:solidFill>
                  <a:srgbClr val="002060"/>
                </a:solidFill>
                <a:latin typeface="Century Gothic" panose="020B0502020202020204" pitchFamily="34" charset="0"/>
                <a:ea typeface="Century Gothic"/>
              </a:rPr>
              <a:t>diese</a:t>
            </a:r>
            <a:r>
              <a:rPr lang="en-GB" sz="3600" b="1" spc="-1" dirty="0">
                <a:solidFill>
                  <a:srgbClr val="002060"/>
                </a:solidFill>
                <a:latin typeface="Century Gothic" panose="020B0502020202020204" pitchFamily="34" charset="0"/>
                <a:ea typeface="Century Gothic"/>
              </a:rPr>
              <a:t>, </a:t>
            </a:r>
            <a:r>
              <a:rPr lang="en-GB" sz="3600" b="1" spc="-1" dirty="0" err="1">
                <a:solidFill>
                  <a:srgbClr val="002060"/>
                </a:solidFill>
                <a:latin typeface="Century Gothic" panose="020B0502020202020204" pitchFamily="34" charset="0"/>
                <a:ea typeface="Century Gothic"/>
              </a:rPr>
              <a:t>dieser</a:t>
            </a:r>
            <a:r>
              <a:rPr lang="en-GB" sz="3600" b="1" spc="-1" dirty="0">
                <a:solidFill>
                  <a:srgbClr val="002060"/>
                </a:solidFill>
                <a:latin typeface="Century Gothic" panose="020B0502020202020204" pitchFamily="34" charset="0"/>
                <a:ea typeface="Century Gothic"/>
              </a:rPr>
              <a:t>, dieses (this), </a:t>
            </a:r>
            <a:r>
              <a:rPr lang="en-GB" sz="3600" b="1" spc="-1" dirty="0" err="1">
                <a:solidFill>
                  <a:srgbClr val="002060"/>
                </a:solidFill>
                <a:latin typeface="Century Gothic" panose="020B0502020202020204" pitchFamily="34" charset="0"/>
                <a:ea typeface="Century Gothic"/>
              </a:rPr>
              <a:t>diese</a:t>
            </a:r>
            <a:r>
              <a:rPr lang="en-GB" sz="3600" b="1" spc="-1" dirty="0">
                <a:solidFill>
                  <a:srgbClr val="002060"/>
                </a:solidFill>
                <a:latin typeface="Century Gothic" panose="020B0502020202020204" pitchFamily="34" charset="0"/>
                <a:ea typeface="Century Gothic"/>
              </a:rPr>
              <a:t> (these)</a:t>
            </a:r>
            <a:endParaRPr lang="en-GB" sz="3600" dirty="0">
              <a:solidFill>
                <a:srgbClr val="002060"/>
              </a:solidFill>
            </a:endParaRPr>
          </a:p>
        </p:txBody>
      </p:sp>
    </p:spTree>
    <p:extLst>
      <p:ext uri="{BB962C8B-B14F-4D97-AF65-F5344CB8AC3E}">
        <p14:creationId xmlns:p14="http://schemas.microsoft.com/office/powerpoint/2010/main" val="39263428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5_1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5_1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5_1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5_11.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T1_W5_1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T1_W5_11.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T1_W5_11.7.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0" name="T1_W5_11.8.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6" grpId="0"/>
      <p:bldP spid="28" grpId="0"/>
      <p:bldP spid="40" grpId="0"/>
      <p:bldP spid="6"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5_13.1.wav"/>
            </a:hlinkClick>
          </p:cNvPr>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Moritz plant auch. Er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 </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9977151" y="568888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74372" y="373770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47627" y="1337431"/>
            <a:ext cx="2392549" cy="998716"/>
          </a:xfrm>
          <a:prstGeom prst="wedgeRoundRectCallout">
            <a:avLst>
              <a:gd name="adj1" fmla="val 28864"/>
              <a:gd name="adj2" fmla="val 572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196557" y="1337431"/>
            <a:ext cx="22033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brauchen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dieses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Glas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Gläser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hlinkClick r:id="" action="ppaction://noaction">
              <a:snd r:embed="rId4" name="T1_W5_12.2.wav"/>
            </a:hlinkClick>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1" y="134002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4" name="TextBox 23">
            <a:extLst>
              <a:ext uri="{FF2B5EF4-FFF2-40B4-BE49-F238E27FC236}">
                <a16:creationId xmlns:a16="http://schemas.microsoft.com/office/drawing/2014/main" id="{1B4548B4-4D5C-4D2B-AF47-3AB7ED5CC829}"/>
              </a:ext>
            </a:extLst>
          </p:cNvPr>
          <p:cNvSpPr txBox="1"/>
          <p:nvPr/>
        </p:nvSpPr>
        <p:spPr>
          <a:xfrm>
            <a:off x="5880471" y="197511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05704" y="3422059"/>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spielt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diese</a:t>
            </a:r>
            <a:r>
              <a:rPr lang="en-GB" sz="2000" dirty="0">
                <a:solidFill>
                  <a:srgbClr val="1F4E79"/>
                </a:solidFill>
                <a:latin typeface="Century Gothic" panose="020B0502020202020204" pitchFamily="34" charset="0"/>
              </a:rPr>
              <a:t> Spiel/</a:t>
            </a:r>
            <a:r>
              <a:rPr lang="en-GB" sz="2000" dirty="0" err="1">
                <a:solidFill>
                  <a:srgbClr val="1F4E79"/>
                </a:solidFill>
                <a:latin typeface="Century Gothic" panose="020B0502020202020204" pitchFamily="34" charset="0"/>
              </a:rPr>
              <a:t>Musik</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hlinkClick r:id="" action="ppaction://noaction">
              <a:snd r:embed="rId5" name="T1_W5_12.3.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926468" y="329866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26468" y="32969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gewinnt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diese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Partyspiele</a:t>
            </a:r>
            <a:r>
              <a:rPr lang="en-GB" sz="2000" dirty="0">
                <a:solidFill>
                  <a:srgbClr val="1F4E79"/>
                </a:solidFill>
                <a:latin typeface="Century Gothic" panose="020B0502020202020204" pitchFamily="34" charset="0"/>
              </a:rPr>
              <a:t>/</a:t>
            </a:r>
            <a:r>
              <a:rPr lang="en-GB" sz="2000" dirty="0" err="1">
                <a:solidFill>
                  <a:srgbClr val="1F4E79"/>
                </a:solidFill>
                <a:latin typeface="Century Gothic" panose="020B0502020202020204" pitchFamily="34" charset="0"/>
              </a:rPr>
              <a:t>Preis</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hlinkClick r:id="" action="ppaction://noaction">
              <a:snd r:embed="rId6" name="T1_W5_12.5.wav"/>
            </a:hlinkClick>
            <a:extLst>
              <a:ext uri="{FF2B5EF4-FFF2-40B4-BE49-F238E27FC236}">
                <a16:creationId xmlns:a16="http://schemas.microsoft.com/office/drawing/2014/main" id="{284211E8-A02A-46E8-9D59-5FDAFA50B723}"/>
              </a:ext>
            </a:extLst>
          </p:cNvPr>
          <p:cNvSpPr txBox="1"/>
          <p:nvPr/>
        </p:nvSpPr>
        <p:spPr>
          <a:xfrm>
            <a:off x="6191836" y="299328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974372" y="31026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59312" y="3130189"/>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59312" y="376527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897998" y="5355961"/>
            <a:ext cx="27135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machen</a:t>
            </a:r>
            <a:r>
              <a:rPr lang="en-GB" sz="2000" dirty="0">
                <a:solidFill>
                  <a:srgbClr val="1F4E79"/>
                </a:solidFill>
                <a:latin typeface="Century Gothic" panose="020B0502020202020204" pitchFamily="34" charset="0"/>
              </a:rPr>
              <a:t> dieses </a:t>
            </a:r>
            <a:r>
              <a:rPr lang="en-GB" sz="2000" dirty="0" err="1">
                <a:solidFill>
                  <a:srgbClr val="1F4E79"/>
                </a:solidFill>
                <a:latin typeface="Century Gothic" panose="020B0502020202020204" pitchFamily="34" charset="0"/>
              </a:rPr>
              <a:t>Foto</a:t>
            </a:r>
            <a:r>
              <a:rPr lang="en-GB" sz="2000" dirty="0">
                <a:solidFill>
                  <a:srgbClr val="1F4E79"/>
                </a:solidFill>
                <a:latin typeface="Century Gothic" panose="020B0502020202020204" pitchFamily="34" charset="0"/>
              </a:rPr>
              <a:t>/</a:t>
            </a:r>
            <a:r>
              <a:rPr lang="en-GB" sz="2000" dirty="0" err="1">
                <a:solidFill>
                  <a:srgbClr val="1F4E79"/>
                </a:solidFill>
                <a:latin typeface="Century Gothic" panose="020B0502020202020204" pitchFamily="34" charset="0"/>
              </a:rPr>
              <a:t>Liste</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hlinkClick r:id="" action="ppaction://noaction">
              <a:snd r:embed="rId7" name="T1_W5_12.4.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25FC993E-93FB-4EB3-B5B0-45DD68D7A7B3}"/>
              </a:ext>
            </a:extLst>
          </p:cNvPr>
          <p:cNvSpPr txBox="1"/>
          <p:nvPr/>
        </p:nvSpPr>
        <p:spPr>
          <a:xfrm>
            <a:off x="4675812" y="5184937"/>
            <a:ext cx="1428750" cy="461665"/>
          </a:xfrm>
          <a:prstGeom prst="rect">
            <a:avLst/>
          </a:prstGeom>
          <a:solidFill>
            <a:srgbClr val="EFF9FB"/>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56" name="TextBox 55">
            <a:extLst>
              <a:ext uri="{FF2B5EF4-FFF2-40B4-BE49-F238E27FC236}">
                <a16:creationId xmlns:a16="http://schemas.microsoft.com/office/drawing/2014/main" id="{60DB56D6-06F6-4E51-B6E3-9F906DDAD7E3}"/>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893739" y="5248087"/>
            <a:ext cx="25095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wiederholen</a:t>
            </a:r>
            <a:r>
              <a:rPr lang="en-GB" sz="2000" dirty="0">
                <a:solidFill>
                  <a:srgbClr val="1F4E79"/>
                </a:solidFill>
                <a:latin typeface="Century Gothic" panose="020B0502020202020204" pitchFamily="34" charset="0"/>
              </a:rPr>
              <a:t> dieses Lieder/Lied.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hlinkClick r:id="" action="ppaction://noaction">
              <a:snd r:embed="rId8" name="T1_W5_12.6.wav"/>
            </a:hlinkClick>
            <a:extLst>
              <a:ext uri="{FF2B5EF4-FFF2-40B4-BE49-F238E27FC236}">
                <a16:creationId xmlns:a16="http://schemas.microsoft.com/office/drawing/2014/main" id="{D06A5264-6A2C-431C-8F07-EAEA01BA084D}"/>
              </a:ext>
            </a:extLst>
          </p:cNvPr>
          <p:cNvSpPr txBox="1"/>
          <p:nvPr/>
        </p:nvSpPr>
        <p:spPr>
          <a:xfrm>
            <a:off x="6194615" y="494446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3" name="TextBox 62">
            <a:extLst>
              <a:ext uri="{FF2B5EF4-FFF2-40B4-BE49-F238E27FC236}">
                <a16:creationId xmlns:a16="http://schemas.microsoft.com/office/drawing/2014/main" id="{B22E5569-4463-484E-89A3-1CE67BF3C788}"/>
              </a:ext>
            </a:extLst>
          </p:cNvPr>
          <p:cNvSpPr txBox="1"/>
          <p:nvPr/>
        </p:nvSpPr>
        <p:spPr>
          <a:xfrm>
            <a:off x="9977151" y="505379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62091" y="508136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62091" y="571645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10"/>
          <a:stretch>
            <a:fillRect/>
          </a:stretch>
        </p:blipFill>
        <p:spPr>
          <a:xfrm>
            <a:off x="5289105" y="1838988"/>
            <a:ext cx="546339" cy="506217"/>
          </a:xfrm>
          <a:prstGeom prst="rect">
            <a:avLst/>
          </a:prstGeom>
        </p:spPr>
      </p:pic>
      <p:pic>
        <p:nvPicPr>
          <p:cNvPr id="71" name="Graphic 70" descr="Teacher">
            <a:extLst>
              <a:ext uri="{FF2B5EF4-FFF2-40B4-BE49-F238E27FC236}">
                <a16:creationId xmlns:a16="http://schemas.microsoft.com/office/drawing/2014/main" id="{2ADF4975-0373-4EBC-B689-B6EF2C1156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455" y="333231"/>
            <a:ext cx="914400" cy="914400"/>
          </a:xfrm>
          <a:prstGeom prst="rect">
            <a:avLst/>
          </a:prstGeom>
        </p:spPr>
      </p:pic>
      <p:sp>
        <p:nvSpPr>
          <p:cNvPr id="72" name="Speech Bubble: Rectangle with Corners Rounded 71">
            <a:hlinkClick r:id="" action="ppaction://noaction">
              <a:snd r:embed="rId13" name="T1_W5_12.1.wav"/>
            </a:hlinkClick>
            <a:extLst>
              <a:ext uri="{FF2B5EF4-FFF2-40B4-BE49-F238E27FC236}">
                <a16:creationId xmlns:a16="http://schemas.microsoft.com/office/drawing/2014/main" id="{4AC79476-FC15-4C2C-96B6-08DFB042C6D7}"/>
              </a:ext>
            </a:extLst>
          </p:cNvPr>
          <p:cNvSpPr/>
          <p:nvPr/>
        </p:nvSpPr>
        <p:spPr>
          <a:xfrm>
            <a:off x="1067159" y="446501"/>
            <a:ext cx="925514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Google Shape;108;p3">
            <a:hlinkClick r:id="" action="ppaction://noaction">
              <a:snd r:embed="rId13" name="T1_W5_12.1.wav"/>
            </a:hlinkClick>
            <a:extLst>
              <a:ext uri="{FF2B5EF4-FFF2-40B4-BE49-F238E27FC236}">
                <a16:creationId xmlns:a16="http://schemas.microsoft.com/office/drawing/2014/main" id="{1FA07CAD-76ED-4863-A736-8436CA9EA9C6}"/>
              </a:ext>
            </a:extLst>
          </p:cNvPr>
          <p:cNvSpPr txBox="1"/>
          <p:nvPr/>
        </p:nvSpPr>
        <p:spPr>
          <a:xfrm>
            <a:off x="1152886" y="536936"/>
            <a:ext cx="9255143" cy="400069"/>
          </a:xfrm>
          <a:prstGeom prst="rect">
            <a:avLst/>
          </a:prstGeom>
          <a:noFill/>
          <a:ln>
            <a:noFill/>
          </a:ln>
        </p:spPr>
        <p:txBody>
          <a:bodyPr spcFirstLastPara="1" wrap="square" lIns="91425" tIns="45700" rIns="91425" bIns="45700" anchor="t" anchorCtr="0">
            <a:spAutoFit/>
          </a:bodyPr>
          <a:lstStyle/>
          <a:p>
            <a:pPr>
              <a:defRPr/>
            </a:pPr>
            <a:r>
              <a:rPr lang="en-GB" sz="2000" spc="-1" dirty="0" err="1">
                <a:solidFill>
                  <a:srgbClr val="002060"/>
                </a:solidFill>
                <a:latin typeface="Century Gothic"/>
              </a:rPr>
              <a:t>Schreib</a:t>
            </a:r>
            <a:r>
              <a:rPr lang="en-GB" sz="2000" spc="-1" dirty="0">
                <a:solidFill>
                  <a:srgbClr val="002060"/>
                </a:solidFill>
                <a:latin typeface="Century Gothic"/>
              </a:rPr>
              <a:t> 1 – 5 und </a:t>
            </a:r>
            <a:r>
              <a:rPr lang="en-GB" sz="2000" b="1" spc="-1" dirty="0">
                <a:solidFill>
                  <a:srgbClr val="002060"/>
                </a:solidFill>
                <a:latin typeface="Century Gothic"/>
              </a:rPr>
              <a:t>she</a:t>
            </a:r>
            <a:r>
              <a:rPr lang="en-GB" sz="2000" spc="-1" dirty="0">
                <a:solidFill>
                  <a:srgbClr val="002060"/>
                </a:solidFill>
                <a:latin typeface="Century Gothic"/>
              </a:rPr>
              <a:t> </a:t>
            </a:r>
            <a:r>
              <a:rPr lang="en-GB" sz="2000" spc="-1" dirty="0" err="1">
                <a:solidFill>
                  <a:srgbClr val="002060"/>
                </a:solidFill>
                <a:latin typeface="Century Gothic"/>
              </a:rPr>
              <a:t>oder</a:t>
            </a:r>
            <a:r>
              <a:rPr lang="en-GB" sz="2000" spc="-1" dirty="0">
                <a:solidFill>
                  <a:srgbClr val="002060"/>
                </a:solidFill>
                <a:latin typeface="Century Gothic"/>
              </a:rPr>
              <a:t> </a:t>
            </a:r>
            <a:r>
              <a:rPr lang="en-GB" sz="2000" b="1" spc="-1" dirty="0">
                <a:solidFill>
                  <a:srgbClr val="002060"/>
                </a:solidFill>
                <a:latin typeface="Century Gothic"/>
              </a:rPr>
              <a:t>they. </a:t>
            </a:r>
            <a:r>
              <a:rPr lang="en-GB" sz="2000" spc="-1" dirty="0">
                <a:solidFill>
                  <a:srgbClr val="002060"/>
                </a:solidFill>
                <a:latin typeface="Century Gothic"/>
              </a:rPr>
              <a:t>Dann </a:t>
            </a:r>
            <a:r>
              <a:rPr lang="en-GB" sz="2000" spc="-1" dirty="0" err="1">
                <a:solidFill>
                  <a:srgbClr val="002060"/>
                </a:solidFill>
                <a:latin typeface="Century Gothic"/>
              </a:rPr>
              <a:t>schreib</a:t>
            </a:r>
            <a:r>
              <a:rPr lang="en-GB" sz="2000" spc="-1" dirty="0">
                <a:solidFill>
                  <a:srgbClr val="002060"/>
                </a:solidFill>
                <a:latin typeface="Century Gothic"/>
              </a:rPr>
              <a:t> </a:t>
            </a:r>
            <a:r>
              <a:rPr lang="en-GB" sz="2000" spc="-1" dirty="0" err="1">
                <a:solidFill>
                  <a:srgbClr val="002060"/>
                </a:solidFill>
                <a:latin typeface="Century Gothic"/>
              </a:rPr>
              <a:t>Moritzs</a:t>
            </a:r>
            <a:r>
              <a:rPr lang="en-GB" sz="2000" spc="-1" dirty="0">
                <a:solidFill>
                  <a:srgbClr val="002060"/>
                </a:solidFill>
                <a:latin typeface="Century Gothic"/>
              </a:rPr>
              <a:t> Idee auf </a:t>
            </a:r>
            <a:r>
              <a:rPr lang="en-GB" sz="2000" spc="-1" dirty="0" err="1">
                <a:solidFill>
                  <a:srgbClr val="002060"/>
                </a:solidFill>
                <a:latin typeface="Century Gothic"/>
              </a:rPr>
              <a:t>Englisch</a:t>
            </a:r>
            <a:r>
              <a:rPr lang="en-GB" sz="2000" spc="-1" dirty="0">
                <a:solidFill>
                  <a:srgbClr val="002060"/>
                </a:solidFill>
                <a:latin typeface="Century Gothic"/>
              </a:rPr>
              <a:t>.</a:t>
            </a:r>
            <a:endParaRPr kumimoji="0" sz="20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66CB383C-085E-47C8-BC06-AC0F5566ACE7}"/>
              </a:ext>
            </a:extLst>
          </p:cNvPr>
          <p:cNvGrpSpPr/>
          <p:nvPr/>
        </p:nvGrpSpPr>
        <p:grpSpPr>
          <a:xfrm>
            <a:off x="9319017" y="979190"/>
            <a:ext cx="1834200" cy="1576132"/>
            <a:chOff x="9363963" y="0"/>
            <a:chExt cx="1978453" cy="1777822"/>
          </a:xfrm>
        </p:grpSpPr>
        <p:pic>
          <p:nvPicPr>
            <p:cNvPr id="4" name="Picture 3" descr="A picture containing text, toy, doll, vector graphics&#10;&#10;Description automatically generated">
              <a:extLst>
                <a:ext uri="{FF2B5EF4-FFF2-40B4-BE49-F238E27FC236}">
                  <a16:creationId xmlns:a16="http://schemas.microsoft.com/office/drawing/2014/main" id="{1C74A5CB-43B7-40E9-9060-E243D0AC03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9843" y="0"/>
              <a:ext cx="1702573" cy="1649368"/>
            </a:xfrm>
            <a:prstGeom prst="rect">
              <a:avLst/>
            </a:prstGeom>
          </p:spPr>
        </p:pic>
        <p:pic>
          <p:nvPicPr>
            <p:cNvPr id="70" name="Picture 69" descr="Icon&#10;&#10;Description automatically generated">
              <a:extLst>
                <a:ext uri="{FF2B5EF4-FFF2-40B4-BE49-F238E27FC236}">
                  <a16:creationId xmlns:a16="http://schemas.microsoft.com/office/drawing/2014/main" id="{D43565E8-B403-4066-B4C9-41FEAA56AB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63963" y="764458"/>
              <a:ext cx="988029" cy="1013364"/>
            </a:xfrm>
            <a:prstGeom prst="rect">
              <a:avLst/>
            </a:prstGeom>
          </p:spPr>
        </p:pic>
      </p:grpSp>
      <p:sp>
        <p:nvSpPr>
          <p:cNvPr id="6" name="Rectangle: Rounded Corners 5">
            <a:extLst>
              <a:ext uri="{FF2B5EF4-FFF2-40B4-BE49-F238E27FC236}">
                <a16:creationId xmlns:a16="http://schemas.microsoft.com/office/drawing/2014/main" id="{7D6F5A57-3170-4D6A-8230-7E1DE457E067}"/>
              </a:ext>
            </a:extLst>
          </p:cNvPr>
          <p:cNvSpPr/>
          <p:nvPr/>
        </p:nvSpPr>
        <p:spPr>
          <a:xfrm>
            <a:off x="2917847" y="2013444"/>
            <a:ext cx="1085236" cy="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pic>
        <p:nvPicPr>
          <p:cNvPr id="74" name="Picture 73" descr="Shape, arrow&#10;&#10;Description automatically generated">
            <a:extLst>
              <a:ext uri="{FF2B5EF4-FFF2-40B4-BE49-F238E27FC236}">
                <a16:creationId xmlns:a16="http://schemas.microsoft.com/office/drawing/2014/main" id="{2A455BBE-E107-45FE-9476-6445DBA7FADA}"/>
              </a:ext>
            </a:extLst>
          </p:cNvPr>
          <p:cNvPicPr>
            <a:picLocks noChangeAspect="1"/>
          </p:cNvPicPr>
          <p:nvPr/>
        </p:nvPicPr>
        <p:blipFill>
          <a:blip r:embed="rId10"/>
          <a:stretch>
            <a:fillRect/>
          </a:stretch>
        </p:blipFill>
        <p:spPr>
          <a:xfrm>
            <a:off x="4113147" y="3720726"/>
            <a:ext cx="546339" cy="506217"/>
          </a:xfrm>
          <a:prstGeom prst="rect">
            <a:avLst/>
          </a:prstGeom>
        </p:spPr>
      </p:pic>
      <p:pic>
        <p:nvPicPr>
          <p:cNvPr id="75" name="Picture 74" descr="Shape, arrow&#10;&#10;Description automatically generated">
            <a:extLst>
              <a:ext uri="{FF2B5EF4-FFF2-40B4-BE49-F238E27FC236}">
                <a16:creationId xmlns:a16="http://schemas.microsoft.com/office/drawing/2014/main" id="{131BB91E-BEEF-4449-910C-6841D148F703}"/>
              </a:ext>
            </a:extLst>
          </p:cNvPr>
          <p:cNvPicPr>
            <a:picLocks noChangeAspect="1"/>
          </p:cNvPicPr>
          <p:nvPr/>
        </p:nvPicPr>
        <p:blipFill>
          <a:blip r:embed="rId10"/>
          <a:stretch>
            <a:fillRect/>
          </a:stretch>
        </p:blipFill>
        <p:spPr>
          <a:xfrm>
            <a:off x="4057173" y="5104721"/>
            <a:ext cx="546339" cy="506217"/>
          </a:xfrm>
          <a:prstGeom prst="rect">
            <a:avLst/>
          </a:prstGeom>
        </p:spPr>
      </p:pic>
      <p:pic>
        <p:nvPicPr>
          <p:cNvPr id="76" name="Picture 75" descr="Shape, arrow&#10;&#10;Description automatically generated">
            <a:extLst>
              <a:ext uri="{FF2B5EF4-FFF2-40B4-BE49-F238E27FC236}">
                <a16:creationId xmlns:a16="http://schemas.microsoft.com/office/drawing/2014/main" id="{21258A1E-01F9-4C10-AB0B-8FA4DB388959}"/>
              </a:ext>
            </a:extLst>
          </p:cNvPr>
          <p:cNvPicPr>
            <a:picLocks noChangeAspect="1"/>
          </p:cNvPicPr>
          <p:nvPr/>
        </p:nvPicPr>
        <p:blipFill>
          <a:blip r:embed="rId10"/>
          <a:stretch>
            <a:fillRect/>
          </a:stretch>
        </p:blipFill>
        <p:spPr>
          <a:xfrm>
            <a:off x="10022920" y="3052541"/>
            <a:ext cx="546339" cy="506217"/>
          </a:xfrm>
          <a:prstGeom prst="rect">
            <a:avLst/>
          </a:prstGeom>
        </p:spPr>
      </p:pic>
      <p:pic>
        <p:nvPicPr>
          <p:cNvPr id="77" name="Picture 76" descr="Shape, arrow&#10;&#10;Description automatically generated">
            <a:extLst>
              <a:ext uri="{FF2B5EF4-FFF2-40B4-BE49-F238E27FC236}">
                <a16:creationId xmlns:a16="http://schemas.microsoft.com/office/drawing/2014/main" id="{ACD2F4B1-622D-40B0-B61E-B72DAE247603}"/>
              </a:ext>
            </a:extLst>
          </p:cNvPr>
          <p:cNvPicPr>
            <a:picLocks noChangeAspect="1"/>
          </p:cNvPicPr>
          <p:nvPr/>
        </p:nvPicPr>
        <p:blipFill>
          <a:blip r:embed="rId10"/>
          <a:stretch>
            <a:fillRect/>
          </a:stretch>
        </p:blipFill>
        <p:spPr>
          <a:xfrm>
            <a:off x="10022920" y="5589145"/>
            <a:ext cx="546339" cy="506217"/>
          </a:xfrm>
          <a:prstGeom prst="rect">
            <a:avLst/>
          </a:prstGeom>
        </p:spPr>
      </p:pic>
      <p:sp>
        <p:nvSpPr>
          <p:cNvPr id="78" name="Rectangle: Rounded Corners 77">
            <a:extLst>
              <a:ext uri="{FF2B5EF4-FFF2-40B4-BE49-F238E27FC236}">
                <a16:creationId xmlns:a16="http://schemas.microsoft.com/office/drawing/2014/main" id="{861D2DE1-748B-43C5-B512-CCAF691FCD4D}"/>
              </a:ext>
            </a:extLst>
          </p:cNvPr>
          <p:cNvSpPr/>
          <p:nvPr/>
        </p:nvSpPr>
        <p:spPr>
          <a:xfrm>
            <a:off x="1013855" y="3784546"/>
            <a:ext cx="657759" cy="28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rgbClr val="002060"/>
              </a:solidFill>
            </a:endParaRPr>
          </a:p>
        </p:txBody>
      </p:sp>
      <p:sp>
        <p:nvSpPr>
          <p:cNvPr id="79" name="Rectangle: Rounded Corners 78">
            <a:extLst>
              <a:ext uri="{FF2B5EF4-FFF2-40B4-BE49-F238E27FC236}">
                <a16:creationId xmlns:a16="http://schemas.microsoft.com/office/drawing/2014/main" id="{6A12BB28-2965-4096-989B-9117C504B42E}"/>
              </a:ext>
            </a:extLst>
          </p:cNvPr>
          <p:cNvSpPr/>
          <p:nvPr/>
        </p:nvSpPr>
        <p:spPr>
          <a:xfrm>
            <a:off x="1534362" y="5709904"/>
            <a:ext cx="1085236" cy="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sp>
        <p:nvSpPr>
          <p:cNvPr id="80" name="Rectangle: Rounded Corners 79">
            <a:extLst>
              <a:ext uri="{FF2B5EF4-FFF2-40B4-BE49-F238E27FC236}">
                <a16:creationId xmlns:a16="http://schemas.microsoft.com/office/drawing/2014/main" id="{F509E776-8787-4D35-97DB-BF47A2231BA2}"/>
              </a:ext>
            </a:extLst>
          </p:cNvPr>
          <p:cNvSpPr/>
          <p:nvPr/>
        </p:nvSpPr>
        <p:spPr>
          <a:xfrm>
            <a:off x="8342386" y="3670740"/>
            <a:ext cx="915383" cy="2431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sp>
        <p:nvSpPr>
          <p:cNvPr id="81" name="Rectangle: Rounded Corners 80">
            <a:extLst>
              <a:ext uri="{FF2B5EF4-FFF2-40B4-BE49-F238E27FC236}">
                <a16:creationId xmlns:a16="http://schemas.microsoft.com/office/drawing/2014/main" id="{EBC7E9AC-881E-4DB7-9FE2-96A9E30A0E1B}"/>
              </a:ext>
            </a:extLst>
          </p:cNvPr>
          <p:cNvSpPr/>
          <p:nvPr/>
        </p:nvSpPr>
        <p:spPr>
          <a:xfrm>
            <a:off x="7791111" y="5596764"/>
            <a:ext cx="871626" cy="2683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rgbClr val="002060"/>
              </a:solidFill>
            </a:endParaRPr>
          </a:p>
        </p:txBody>
      </p:sp>
    </p:spTree>
    <p:extLst>
      <p:ext uri="{BB962C8B-B14F-4D97-AF65-F5344CB8AC3E}">
        <p14:creationId xmlns:p14="http://schemas.microsoft.com/office/powerpoint/2010/main" val="17031295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6" grpId="0" animBg="1"/>
      <p:bldP spid="78" grpId="0" animBg="1"/>
      <p:bldP spid="79" grpId="0" animBg="1"/>
      <p:bldP spid="80"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g</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ben</a:t>
            </a:r>
            <a:endParaRPr lang="en-GB" sz="8000" dirty="0">
              <a:solidFill>
                <a:srgbClr val="002060"/>
              </a:solidFill>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algn="ctr"/>
            <a:r>
              <a:rPr lang="en-GB" sz="4000" dirty="0">
                <a:solidFill>
                  <a:srgbClr val="002060"/>
                </a:solidFill>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algn="ctr"/>
            <a:r>
              <a:rPr lang="en-GB" sz="4000" dirty="0">
                <a:solidFill>
                  <a:srgbClr val="002060"/>
                </a:solidFill>
              </a:rPr>
              <a:t>more</a:t>
            </a:r>
          </a:p>
        </p:txBody>
      </p:sp>
    </p:spTree>
    <p:extLst>
      <p:ext uri="{BB962C8B-B14F-4D97-AF65-F5344CB8AC3E}">
        <p14:creationId xmlns:p14="http://schemas.microsoft.com/office/powerpoint/2010/main" val="33718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5_4.1.wav"/>
            </a:hlinkClick>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4284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lang="en-GB" sz="8000" dirty="0">
              <a:solidFill>
                <a:srgbClr val="002060"/>
              </a:solidFill>
              <a:latin typeface="Century Gothic" panose="020B0502020202020204" pitchFamily="34" charset="0"/>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noProof="0" dirty="0">
                <a:solidFill>
                  <a:srgbClr val="002060"/>
                </a:solidFill>
                <a:latin typeface="Century Gothic" panose="020B0502020202020204" pitchFamily="34" charset="0"/>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t>
            </a:r>
            <a:r>
              <a:rPr lang="en-GB" sz="6000" dirty="0" err="1">
                <a:solidFill>
                  <a:srgbClr val="002060"/>
                </a:solidFill>
                <a:latin typeface="Century Gothic" panose="020B0502020202020204" pitchFamily="34" charset="0"/>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algn="ctr"/>
            <a:r>
              <a:rPr lang="en-GB" sz="4000" dirty="0">
                <a:solidFill>
                  <a:srgbClr val="002060"/>
                </a:solidFill>
              </a:rPr>
              <a:t>to help</a:t>
            </a:r>
          </a:p>
        </p:txBody>
      </p:sp>
    </p:spTree>
    <p:extLst>
      <p:ext uri="{BB962C8B-B14F-4D97-AF65-F5344CB8AC3E}">
        <p14:creationId xmlns:p14="http://schemas.microsoft.com/office/powerpoint/2010/main" val="29457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4.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5_6.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Oma</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74884" cy="317321"/>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011998" cy="743955"/>
          </a:xfrm>
          <a:prstGeom prst="rect">
            <a:avLst/>
          </a:prstGeom>
        </p:spPr>
      </p:pic>
      <p:grpSp>
        <p:nvGrpSpPr>
          <p:cNvPr id="4" name="Group 3">
            <a:extLst>
              <a:ext uri="{FF2B5EF4-FFF2-40B4-BE49-F238E27FC236}">
                <a16:creationId xmlns:a16="http://schemas.microsoft.com/office/drawing/2014/main" id="{A682DC21-D078-4134-86A5-09643AC9D712}"/>
              </a:ext>
            </a:extLst>
          </p:cNvPr>
          <p:cNvGrpSpPr/>
          <p:nvPr/>
        </p:nvGrpSpPr>
        <p:grpSpPr>
          <a:xfrm>
            <a:off x="406400" y="2006445"/>
            <a:ext cx="3294743" cy="2434926"/>
            <a:chOff x="290286" y="1338788"/>
            <a:chExt cx="3294743" cy="2434926"/>
          </a:xfrm>
        </p:grpSpPr>
        <p:pic>
          <p:nvPicPr>
            <p:cNvPr id="13" name="Picture 12" descr="A picture containing text, book&#10;&#10;Description automatically generated">
              <a:extLst>
                <a:ext uri="{FF2B5EF4-FFF2-40B4-BE49-F238E27FC236}">
                  <a16:creationId xmlns:a16="http://schemas.microsoft.com/office/drawing/2014/main" id="{9A76CC30-E91B-440B-B34B-C21C0AD5D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110" y="1463447"/>
              <a:ext cx="3094778" cy="2298978"/>
            </a:xfrm>
            <a:prstGeom prst="rect">
              <a:avLst/>
            </a:prstGeom>
          </p:spPr>
        </p:pic>
        <p:sp>
          <p:nvSpPr>
            <p:cNvPr id="2" name="Rectangle: Rounded Corners 1">
              <a:extLst>
                <a:ext uri="{FF2B5EF4-FFF2-40B4-BE49-F238E27FC236}">
                  <a16:creationId xmlns:a16="http://schemas.microsoft.com/office/drawing/2014/main" id="{E76F6EA4-C030-4D81-848E-C5791D7A4DDA}"/>
                </a:ext>
              </a:extLst>
            </p:cNvPr>
            <p:cNvSpPr/>
            <p:nvPr/>
          </p:nvSpPr>
          <p:spPr>
            <a:xfrm>
              <a:off x="290286" y="1338788"/>
              <a:ext cx="3294743" cy="2434926"/>
            </a:xfrm>
            <a:prstGeom prst="roundRect">
              <a:avLst/>
            </a:prstGeom>
            <a:noFill/>
            <a:ln w="57150">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Graphic 17" descr="Teacher">
            <a:extLst>
              <a:ext uri="{FF2B5EF4-FFF2-40B4-BE49-F238E27FC236}">
                <a16:creationId xmlns:a16="http://schemas.microsoft.com/office/drawing/2014/main" id="{706DEE52-4C23-4E76-BAD3-A11E6EECD3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60" y="360417"/>
            <a:ext cx="914400" cy="914400"/>
          </a:xfrm>
          <a:prstGeom prst="rect">
            <a:avLst/>
          </a:prstGeom>
        </p:spPr>
      </p:pic>
      <p:sp>
        <p:nvSpPr>
          <p:cNvPr id="19" name="Speech Bubble: Rectangle with Corners Rounded 18">
            <a:hlinkClick r:id="" action="ppaction://noaction">
              <a:snd r:embed="rId8" name="T1_W5_6.1.wav"/>
            </a:hlinkClick>
            <a:extLst>
              <a:ext uri="{FF2B5EF4-FFF2-40B4-BE49-F238E27FC236}">
                <a16:creationId xmlns:a16="http://schemas.microsoft.com/office/drawing/2014/main" id="{5A227E3C-10E5-44CA-969C-F1A7BE3E25AA}"/>
              </a:ext>
            </a:extLst>
          </p:cNvPr>
          <p:cNvSpPr/>
          <p:nvPr/>
        </p:nvSpPr>
        <p:spPr>
          <a:xfrm>
            <a:off x="1015227" y="575111"/>
            <a:ext cx="5698724" cy="492496"/>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Google Shape;108;p3">
            <a:hlinkClick r:id="" action="ppaction://noaction">
              <a:snd r:embed="rId8" name="T1_W5_6.1.wav"/>
            </a:hlinkClick>
            <a:extLst>
              <a:ext uri="{FF2B5EF4-FFF2-40B4-BE49-F238E27FC236}">
                <a16:creationId xmlns:a16="http://schemas.microsoft.com/office/drawing/2014/main" id="{F74DB451-FD65-4A3F-901A-8775656E094E}"/>
              </a:ext>
            </a:extLst>
          </p:cNvPr>
          <p:cNvSpPr txBox="1"/>
          <p:nvPr/>
        </p:nvSpPr>
        <p:spPr>
          <a:xfrm>
            <a:off x="1136768" y="572575"/>
            <a:ext cx="6953726"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a:rPr>
              <a:t>Hör</a:t>
            </a:r>
            <a:r>
              <a:rPr lang="en-GB" sz="2400" spc="-1" dirty="0">
                <a:solidFill>
                  <a:srgbClr val="002060"/>
                </a:solidFill>
                <a:latin typeface="Century Gothic"/>
              </a:rPr>
              <a:t> </a:t>
            </a:r>
            <a:r>
              <a:rPr lang="en-GB" sz="2400" spc="-1" dirty="0" err="1">
                <a:solidFill>
                  <a:srgbClr val="002060"/>
                </a:solidFill>
                <a:latin typeface="Century Gothic"/>
              </a:rPr>
              <a:t>zu</a:t>
            </a:r>
            <a:r>
              <a:rPr lang="en-GB" sz="2400" spc="-1" dirty="0">
                <a:solidFill>
                  <a:srgbClr val="002060"/>
                </a:solidFill>
                <a:latin typeface="Century Gothic"/>
              </a:rPr>
              <a:t> und lies den Text. </a:t>
            </a:r>
            <a:r>
              <a:rPr lang="en-GB" sz="2400" spc="-1" dirty="0" err="1">
                <a:solidFill>
                  <a:srgbClr val="002060"/>
                </a:solidFill>
                <a:latin typeface="Century Gothic"/>
              </a:rPr>
              <a:t>Wer</a:t>
            </a:r>
            <a:r>
              <a:rPr lang="en-GB" sz="2400" spc="-1" dirty="0">
                <a:solidFill>
                  <a:srgbClr val="002060"/>
                </a:solidFill>
                <a:latin typeface="Century Gothic"/>
              </a:rPr>
              <a:t> </a:t>
            </a:r>
            <a:r>
              <a:rPr lang="en-GB" sz="2400" spc="-1" dirty="0" err="1">
                <a:solidFill>
                  <a:srgbClr val="002060"/>
                </a:solidFill>
                <a:latin typeface="Century Gothic"/>
              </a:rPr>
              <a:t>ist</a:t>
            </a:r>
            <a:r>
              <a:rPr lang="en-GB" sz="2400" spc="-1" dirty="0">
                <a:solidFill>
                  <a:srgbClr val="002060"/>
                </a:solidFill>
                <a:latin typeface="Century Gothic"/>
              </a:rPr>
              <a:t> das?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Rectangle: Rounded Corners 4">
            <a:hlinkClick r:id="" action="ppaction://noaction">
              <a:snd r:embed="rId9" name="T1_W5_6.2.wav"/>
            </a:hlinkClick>
            <a:extLst>
              <a:ext uri="{FF2B5EF4-FFF2-40B4-BE49-F238E27FC236}">
                <a16:creationId xmlns:a16="http://schemas.microsoft.com/office/drawing/2014/main" id="{0A7FA3A9-C13E-4638-A1C2-35142131CCD7}"/>
              </a:ext>
            </a:extLst>
          </p:cNvPr>
          <p:cNvSpPr/>
          <p:nvPr/>
        </p:nvSpPr>
        <p:spPr>
          <a:xfrm>
            <a:off x="3864589" y="1342595"/>
            <a:ext cx="7344229" cy="5217818"/>
          </a:xfrm>
          <a:prstGeom prst="roundRect">
            <a:avLst/>
          </a:prstGeom>
          <a:solidFill>
            <a:srgbClr val="EFF9FB"/>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hlinkClick r:id="" action="ppaction://noaction">
              <a:snd r:embed="rId9" name="T1_W5_6.2.wav"/>
            </a:hlinkClick>
            <a:extLst>
              <a:ext uri="{FF2B5EF4-FFF2-40B4-BE49-F238E27FC236}">
                <a16:creationId xmlns:a16="http://schemas.microsoft.com/office/drawing/2014/main" id="{9D058746-4B66-430F-B9A4-CD61068F7886}"/>
              </a:ext>
            </a:extLst>
          </p:cNvPr>
          <p:cNvSpPr txBox="1"/>
          <p:nvPr/>
        </p:nvSpPr>
        <p:spPr>
          <a:xfrm>
            <a:off x="4082062" y="1535419"/>
            <a:ext cx="7126756" cy="489364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heißt</a:t>
            </a:r>
            <a:r>
              <a:rPr lang="en-GB" sz="2400" dirty="0">
                <a:solidFill>
                  <a:srgbClr val="002060"/>
                </a:solidFill>
              </a:rPr>
              <a:t> Jutta. Sie </a:t>
            </a:r>
            <a:r>
              <a:rPr lang="en-GB" sz="2400" dirty="0" err="1">
                <a:solidFill>
                  <a:srgbClr val="002060"/>
                </a:solidFill>
              </a:rPr>
              <a:t>ist</a:t>
            </a:r>
            <a:r>
              <a:rPr lang="en-GB" sz="2400" dirty="0">
                <a:solidFill>
                  <a:srgbClr val="002060"/>
                </a:solidFill>
              </a:rPr>
              <a:t> die Oma von Johanna und Moritz und </a:t>
            </a:r>
            <a:r>
              <a:rPr lang="en-GB" sz="2400" dirty="0" err="1">
                <a:solidFill>
                  <a:srgbClr val="002060"/>
                </a:solidFill>
              </a:rPr>
              <a:t>Maikes</a:t>
            </a:r>
            <a:r>
              <a:rPr lang="en-GB" sz="2400" dirty="0">
                <a:solidFill>
                  <a:srgbClr val="002060"/>
                </a:solidFill>
              </a:rPr>
              <a:t> Mutter.  Sie </a:t>
            </a:r>
            <a:r>
              <a:rPr lang="en-GB" sz="2400" dirty="0" err="1">
                <a:solidFill>
                  <a:srgbClr val="002060"/>
                </a:solidFill>
              </a:rPr>
              <a:t>wohnt</a:t>
            </a:r>
            <a:r>
              <a:rPr lang="en-GB" sz="2400" dirty="0">
                <a:solidFill>
                  <a:srgbClr val="002060"/>
                </a:solidFill>
              </a:rPr>
              <a:t> auch in Dortmund.</a:t>
            </a:r>
          </a:p>
          <a:p>
            <a:endParaRPr lang="en-GB" sz="2400" dirty="0">
              <a:solidFill>
                <a:srgbClr val="002060"/>
              </a:solidFill>
            </a:endParaRPr>
          </a:p>
          <a:p>
            <a:r>
              <a:rPr lang="en-GB" sz="2400" dirty="0">
                <a:solidFill>
                  <a:srgbClr val="002060"/>
                </a:solidFill>
              </a:rPr>
              <a:t>Sie mag </a:t>
            </a:r>
            <a:r>
              <a:rPr lang="en-GB" sz="2400" dirty="0" err="1">
                <a:solidFill>
                  <a:srgbClr val="002060"/>
                </a:solidFill>
              </a:rPr>
              <a:t>Musik</a:t>
            </a:r>
            <a:r>
              <a:rPr lang="en-GB" sz="2400" dirty="0">
                <a:solidFill>
                  <a:srgbClr val="002060"/>
                </a:solidFill>
              </a:rPr>
              <a:t> und Sport. Sie </a:t>
            </a:r>
            <a:r>
              <a:rPr lang="en-GB" sz="2400" dirty="0" err="1">
                <a:solidFill>
                  <a:srgbClr val="002060"/>
                </a:solidFill>
              </a:rPr>
              <a:t>ist</a:t>
            </a:r>
            <a:r>
              <a:rPr lang="en-GB" sz="2400" dirty="0">
                <a:solidFill>
                  <a:srgbClr val="002060"/>
                </a:solidFill>
              </a:rPr>
              <a:t> </a:t>
            </a:r>
            <a:r>
              <a:rPr lang="en-GB" sz="2400" dirty="0" err="1">
                <a:solidFill>
                  <a:srgbClr val="002060"/>
                </a:solidFill>
              </a:rPr>
              <a:t>Handballspielerin</a:t>
            </a:r>
            <a:r>
              <a:rPr lang="en-GB" sz="2400" dirty="0">
                <a:solidFill>
                  <a:srgbClr val="002060"/>
                </a:solidFill>
              </a:rPr>
              <a:t> und </a:t>
            </a:r>
            <a:r>
              <a:rPr lang="en-GB" sz="2400" dirty="0" err="1">
                <a:solidFill>
                  <a:srgbClr val="002060"/>
                </a:solidFill>
              </a:rPr>
              <a:t>sie</a:t>
            </a:r>
            <a:r>
              <a:rPr lang="en-GB" sz="2400" dirty="0">
                <a:solidFill>
                  <a:srgbClr val="002060"/>
                </a:solidFill>
              </a:rPr>
              <a:t> </a:t>
            </a:r>
            <a:r>
              <a:rPr lang="en-GB" sz="2400" dirty="0" err="1">
                <a:solidFill>
                  <a:srgbClr val="002060"/>
                </a:solidFill>
              </a:rPr>
              <a:t>ist</a:t>
            </a:r>
            <a:r>
              <a:rPr lang="en-GB" sz="2400" dirty="0">
                <a:solidFill>
                  <a:srgbClr val="002060"/>
                </a:solidFill>
              </a:rPr>
              <a:t> super fit.</a:t>
            </a:r>
            <a:br>
              <a:rPr lang="en-GB" sz="2400" dirty="0">
                <a:solidFill>
                  <a:srgbClr val="002060"/>
                </a:solidFill>
              </a:rPr>
            </a:br>
            <a:br>
              <a:rPr lang="en-GB" sz="2400" dirty="0">
                <a:solidFill>
                  <a:srgbClr val="002060"/>
                </a:solidFill>
              </a:rPr>
            </a:br>
            <a:r>
              <a:rPr lang="en-GB" sz="2400" dirty="0">
                <a:solidFill>
                  <a:srgbClr val="002060"/>
                </a:solidFill>
              </a:rPr>
              <a:t>Jutta is </a:t>
            </a:r>
            <a:r>
              <a:rPr lang="en-GB" sz="2400" dirty="0" err="1">
                <a:solidFill>
                  <a:srgbClr val="002060"/>
                </a:solidFill>
              </a:rPr>
              <a:t>nicht</a:t>
            </a:r>
            <a:r>
              <a:rPr lang="en-GB" sz="2400" dirty="0">
                <a:solidFill>
                  <a:srgbClr val="002060"/>
                </a:solidFill>
              </a:rPr>
              <a:t> </a:t>
            </a:r>
            <a:r>
              <a:rPr lang="en-GB" sz="2400" dirty="0" err="1">
                <a:solidFill>
                  <a:srgbClr val="002060"/>
                </a:solidFill>
              </a:rPr>
              <a:t>sehr</a:t>
            </a:r>
            <a:r>
              <a:rPr lang="en-GB" sz="2400" dirty="0">
                <a:solidFill>
                  <a:srgbClr val="002060"/>
                </a:solidFill>
              </a:rPr>
              <a:t> alt – </a:t>
            </a:r>
            <a:r>
              <a:rPr lang="en-GB" sz="2400" dirty="0" err="1">
                <a:solidFill>
                  <a:srgbClr val="002060"/>
                </a:solidFill>
              </a:rPr>
              <a:t>sie</a:t>
            </a:r>
            <a:r>
              <a:rPr lang="en-GB" sz="2400" dirty="0">
                <a:solidFill>
                  <a:srgbClr val="002060"/>
                </a:solidFill>
              </a:rPr>
              <a:t> </a:t>
            </a:r>
            <a:r>
              <a:rPr lang="en-GB" sz="2400" dirty="0" err="1">
                <a:solidFill>
                  <a:srgbClr val="002060"/>
                </a:solidFill>
              </a:rPr>
              <a:t>ist</a:t>
            </a:r>
            <a:r>
              <a:rPr lang="en-GB" sz="2400" dirty="0">
                <a:solidFill>
                  <a:srgbClr val="002060"/>
                </a:solidFill>
              </a:rPr>
              <a:t> </a:t>
            </a:r>
            <a:r>
              <a:rPr lang="en-GB" sz="2400" dirty="0" err="1">
                <a:solidFill>
                  <a:srgbClr val="002060"/>
                </a:solidFill>
              </a:rPr>
              <a:t>fünfundfünfzig</a:t>
            </a:r>
            <a:r>
              <a:rPr lang="en-GB" sz="2400" dirty="0">
                <a:solidFill>
                  <a:srgbClr val="002060"/>
                </a:solidFill>
              </a:rPr>
              <a:t> Jahre </a:t>
            </a:r>
            <a:r>
              <a:rPr lang="en-GB" sz="2400" dirty="0" err="1">
                <a:solidFill>
                  <a:srgbClr val="002060"/>
                </a:solidFill>
              </a:rPr>
              <a:t>jung</a:t>
            </a:r>
            <a:r>
              <a:rPr lang="en-GB" sz="2400" dirty="0">
                <a:solidFill>
                  <a:srgbClr val="002060"/>
                </a:solidFill>
              </a:rPr>
              <a:t>!</a:t>
            </a:r>
            <a:br>
              <a:rPr lang="en-GB" sz="2400" dirty="0">
                <a:solidFill>
                  <a:srgbClr val="002060"/>
                </a:solidFill>
              </a:rPr>
            </a:br>
            <a:br>
              <a:rPr lang="en-GB" sz="2400" dirty="0">
                <a:solidFill>
                  <a:srgbClr val="002060"/>
                </a:solidFill>
              </a:rPr>
            </a:br>
            <a:r>
              <a:rPr lang="en-GB" sz="2400" dirty="0">
                <a:solidFill>
                  <a:srgbClr val="002060"/>
                </a:solidFill>
              </a:rPr>
              <a:t>Sie hat am 10. </a:t>
            </a:r>
            <a:r>
              <a:rPr lang="en-GB" sz="2400" dirty="0" err="1">
                <a:solidFill>
                  <a:srgbClr val="002060"/>
                </a:solidFill>
              </a:rPr>
              <a:t>Oktober</a:t>
            </a:r>
            <a:r>
              <a:rPr lang="en-GB" sz="2400" dirty="0">
                <a:solidFill>
                  <a:srgbClr val="002060"/>
                </a:solidFill>
              </a:rPr>
              <a:t> </a:t>
            </a:r>
            <a:r>
              <a:rPr lang="en-GB" sz="2400" dirty="0" err="1">
                <a:solidFill>
                  <a:srgbClr val="002060"/>
                </a:solidFill>
              </a:rPr>
              <a:t>Geburtstag</a:t>
            </a:r>
            <a:r>
              <a:rPr lang="en-GB" sz="2400" dirty="0">
                <a:solidFill>
                  <a:srgbClr val="002060"/>
                </a:solidFill>
              </a:rPr>
              <a:t>.</a:t>
            </a:r>
            <a:br>
              <a:rPr lang="en-GB" sz="2400" dirty="0">
                <a:solidFill>
                  <a:srgbClr val="002060"/>
                </a:solidFill>
              </a:rPr>
            </a:br>
            <a:br>
              <a:rPr lang="en-GB" sz="2400" dirty="0">
                <a:solidFill>
                  <a:srgbClr val="002060"/>
                </a:solidFill>
              </a:rPr>
            </a:br>
            <a:r>
              <a:rPr lang="en-GB" sz="2400" dirty="0">
                <a:solidFill>
                  <a:srgbClr val="002060"/>
                </a:solidFill>
              </a:rPr>
              <a:t>Johanna und Moritz </a:t>
            </a:r>
            <a:r>
              <a:rPr lang="en-GB" sz="2400" dirty="0" err="1">
                <a:solidFill>
                  <a:srgbClr val="002060"/>
                </a:solidFill>
              </a:rPr>
              <a:t>haben</a:t>
            </a:r>
            <a:r>
              <a:rPr lang="en-GB" sz="2400" dirty="0">
                <a:solidFill>
                  <a:srgbClr val="002060"/>
                </a:solidFill>
              </a:rPr>
              <a:t> eine Idee!</a:t>
            </a:r>
          </a:p>
        </p:txBody>
      </p:sp>
      <p:pic>
        <p:nvPicPr>
          <p:cNvPr id="14" name="Picture 13" descr="A picture containing text, clipart&#10;&#10;Description automatically generated">
            <a:extLst>
              <a:ext uri="{FF2B5EF4-FFF2-40B4-BE49-F238E27FC236}">
                <a16:creationId xmlns:a16="http://schemas.microsoft.com/office/drawing/2014/main" id="{6A9680D9-30B3-4F71-9728-AF8508FB534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3988" y="-19365"/>
            <a:ext cx="774884" cy="990130"/>
          </a:xfrm>
          <a:prstGeom prst="rect">
            <a:avLst/>
          </a:prstGeom>
        </p:spPr>
      </p:pic>
      <p:sp>
        <p:nvSpPr>
          <p:cNvPr id="15" name="Title 1">
            <a:extLst>
              <a:ext uri="{FF2B5EF4-FFF2-40B4-BE49-F238E27FC236}">
                <a16:creationId xmlns:a16="http://schemas.microsoft.com/office/drawing/2014/main" id="{3E8F0CB3-3A08-4221-992E-B703A0F5A862}"/>
              </a:ext>
            </a:extLst>
          </p:cNvPr>
          <p:cNvSpPr txBox="1">
            <a:spLocks/>
          </p:cNvSpPr>
          <p:nvPr/>
        </p:nvSpPr>
        <p:spPr>
          <a:xfrm>
            <a:off x="9693218" y="951343"/>
            <a:ext cx="914400" cy="265822"/>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98534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86811" y="1129541"/>
            <a:ext cx="1550486" cy="397830"/>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733836" y="102253"/>
            <a:ext cx="1256436" cy="1008631"/>
            <a:chOff x="10795026" y="2359864"/>
            <a:chExt cx="1256436"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795026" y="2359864"/>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9" name="T1_W5_7.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24" name="Google Shape;108;p3">
            <a:hlinkClick r:id="" action="ppaction://noaction">
              <a:snd r:embed="rId9" name="T1_W5_7.1.wav"/>
            </a:hlinkClick>
            <a:extLst>
              <a:ext uri="{FF2B5EF4-FFF2-40B4-BE49-F238E27FC236}">
                <a16:creationId xmlns:a16="http://schemas.microsoft.com/office/drawing/2014/main" id="{3B09A5CC-ABD3-4D45-BAFF-ACCA457248C2}"/>
              </a:ext>
            </a:extLst>
          </p:cNvPr>
          <p:cNvSpPr txBox="1"/>
          <p:nvPr/>
        </p:nvSpPr>
        <p:spPr>
          <a:xfrm>
            <a:off x="1059457" y="168174"/>
            <a:ext cx="32216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180839" y="2930358"/>
            <a:ext cx="15664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kaufen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6406537" y="5422508"/>
            <a:ext cx="14494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Kinder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5FE802CF-01D5-A2DE-F356-68FEED27E456}"/>
              </a:ext>
            </a:extLst>
          </p:cNvPr>
          <p:cNvSpPr txBox="1"/>
          <p:nvPr/>
        </p:nvSpPr>
        <p:spPr>
          <a:xfrm>
            <a:off x="8102762" y="2946617"/>
            <a:ext cx="21242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brauchen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3996491" y="2942884"/>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das Kind</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B1AC07AC-22CC-9DCD-CFB2-8182E956AE40}"/>
              </a:ext>
            </a:extLst>
          </p:cNvPr>
          <p:cNvSpPr txBox="1"/>
          <p:nvPr/>
        </p:nvSpPr>
        <p:spPr>
          <a:xfrm>
            <a:off x="2119591" y="5359623"/>
            <a:ext cx="15808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planen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28" name="Group 27">
            <a:extLst>
              <a:ext uri="{FF2B5EF4-FFF2-40B4-BE49-F238E27FC236}">
                <a16:creationId xmlns:a16="http://schemas.microsoft.com/office/drawing/2014/main" id="{B38D59FC-4CF7-4BC3-9511-1A119C69EDFD}"/>
              </a:ext>
            </a:extLst>
          </p:cNvPr>
          <p:cNvGrpSpPr/>
          <p:nvPr/>
        </p:nvGrpSpPr>
        <p:grpSpPr>
          <a:xfrm>
            <a:off x="-39016" y="1103196"/>
            <a:ext cx="1870346" cy="1422301"/>
            <a:chOff x="-4163792" y="285847"/>
            <a:chExt cx="2360821" cy="2194934"/>
          </a:xfrm>
        </p:grpSpPr>
        <p:grpSp>
          <p:nvGrpSpPr>
            <p:cNvPr id="29" name="Group 28">
              <a:extLst>
                <a:ext uri="{FF2B5EF4-FFF2-40B4-BE49-F238E27FC236}">
                  <a16:creationId xmlns:a16="http://schemas.microsoft.com/office/drawing/2014/main" id="{14D24691-B8C7-4083-B7C0-D3DB682139F7}"/>
                </a:ext>
              </a:extLst>
            </p:cNvPr>
            <p:cNvGrpSpPr/>
            <p:nvPr/>
          </p:nvGrpSpPr>
          <p:grpSpPr>
            <a:xfrm>
              <a:off x="-3988776" y="285847"/>
              <a:ext cx="1830947" cy="1392340"/>
              <a:chOff x="8113334" y="1022777"/>
              <a:chExt cx="9449735" cy="6858000"/>
            </a:xfrm>
          </p:grpSpPr>
          <p:pic>
            <p:nvPicPr>
              <p:cNvPr id="33" name="Picture 32" descr="Icon&#10;&#10;Description automatically generated">
                <a:extLst>
                  <a:ext uri="{FF2B5EF4-FFF2-40B4-BE49-F238E27FC236}">
                    <a16:creationId xmlns:a16="http://schemas.microsoft.com/office/drawing/2014/main" id="{6973A518-817E-44E0-B0D7-5600C9C294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8325" y="1022777"/>
                <a:ext cx="7254744" cy="6858000"/>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FCEAF380-33DB-4DDF-B233-FCDE6ADF74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3334" y="3821947"/>
                <a:ext cx="3650628" cy="3852270"/>
              </a:xfrm>
              <a:prstGeom prst="rect">
                <a:avLst/>
              </a:prstGeom>
            </p:spPr>
          </p:pic>
        </p:grpSp>
        <p:sp>
          <p:nvSpPr>
            <p:cNvPr id="32" name="TextBox 31">
              <a:extLst>
                <a:ext uri="{FF2B5EF4-FFF2-40B4-BE49-F238E27FC236}">
                  <a16:creationId xmlns:a16="http://schemas.microsoft.com/office/drawing/2014/main" id="{976F1295-0FC0-461A-9C8F-522E1F9541B3}"/>
                </a:ext>
              </a:extLst>
            </p:cNvPr>
            <p:cNvSpPr txBox="1"/>
            <p:nvPr/>
          </p:nvSpPr>
          <p:spPr>
            <a:xfrm>
              <a:off x="-4163792" y="1649784"/>
              <a:ext cx="236082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buy, buying]</a:t>
              </a:r>
            </a:p>
          </p:txBody>
        </p:sp>
      </p:grpSp>
      <p:grpSp>
        <p:nvGrpSpPr>
          <p:cNvPr id="37" name="Group 36">
            <a:extLst>
              <a:ext uri="{FF2B5EF4-FFF2-40B4-BE49-F238E27FC236}">
                <a16:creationId xmlns:a16="http://schemas.microsoft.com/office/drawing/2014/main" id="{CA886B58-F148-48D5-86BB-568DD51B959D}"/>
              </a:ext>
            </a:extLst>
          </p:cNvPr>
          <p:cNvGrpSpPr/>
          <p:nvPr/>
        </p:nvGrpSpPr>
        <p:grpSpPr>
          <a:xfrm>
            <a:off x="1873857" y="3449292"/>
            <a:ext cx="1802722" cy="1606656"/>
            <a:chOff x="1839598" y="4829109"/>
            <a:chExt cx="2346433" cy="2081534"/>
          </a:xfrm>
        </p:grpSpPr>
        <p:pic>
          <p:nvPicPr>
            <p:cNvPr id="38" name="Picture 37" descr="Icon&#10;&#10;Description automatically generated">
              <a:extLst>
                <a:ext uri="{FF2B5EF4-FFF2-40B4-BE49-F238E27FC236}">
                  <a16:creationId xmlns:a16="http://schemas.microsoft.com/office/drawing/2014/main" id="{BFDADAA5-54C2-4F6B-91B6-BE647B3D70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75054" y="4829109"/>
              <a:ext cx="1227996" cy="1259484"/>
            </a:xfrm>
            <a:prstGeom prst="rect">
              <a:avLst/>
            </a:prstGeom>
          </p:spPr>
        </p:pic>
        <p:sp>
          <p:nvSpPr>
            <p:cNvPr id="39" name="TextBox 38">
              <a:extLst>
                <a:ext uri="{FF2B5EF4-FFF2-40B4-BE49-F238E27FC236}">
                  <a16:creationId xmlns:a16="http://schemas.microsoft.com/office/drawing/2014/main" id="{EC9EE6B3-3C12-4371-8E8E-FE4D0677F056}"/>
                </a:ext>
              </a:extLst>
            </p:cNvPr>
            <p:cNvSpPr txBox="1"/>
            <p:nvPr/>
          </p:nvSpPr>
          <p:spPr>
            <a:xfrm>
              <a:off x="1839598" y="6079646"/>
              <a:ext cx="234643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plan, planning]</a:t>
              </a:r>
            </a:p>
          </p:txBody>
        </p:sp>
      </p:grpSp>
      <p:pic>
        <p:nvPicPr>
          <p:cNvPr id="40" name="Picture 39" descr="Background pattern&#10;&#10;Description automatically generated">
            <a:extLst>
              <a:ext uri="{FF2B5EF4-FFF2-40B4-BE49-F238E27FC236}">
                <a16:creationId xmlns:a16="http://schemas.microsoft.com/office/drawing/2014/main" id="{5802D0D5-FD9B-4237-9068-F5E350EE835E}"/>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rcRect l="34486" t="53867" r="30026" b="6749"/>
          <a:stretch/>
        </p:blipFill>
        <p:spPr>
          <a:xfrm>
            <a:off x="4154908" y="948292"/>
            <a:ext cx="1283825" cy="1502173"/>
          </a:xfrm>
          <a:prstGeom prst="rect">
            <a:avLst/>
          </a:prstGeom>
        </p:spPr>
      </p:pic>
      <p:pic>
        <p:nvPicPr>
          <p:cNvPr id="41" name="Picture 40" descr="Background pattern&#10;&#10;Description automatically generated">
            <a:extLst>
              <a:ext uri="{FF2B5EF4-FFF2-40B4-BE49-F238E27FC236}">
                <a16:creationId xmlns:a16="http://schemas.microsoft.com/office/drawing/2014/main" id="{EBAC3B6A-0291-4A46-AEA7-CDBEC1A1B51A}"/>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rcRect l="-3315" t="-3905" r="-1236" b="49282"/>
          <a:stretch/>
        </p:blipFill>
        <p:spPr>
          <a:xfrm>
            <a:off x="5696160" y="3514270"/>
            <a:ext cx="2600400" cy="1432371"/>
          </a:xfrm>
          <a:prstGeom prst="rect">
            <a:avLst/>
          </a:prstGeom>
        </p:spPr>
      </p:pic>
      <p:grpSp>
        <p:nvGrpSpPr>
          <p:cNvPr id="42" name="Group 41">
            <a:extLst>
              <a:ext uri="{FF2B5EF4-FFF2-40B4-BE49-F238E27FC236}">
                <a16:creationId xmlns:a16="http://schemas.microsoft.com/office/drawing/2014/main" id="{26156BC1-4BC5-4002-8E6A-FDE40E1DB932}"/>
              </a:ext>
            </a:extLst>
          </p:cNvPr>
          <p:cNvGrpSpPr/>
          <p:nvPr/>
        </p:nvGrpSpPr>
        <p:grpSpPr>
          <a:xfrm>
            <a:off x="8322974" y="945092"/>
            <a:ext cx="1722808" cy="1297952"/>
            <a:chOff x="6248157" y="3440039"/>
            <a:chExt cx="2777067" cy="3126592"/>
          </a:xfrm>
        </p:grpSpPr>
        <p:sp>
          <p:nvSpPr>
            <p:cNvPr id="43" name="TextBox 42">
              <a:extLst>
                <a:ext uri="{FF2B5EF4-FFF2-40B4-BE49-F238E27FC236}">
                  <a16:creationId xmlns:a16="http://schemas.microsoft.com/office/drawing/2014/main" id="{B7A87D3A-8F26-4F1D-AE4C-027E4FC9BB67}"/>
                </a:ext>
              </a:extLst>
            </p:cNvPr>
            <p:cNvSpPr txBox="1"/>
            <p:nvPr/>
          </p:nvSpPr>
          <p:spPr>
            <a:xfrm>
              <a:off x="6248157" y="5735634"/>
              <a:ext cx="277706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need, needing]</a:t>
              </a:r>
            </a:p>
          </p:txBody>
        </p:sp>
        <p:pic>
          <p:nvPicPr>
            <p:cNvPr id="44" name="Picture 43">
              <a:extLst>
                <a:ext uri="{FF2B5EF4-FFF2-40B4-BE49-F238E27FC236}">
                  <a16:creationId xmlns:a16="http://schemas.microsoft.com/office/drawing/2014/main" id="{FF84BB71-C09B-4E72-AFF8-65C535D6FAB7}"/>
                </a:ext>
              </a:extLst>
            </p:cNvPr>
            <p:cNvPicPr>
              <a:picLocks noChangeAspect="1"/>
            </p:cNvPicPr>
            <p:nvPr/>
          </p:nvPicPr>
          <p:blipFill>
            <a:blip r:embed="rId17"/>
            <a:stretch>
              <a:fillRect/>
            </a:stretch>
          </p:blipFill>
          <p:spPr>
            <a:xfrm>
              <a:off x="6819679" y="3440039"/>
              <a:ext cx="1716269" cy="2483957"/>
            </a:xfrm>
            <a:prstGeom prst="rect">
              <a:avLst/>
            </a:prstGeom>
          </p:spPr>
        </p:pic>
      </p:grpSp>
      <p:sp>
        <p:nvSpPr>
          <p:cNvPr id="56" name="TextBox 55">
            <a:extLst>
              <a:ext uri="{FF2B5EF4-FFF2-40B4-BE49-F238E27FC236}">
                <a16:creationId xmlns:a16="http://schemas.microsoft.com/office/drawing/2014/main" id="{AFF78C0E-72BE-427D-9855-E73819FE39C7}"/>
              </a:ext>
            </a:extLst>
          </p:cNvPr>
          <p:cNvSpPr txBox="1"/>
          <p:nvPr/>
        </p:nvSpPr>
        <p:spPr>
          <a:xfrm>
            <a:off x="10229856" y="5359623"/>
            <a:ext cx="18614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machen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58" name="Picture 57" descr="A picture containing text&#10;&#10;Description automatically generated">
            <a:extLst>
              <a:ext uri="{FF2B5EF4-FFF2-40B4-BE49-F238E27FC236}">
                <a16:creationId xmlns:a16="http://schemas.microsoft.com/office/drawing/2014/main" id="{172F062C-D7C2-497F-98FD-2B940CB5DB2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327366">
            <a:off x="9887637" y="4427794"/>
            <a:ext cx="2304408" cy="474437"/>
          </a:xfrm>
          <a:prstGeom prst="rect">
            <a:avLst/>
          </a:prstGeom>
        </p:spPr>
      </p:pic>
    </p:spTree>
    <p:extLst>
      <p:ext uri="{BB962C8B-B14F-4D97-AF65-F5344CB8AC3E}">
        <p14:creationId xmlns:p14="http://schemas.microsoft.com/office/powerpoint/2010/main" val="252673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5_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5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5_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5_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1_W5_7.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nodeType="clickEffect">
                                  <p:stCondLst>
                                    <p:cond delay="0"/>
                                  </p:stCondLst>
                                  <p:childTnLst>
                                    <p:animEffect transition="out" filter="wipe(down)">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7"/>
                                        </p:tgtEl>
                                      </p:cBhvr>
                                    </p:animEffect>
                                    <p:set>
                                      <p:cBhvr>
                                        <p:cTn id="109" dur="1" fill="hold">
                                          <p:stCondLst>
                                            <p:cond delay="1999"/>
                                          </p:stCondLst>
                                        </p:cTn>
                                        <p:tgtEl>
                                          <p:spTgt spid="2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500" fill="hold"/>
                                        <p:tgtEl>
                                          <p:spTgt spid="27"/>
                                        </p:tgtEl>
                                        <p:attrNameLst>
                                          <p:attrName>ppt_w</p:attrName>
                                        </p:attrNameLst>
                                      </p:cBhvr>
                                      <p:tavLst>
                                        <p:tav tm="0">
                                          <p:val>
                                            <p:fltVal val="0"/>
                                          </p:val>
                                        </p:tav>
                                        <p:tav tm="100000">
                                          <p:val>
                                            <p:strVal val="#ppt_w"/>
                                          </p:val>
                                        </p:tav>
                                      </p:tavLst>
                                    </p:anim>
                                    <p:anim calcmode="lin" valueType="num">
                                      <p:cBhvr>
                                        <p:cTn id="115" dur="500" fill="hold"/>
                                        <p:tgtEl>
                                          <p:spTgt spid="27"/>
                                        </p:tgtEl>
                                        <p:attrNameLst>
                                          <p:attrName>ppt_h</p:attrName>
                                        </p:attrNameLst>
                                      </p:cBhvr>
                                      <p:tavLst>
                                        <p:tav tm="0">
                                          <p:val>
                                            <p:fltVal val="0"/>
                                          </p:val>
                                        </p:tav>
                                        <p:tav tm="100000">
                                          <p:val>
                                            <p:strVal val="#ppt_h"/>
                                          </p:val>
                                        </p:tav>
                                      </p:tavLst>
                                    </p:anim>
                                    <p:animEffect transition="in" filter="fade">
                                      <p:cBhvr>
                                        <p:cTn id="116" dur="500"/>
                                        <p:tgtEl>
                                          <p:spTgt spid="27"/>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56"/>
                                        </p:tgtEl>
                                      </p:cBhvr>
                                    </p:animEffect>
                                    <p:set>
                                      <p:cBhvr>
                                        <p:cTn id="121" dur="1" fill="hold">
                                          <p:stCondLst>
                                            <p:cond delay="1999"/>
                                          </p:stCondLst>
                                        </p:cTn>
                                        <p:tgtEl>
                                          <p:spTgt spid="5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p:cTn id="126" dur="500" fill="hold"/>
                                        <p:tgtEl>
                                          <p:spTgt spid="56"/>
                                        </p:tgtEl>
                                        <p:attrNameLst>
                                          <p:attrName>ppt_w</p:attrName>
                                        </p:attrNameLst>
                                      </p:cBhvr>
                                      <p:tavLst>
                                        <p:tav tm="0">
                                          <p:val>
                                            <p:fltVal val="0"/>
                                          </p:val>
                                        </p:tav>
                                        <p:tav tm="100000">
                                          <p:val>
                                            <p:strVal val="#ppt_w"/>
                                          </p:val>
                                        </p:tav>
                                      </p:tavLst>
                                    </p:anim>
                                    <p:anim calcmode="lin" valueType="num">
                                      <p:cBhvr>
                                        <p:cTn id="127" dur="500" fill="hold"/>
                                        <p:tgtEl>
                                          <p:spTgt spid="56"/>
                                        </p:tgtEl>
                                        <p:attrNameLst>
                                          <p:attrName>ppt_h</p:attrName>
                                        </p:attrNameLst>
                                      </p:cBhvr>
                                      <p:tavLst>
                                        <p:tav tm="0">
                                          <p:val>
                                            <p:fltVal val="0"/>
                                          </p:val>
                                        </p:tav>
                                        <p:tav tm="100000">
                                          <p:val>
                                            <p:strVal val="#ppt_h"/>
                                          </p:val>
                                        </p:tav>
                                      </p:tavLst>
                                    </p:anim>
                                    <p:animEffect transition="in" filter="fade">
                                      <p:cBhvr>
                                        <p:cTn id="128" dur="500"/>
                                        <p:tgtEl>
                                          <p:spTgt spid="56"/>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18"/>
                                        </p:tgtEl>
                                      </p:cBhvr>
                                    </p:animEffect>
                                    <p:set>
                                      <p:cBhvr>
                                        <p:cTn id="133" dur="1" fill="hold">
                                          <p:stCondLst>
                                            <p:cond delay="1999"/>
                                          </p:stCondLst>
                                        </p:cTn>
                                        <p:tgtEl>
                                          <p:spTgt spid="1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Effect transition="in" filter="fade">
                                      <p:cBhvr>
                                        <p:cTn id="140" dur="50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25"/>
                                        </p:tgtEl>
                                      </p:cBhvr>
                                    </p:animEffect>
                                    <p:set>
                                      <p:cBhvr>
                                        <p:cTn id="145" dur="1" fill="hold">
                                          <p:stCondLst>
                                            <p:cond delay="1999"/>
                                          </p:stCondLst>
                                        </p:cTn>
                                        <p:tgtEl>
                                          <p:spTgt spid="2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25"/>
                                        </p:tgtEl>
                                        <p:attrNameLst>
                                          <p:attrName>style.visibility</p:attrName>
                                        </p:attrNameLst>
                                      </p:cBhvr>
                                      <p:to>
                                        <p:strVal val="visible"/>
                                      </p:to>
                                    </p:set>
                                    <p:anim calcmode="lin" valueType="num">
                                      <p:cBhvr>
                                        <p:cTn id="150" dur="500" fill="hold"/>
                                        <p:tgtEl>
                                          <p:spTgt spid="25"/>
                                        </p:tgtEl>
                                        <p:attrNameLst>
                                          <p:attrName>ppt_w</p:attrName>
                                        </p:attrNameLst>
                                      </p:cBhvr>
                                      <p:tavLst>
                                        <p:tav tm="0">
                                          <p:val>
                                            <p:fltVal val="0"/>
                                          </p:val>
                                        </p:tav>
                                        <p:tav tm="100000">
                                          <p:val>
                                            <p:strVal val="#ppt_w"/>
                                          </p:val>
                                        </p:tav>
                                      </p:tavLst>
                                    </p:anim>
                                    <p:anim calcmode="lin" valueType="num">
                                      <p:cBhvr>
                                        <p:cTn id="151" dur="500" fill="hold"/>
                                        <p:tgtEl>
                                          <p:spTgt spid="25"/>
                                        </p:tgtEl>
                                        <p:attrNameLst>
                                          <p:attrName>ppt_h</p:attrName>
                                        </p:attrNameLst>
                                      </p:cBhvr>
                                      <p:tavLst>
                                        <p:tav tm="0">
                                          <p:val>
                                            <p:fltVal val="0"/>
                                          </p:val>
                                        </p:tav>
                                        <p:tav tm="100000">
                                          <p:val>
                                            <p:strVal val="#ppt_h"/>
                                          </p:val>
                                        </p:tav>
                                      </p:tavLst>
                                    </p:anim>
                                    <p:animEffect transition="in" filter="fade">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21"/>
                                        </p:tgtEl>
                                      </p:cBhvr>
                                    </p:animEffect>
                                    <p:set>
                                      <p:cBhvr>
                                        <p:cTn id="157" dur="1" fill="hold">
                                          <p:stCondLst>
                                            <p:cond delay="1999"/>
                                          </p:stCondLst>
                                        </p:cTn>
                                        <p:tgtEl>
                                          <p:spTgt spid="21"/>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21"/>
                                        </p:tgtEl>
                                        <p:attrNameLst>
                                          <p:attrName>style.visibility</p:attrName>
                                        </p:attrNameLst>
                                      </p:cBhvr>
                                      <p:to>
                                        <p:strVal val="visible"/>
                                      </p:to>
                                    </p:set>
                                    <p:anim calcmode="lin" valueType="num">
                                      <p:cBhvr>
                                        <p:cTn id="162" dur="500" fill="hold"/>
                                        <p:tgtEl>
                                          <p:spTgt spid="21"/>
                                        </p:tgtEl>
                                        <p:attrNameLst>
                                          <p:attrName>ppt_w</p:attrName>
                                        </p:attrNameLst>
                                      </p:cBhvr>
                                      <p:tavLst>
                                        <p:tav tm="0">
                                          <p:val>
                                            <p:fltVal val="0"/>
                                          </p:val>
                                        </p:tav>
                                        <p:tav tm="100000">
                                          <p:val>
                                            <p:strVal val="#ppt_w"/>
                                          </p:val>
                                        </p:tav>
                                      </p:tavLst>
                                    </p:anim>
                                    <p:anim calcmode="lin" valueType="num">
                                      <p:cBhvr>
                                        <p:cTn id="163" dur="500" fill="hold"/>
                                        <p:tgtEl>
                                          <p:spTgt spid="21"/>
                                        </p:tgtEl>
                                        <p:attrNameLst>
                                          <p:attrName>ppt_h</p:attrName>
                                        </p:attrNameLst>
                                      </p:cBhvr>
                                      <p:tavLst>
                                        <p:tav tm="0">
                                          <p:val>
                                            <p:fltVal val="0"/>
                                          </p:val>
                                        </p:tav>
                                        <p:tav tm="100000">
                                          <p:val>
                                            <p:strVal val="#ppt_h"/>
                                          </p:val>
                                        </p:tav>
                                      </p:tavLst>
                                    </p:anim>
                                    <p:animEffect transition="in" filter="fade">
                                      <p:cBhvr>
                                        <p:cTn id="164" dur="500"/>
                                        <p:tgtEl>
                                          <p:spTgt spid="21"/>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31"/>
                                        </p:tgtEl>
                                      </p:cBhvr>
                                    </p:animEffect>
                                    <p:set>
                                      <p:cBhvr>
                                        <p:cTn id="169" dur="1" fill="hold">
                                          <p:stCondLst>
                                            <p:cond delay="1999"/>
                                          </p:stCondLst>
                                        </p:cTn>
                                        <p:tgtEl>
                                          <p:spTgt spid="31"/>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31"/>
                                        </p:tgtEl>
                                        <p:attrNameLst>
                                          <p:attrName>style.visibility</p:attrName>
                                        </p:attrNameLst>
                                      </p:cBhvr>
                                      <p:to>
                                        <p:strVal val="visible"/>
                                      </p:to>
                                    </p:set>
                                    <p:anim calcmode="lin" valueType="num">
                                      <p:cBhvr>
                                        <p:cTn id="174" dur="500" fill="hold"/>
                                        <p:tgtEl>
                                          <p:spTgt spid="31"/>
                                        </p:tgtEl>
                                        <p:attrNameLst>
                                          <p:attrName>ppt_w</p:attrName>
                                        </p:attrNameLst>
                                      </p:cBhvr>
                                      <p:tavLst>
                                        <p:tav tm="0">
                                          <p:val>
                                            <p:fltVal val="0"/>
                                          </p:val>
                                        </p:tav>
                                        <p:tav tm="100000">
                                          <p:val>
                                            <p:strVal val="#ppt_w"/>
                                          </p:val>
                                        </p:tav>
                                      </p:tavLst>
                                    </p:anim>
                                    <p:anim calcmode="lin" valueType="num">
                                      <p:cBhvr>
                                        <p:cTn id="175" dur="500" fill="hold"/>
                                        <p:tgtEl>
                                          <p:spTgt spid="31"/>
                                        </p:tgtEl>
                                        <p:attrNameLst>
                                          <p:attrName>ppt_h</p:attrName>
                                        </p:attrNameLst>
                                      </p:cBhvr>
                                      <p:tavLst>
                                        <p:tav tm="0">
                                          <p:val>
                                            <p:fltVal val="0"/>
                                          </p:val>
                                        </p:tav>
                                        <p:tav tm="100000">
                                          <p:val>
                                            <p:strVal val="#ppt_h"/>
                                          </p:val>
                                        </p:tav>
                                      </p:tavLst>
                                    </p:anim>
                                    <p:animEffect transition="in" filter="fade">
                                      <p:cBhvr>
                                        <p:cTn id="1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1" grpId="0"/>
      <p:bldP spid="21" grpId="1"/>
      <p:bldP spid="21" grpId="2"/>
      <p:bldP spid="25" grpId="0"/>
      <p:bldP spid="25" grpId="1"/>
      <p:bldP spid="25" grpId="2"/>
      <p:bldP spid="27" grpId="0"/>
      <p:bldP spid="27" grpId="1"/>
      <p:bldP spid="27" grpId="2"/>
      <p:bldP spid="31" grpId="0"/>
      <p:bldP spid="31" grpId="1"/>
      <p:bldP spid="31" grpId="2"/>
      <p:bldP spid="56" grpId="0"/>
      <p:bldP spid="56" grpId="1"/>
      <p:bldP spid="5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86811" y="1129541"/>
            <a:ext cx="1550486" cy="397830"/>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733836" y="102253"/>
            <a:ext cx="1256436" cy="1008631"/>
            <a:chOff x="10795026" y="2359864"/>
            <a:chExt cx="1256436"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795026" y="2359864"/>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9" name="T1_W5_7.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24" name="Google Shape;108;p3">
            <a:hlinkClick r:id="" action="ppaction://noaction">
              <a:snd r:embed="rId9" name="T1_W5_7.1.wav"/>
            </a:hlinkClick>
            <a:extLst>
              <a:ext uri="{FF2B5EF4-FFF2-40B4-BE49-F238E27FC236}">
                <a16:creationId xmlns:a16="http://schemas.microsoft.com/office/drawing/2014/main" id="{3B09A5CC-ABD3-4D45-BAFF-ACCA457248C2}"/>
              </a:ext>
            </a:extLst>
          </p:cNvPr>
          <p:cNvSpPr txBox="1"/>
          <p:nvPr/>
        </p:nvSpPr>
        <p:spPr>
          <a:xfrm>
            <a:off x="1059456" y="168174"/>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600BE26-FB0F-4C73-874E-050DAA9652FC}"/>
              </a:ext>
            </a:extLst>
          </p:cNvPr>
          <p:cNvSpPr txBox="1"/>
          <p:nvPr/>
        </p:nvSpPr>
        <p:spPr>
          <a:xfrm>
            <a:off x="2114577" y="5478919"/>
            <a:ext cx="14734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Gläser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0" y="2814463"/>
            <a:ext cx="19175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das </a:t>
            </a:r>
            <a:r>
              <a:rPr lang="en-US" sz="3200" b="1" kern="0" dirty="0" err="1">
                <a:solidFill>
                  <a:srgbClr val="002060"/>
                </a:solidFill>
                <a:latin typeface="Century Gothic"/>
              </a:rPr>
              <a:t>Glas</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45" name="Picture 44" descr="Icon&#10;&#10;Description automatically generated">
            <a:extLst>
              <a:ext uri="{FF2B5EF4-FFF2-40B4-BE49-F238E27FC236}">
                <a16:creationId xmlns:a16="http://schemas.microsoft.com/office/drawing/2014/main" id="{B847F43E-0710-47FE-BF34-C586136661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44" y="1585868"/>
            <a:ext cx="586272" cy="1152732"/>
          </a:xfrm>
          <a:prstGeom prst="rect">
            <a:avLst/>
          </a:prstGeom>
        </p:spPr>
      </p:pic>
      <p:grpSp>
        <p:nvGrpSpPr>
          <p:cNvPr id="46" name="Group 45">
            <a:extLst>
              <a:ext uri="{FF2B5EF4-FFF2-40B4-BE49-F238E27FC236}">
                <a16:creationId xmlns:a16="http://schemas.microsoft.com/office/drawing/2014/main" id="{63419046-DF49-4D43-B61E-F6D1545AB015}"/>
              </a:ext>
            </a:extLst>
          </p:cNvPr>
          <p:cNvGrpSpPr/>
          <p:nvPr/>
        </p:nvGrpSpPr>
        <p:grpSpPr>
          <a:xfrm>
            <a:off x="2186300" y="4110353"/>
            <a:ext cx="1328381" cy="1377014"/>
            <a:chOff x="4074701" y="1384725"/>
            <a:chExt cx="1328381" cy="1377014"/>
          </a:xfrm>
        </p:grpSpPr>
        <p:pic>
          <p:nvPicPr>
            <p:cNvPr id="47" name="Picture 46" descr="Icon&#10;&#10;Description automatically generated">
              <a:extLst>
                <a:ext uri="{FF2B5EF4-FFF2-40B4-BE49-F238E27FC236}">
                  <a16:creationId xmlns:a16="http://schemas.microsoft.com/office/drawing/2014/main" id="{A37BC071-BCC8-41A7-A0A5-66D6A46C64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48" name="Picture 47" descr="Icon&#10;&#10;Description automatically generated">
              <a:extLst>
                <a:ext uri="{FF2B5EF4-FFF2-40B4-BE49-F238E27FC236}">
                  <a16:creationId xmlns:a16="http://schemas.microsoft.com/office/drawing/2014/main" id="{8FF954CA-7861-4E72-8B14-85563367FC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49" name="Picture 48" descr="Icon&#10;&#10;Description automatically generated">
              <a:extLst>
                <a:ext uri="{FF2B5EF4-FFF2-40B4-BE49-F238E27FC236}">
                  <a16:creationId xmlns:a16="http://schemas.microsoft.com/office/drawing/2014/main" id="{234F970C-44A9-469D-984C-DC584966E6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sp>
        <p:nvSpPr>
          <p:cNvPr id="50" name="TextBox 49">
            <a:extLst>
              <a:ext uri="{FF2B5EF4-FFF2-40B4-BE49-F238E27FC236}">
                <a16:creationId xmlns:a16="http://schemas.microsoft.com/office/drawing/2014/main" id="{7DE9BABB-153F-49F7-953C-6587987F3A3D}"/>
              </a:ext>
            </a:extLst>
          </p:cNvPr>
          <p:cNvSpPr txBox="1"/>
          <p:nvPr/>
        </p:nvSpPr>
        <p:spPr>
          <a:xfrm>
            <a:off x="3910824" y="2837187"/>
            <a:ext cx="18437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t>
            </a:r>
            <a:r>
              <a:rPr lang="en-US" sz="3200" b="1" kern="0" noProof="0" dirty="0" err="1">
                <a:solidFill>
                  <a:srgbClr val="002060"/>
                </a:solidFill>
                <a:latin typeface="Century Gothic"/>
              </a:rPr>
              <a:t>ie</a:t>
            </a:r>
            <a:r>
              <a:rPr lang="en-US" sz="3200" b="1" kern="0" noProof="0" dirty="0">
                <a:solidFill>
                  <a:srgbClr val="002060"/>
                </a:solidFill>
                <a:latin typeface="Century Gothic"/>
              </a:rPr>
              <a:t> Idee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51" name="Picture 2" descr="Light, Light Bulb, On, Bulb, Electric Bulb, Electric">
            <a:extLst>
              <a:ext uri="{FF2B5EF4-FFF2-40B4-BE49-F238E27FC236}">
                <a16:creationId xmlns:a16="http://schemas.microsoft.com/office/drawing/2014/main" id="{A2A15E7B-CC07-4949-9516-97D95F2E88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9545" y="1054037"/>
            <a:ext cx="1487066" cy="184601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0F1BD4D-4356-43F6-9C09-776B00E7B609}"/>
              </a:ext>
            </a:extLst>
          </p:cNvPr>
          <p:cNvSpPr txBox="1"/>
          <p:nvPr/>
        </p:nvSpPr>
        <p:spPr>
          <a:xfrm>
            <a:off x="5912585" y="5485137"/>
            <a:ext cx="21483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gewinnen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53" name="Group 52">
            <a:extLst>
              <a:ext uri="{FF2B5EF4-FFF2-40B4-BE49-F238E27FC236}">
                <a16:creationId xmlns:a16="http://schemas.microsoft.com/office/drawing/2014/main" id="{3D90431F-A7D5-4D1D-8932-A9EBE987C127}"/>
              </a:ext>
            </a:extLst>
          </p:cNvPr>
          <p:cNvGrpSpPr/>
          <p:nvPr/>
        </p:nvGrpSpPr>
        <p:grpSpPr>
          <a:xfrm>
            <a:off x="5784395" y="3701987"/>
            <a:ext cx="1999185" cy="1780749"/>
            <a:chOff x="-194735" y="3139480"/>
            <a:chExt cx="2360821" cy="2174461"/>
          </a:xfrm>
        </p:grpSpPr>
        <p:pic>
          <p:nvPicPr>
            <p:cNvPr id="54" name="Picture 8" descr="Free vector graphics of Award">
              <a:extLst>
                <a:ext uri="{FF2B5EF4-FFF2-40B4-BE49-F238E27FC236}">
                  <a16:creationId xmlns:a16="http://schemas.microsoft.com/office/drawing/2014/main" id="{00A81ECB-42F4-4A56-919C-5289E9896E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889" y="3139480"/>
              <a:ext cx="1300724" cy="139988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C2F88734-3EE2-4619-B193-5359037FE7A0}"/>
                </a:ext>
              </a:extLst>
            </p:cNvPr>
            <p:cNvSpPr txBox="1"/>
            <p:nvPr/>
          </p:nvSpPr>
          <p:spPr>
            <a:xfrm>
              <a:off x="-194735" y="4482944"/>
              <a:ext cx="236082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win, winning]</a:t>
              </a:r>
            </a:p>
          </p:txBody>
        </p:sp>
      </p:grpSp>
      <p:sp>
        <p:nvSpPr>
          <p:cNvPr id="57" name="TextBox 56">
            <a:extLst>
              <a:ext uri="{FF2B5EF4-FFF2-40B4-BE49-F238E27FC236}">
                <a16:creationId xmlns:a16="http://schemas.microsoft.com/office/drawing/2014/main" id="{BEA183BE-9A14-4D38-993E-7AF4F9C82DA2}"/>
              </a:ext>
            </a:extLst>
          </p:cNvPr>
          <p:cNvSpPr txBox="1"/>
          <p:nvPr/>
        </p:nvSpPr>
        <p:spPr>
          <a:xfrm>
            <a:off x="8076656" y="2840384"/>
            <a:ext cx="1694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bleiben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283C69D7-CEEA-4112-BD7B-E38B3F647DDA}"/>
              </a:ext>
            </a:extLst>
          </p:cNvPr>
          <p:cNvSpPr txBox="1"/>
          <p:nvPr/>
        </p:nvSpPr>
        <p:spPr>
          <a:xfrm>
            <a:off x="9871592" y="5487367"/>
            <a:ext cx="22958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die </a:t>
            </a:r>
            <a:r>
              <a:rPr lang="en-US" sz="3200" b="1" kern="0" dirty="0" err="1">
                <a:solidFill>
                  <a:srgbClr val="002060"/>
                </a:solidFill>
                <a:latin typeface="Century Gothic"/>
              </a:rPr>
              <a:t>Stunde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60" name="Group 59">
            <a:extLst>
              <a:ext uri="{FF2B5EF4-FFF2-40B4-BE49-F238E27FC236}">
                <a16:creationId xmlns:a16="http://schemas.microsoft.com/office/drawing/2014/main" id="{7EC80FBA-7299-4E77-9C6C-E8BA05FF458A}"/>
              </a:ext>
            </a:extLst>
          </p:cNvPr>
          <p:cNvGrpSpPr/>
          <p:nvPr/>
        </p:nvGrpSpPr>
        <p:grpSpPr>
          <a:xfrm>
            <a:off x="8009021" y="1070259"/>
            <a:ext cx="1717274" cy="1515147"/>
            <a:chOff x="-4777161" y="6088593"/>
            <a:chExt cx="1851967" cy="1595912"/>
          </a:xfrm>
        </p:grpSpPr>
        <p:sp>
          <p:nvSpPr>
            <p:cNvPr id="61" name="Rectangle 60">
              <a:extLst>
                <a:ext uri="{FF2B5EF4-FFF2-40B4-BE49-F238E27FC236}">
                  <a16:creationId xmlns:a16="http://schemas.microsoft.com/office/drawing/2014/main" id="{6C81884A-C566-46DE-986F-42D8A6E9CE94}"/>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Text&#10;&#10;Description automatically generated">
              <a:extLst>
                <a:ext uri="{FF2B5EF4-FFF2-40B4-BE49-F238E27FC236}">
                  <a16:creationId xmlns:a16="http://schemas.microsoft.com/office/drawing/2014/main" id="{6D087C51-F445-4022-A078-3906DFBF6A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63" name="Isosceles Triangle 62">
              <a:extLst>
                <a:ext uri="{FF2B5EF4-FFF2-40B4-BE49-F238E27FC236}">
                  <a16:creationId xmlns:a16="http://schemas.microsoft.com/office/drawing/2014/main" id="{60EE5B6D-4FB5-4F9B-B080-6A89458A7AC6}"/>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2D93B7E5-1D5F-4962-BA47-07FAAC042C06}"/>
              </a:ext>
            </a:extLst>
          </p:cNvPr>
          <p:cNvGrpSpPr/>
          <p:nvPr/>
        </p:nvGrpSpPr>
        <p:grpSpPr>
          <a:xfrm>
            <a:off x="9860987" y="3926334"/>
            <a:ext cx="2401231" cy="1481139"/>
            <a:chOff x="-4860640" y="5386779"/>
            <a:chExt cx="2777067" cy="1687475"/>
          </a:xfrm>
        </p:grpSpPr>
        <p:pic>
          <p:nvPicPr>
            <p:cNvPr id="65" name="Picture 64" descr="Shape, circle&#10;&#10;Description automatically generated">
              <a:extLst>
                <a:ext uri="{FF2B5EF4-FFF2-40B4-BE49-F238E27FC236}">
                  <a16:creationId xmlns:a16="http://schemas.microsoft.com/office/drawing/2014/main" id="{561B0350-3B0C-4E4D-B058-7426E40CD1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15845" y="5386779"/>
              <a:ext cx="1687475" cy="1687475"/>
            </a:xfrm>
            <a:prstGeom prst="rect">
              <a:avLst/>
            </a:prstGeom>
          </p:spPr>
        </p:pic>
        <p:sp>
          <p:nvSpPr>
            <p:cNvPr id="66" name="TextBox 65">
              <a:extLst>
                <a:ext uri="{FF2B5EF4-FFF2-40B4-BE49-F238E27FC236}">
                  <a16:creationId xmlns:a16="http://schemas.microsoft.com/office/drawing/2014/main" id="{7D597961-0A88-4870-850B-375B87289F57}"/>
                </a:ext>
              </a:extLst>
            </p:cNvPr>
            <p:cNvSpPr txBox="1"/>
            <p:nvPr/>
          </p:nvSpPr>
          <p:spPr>
            <a:xfrm>
              <a:off x="-4860640" y="5999685"/>
              <a:ext cx="277706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[hour]</a:t>
              </a:r>
            </a:p>
          </p:txBody>
        </p:sp>
      </p:grpSp>
    </p:spTree>
    <p:extLst>
      <p:ext uri="{BB962C8B-B14F-4D97-AF65-F5344CB8AC3E}">
        <p14:creationId xmlns:p14="http://schemas.microsoft.com/office/powerpoint/2010/main" val="173508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7.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5_7.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5_7.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5_7.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5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1_W5_7.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53"/>
                                        </p:tgtEl>
                                      </p:cBhvr>
                                    </p:animEffect>
                                    <p:set>
                                      <p:cBhvr>
                                        <p:cTn id="82" dur="1" fill="hold">
                                          <p:stCondLst>
                                            <p:cond delay="499"/>
                                          </p:stCondLst>
                                        </p:cTn>
                                        <p:tgtEl>
                                          <p:spTgt spid="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6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nodeType="clickEffect">
                                  <p:stCondLst>
                                    <p:cond delay="0"/>
                                  </p:stCondLst>
                                  <p:childTnLst>
                                    <p:animEffect transition="out" filter="wipe(down)">
                                      <p:cBhvr>
                                        <p:cTn id="99" dur="500"/>
                                        <p:tgtEl>
                                          <p:spTgt spid="60"/>
                                        </p:tgtEl>
                                      </p:cBhvr>
                                    </p:animEffect>
                                    <p:set>
                                      <p:cBhvr>
                                        <p:cTn id="100" dur="1" fill="hold">
                                          <p:stCondLst>
                                            <p:cond delay="499"/>
                                          </p:stCondLst>
                                        </p:cTn>
                                        <p:tgtEl>
                                          <p:spTgt spid="6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6"/>
                                        </p:tgtEl>
                                      </p:cBhvr>
                                    </p:animEffect>
                                    <p:set>
                                      <p:cBhvr>
                                        <p:cTn id="109" dur="1" fill="hold">
                                          <p:stCondLst>
                                            <p:cond delay="1999"/>
                                          </p:stCondLst>
                                        </p:cTn>
                                        <p:tgtEl>
                                          <p:spTgt spid="2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57"/>
                                        </p:tgtEl>
                                      </p:cBhvr>
                                    </p:animEffect>
                                    <p:set>
                                      <p:cBhvr>
                                        <p:cTn id="121" dur="1" fill="hold">
                                          <p:stCondLst>
                                            <p:cond delay="1999"/>
                                          </p:stCondLst>
                                        </p:cTn>
                                        <p:tgtEl>
                                          <p:spTgt spid="5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57"/>
                                        </p:tgtEl>
                                        <p:attrNameLst>
                                          <p:attrName>style.visibility</p:attrName>
                                        </p:attrNameLst>
                                      </p:cBhvr>
                                      <p:to>
                                        <p:strVal val="visible"/>
                                      </p:to>
                                    </p:set>
                                    <p:anim calcmode="lin" valueType="num">
                                      <p:cBhvr>
                                        <p:cTn id="126" dur="500" fill="hold"/>
                                        <p:tgtEl>
                                          <p:spTgt spid="57"/>
                                        </p:tgtEl>
                                        <p:attrNameLst>
                                          <p:attrName>ppt_w</p:attrName>
                                        </p:attrNameLst>
                                      </p:cBhvr>
                                      <p:tavLst>
                                        <p:tav tm="0">
                                          <p:val>
                                            <p:fltVal val="0"/>
                                          </p:val>
                                        </p:tav>
                                        <p:tav tm="100000">
                                          <p:val>
                                            <p:strVal val="#ppt_w"/>
                                          </p:val>
                                        </p:tav>
                                      </p:tavLst>
                                    </p:anim>
                                    <p:anim calcmode="lin" valueType="num">
                                      <p:cBhvr>
                                        <p:cTn id="127" dur="500" fill="hold"/>
                                        <p:tgtEl>
                                          <p:spTgt spid="57"/>
                                        </p:tgtEl>
                                        <p:attrNameLst>
                                          <p:attrName>ppt_h</p:attrName>
                                        </p:attrNameLst>
                                      </p:cBhvr>
                                      <p:tavLst>
                                        <p:tav tm="0">
                                          <p:val>
                                            <p:fltVal val="0"/>
                                          </p:val>
                                        </p:tav>
                                        <p:tav tm="100000">
                                          <p:val>
                                            <p:strVal val="#ppt_h"/>
                                          </p:val>
                                        </p:tav>
                                      </p:tavLst>
                                    </p:anim>
                                    <p:animEffect transition="in" filter="fade">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52"/>
                                        </p:tgtEl>
                                      </p:cBhvr>
                                    </p:animEffect>
                                    <p:set>
                                      <p:cBhvr>
                                        <p:cTn id="133" dur="1" fill="hold">
                                          <p:stCondLst>
                                            <p:cond delay="1999"/>
                                          </p:stCondLst>
                                        </p:cTn>
                                        <p:tgtEl>
                                          <p:spTgt spid="5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52"/>
                                        </p:tgtEl>
                                        <p:attrNameLst>
                                          <p:attrName>style.visibility</p:attrName>
                                        </p:attrNameLst>
                                      </p:cBhvr>
                                      <p:to>
                                        <p:strVal val="visible"/>
                                      </p:to>
                                    </p:set>
                                    <p:anim calcmode="lin" valueType="num">
                                      <p:cBhvr>
                                        <p:cTn id="138" dur="500" fill="hold"/>
                                        <p:tgtEl>
                                          <p:spTgt spid="52"/>
                                        </p:tgtEl>
                                        <p:attrNameLst>
                                          <p:attrName>ppt_w</p:attrName>
                                        </p:attrNameLst>
                                      </p:cBhvr>
                                      <p:tavLst>
                                        <p:tav tm="0">
                                          <p:val>
                                            <p:fltVal val="0"/>
                                          </p:val>
                                        </p:tav>
                                        <p:tav tm="100000">
                                          <p:val>
                                            <p:strVal val="#ppt_w"/>
                                          </p:val>
                                        </p:tav>
                                      </p:tavLst>
                                    </p:anim>
                                    <p:anim calcmode="lin" valueType="num">
                                      <p:cBhvr>
                                        <p:cTn id="139" dur="500" fill="hold"/>
                                        <p:tgtEl>
                                          <p:spTgt spid="52"/>
                                        </p:tgtEl>
                                        <p:attrNameLst>
                                          <p:attrName>ppt_h</p:attrName>
                                        </p:attrNameLst>
                                      </p:cBhvr>
                                      <p:tavLst>
                                        <p:tav tm="0">
                                          <p:val>
                                            <p:fltVal val="0"/>
                                          </p:val>
                                        </p:tav>
                                        <p:tav tm="100000">
                                          <p:val>
                                            <p:strVal val="#ppt_h"/>
                                          </p:val>
                                        </p:tav>
                                      </p:tavLst>
                                    </p:anim>
                                    <p:animEffect transition="in" filter="fade">
                                      <p:cBhvr>
                                        <p:cTn id="140" dur="500"/>
                                        <p:tgtEl>
                                          <p:spTgt spid="52"/>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20"/>
                                        </p:tgtEl>
                                      </p:cBhvr>
                                    </p:animEffect>
                                    <p:set>
                                      <p:cBhvr>
                                        <p:cTn id="145" dur="1" fill="hold">
                                          <p:stCondLst>
                                            <p:cond delay="1999"/>
                                          </p:stCondLst>
                                        </p:cTn>
                                        <p:tgtEl>
                                          <p:spTgt spid="2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20"/>
                                        </p:tgtEl>
                                        <p:attrNameLst>
                                          <p:attrName>style.visibility</p:attrName>
                                        </p:attrNameLst>
                                      </p:cBhvr>
                                      <p:to>
                                        <p:strVal val="visible"/>
                                      </p:to>
                                    </p:set>
                                    <p:anim calcmode="lin" valueType="num">
                                      <p:cBhvr>
                                        <p:cTn id="150" dur="500" fill="hold"/>
                                        <p:tgtEl>
                                          <p:spTgt spid="20"/>
                                        </p:tgtEl>
                                        <p:attrNameLst>
                                          <p:attrName>ppt_w</p:attrName>
                                        </p:attrNameLst>
                                      </p:cBhvr>
                                      <p:tavLst>
                                        <p:tav tm="0">
                                          <p:val>
                                            <p:fltVal val="0"/>
                                          </p:val>
                                        </p:tav>
                                        <p:tav tm="100000">
                                          <p:val>
                                            <p:strVal val="#ppt_w"/>
                                          </p:val>
                                        </p:tav>
                                      </p:tavLst>
                                    </p:anim>
                                    <p:anim calcmode="lin" valueType="num">
                                      <p:cBhvr>
                                        <p:cTn id="151" dur="500" fill="hold"/>
                                        <p:tgtEl>
                                          <p:spTgt spid="20"/>
                                        </p:tgtEl>
                                        <p:attrNameLst>
                                          <p:attrName>ppt_h</p:attrName>
                                        </p:attrNameLst>
                                      </p:cBhvr>
                                      <p:tavLst>
                                        <p:tav tm="0">
                                          <p:val>
                                            <p:fltVal val="0"/>
                                          </p:val>
                                        </p:tav>
                                        <p:tav tm="100000">
                                          <p:val>
                                            <p:strVal val="#ppt_h"/>
                                          </p:val>
                                        </p:tav>
                                      </p:tavLst>
                                    </p:anim>
                                    <p:animEffect transition="in" filter="fade">
                                      <p:cBhvr>
                                        <p:cTn id="152" dur="500"/>
                                        <p:tgtEl>
                                          <p:spTgt spid="20"/>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50"/>
                                        </p:tgtEl>
                                      </p:cBhvr>
                                    </p:animEffect>
                                    <p:set>
                                      <p:cBhvr>
                                        <p:cTn id="157" dur="1" fill="hold">
                                          <p:stCondLst>
                                            <p:cond delay="1999"/>
                                          </p:stCondLst>
                                        </p:cTn>
                                        <p:tgtEl>
                                          <p:spTgt spid="5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50"/>
                                        </p:tgtEl>
                                        <p:attrNameLst>
                                          <p:attrName>style.visibility</p:attrName>
                                        </p:attrNameLst>
                                      </p:cBhvr>
                                      <p:to>
                                        <p:strVal val="visible"/>
                                      </p:to>
                                    </p:set>
                                    <p:anim calcmode="lin" valueType="num">
                                      <p:cBhvr>
                                        <p:cTn id="162" dur="500" fill="hold"/>
                                        <p:tgtEl>
                                          <p:spTgt spid="50"/>
                                        </p:tgtEl>
                                        <p:attrNameLst>
                                          <p:attrName>ppt_w</p:attrName>
                                        </p:attrNameLst>
                                      </p:cBhvr>
                                      <p:tavLst>
                                        <p:tav tm="0">
                                          <p:val>
                                            <p:fltVal val="0"/>
                                          </p:val>
                                        </p:tav>
                                        <p:tav tm="100000">
                                          <p:val>
                                            <p:strVal val="#ppt_w"/>
                                          </p:val>
                                        </p:tav>
                                      </p:tavLst>
                                    </p:anim>
                                    <p:anim calcmode="lin" valueType="num">
                                      <p:cBhvr>
                                        <p:cTn id="163" dur="500" fill="hold"/>
                                        <p:tgtEl>
                                          <p:spTgt spid="50"/>
                                        </p:tgtEl>
                                        <p:attrNameLst>
                                          <p:attrName>ppt_h</p:attrName>
                                        </p:attrNameLst>
                                      </p:cBhvr>
                                      <p:tavLst>
                                        <p:tav tm="0">
                                          <p:val>
                                            <p:fltVal val="0"/>
                                          </p:val>
                                        </p:tav>
                                        <p:tav tm="100000">
                                          <p:val>
                                            <p:strVal val="#ppt_h"/>
                                          </p:val>
                                        </p:tav>
                                      </p:tavLst>
                                    </p:anim>
                                    <p:animEffect transition="in" filter="fade">
                                      <p:cBhvr>
                                        <p:cTn id="164" dur="500"/>
                                        <p:tgtEl>
                                          <p:spTgt spid="50"/>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59"/>
                                        </p:tgtEl>
                                        <p:attrNameLst>
                                          <p:attrName>style.visibility</p:attrName>
                                        </p:attrNameLst>
                                      </p:cBhvr>
                                      <p:to>
                                        <p:strVal val="visible"/>
                                      </p:to>
                                    </p:set>
                                    <p:anim calcmode="lin" valueType="num">
                                      <p:cBhvr>
                                        <p:cTn id="174" dur="500" fill="hold"/>
                                        <p:tgtEl>
                                          <p:spTgt spid="59"/>
                                        </p:tgtEl>
                                        <p:attrNameLst>
                                          <p:attrName>ppt_w</p:attrName>
                                        </p:attrNameLst>
                                      </p:cBhvr>
                                      <p:tavLst>
                                        <p:tav tm="0">
                                          <p:val>
                                            <p:fltVal val="0"/>
                                          </p:val>
                                        </p:tav>
                                        <p:tav tm="100000">
                                          <p:val>
                                            <p:strVal val="#ppt_w"/>
                                          </p:val>
                                        </p:tav>
                                      </p:tavLst>
                                    </p:anim>
                                    <p:anim calcmode="lin" valueType="num">
                                      <p:cBhvr>
                                        <p:cTn id="175" dur="500" fill="hold"/>
                                        <p:tgtEl>
                                          <p:spTgt spid="59"/>
                                        </p:tgtEl>
                                        <p:attrNameLst>
                                          <p:attrName>ppt_h</p:attrName>
                                        </p:attrNameLst>
                                      </p:cBhvr>
                                      <p:tavLst>
                                        <p:tav tm="0">
                                          <p:val>
                                            <p:fltVal val="0"/>
                                          </p:val>
                                        </p:tav>
                                        <p:tav tm="100000">
                                          <p:val>
                                            <p:strVal val="#ppt_h"/>
                                          </p:val>
                                        </p:tav>
                                      </p:tavLst>
                                    </p:anim>
                                    <p:animEffect transition="in" filter="fade">
                                      <p:cBhvr>
                                        <p:cTn id="1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6" grpId="0"/>
      <p:bldP spid="26" grpId="1"/>
      <p:bldP spid="26" grpId="2"/>
      <p:bldP spid="50" grpId="0"/>
      <p:bldP spid="50" grpId="1"/>
      <p:bldP spid="50" grpId="2"/>
      <p:bldP spid="52" grpId="0"/>
      <p:bldP spid="52" grpId="1"/>
      <p:bldP spid="52" grpId="2"/>
      <p:bldP spid="57" grpId="0"/>
      <p:bldP spid="57" grpId="1"/>
      <p:bldP spid="57" grpId="2"/>
      <p:bldP spid="59" grpId="0"/>
      <p:bldP spid="59" grpId="1"/>
      <p:bldP spid="5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rPr>
              <a:t>As you know, </a:t>
            </a:r>
            <a:r>
              <a:rPr lang="en-GB" sz="2800" b="1" dirty="0">
                <a:solidFill>
                  <a:srgbClr val="002060"/>
                </a:solidFill>
                <a:latin typeface="Century Gothic" panose="020B0502020202020204" pitchFamily="34" charset="0"/>
              </a:rPr>
              <a:t>regular verbs</a:t>
            </a:r>
            <a:r>
              <a:rPr lang="en-GB" sz="2800" dirty="0">
                <a:solidFill>
                  <a:srgbClr val="002060"/>
                </a:solidFill>
                <a:latin typeface="Century Gothic" panose="020B0502020202020204" pitchFamily="34" charset="0"/>
              </a:rPr>
              <a:t> have </a:t>
            </a:r>
            <a:r>
              <a:rPr lang="en-GB" sz="2800" b="1" dirty="0">
                <a:solidFill>
                  <a:srgbClr val="002060"/>
                </a:solidFill>
                <a:latin typeface="Century Gothic" panose="020B0502020202020204" pitchFamily="34" charset="0"/>
              </a:rPr>
              <a:t>endings</a:t>
            </a:r>
            <a:r>
              <a:rPr lang="en-GB" sz="2800" dirty="0">
                <a:solidFill>
                  <a:srgbClr val="002060"/>
                </a:solidFill>
                <a:latin typeface="Century Gothic" panose="020B0502020202020204" pitchFamily="34" charset="0"/>
              </a:rPr>
              <a:t> which match the </a:t>
            </a:r>
            <a:r>
              <a:rPr lang="en-GB" sz="2800" b="1" dirty="0">
                <a:solidFill>
                  <a:srgbClr val="002060"/>
                </a:solidFill>
                <a:latin typeface="Century Gothic" panose="020B0502020202020204" pitchFamily="34" charset="0"/>
              </a:rPr>
              <a:t>subject pronoun.</a:t>
            </a:r>
          </a:p>
          <a:p>
            <a:pPr lvl="0">
              <a:defRPr/>
            </a:pPr>
            <a:endParaRPr lang="en-GB" sz="2800" b="1" dirty="0">
              <a:solidFill>
                <a:srgbClr val="002060"/>
              </a:solidFill>
              <a:latin typeface="Century Gothic" panose="020B0502020202020204" pitchFamily="34" charset="0"/>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bleib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Hause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stay/am staying at home.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8"/>
          <a:stretch/>
        </p:blipFill>
        <p:spPr>
          <a:xfrm>
            <a:off x="4203421" y="1790467"/>
            <a:ext cx="478679" cy="930824"/>
          </a:xfrm>
          <a:prstGeom prst="rect">
            <a:avLst/>
          </a:prstGeom>
          <a:ln>
            <a:noFill/>
          </a:ln>
        </p:spPr>
      </p:pic>
      <p:pic>
        <p:nvPicPr>
          <p:cNvPr id="102" name="Google Shape;183;p8"/>
          <p:cNvPicPr/>
          <p:nvPr/>
        </p:nvPicPr>
        <p:blipFill>
          <a:blip r:embed="rId9"/>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7267988" cy="754735"/>
          </a:xfrm>
        </p:spPr>
        <p:txBody>
          <a:bodyPr/>
          <a:lstStyle/>
          <a:p>
            <a:r>
              <a:rPr lang="en-GB" sz="3600" b="1" spc="-1" dirty="0">
                <a:latin typeface="Century Gothic" panose="020B0502020202020204" pitchFamily="34" charset="0"/>
                <a:ea typeface="Century Gothic"/>
              </a:rPr>
              <a:t>Present tense: </a:t>
            </a:r>
            <a:r>
              <a:rPr lang="en-GB" sz="3600" b="1" spc="-1" dirty="0" err="1">
                <a:latin typeface="Century Gothic" panose="020B0502020202020204" pitchFamily="34" charset="0"/>
                <a:ea typeface="Century Gothic"/>
              </a:rPr>
              <a:t>wir</a:t>
            </a:r>
            <a:r>
              <a:rPr lang="en-GB" sz="3600" b="1" spc="-1" dirty="0">
                <a:latin typeface="Century Gothic" panose="020B0502020202020204" pitchFamily="34" charset="0"/>
                <a:ea typeface="Century Gothic"/>
              </a:rPr>
              <a:t> (we)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Lieder.</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sings/is singing songs.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204161" y="379922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5B9BD5">
                    <a:lumMod val="50000"/>
                  </a:srgbClr>
                </a:solidFill>
                <a:latin typeface="Century Gothic" panose="020B0502020202020204" pitchFamily="34" charset="0"/>
              </a:rPr>
              <a:t>To say </a:t>
            </a:r>
            <a:r>
              <a:rPr lang="en-GB" sz="2800" b="1" dirty="0" err="1">
                <a:solidFill>
                  <a:srgbClr val="5B9BD5">
                    <a:lumMod val="50000"/>
                  </a:srgbClr>
                </a:solidFill>
                <a:latin typeface="Century Gothic" panose="020B0502020202020204" pitchFamily="34" charset="0"/>
              </a:rPr>
              <a:t>wir</a:t>
            </a:r>
            <a:r>
              <a:rPr lang="en-GB" sz="2800" b="1" dirty="0">
                <a:solidFill>
                  <a:srgbClr val="5B9BD5">
                    <a:lumMod val="50000"/>
                  </a:srgbClr>
                </a:solidFill>
                <a:latin typeface="Century Gothic" panose="020B0502020202020204" pitchFamily="34" charset="0"/>
              </a:rPr>
              <a:t> </a:t>
            </a:r>
            <a:r>
              <a:rPr lang="en-GB" sz="2800" dirty="0">
                <a:solidFill>
                  <a:srgbClr val="5B9BD5">
                    <a:lumMod val="50000"/>
                  </a:srgbClr>
                </a:solidFill>
                <a:latin typeface="Century Gothic" panose="020B0502020202020204" pitchFamily="34" charset="0"/>
              </a:rPr>
              <a:t>(we) + regular verb:</a:t>
            </a:r>
            <a:endParaRPr lang="en-GB" sz="2800" b="1" dirty="0">
              <a:solidFill>
                <a:srgbClr val="5B9BD5">
                  <a:lumMod val="50000"/>
                </a:srgbClr>
              </a:solidFill>
              <a:latin typeface="Century Gothic" panose="020B0502020202020204" pitchFamily="34" charset="0"/>
            </a:endParaRPr>
          </a:p>
          <a:p>
            <a:pPr lvl="0">
              <a:defRPr/>
            </a:pPr>
            <a:endParaRPr lang="en-GB" sz="2800" b="1" dirty="0">
              <a:solidFill>
                <a:srgbClr val="DAA520"/>
              </a:solidFill>
              <a:latin typeface="Century Gothic" panose="020B0502020202020204" pitchFamily="34" charset="0"/>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bleib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Hause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96321" y="558884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Lieder.</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6E8649DA-7BEC-4060-B0D3-5462ED04F6FF}"/>
              </a:ext>
            </a:extLst>
          </p:cNvPr>
          <p:cNvSpPr txBox="1"/>
          <p:nvPr/>
        </p:nvSpPr>
        <p:spPr>
          <a:xfrm>
            <a:off x="251365" y="6250145"/>
            <a:ext cx="12074747"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 of the verb is the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 in the dictionary. </a:t>
            </a:r>
            <a:endParaRPr lang="en-GB" sz="2400" dirty="0">
              <a:solidFill>
                <a:srgbClr val="002060"/>
              </a:solidFill>
            </a:endParaRPr>
          </a:p>
        </p:txBody>
      </p:sp>
      <p:pic>
        <p:nvPicPr>
          <p:cNvPr id="34" name="Picture 33" descr="A close up of a logo&#10;&#10;Description automatically generated">
            <a:extLst>
              <a:ext uri="{FF2B5EF4-FFF2-40B4-BE49-F238E27FC236}">
                <a16:creationId xmlns:a16="http://schemas.microsoft.com/office/drawing/2014/main" id="{B11F2522-92A6-468B-BDB7-1D1B8A55CEF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11086201" y="5608593"/>
            <a:ext cx="1162880" cy="1162880"/>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444EB6B7-2FF9-45B9-9ECF-3AF2CDDCCAFD}"/>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b="7661"/>
          <a:stretch/>
        </p:blipFill>
        <p:spPr>
          <a:xfrm>
            <a:off x="3907191" y="4317260"/>
            <a:ext cx="1310049" cy="861763"/>
          </a:xfrm>
          <a:prstGeom prst="rect">
            <a:avLst/>
          </a:prstGeom>
        </p:spPr>
      </p:pic>
      <p:pic>
        <p:nvPicPr>
          <p:cNvPr id="37" name="Google Shape;183;p8">
            <a:extLst>
              <a:ext uri="{FF2B5EF4-FFF2-40B4-BE49-F238E27FC236}">
                <a16:creationId xmlns:a16="http://schemas.microsoft.com/office/drawing/2014/main" id="{934C8E5A-742D-4A21-AEC1-53E1ED112730}"/>
              </a:ext>
            </a:extLst>
          </p:cNvPr>
          <p:cNvPicPr/>
          <p:nvPr/>
        </p:nvPicPr>
        <p:blipFill>
          <a:blip r:embed="rId9"/>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stay/are</a:t>
            </a:r>
            <a:r>
              <a:rPr kumimoji="0" lang="en-GB" sz="2800" i="0" u="none" strike="noStrike" kern="1200" cap="none" spc="-1" normalizeH="0" noProof="0" dirty="0">
                <a:ln>
                  <a:noFill/>
                </a:ln>
                <a:solidFill>
                  <a:srgbClr val="1F3864"/>
                </a:solidFill>
                <a:effectLst/>
                <a:uLnTx/>
                <a:uFillTx/>
                <a:latin typeface="Century Gothic" panose="020B0502020202020204" pitchFamily="34" charset="0"/>
                <a:ea typeface="Century Gothic"/>
              </a:rPr>
              <a:t> staying at home.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9" name="Picture 38" descr="A picture containing text, vector graphics&#10;&#10;Description automatically generated">
            <a:extLst>
              <a:ext uri="{FF2B5EF4-FFF2-40B4-BE49-F238E27FC236}">
                <a16:creationId xmlns:a16="http://schemas.microsoft.com/office/drawing/2014/main" id="{7DB8753E-2841-4AA7-B02B-116C9BA365C5}"/>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857940" y="5220740"/>
            <a:ext cx="1310049" cy="886144"/>
          </a:xfrm>
          <a:prstGeom prst="rect">
            <a:avLst/>
          </a:prstGeom>
        </p:spPr>
      </p:pic>
      <p:pic>
        <p:nvPicPr>
          <p:cNvPr id="40" name="Google Shape;183;p8">
            <a:extLst>
              <a:ext uri="{FF2B5EF4-FFF2-40B4-BE49-F238E27FC236}">
                <a16:creationId xmlns:a16="http://schemas.microsoft.com/office/drawing/2014/main" id="{59E9DA69-68C6-4752-9BCD-E690A631908F}"/>
              </a:ext>
            </a:extLst>
          </p:cNvPr>
          <p:cNvPicPr/>
          <p:nvPr/>
        </p:nvPicPr>
        <p:blipFill>
          <a:blip r:embed="rId9"/>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sing/are singing songs.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1382" y="2823448"/>
            <a:ext cx="1051670" cy="785049"/>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5_8.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1_W5_8.2.wav"/>
                                        </p:tgtEl>
                                      </p:cMediaNode>
                                    </p:audio>
                                  </p:sub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1_W5_8.3.wav"/>
                                        </p:tgtEl>
                                      </p:cMediaNode>
                                    </p:audio>
                                  </p:sub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T1_W5_8.4.wav"/>
                                        </p:tgtEl>
                                      </p:cMediaNode>
                                    </p:audio>
                                  </p:sub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6737</TotalTime>
  <Words>2245</Words>
  <Application>Microsoft Office PowerPoint</Application>
  <PresentationFormat>Widescreen</PresentationFormat>
  <Paragraphs>307</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lesen</vt:lpstr>
      <vt:lpstr>Vokabeln</vt:lpstr>
      <vt:lpstr>Vokabeln</vt:lpstr>
      <vt:lpstr>Present tense: wir (we)</vt:lpstr>
      <vt:lpstr>lesen</vt:lpstr>
      <vt:lpstr>Present tense: sie (they)</vt:lpstr>
      <vt:lpstr>Presentazione standard di PowerPoint</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80</cp:revision>
  <dcterms:created xsi:type="dcterms:W3CDTF">2021-07-02T19:27:01Z</dcterms:created>
  <dcterms:modified xsi:type="dcterms:W3CDTF">2024-01-17T16:42:01Z</dcterms:modified>
</cp:coreProperties>
</file>