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936" r:id="rId2"/>
    <p:sldId id="418" r:id="rId3"/>
    <p:sldId id="404" r:id="rId4"/>
    <p:sldId id="403" r:id="rId5"/>
    <p:sldId id="405" r:id="rId6"/>
    <p:sldId id="938" r:id="rId7"/>
    <p:sldId id="935" r:id="rId8"/>
    <p:sldId id="939" r:id="rId9"/>
    <p:sldId id="279" r:id="rId10"/>
    <p:sldId id="925" r:id="rId11"/>
    <p:sldId id="929" r:id="rId12"/>
    <p:sldId id="930" r:id="rId13"/>
    <p:sldId id="934" r:id="rId14"/>
    <p:sldId id="93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38"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C1FA"/>
    <a:srgbClr val="EFF9FB"/>
    <a:srgbClr val="2E94AF"/>
    <a:srgbClr val="0070C0"/>
    <a:srgbClr val="FFFFCC"/>
    <a:srgbClr val="FFD10D"/>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78CC21-CA25-6448-8526-05D8790B0ED4}" v="47" dt="2023-09-25T11:06:58.7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54" autoAdjust="0"/>
    <p:restoredTop sz="67211" autoAdjust="0"/>
  </p:normalViewPr>
  <p:slideViewPr>
    <p:cSldViewPr snapToGrid="0">
      <p:cViewPr varScale="1">
        <p:scale>
          <a:sx n="79" d="100"/>
          <a:sy n="79" d="100"/>
        </p:scale>
        <p:origin x="2448" y="200"/>
      </p:cViewPr>
      <p:guideLst>
        <p:guide orient="horz" pos="3838"/>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25/09/2023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a:t>
            </a:r>
          </a:p>
          <a:p>
            <a:pPr marL="216000" indent="-216000">
              <a:lnSpc>
                <a:spcPct val="100000"/>
              </a:lnSpc>
            </a:pPr>
            <a:r>
              <a:rPr lang="en-GB" sz="1200" b="0" strike="noStrike" spc="-1" dirty="0">
                <a:solidFill>
                  <a:srgbClr val="000000"/>
                </a:solidFill>
                <a:latin typeface="Calibri"/>
                <a:ea typeface="Calibri"/>
              </a:rPr>
              <a:t>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0" i="0" strike="noStrike" spc="-1" dirty="0">
                <a:solidFill>
                  <a:srgbClr val="002060"/>
                </a:solidFill>
                <a:latin typeface="Century Gothic"/>
                <a:ea typeface="Century Gothic"/>
              </a:rPr>
              <a:t>long [e] geben [49] Idee [451] mehr [52]</a:t>
            </a:r>
          </a:p>
          <a:p>
            <a:pPr marL="216000" indent="-216000">
              <a:lnSpc>
                <a:spcPct val="100000"/>
              </a:lnSpc>
            </a:pPr>
            <a:r>
              <a:rPr lang="de-DE" sz="1200" b="0" i="0" strike="noStrike" spc="-1" dirty="0">
                <a:solidFill>
                  <a:srgbClr val="002060"/>
                </a:solidFill>
                <a:latin typeface="Century Gothic"/>
                <a:ea typeface="Century Gothic"/>
              </a:rPr>
              <a:t>short [e] denken [128] Bett [659] helfen [338]</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bleiben [113] brauchen [179] Glas, Gläser [885] Idee [451] gewinnen [372] haben [6] helfen [338] </a:t>
            </a:r>
            <a:r>
              <a:rPr lang="de-DE" sz="1200" b="1" i="0" strike="noStrike" spc="-1" dirty="0">
                <a:solidFill>
                  <a:srgbClr val="002060"/>
                </a:solidFill>
                <a:latin typeface="Century Gothic"/>
                <a:ea typeface="Century Gothic"/>
              </a:rPr>
              <a:t>kaufen </a:t>
            </a:r>
            <a:r>
              <a:rPr lang="de-DE" sz="1200" b="0" i="0" strike="noStrike" spc="-1" dirty="0">
                <a:solidFill>
                  <a:srgbClr val="002060"/>
                </a:solidFill>
                <a:latin typeface="Century Gothic"/>
                <a:ea typeface="Century Gothic"/>
              </a:rPr>
              <a:t>[506] machen [58] </a:t>
            </a:r>
            <a:r>
              <a:rPr lang="de-DE" sz="1200" b="1" i="0" strike="noStrike" spc="-1" dirty="0">
                <a:solidFill>
                  <a:srgbClr val="002060"/>
                </a:solidFill>
                <a:latin typeface="Century Gothic"/>
                <a:ea typeface="Century Gothic"/>
              </a:rPr>
              <a:t>planen </a:t>
            </a:r>
            <a:r>
              <a:rPr lang="de-DE" sz="1200" b="0" i="0" strike="noStrike" spc="-1" dirty="0">
                <a:solidFill>
                  <a:srgbClr val="002060"/>
                </a:solidFill>
                <a:latin typeface="Century Gothic"/>
                <a:ea typeface="Century Gothic"/>
              </a:rPr>
              <a:t>[579] singen [1063] spielen [205] wiederholen [988] </a:t>
            </a:r>
            <a:r>
              <a:rPr lang="de-DE" sz="1200" b="1" i="0" strike="noStrike" spc="-1" dirty="0">
                <a:solidFill>
                  <a:srgbClr val="002060"/>
                </a:solidFill>
                <a:latin typeface="Century Gothic"/>
                <a:ea typeface="Century Gothic"/>
              </a:rPr>
              <a:t>Kind </a:t>
            </a:r>
            <a:r>
              <a:rPr lang="de-DE" sz="1200" b="0" i="0" strike="noStrike" spc="-1" dirty="0">
                <a:solidFill>
                  <a:srgbClr val="002060"/>
                </a:solidFill>
                <a:latin typeface="Century Gothic"/>
                <a:ea typeface="Century Gothic"/>
              </a:rPr>
              <a:t>[133] </a:t>
            </a:r>
            <a:r>
              <a:rPr lang="de-DE" sz="1200" b="1" i="0" strike="noStrike" spc="-1" dirty="0">
                <a:solidFill>
                  <a:srgbClr val="002060"/>
                </a:solidFill>
                <a:latin typeface="Century Gothic"/>
                <a:ea typeface="Century Gothic"/>
              </a:rPr>
              <a:t>Kinder</a:t>
            </a:r>
            <a:r>
              <a:rPr lang="de-DE" sz="1200" b="0" i="0" strike="noStrike" spc="-1" dirty="0">
                <a:solidFill>
                  <a:srgbClr val="002060"/>
                </a:solidFill>
                <a:latin typeface="Century Gothic"/>
                <a:ea typeface="Century Gothic"/>
              </a:rPr>
              <a:t> [133] Stunde [276] </a:t>
            </a:r>
            <a:r>
              <a:rPr lang="de-DE" sz="1200" b="1" i="0" strike="noStrike" spc="-1" dirty="0">
                <a:solidFill>
                  <a:srgbClr val="002060"/>
                </a:solidFill>
                <a:latin typeface="Century Gothic"/>
                <a:ea typeface="Century Gothic"/>
              </a:rPr>
              <a:t>dieser, diese, dieses </a:t>
            </a:r>
            <a:r>
              <a:rPr lang="de-DE" sz="1200" b="0" i="0" strike="noStrike" spc="-1" dirty="0">
                <a:solidFill>
                  <a:srgbClr val="002060"/>
                </a:solidFill>
                <a:latin typeface="Century Gothic"/>
                <a:ea typeface="Century Gothic"/>
              </a:rPr>
              <a:t>[24]</a:t>
            </a:r>
          </a:p>
          <a:p>
            <a:pPr marL="216000" indent="-216000">
              <a:lnSpc>
                <a:spcPct val="100000"/>
              </a:lnSpc>
            </a:pPr>
            <a:endParaRPr lang="de-DE" sz="1200" b="0" i="0" strike="noStrike" spc="-1" dirty="0">
              <a:solidFill>
                <a:srgbClr val="002060"/>
              </a:solidFill>
              <a:latin typeface="Century Gothic"/>
              <a:ea typeface="Century Gothic"/>
            </a:endParaRPr>
          </a:p>
          <a:p>
            <a:pPr marL="216000" indent="-216000">
              <a:lnSpc>
                <a:spcPct val="100000"/>
              </a:lnSpc>
            </a:pPr>
            <a:r>
              <a:rPr lang="de-DE" sz="1200" b="0" i="0" strike="noStrike" spc="-1" dirty="0">
                <a:solidFill>
                  <a:srgbClr val="002060"/>
                </a:solidFill>
                <a:latin typeface="Century Gothic"/>
                <a:ea typeface="Century Gothic"/>
              </a:rPr>
              <a:t>Revisit 1: </a:t>
            </a:r>
            <a:r>
              <a:rPr lang="de-DE" sz="1200" b="1" i="0" strike="noStrike" spc="-1" dirty="0">
                <a:solidFill>
                  <a:srgbClr val="002060"/>
                </a:solidFill>
                <a:latin typeface="Century Gothic"/>
                <a:ea typeface="Century Gothic"/>
              </a:rPr>
              <a:t>sie sind </a:t>
            </a:r>
            <a:r>
              <a:rPr lang="de-DE" sz="1200" b="0" i="0" strike="noStrike" spc="-1" dirty="0">
                <a:solidFill>
                  <a:srgbClr val="002060"/>
                </a:solidFill>
                <a:latin typeface="Century Gothic"/>
                <a:ea typeface="Century Gothic"/>
              </a:rPr>
              <a:t>[4] </a:t>
            </a:r>
            <a:r>
              <a:rPr lang="de-DE" sz="1200" b="1" i="0" strike="noStrike" spc="-1" dirty="0">
                <a:solidFill>
                  <a:srgbClr val="002060"/>
                </a:solidFill>
                <a:latin typeface="Century Gothic"/>
                <a:ea typeface="Century Gothic"/>
              </a:rPr>
              <a:t>Aktivität</a:t>
            </a:r>
            <a:r>
              <a:rPr lang="de-DE" sz="1200" b="0" i="0" strike="noStrike" spc="-1" dirty="0">
                <a:solidFill>
                  <a:srgbClr val="002060"/>
                </a:solidFill>
                <a:latin typeface="Century Gothic"/>
                <a:ea typeface="Century Gothic"/>
              </a:rPr>
              <a:t> [1422] Aufgabe [256] Beispiel [94] Frau [99] Freund, Freundin [273] Geburtstag [1779] Geschichte [262] Herr [154] Klasse [961] Lied [1733] Mensch [90] </a:t>
            </a:r>
            <a:r>
              <a:rPr lang="de-DE" sz="1200" b="1" i="0" strike="noStrike" spc="-1" dirty="0">
                <a:solidFill>
                  <a:srgbClr val="002060"/>
                </a:solidFill>
                <a:latin typeface="Century Gothic"/>
                <a:ea typeface="Century Gothic"/>
              </a:rPr>
              <a:t>Party</a:t>
            </a:r>
            <a:r>
              <a:rPr lang="de-DE" sz="1200" b="0" i="0" strike="noStrike" spc="-1" dirty="0">
                <a:solidFill>
                  <a:srgbClr val="002060"/>
                </a:solidFill>
                <a:latin typeface="Century Gothic"/>
                <a:ea typeface="Century Gothic"/>
              </a:rPr>
              <a:t> [2809] Person [357] Problem [210] Satz [432] Song [3373] Spiel [328] Spieler, Spielerin [822]  Sport [945] Text [473] Zimmer [665] </a:t>
            </a:r>
            <a:r>
              <a:rPr lang="de-DE" sz="1200" b="1" i="0" strike="noStrike" spc="-1" dirty="0">
                <a:solidFill>
                  <a:srgbClr val="002060"/>
                </a:solidFill>
                <a:latin typeface="Century Gothic"/>
                <a:ea typeface="Century Gothic"/>
              </a:rPr>
              <a:t>welcher, welche, welches </a:t>
            </a:r>
            <a:r>
              <a:rPr lang="de-DE" sz="1200" b="0" i="0" strike="noStrike" spc="-1" dirty="0">
                <a:solidFill>
                  <a:srgbClr val="002060"/>
                </a:solidFill>
                <a:latin typeface="Century Gothic"/>
                <a:ea typeface="Century Gothic"/>
              </a:rPr>
              <a:t>[122] </a:t>
            </a:r>
            <a:r>
              <a:rPr lang="de-DE" sz="1200" b="1" i="0" strike="noStrike" spc="-1" dirty="0">
                <a:solidFill>
                  <a:srgbClr val="002060"/>
                </a:solidFill>
                <a:latin typeface="Century Gothic"/>
                <a:ea typeface="Century Gothic"/>
              </a:rPr>
              <a:t>die</a:t>
            </a:r>
            <a:r>
              <a:rPr lang="de-DE" sz="1200" b="1" i="0" strike="noStrike" spc="-1" baseline="30000" dirty="0">
                <a:solidFill>
                  <a:srgbClr val="002060"/>
                </a:solidFill>
                <a:latin typeface="Century Gothic"/>
                <a:ea typeface="Century Gothic"/>
              </a:rPr>
              <a:t>2</a:t>
            </a:r>
            <a:r>
              <a:rPr lang="de-DE" sz="1200" b="0" i="0" strike="noStrike" spc="-1" dirty="0">
                <a:solidFill>
                  <a:srgbClr val="002060"/>
                </a:solidFill>
                <a:latin typeface="Century Gothic"/>
                <a:ea typeface="Century Gothic"/>
              </a:rPr>
              <a:t> [1] </a:t>
            </a:r>
            <a:r>
              <a:rPr lang="de-DE" sz="1200" b="0" i="0" strike="noStrike" spc="-1" dirty="0" err="1">
                <a:solidFill>
                  <a:srgbClr val="002060"/>
                </a:solidFill>
                <a:latin typeface="Century Gothic"/>
                <a:ea typeface="Century Gothic"/>
              </a:rPr>
              <a:t>Revisit</a:t>
            </a:r>
            <a:r>
              <a:rPr lang="de-DE" sz="1200" b="0" i="0" strike="noStrike" spc="-1" dirty="0">
                <a:solidFill>
                  <a:srgbClr val="002060"/>
                </a:solidFill>
                <a:latin typeface="Century Gothic"/>
                <a:ea typeface="Century Gothic"/>
              </a:rPr>
              <a:t> 2: heißen [126] wohnen [560] Jahr [53] alt [138] jung [199]</a:t>
            </a:r>
          </a:p>
          <a:p>
            <a:pPr marL="216000" indent="-216000">
              <a:lnSpc>
                <a:spcPct val="100000"/>
              </a:lnSpc>
            </a:pPr>
            <a:endParaRPr lang="de-DE" sz="1200" b="0" i="0" strike="noStrike" spc="-1" dirty="0">
              <a:solidFill>
                <a:srgbClr val="002060"/>
              </a:solidFill>
              <a:latin typeface="Century Gothic"/>
              <a:ea typeface="Century Gothic"/>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0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6 minutes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1</a:t>
            </a:r>
            <a:r>
              <a:rPr lang="en-GB" sz="1200" b="0" strike="noStrike" spc="-1" baseline="30000" dirty="0">
                <a:solidFill>
                  <a:srgbClr val="000000"/>
                </a:solidFill>
                <a:latin typeface="Calibri"/>
                <a:ea typeface="Calibri"/>
              </a:rPr>
              <a:t>st</a:t>
            </a:r>
            <a:r>
              <a:rPr lang="en-GB" sz="1200" b="0" strike="noStrike" spc="-1" dirty="0">
                <a:solidFill>
                  <a:srgbClr val="000000"/>
                </a:solidFill>
                <a:latin typeface="Calibri"/>
                <a:ea typeface="Calibri"/>
              </a:rPr>
              <a:t> persons singular and plural of weak (regular) verbs in the present tense.</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Read the instructions with pupils and clarify the context.  Johanna is excited about the upcoming party and is passing notes to Aisha about it in class.  As they’re passed along bits get torn and messages get a bit jumbled.</a:t>
            </a:r>
          </a:p>
          <a:p>
            <a:pPr marL="229320" indent="-228600">
              <a:lnSpc>
                <a:spcPct val="100000"/>
              </a:lnSpc>
              <a:buAutoNum type="arabicPeriod"/>
            </a:pPr>
            <a:r>
              <a:rPr lang="en-GB" sz="1200" b="0" strike="noStrike" spc="-1" dirty="0">
                <a:solidFill>
                  <a:srgbClr val="000000"/>
                </a:solidFill>
                <a:latin typeface="Calibri"/>
              </a:rPr>
              <a:t>Pupils read the text fragments and work out whether the activity is something Johanna is doing (I) or Johanna and Moritz are doing together (we). </a:t>
            </a:r>
          </a:p>
          <a:p>
            <a:pPr marL="229320" indent="-228600">
              <a:lnSpc>
                <a:spcPct val="100000"/>
              </a:lnSpc>
              <a:buAutoNum type="arabicPeriod"/>
            </a:pPr>
            <a:r>
              <a:rPr lang="en-GB" sz="1200" b="0" strike="noStrike" spc="-1" dirty="0">
                <a:solidFill>
                  <a:srgbClr val="000000"/>
                </a:solidFill>
                <a:latin typeface="Calibri"/>
              </a:rPr>
              <a:t>Elicit each answer from pupils and click to remove the incorrect pronouns.</a:t>
            </a:r>
          </a:p>
          <a:p>
            <a:pPr marL="229320" indent="-228600">
              <a:lnSpc>
                <a:spcPct val="100000"/>
              </a:lnSpc>
              <a:buAutoNum type="arabicPeriod"/>
            </a:pPr>
            <a:r>
              <a:rPr lang="en-GB" sz="1200" b="0" strike="noStrike" spc="-1" dirty="0">
                <a:solidFill>
                  <a:srgbClr val="000000"/>
                </a:solidFill>
                <a:latin typeface="Calibri"/>
              </a:rPr>
              <a:t>Elicit orally what pupils understand about the party plans so far.</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198629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present the 3</a:t>
            </a:r>
            <a:r>
              <a:rPr lang="en-GB" sz="1200" b="0" strike="noStrike" spc="-1" baseline="30000" dirty="0">
                <a:solidFill>
                  <a:srgbClr val="000000"/>
                </a:solidFill>
                <a:latin typeface="Calibri"/>
              </a:rPr>
              <a:t>rd</a:t>
            </a:r>
            <a:r>
              <a:rPr lang="en-GB" sz="1200" b="0" strike="noStrike" spc="-1" dirty="0">
                <a:solidFill>
                  <a:srgbClr val="000000"/>
                </a:solidFill>
                <a:latin typeface="Calibri"/>
              </a:rPr>
              <a:t> person plural form of regular present tense and the new meaning of the pronoun </a:t>
            </a:r>
            <a:r>
              <a:rPr lang="en-GB" sz="1200" b="0" strike="noStrike" spc="-1" dirty="0" err="1">
                <a:solidFill>
                  <a:srgbClr val="000000"/>
                </a:solidFill>
                <a:latin typeface="Calibri"/>
              </a:rPr>
              <a:t>sie</a:t>
            </a:r>
            <a:r>
              <a:rPr lang="en-GB" sz="1200" b="0" strike="noStrike" spc="-1" dirty="0">
                <a:solidFill>
                  <a:srgbClr val="000000"/>
                </a:solidFill>
                <a:latin typeface="Calibri"/>
              </a:rPr>
              <a:t> (they).</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translations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26229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 </a:t>
            </a:r>
          </a:p>
          <a:p>
            <a:pPr marL="216000" indent="-216000">
              <a:lnSpc>
                <a:spcPct val="100000"/>
              </a:lnSpc>
            </a:pPr>
            <a:endParaRPr lang="en-GB" sz="1200" b="0" strike="noStrike" spc="-1" dirty="0">
              <a:latin typeface="Arial"/>
            </a:endParaRPr>
          </a:p>
          <a:p>
            <a:pPr marL="216000" indent="-216000">
              <a:lnSpc>
                <a:spcPct val="100000"/>
              </a:lnSpc>
            </a:pPr>
            <a:r>
              <a:rPr lang="en-GB" b="1" dirty="0"/>
              <a:t>Aim: </a:t>
            </a:r>
            <a:r>
              <a:rPr lang="en-GB" b="0" dirty="0"/>
              <a:t>To introduce </a:t>
            </a:r>
            <a:r>
              <a:rPr lang="en-GB" b="0" dirty="0" err="1"/>
              <a:t>dieser</a:t>
            </a:r>
            <a:r>
              <a:rPr lang="en-GB" b="0" dirty="0"/>
              <a:t>/</a:t>
            </a:r>
            <a:r>
              <a:rPr lang="en-GB" b="0" dirty="0" err="1"/>
              <a:t>diese</a:t>
            </a:r>
            <a:r>
              <a:rPr lang="en-GB" b="0" dirty="0"/>
              <a:t>/dieses (this/these) and to revisit </a:t>
            </a:r>
            <a:r>
              <a:rPr lang="en-GB" b="0" dirty="0" err="1"/>
              <a:t>welcher</a:t>
            </a:r>
            <a:r>
              <a:rPr lang="en-GB" b="0" dirty="0"/>
              <a:t>/</a:t>
            </a:r>
            <a:r>
              <a:rPr lang="en-GB" b="0" dirty="0" err="1"/>
              <a:t>welche</a:t>
            </a:r>
            <a:r>
              <a:rPr lang="en-GB" b="0" dirty="0"/>
              <a:t>/welches? (which?)</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grammar.</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p>
          <a:p>
            <a:br>
              <a:rPr lang="en-GB" dirty="0"/>
            </a:br>
            <a:endParaRPr lang="en-GB" b="0" dirty="0"/>
          </a:p>
          <a:p>
            <a:pPr marL="228600" indent="-227880">
              <a:lnSpc>
                <a:spcPct val="100000"/>
              </a:lnSpc>
              <a:buClr>
                <a:srgbClr val="000000"/>
              </a:buClr>
              <a:buFont typeface="Calibri"/>
              <a:buAutoNum type="arabicPeriod"/>
            </a:pP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51908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3</a:t>
            </a:r>
            <a:r>
              <a:rPr lang="en-GB" sz="1200" b="0" strike="noStrike" spc="-1" baseline="30000" dirty="0">
                <a:solidFill>
                  <a:srgbClr val="000000"/>
                </a:solidFill>
                <a:latin typeface="Calibri"/>
                <a:ea typeface="Calibri"/>
              </a:rPr>
              <a:t>rd</a:t>
            </a:r>
            <a:r>
              <a:rPr lang="en-GB" sz="1200" b="0" strike="noStrike" spc="-1" dirty="0">
                <a:solidFill>
                  <a:srgbClr val="000000"/>
                </a:solidFill>
                <a:latin typeface="Calibri"/>
                <a:ea typeface="Calibri"/>
              </a:rPr>
              <a:t> persons singular and plural of regular present tense verbs, as well as dies-.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Do number one together as an example, encouraging pupils to notice both the plural verb ending and the ‘dieses’. </a:t>
            </a:r>
          </a:p>
          <a:p>
            <a:pPr marL="229320" indent="-228600">
              <a:lnSpc>
                <a:spcPct val="100000"/>
              </a:lnSpc>
              <a:buAutoNum type="arabicPeriod"/>
            </a:pPr>
            <a:r>
              <a:rPr lang="en-GB" sz="1200" b="0" strike="noStrike" spc="-1" dirty="0">
                <a:solidFill>
                  <a:srgbClr val="000000"/>
                </a:solidFill>
                <a:latin typeface="Calibri"/>
              </a:rPr>
              <a:t>Pupils write down ‘they’ or ‘she’. They also note down the correct noun: ‘</a:t>
            </a:r>
            <a:r>
              <a:rPr lang="en-GB" sz="1200" b="0" strike="noStrike" spc="-1" dirty="0" err="1">
                <a:solidFill>
                  <a:srgbClr val="000000"/>
                </a:solidFill>
                <a:latin typeface="Calibri"/>
              </a:rPr>
              <a:t>Glas</a:t>
            </a:r>
            <a:r>
              <a:rPr lang="en-GB" sz="1200" b="0" strike="noStrike" spc="-1" dirty="0">
                <a:solidFill>
                  <a:srgbClr val="000000"/>
                </a:solidFill>
                <a:latin typeface="Calibri"/>
              </a:rPr>
              <a:t>’ or ‘</a:t>
            </a:r>
            <a:r>
              <a:rPr lang="en-GB" sz="1200" b="0" strike="noStrike" spc="-1" dirty="0" err="1">
                <a:solidFill>
                  <a:srgbClr val="000000"/>
                </a:solidFill>
                <a:latin typeface="Calibri"/>
              </a:rPr>
              <a:t>Gläser</a:t>
            </a:r>
            <a:r>
              <a:rPr lang="en-GB" sz="1200" b="0" strike="noStrike" spc="-1" dirty="0">
                <a:solidFill>
                  <a:srgbClr val="000000"/>
                </a:solidFill>
                <a:latin typeface="Calibri"/>
              </a:rPr>
              <a:t>’. Click to reveal answers.</a:t>
            </a:r>
          </a:p>
          <a:p>
            <a:pPr marL="229320" indent="-228600">
              <a:lnSpc>
                <a:spcPct val="100000"/>
              </a:lnSpc>
              <a:buAutoNum type="arabicPeriod"/>
            </a:pPr>
            <a:r>
              <a:rPr lang="en-GB" sz="1200" b="0" strike="noStrike" spc="-1" dirty="0">
                <a:solidFill>
                  <a:srgbClr val="000000"/>
                </a:solidFill>
                <a:latin typeface="Calibri"/>
              </a:rPr>
              <a:t>Pupils complete items 2-5. </a:t>
            </a:r>
          </a:p>
          <a:p>
            <a:pPr marL="229320" indent="-228600">
              <a:lnSpc>
                <a:spcPct val="100000"/>
              </a:lnSpc>
              <a:buAutoNum type="arabicPeriod"/>
            </a:pPr>
            <a:r>
              <a:rPr lang="en-GB" sz="1200" b="0" strike="noStrike" spc="-1" dirty="0">
                <a:solidFill>
                  <a:srgbClr val="000000"/>
                </a:solidFill>
                <a:latin typeface="Calibri"/>
              </a:rPr>
              <a:t>Elicit pupil responses and click to reveal answers 2-5.</a:t>
            </a:r>
          </a:p>
          <a:p>
            <a:pPr marL="229320" indent="-228600">
              <a:lnSpc>
                <a:spcPct val="100000"/>
              </a:lnSpc>
              <a:buAutoNum type="arabicPeriod"/>
            </a:pPr>
            <a:r>
              <a:rPr lang="en-GB" sz="1200" b="0" strike="noStrike" spc="-1" dirty="0">
                <a:solidFill>
                  <a:srgbClr val="000000"/>
                </a:solidFill>
                <a:latin typeface="Calibri"/>
              </a:rPr>
              <a:t>Pupils then write Moritz’s ideas down in English. Alternatively, teachers can elicit these orally from the class.</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85892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long </a:t>
            </a:r>
            <a:r>
              <a:rPr lang="en-GB" sz="1200" b="1" strike="noStrike" spc="-1" dirty="0">
                <a:solidFill>
                  <a:srgbClr val="000000"/>
                </a:solidFill>
                <a:latin typeface="Calibri"/>
                <a:ea typeface="Calibri"/>
              </a:rPr>
              <a:t>[e].</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geben</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geben</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r>
              <a:rPr lang="fr-FR" baseline="0" dirty="0"/>
              <a:t>a gesture for ‘geben’ might be to pretend to give someone on object.</a:t>
            </a:r>
          </a:p>
          <a:p>
            <a:pPr marL="285750" indent="-285750">
              <a:lnSpc>
                <a:spcPct val="100000"/>
              </a:lnSpc>
              <a:buAutoNum type="romanLcParenR"/>
            </a:pPr>
            <a:endParaRPr lang="fr-FR" sz="1200" b="0" strike="noStrike" spc="-1" baseline="0" dirty="0">
              <a:latin typeface="Arial"/>
            </a:endParaRPr>
          </a:p>
          <a:p>
            <a:pPr marL="0" indent="0">
              <a:lnSpc>
                <a:spcPct val="100000"/>
              </a:lnSpc>
              <a:buNone/>
            </a:pPr>
            <a:r>
              <a:rPr lang="de-DE" sz="1200" b="1" i="0" strike="noStrike" spc="-1" dirty="0">
                <a:solidFill>
                  <a:srgbClr val="002060"/>
                </a:solidFill>
                <a:latin typeface="Century Gothic"/>
                <a:ea typeface="Century Gothic"/>
              </a:rPr>
              <a:t>geben </a:t>
            </a:r>
            <a:r>
              <a:rPr lang="de-DE" sz="1200" b="0" i="0" strike="noStrike" spc="-1" dirty="0">
                <a:solidFill>
                  <a:srgbClr val="002060"/>
                </a:solidFill>
                <a:latin typeface="Century Gothic"/>
                <a:ea typeface="Century Gothic"/>
              </a:rPr>
              <a:t>[49] </a:t>
            </a:r>
            <a:endParaRPr lang="fr-FR" sz="1200" b="1" strike="noStrike" spc="-1" baseline="0" dirty="0">
              <a:latin typeface="Arial"/>
            </a:endParaRP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long </a:t>
            </a:r>
            <a:r>
              <a:rPr lang="en-GB" sz="1200" b="1" strike="noStrike" spc="-1" dirty="0">
                <a:solidFill>
                  <a:srgbClr val="000000"/>
                </a:solidFill>
                <a:latin typeface="Calibri"/>
                <a:ea typeface="Calibri"/>
              </a:rPr>
              <a:t>[e].</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geben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geben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Idee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[451]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mehr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[52]</a:t>
            </a:r>
          </a:p>
          <a:p>
            <a:pPr>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73512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short </a:t>
            </a:r>
            <a:r>
              <a:rPr lang="en-GB" sz="1200" b="1" strike="noStrike" spc="-1" dirty="0">
                <a:solidFill>
                  <a:srgbClr val="000000"/>
                </a:solidFill>
                <a:latin typeface="+mn-lt"/>
                <a:ea typeface="Calibri"/>
              </a:rPr>
              <a:t>[e].</a:t>
            </a:r>
          </a:p>
          <a:p>
            <a:pPr marL="216000" indent="-216000">
              <a:lnSpc>
                <a:spcPct val="100000"/>
              </a:lnSpc>
            </a:pPr>
            <a:endParaRPr lang="en-GB" sz="1200" b="1" strike="noStrike" spc="-1" dirty="0">
              <a:solidFill>
                <a:srgbClr val="000000"/>
              </a:solidFill>
              <a:latin typeface="+mn-lt"/>
              <a:ea typeface="Calibri"/>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0000"/>
                </a:solidFill>
                <a:effectLst/>
                <a:uLnTx/>
                <a:uFillTx/>
                <a:latin typeface="Calibri"/>
                <a:ea typeface="Calibri"/>
                <a:cs typeface="+mn-cs"/>
              </a:rPr>
              <a:t>Procedure:</a:t>
            </a: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dirty="0">
                <a:ln>
                  <a:noFill/>
                </a:ln>
                <a:solidFill>
                  <a:srgbClr val="000000"/>
                </a:solidFill>
                <a:effectLst/>
                <a:uLnTx/>
                <a:uFillTx/>
                <a:latin typeface="Calibri"/>
                <a:ea typeface="Calibri"/>
                <a:cs typeface="+mn-cs"/>
              </a:rPr>
              <a:t>Introduce the SSC and present the </a:t>
            </a:r>
            <a:r>
              <a:rPr kumimoji="0" lang="en-GB" sz="1200" b="1" i="0" u="none" strike="noStrike" kern="1200" cap="none" spc="-1" normalizeH="0" baseline="0" noProof="0" dirty="0">
                <a:ln>
                  <a:noFill/>
                </a:ln>
                <a:solidFill>
                  <a:srgbClr val="000000"/>
                </a:solidFill>
                <a:effectLst/>
                <a:uLnTx/>
                <a:uFillTx/>
                <a:latin typeface="Calibri"/>
                <a:ea typeface="Calibri"/>
                <a:cs typeface="+mn-cs"/>
              </a:rPr>
              <a:t>source</a:t>
            </a:r>
            <a:r>
              <a:rPr kumimoji="0" lang="en-GB" sz="1200" b="0" i="0" u="none" strike="noStrike" kern="1200" cap="none" spc="-1" normalizeH="0" baseline="0" noProof="0" dirty="0">
                <a:ln>
                  <a:noFill/>
                </a:ln>
                <a:solidFill>
                  <a:srgbClr val="000000"/>
                </a:solidFill>
                <a:effectLst/>
                <a:uLnTx/>
                <a:uFillTx/>
                <a:latin typeface="Calibri"/>
                <a:ea typeface="Calibri"/>
                <a:cs typeface="+mn-cs"/>
              </a:rPr>
              <a:t> word ‘</a:t>
            </a:r>
            <a:r>
              <a:rPr kumimoji="0" lang="en-GB" sz="1200" b="1" i="0" u="none" strike="noStrike" kern="1200" cap="none" spc="-1" normalizeH="0" baseline="0" noProof="0" dirty="0" err="1">
                <a:ln>
                  <a:noFill/>
                </a:ln>
                <a:solidFill>
                  <a:srgbClr val="000000"/>
                </a:solidFill>
                <a:effectLst/>
                <a:uLnTx/>
                <a:uFillTx/>
                <a:latin typeface="Calibri"/>
                <a:ea typeface="Calibri"/>
                <a:cs typeface="+mn-cs"/>
              </a:rPr>
              <a:t>denken</a:t>
            </a:r>
            <a:r>
              <a:rPr kumimoji="0" lang="en-GB" sz="1200" b="1" i="0" u="none" strike="noStrike" kern="1200" cap="none" spc="-1" normalizeH="0" baseline="0" noProof="0" dirty="0">
                <a:ln>
                  <a:noFill/>
                </a:ln>
                <a:solidFill>
                  <a:srgbClr val="000000"/>
                </a:solidFill>
                <a:effectLst/>
                <a:uLnTx/>
                <a:uFillTx/>
                <a:latin typeface="Calibri"/>
                <a:ea typeface="Calibri"/>
                <a:cs typeface="+mn-cs"/>
              </a:rPr>
              <a:t>’ </a:t>
            </a:r>
            <a:r>
              <a:rPr kumimoji="0" lang="en-GB" sz="1200" b="0" i="0" u="none" strike="noStrike" kern="1200" cap="none" spc="-1" normalizeH="0" baseline="0" noProof="0" dirty="0">
                <a:ln>
                  <a:noFill/>
                </a:ln>
                <a:solidFill>
                  <a:srgbClr val="000000"/>
                </a:solidFill>
                <a:effectLst/>
                <a:uLnTx/>
                <a:uFillTx/>
                <a:latin typeface="Calibri"/>
                <a:ea typeface="Calibri"/>
                <a:cs typeface="+mn-cs"/>
              </a:rPr>
              <a:t>(with gesture, if using).</a:t>
            </a: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dirty="0">
                <a:ln>
                  <a:noFill/>
                </a:ln>
                <a:solidFill>
                  <a:srgbClr val="000000"/>
                </a:solidFill>
                <a:effectLst/>
                <a:uLnTx/>
                <a:uFillTx/>
                <a:latin typeface="Calibri"/>
                <a:ea typeface="Calibri"/>
                <a:cs typeface="+mn-cs"/>
              </a:rPr>
              <a:t>Click to bring on the picture and get pupils to repeat the word </a:t>
            </a:r>
            <a:r>
              <a:rPr kumimoji="0" lang="en-GB" sz="1200" b="1" i="0" u="none" strike="noStrike" kern="1200" cap="none" spc="-1" normalizeH="0" baseline="0" noProof="0" dirty="0">
                <a:ln>
                  <a:noFill/>
                </a:ln>
                <a:solidFill>
                  <a:srgbClr val="000000"/>
                </a:solidFill>
                <a:effectLst/>
                <a:uLnTx/>
                <a:uFillTx/>
                <a:latin typeface="Calibri"/>
                <a:ea typeface="Calibri"/>
                <a:cs typeface="+mn-cs"/>
              </a:rPr>
              <a:t>‘</a:t>
            </a:r>
            <a:r>
              <a:rPr kumimoji="0" lang="en-GB" sz="1200" b="1" i="0" u="none" strike="noStrike" kern="1200" cap="none" spc="-1" normalizeH="0" baseline="0" noProof="0" dirty="0" err="1">
                <a:ln>
                  <a:noFill/>
                </a:ln>
                <a:solidFill>
                  <a:srgbClr val="000000"/>
                </a:solidFill>
                <a:effectLst/>
                <a:uLnTx/>
                <a:uFillTx/>
                <a:latin typeface="Calibri"/>
                <a:ea typeface="Calibri"/>
                <a:cs typeface="+mn-cs"/>
              </a:rPr>
              <a:t>denken</a:t>
            </a:r>
            <a:r>
              <a:rPr kumimoji="0" lang="en-GB" sz="1200" b="1" i="0" u="none" strike="noStrike" kern="1200" cap="none" spc="-1" normalizeH="0" baseline="0" noProof="0" dirty="0">
                <a:ln>
                  <a:noFill/>
                </a:ln>
                <a:solidFill>
                  <a:srgbClr val="000000"/>
                </a:solidFill>
                <a:effectLst/>
                <a:uLnTx/>
                <a:uFillTx/>
                <a:latin typeface="Calibri"/>
                <a:ea typeface="Calibri"/>
                <a:cs typeface="+mn-cs"/>
              </a:rPr>
              <a:t>’ </a:t>
            </a:r>
            <a:r>
              <a:rPr kumimoji="0" lang="en-GB" sz="1200" b="0" i="0" u="none" strike="noStrike" kern="1200" cap="none" spc="-1" normalizeH="0" baseline="0" noProof="0" dirty="0">
                <a:ln>
                  <a:noFill/>
                </a:ln>
                <a:solidFill>
                  <a:srgbClr val="000000"/>
                </a:solidFill>
                <a:effectLst/>
                <a:uLnTx/>
                <a:uFillTx/>
                <a:latin typeface="Calibri"/>
                <a:ea typeface="Calibri"/>
                <a:cs typeface="+mn-cs"/>
              </a:rPr>
              <a:t>(with gesture, if using).</a:t>
            </a: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prstClr val="black"/>
                </a:solidFill>
                <a:effectLst/>
                <a:uLnTx/>
                <a:uFillTx/>
                <a:latin typeface="Arial"/>
                <a:ea typeface="+mn-ea"/>
                <a:cs typeface="+mn-cs"/>
              </a:rPr>
              <a:t>Note</a:t>
            </a:r>
            <a:r>
              <a:rPr kumimoji="0" lang="en-GB" sz="1200" b="0" i="0" u="none" strike="noStrike" kern="1200" cap="none" spc="-1" normalizeH="0" baseline="0" noProof="0" dirty="0">
                <a:ln>
                  <a:noFill/>
                </a:ln>
                <a:solidFill>
                  <a:prstClr val="black"/>
                </a:solidFill>
                <a:effectLst/>
                <a:uLnTx/>
                <a:uFillTx/>
                <a:latin typeface="Arial"/>
                <a:ea typeface="+mn-ea"/>
                <a:cs typeface="+mn-cs"/>
              </a:rPr>
              <a:t>: </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a gesture for ‘denken’ might be to pretend to to put your finger to your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temple as though you are pondering something.</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endParaRPr lang="en-GB" sz="1200" b="0" strike="noStrike" spc="-1" dirty="0">
              <a:latin typeface="Arial"/>
            </a:endParaRPr>
          </a:p>
          <a:p>
            <a:pPr>
              <a:lnSpc>
                <a:spcPct val="100000"/>
              </a:lnSpc>
            </a:pPr>
            <a:r>
              <a:rPr lang="de-DE" sz="1200" b="1" strike="noStrike" spc="-1" dirty="0">
                <a:latin typeface="Arial"/>
              </a:rPr>
              <a:t>denken</a:t>
            </a:r>
            <a:r>
              <a:rPr lang="de-DE" sz="1200" b="0" strike="noStrike" spc="-1" dirty="0">
                <a:latin typeface="Arial"/>
              </a:rPr>
              <a:t> [128]</a:t>
            </a: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096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short </a:t>
            </a:r>
            <a:r>
              <a:rPr lang="en-GB" sz="1200" b="1" strike="noStrike" spc="-1" dirty="0">
                <a:solidFill>
                  <a:srgbClr val="000000"/>
                </a:solidFill>
                <a:latin typeface="+mn-lt"/>
                <a:ea typeface="Calibri"/>
              </a:rPr>
              <a:t>[e].</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denken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denken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prstClr val="black"/>
                </a:solidFill>
                <a:effectLst/>
                <a:uLnTx/>
                <a:uFillTx/>
                <a:latin typeface="Arial"/>
                <a:ea typeface="+mn-ea"/>
                <a:cs typeface="+mn-cs"/>
              </a:rPr>
              <a:t>Note</a:t>
            </a:r>
            <a:r>
              <a:rPr kumimoji="0" lang="en-GB" sz="1200" b="0" i="0" u="none" strike="noStrike" kern="1200" cap="none" spc="-1" normalizeH="0" baseline="0" noProof="0" dirty="0">
                <a:ln>
                  <a:noFill/>
                </a:ln>
                <a:solidFill>
                  <a:prstClr val="black"/>
                </a:solidFill>
                <a:effectLst/>
                <a:uLnTx/>
                <a:uFillTx/>
                <a:latin typeface="Arial"/>
                <a:ea typeface="+mn-ea"/>
                <a:cs typeface="+mn-cs"/>
              </a:rPr>
              <a:t>: a</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gesture for ‘denken’ might be to pretend to to put your finger to your mouth and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as if you’re concentrating and thinking about something.</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endParaRPr lang="en-GB" sz="1200" b="0" strike="noStrike" spc="-1" dirty="0">
              <a:latin typeface="Arial"/>
            </a:endParaRPr>
          </a:p>
          <a:p>
            <a:pPr>
              <a:lnSpc>
                <a:spcPct val="100000"/>
              </a:lnSpc>
            </a:pPr>
            <a:r>
              <a:rPr lang="de-DE" sz="1200" b="1" strike="noStrike" spc="-1" dirty="0">
                <a:latin typeface="Arial"/>
              </a:rPr>
              <a:t>Bett</a:t>
            </a:r>
            <a:r>
              <a:rPr lang="de-DE" sz="1200" b="0" strike="noStrike" spc="-1" dirty="0">
                <a:latin typeface="Arial"/>
              </a:rPr>
              <a:t> [659]</a:t>
            </a:r>
            <a:r>
              <a:rPr lang="de-DE" sz="1200" b="1" strike="noStrike" spc="-1" dirty="0">
                <a:latin typeface="Arial"/>
              </a:rPr>
              <a:t> helfen </a:t>
            </a:r>
            <a:r>
              <a:rPr lang="de-DE" sz="1200" b="0" strike="noStrike" spc="-1" dirty="0">
                <a:latin typeface="Arial"/>
              </a:rPr>
              <a:t>[338]</a:t>
            </a: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3556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comprehension of previously taught vocabulary and structures in a longer text; to introduce the context for this week’s lesson.</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1" strike="noStrike" spc="-1" dirty="0">
              <a:solidFill>
                <a:srgbClr val="000000"/>
              </a:solidFill>
              <a:latin typeface="Calibri"/>
            </a:endParaRPr>
          </a:p>
          <a:p>
            <a:pPr marL="216000" indent="-215280">
              <a:lnSpc>
                <a:spcPct val="100000"/>
              </a:lnSpc>
            </a:pPr>
            <a:r>
              <a:rPr lang="en-GB" sz="1200" b="0" strike="noStrike" spc="-1" dirty="0">
                <a:solidFill>
                  <a:srgbClr val="000000"/>
                </a:solidFill>
                <a:latin typeface="Calibri"/>
              </a:rPr>
              <a:t>1. Click to listen to the text. Pupils follow along reading. Pause the recording a few times and ask pupils to say the next word.</a:t>
            </a:r>
          </a:p>
          <a:p>
            <a:pPr marL="216000" indent="-215280">
              <a:lnSpc>
                <a:spcPct val="100000"/>
              </a:lnSpc>
            </a:pPr>
            <a:r>
              <a:rPr lang="en-GB" sz="1200" b="0" strike="noStrike" spc="-1" dirty="0">
                <a:solidFill>
                  <a:srgbClr val="000000"/>
                </a:solidFill>
                <a:latin typeface="Calibri"/>
              </a:rPr>
              <a:t>2. Play the audio again and ask pupils to read the text aloud along with the recording.</a:t>
            </a:r>
          </a:p>
          <a:p>
            <a:pPr marL="216000" indent="-215280">
              <a:lnSpc>
                <a:spcPct val="100000"/>
              </a:lnSpc>
            </a:pPr>
            <a:r>
              <a:rPr lang="en-GB" sz="1200" b="0" strike="noStrike" spc="-1" dirty="0">
                <a:solidFill>
                  <a:srgbClr val="000000"/>
                </a:solidFill>
                <a:latin typeface="Calibri"/>
              </a:rPr>
              <a:t>3. Ask pupils what they have found out about Jutta from this text.</a:t>
            </a: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Note: this text revisits several words from this week’s revisiting sets: </a:t>
            </a:r>
            <a:r>
              <a:rPr lang="en-GB" sz="1200" b="0" strike="noStrike" spc="-1" dirty="0" err="1">
                <a:latin typeface="Arial"/>
              </a:rPr>
              <a:t>heißen</a:t>
            </a:r>
            <a:r>
              <a:rPr lang="en-GB" sz="1200" b="0" strike="noStrike" spc="-1" dirty="0">
                <a:latin typeface="Arial"/>
              </a:rPr>
              <a:t>, </a:t>
            </a:r>
            <a:r>
              <a:rPr lang="en-GB" sz="1200" b="0" strike="noStrike" spc="-1" dirty="0" err="1">
                <a:latin typeface="Arial"/>
              </a:rPr>
              <a:t>wohnen</a:t>
            </a:r>
            <a:r>
              <a:rPr lang="en-GB" sz="1200" b="0" strike="noStrike" spc="-1" dirty="0">
                <a:latin typeface="Arial"/>
              </a:rPr>
              <a:t>, </a:t>
            </a:r>
            <a:r>
              <a:rPr lang="en-GB" sz="1200" b="0" strike="noStrike" spc="-1" dirty="0" err="1">
                <a:latin typeface="Arial"/>
              </a:rPr>
              <a:t>Jahr</a:t>
            </a:r>
            <a:r>
              <a:rPr lang="en-GB" sz="1200" b="0" strike="noStrike" spc="-1" dirty="0">
                <a:latin typeface="Arial"/>
              </a:rPr>
              <a:t>, alt, </a:t>
            </a:r>
            <a:r>
              <a:rPr lang="en-GB" sz="1200" b="0" strike="noStrike" spc="-1" dirty="0" err="1">
                <a:latin typeface="Arial"/>
              </a:rPr>
              <a:t>jung</a:t>
            </a:r>
            <a:r>
              <a:rPr lang="en-GB" sz="1200" b="0" strike="noStrike" spc="-1" dirty="0">
                <a:latin typeface="Arial"/>
              </a:rPr>
              <a:t>, </a:t>
            </a:r>
            <a:r>
              <a:rPr lang="en-GB" sz="1200" b="0" strike="noStrike" spc="-1" dirty="0" err="1">
                <a:latin typeface="Arial"/>
              </a:rPr>
              <a:t>Geburtstag</a:t>
            </a:r>
            <a:r>
              <a:rPr lang="en-GB" sz="1200" b="0" strike="noStrike" spc="-1" dirty="0">
                <a:latin typeface="Arial"/>
              </a:rPr>
              <a:t>, Sport, </a:t>
            </a:r>
            <a:r>
              <a:rPr lang="en-GB" sz="1200" b="0" strike="noStrike" spc="-1" dirty="0" err="1">
                <a:latin typeface="Arial"/>
              </a:rPr>
              <a:t>Spielerin</a:t>
            </a:r>
            <a:r>
              <a:rPr lang="en-GB" sz="1200" b="0" strike="noStrike" spc="-1" dirty="0">
                <a:latin typeface="Arial"/>
              </a:rPr>
              <a:t>. (Text – in the instructions). In addition, teachers may want to use further words to ask questions about the text. For example, </a:t>
            </a:r>
            <a:r>
              <a:rPr lang="en-GB" sz="1200" b="1" strike="noStrike" spc="-1" dirty="0" err="1">
                <a:latin typeface="Arial"/>
              </a:rPr>
              <a:t>Welche</a:t>
            </a:r>
            <a:r>
              <a:rPr lang="en-GB" sz="1200" b="0" strike="noStrike" spc="-1" dirty="0">
                <a:latin typeface="Arial"/>
              </a:rPr>
              <a:t> </a:t>
            </a:r>
            <a:r>
              <a:rPr lang="en-GB" sz="1200" b="1" strike="noStrike" spc="-1" dirty="0">
                <a:latin typeface="Arial"/>
              </a:rPr>
              <a:t>Person</a:t>
            </a:r>
            <a:r>
              <a:rPr lang="en-GB" sz="1200" b="0" strike="noStrike" spc="-1" dirty="0">
                <a:latin typeface="Arial"/>
              </a:rPr>
              <a:t> </a:t>
            </a:r>
            <a:r>
              <a:rPr lang="en-GB" sz="1200" b="0" strike="noStrike" spc="-1" dirty="0" err="1">
                <a:latin typeface="Arial"/>
              </a:rPr>
              <a:t>ist</a:t>
            </a:r>
            <a:r>
              <a:rPr lang="en-GB" sz="1200" b="0" strike="noStrike" spc="-1" dirty="0">
                <a:latin typeface="Arial"/>
              </a:rPr>
              <a:t> das?  </a:t>
            </a:r>
            <a:r>
              <a:rPr lang="en-GB" sz="1200" b="0" strike="noStrike" spc="-1" dirty="0" err="1">
                <a:latin typeface="Arial"/>
              </a:rPr>
              <a:t>Ist</a:t>
            </a:r>
            <a:r>
              <a:rPr lang="en-GB" sz="1200" b="0" strike="noStrike" spc="-1" dirty="0">
                <a:latin typeface="Arial"/>
              </a:rPr>
              <a:t> das </a:t>
            </a:r>
            <a:r>
              <a:rPr lang="en-GB" sz="1200" b="1" strike="noStrike" spc="-1" dirty="0" err="1">
                <a:latin typeface="Arial"/>
              </a:rPr>
              <a:t>ein</a:t>
            </a:r>
            <a:r>
              <a:rPr lang="en-GB" sz="1200" b="1" strike="noStrike" spc="-1" dirty="0">
                <a:latin typeface="Arial"/>
              </a:rPr>
              <a:t> Herr</a:t>
            </a:r>
            <a:r>
              <a:rPr lang="en-GB" sz="1200" b="0" strike="noStrike" spc="-1" dirty="0">
                <a:latin typeface="Arial"/>
              </a:rPr>
              <a:t>? (</a:t>
            </a:r>
            <a:r>
              <a:rPr lang="en-GB" sz="1200" b="0" strike="noStrike" spc="-1" dirty="0" err="1">
                <a:latin typeface="Arial"/>
              </a:rPr>
              <a:t>oder</a:t>
            </a:r>
            <a:r>
              <a:rPr lang="en-GB" sz="1200" b="0" strike="noStrike" spc="-1" dirty="0">
                <a:latin typeface="Arial"/>
              </a:rPr>
              <a:t> </a:t>
            </a:r>
            <a:r>
              <a:rPr lang="en-GB" sz="1200" b="1" strike="noStrike" spc="-1" dirty="0">
                <a:latin typeface="Arial"/>
              </a:rPr>
              <a:t>eine Frau</a:t>
            </a:r>
            <a:r>
              <a:rPr lang="en-GB" sz="1200" b="0" strike="noStrike" spc="-1" dirty="0">
                <a:latin typeface="Arial"/>
              </a:rPr>
              <a:t>)? </a:t>
            </a:r>
            <a:r>
              <a:rPr lang="en-GB" sz="1200" b="0" strike="noStrike" spc="-1" dirty="0" err="1">
                <a:latin typeface="Arial"/>
              </a:rPr>
              <a:t>Ist</a:t>
            </a:r>
            <a:r>
              <a:rPr lang="en-GB" sz="1200" b="0" strike="noStrike" spc="-1" dirty="0">
                <a:latin typeface="Arial"/>
              </a:rPr>
              <a:t> </a:t>
            </a:r>
            <a:r>
              <a:rPr lang="en-GB" sz="1200" b="0" strike="noStrike" spc="-1" dirty="0" err="1">
                <a:latin typeface="Arial"/>
              </a:rPr>
              <a:t>sie</a:t>
            </a:r>
            <a:r>
              <a:rPr lang="en-GB" sz="1200" b="0" strike="noStrike" spc="-1" dirty="0">
                <a:latin typeface="Arial"/>
              </a:rPr>
              <a:t> </a:t>
            </a:r>
            <a:r>
              <a:rPr lang="en-GB" sz="1200" b="1" strike="noStrike" spc="-1" dirty="0">
                <a:latin typeface="Arial"/>
              </a:rPr>
              <a:t>eine </a:t>
            </a:r>
            <a:r>
              <a:rPr lang="en-GB" sz="1200" b="1" strike="noStrike" spc="-1" dirty="0" err="1">
                <a:latin typeface="Arial"/>
              </a:rPr>
              <a:t>Freundin</a:t>
            </a:r>
            <a:r>
              <a:rPr lang="en-GB" sz="1200" b="1" strike="noStrike" spc="-1" dirty="0">
                <a:latin typeface="Arial"/>
              </a:rPr>
              <a:t> </a:t>
            </a:r>
            <a:r>
              <a:rPr lang="en-GB" sz="1200" b="0" strike="noStrike" spc="-1" dirty="0">
                <a:latin typeface="Arial"/>
              </a:rPr>
              <a:t>von </a:t>
            </a:r>
            <a:r>
              <a:rPr lang="en-GB" sz="1200" b="0" strike="noStrike" spc="-1" dirty="0" err="1">
                <a:latin typeface="Arial"/>
              </a:rPr>
              <a:t>Maike</a:t>
            </a:r>
            <a:r>
              <a:rPr lang="en-GB" sz="1200" b="0" strike="noStrike" spc="-1" dirty="0">
                <a:latin typeface="Arial"/>
              </a:rPr>
              <a:t>? </a:t>
            </a:r>
            <a:r>
              <a:rPr lang="en-GB" sz="1200" b="1" strike="noStrike" spc="-1" dirty="0" err="1">
                <a:latin typeface="Arial"/>
              </a:rPr>
              <a:t>Welcher</a:t>
            </a:r>
            <a:r>
              <a:rPr lang="en-GB" sz="1200" b="1" strike="noStrike" spc="-1" dirty="0">
                <a:latin typeface="Arial"/>
              </a:rPr>
              <a:t> Sport </a:t>
            </a:r>
            <a:r>
              <a:rPr lang="en-GB" sz="1200" b="0" strike="noStrike" spc="-1" dirty="0">
                <a:latin typeface="Arial"/>
              </a:rPr>
              <a:t>mag </a:t>
            </a:r>
            <a:r>
              <a:rPr lang="en-GB" sz="1200" b="0" strike="noStrike" spc="-1" dirty="0" err="1">
                <a:latin typeface="Arial"/>
              </a:rPr>
              <a:t>sie</a:t>
            </a:r>
            <a:r>
              <a:rPr lang="en-GB" sz="1200" b="0" strike="noStrike" spc="-1" dirty="0">
                <a:latin typeface="Arial"/>
              </a:rPr>
              <a:t>? </a:t>
            </a:r>
            <a:r>
              <a:rPr lang="en-GB" sz="1200" b="1" strike="noStrike" spc="-1" dirty="0" err="1">
                <a:latin typeface="Arial"/>
              </a:rPr>
              <a:t>Welche</a:t>
            </a:r>
            <a:r>
              <a:rPr lang="en-GB" sz="1200" b="1" strike="noStrike" spc="-1" dirty="0">
                <a:latin typeface="Arial"/>
              </a:rPr>
              <a:t> </a:t>
            </a:r>
            <a:r>
              <a:rPr lang="en-GB" sz="1200" b="1" strike="noStrike" spc="-1" dirty="0" err="1">
                <a:latin typeface="Arial"/>
              </a:rPr>
              <a:t>Aktivitäten</a:t>
            </a:r>
            <a:r>
              <a:rPr lang="en-GB" sz="1200" b="1" strike="noStrike" spc="-1" dirty="0">
                <a:latin typeface="Arial"/>
              </a:rPr>
              <a:t> </a:t>
            </a:r>
            <a:r>
              <a:rPr lang="en-GB" sz="1200" b="0" strike="noStrike" spc="-1" dirty="0">
                <a:latin typeface="Arial"/>
              </a:rPr>
              <a:t>mag </a:t>
            </a:r>
            <a:r>
              <a:rPr lang="en-GB" sz="1200" b="0" strike="noStrike" spc="-1" dirty="0" err="1">
                <a:latin typeface="Arial"/>
              </a:rPr>
              <a:t>sie</a:t>
            </a:r>
            <a:r>
              <a:rPr lang="en-GB" sz="1200" b="0" strike="noStrike" spc="-1" dirty="0">
                <a:latin typeface="Arial"/>
              </a:rPr>
              <a:t>?</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598329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the new &amp; revisited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 German word. Elicit pronunciation from pupils.</a:t>
            </a:r>
          </a:p>
          <a:p>
            <a:pPr marL="0" marR="0" lvl="0" indent="0" algn="l" rtl="0">
              <a:lnSpc>
                <a:spcPct val="100000"/>
              </a:lnSpc>
              <a:spcBef>
                <a:spcPts val="0"/>
              </a:spcBef>
              <a:spcAft>
                <a:spcPts val="0"/>
              </a:spcAft>
              <a:buClr>
                <a:schemeClr val="dk1"/>
              </a:buClr>
              <a:buSzPts val="1200"/>
              <a:buFont typeface="Calibri"/>
              <a:buNone/>
            </a:pPr>
            <a:r>
              <a:rPr lang="en-GB" b="0" dirty="0"/>
              <a:t>2. Click for the English meaning and picture prompt. Elicit the German word again.</a:t>
            </a:r>
          </a:p>
          <a:p>
            <a:pPr marL="0" marR="0" lvl="0" indent="0" algn="l" rtl="0">
              <a:lnSpc>
                <a:spcPct val="100000"/>
              </a:lnSpc>
              <a:spcBef>
                <a:spcPts val="0"/>
              </a:spcBef>
              <a:spcAft>
                <a:spcPts val="0"/>
              </a:spcAft>
              <a:buClr>
                <a:schemeClr val="dk1"/>
              </a:buClr>
              <a:buSzPts val="1200"/>
              <a:buFont typeface="Calibri"/>
              <a:buNone/>
            </a:pPr>
            <a:r>
              <a:rPr lang="en-GB" b="0" dirty="0"/>
              <a:t>3. Present all 12 words like this, in order.</a:t>
            </a:r>
          </a:p>
          <a:p>
            <a:pPr marL="0" marR="0" lvl="0" indent="0" algn="l" rtl="0">
              <a:lnSpc>
                <a:spcPct val="100000"/>
              </a:lnSpc>
              <a:spcBef>
                <a:spcPts val="0"/>
              </a:spcBef>
              <a:spcAft>
                <a:spcPts val="0"/>
              </a:spcAft>
              <a:buClr>
                <a:schemeClr val="dk1"/>
              </a:buClr>
              <a:buSzPts val="1200"/>
              <a:buFont typeface="Calibri"/>
              <a:buNone/>
            </a:pPr>
            <a:r>
              <a:rPr lang="en-GB" b="0" dirty="0"/>
              <a:t>4. Click for one English meaning to disappear.  Elicit the English meaning from pupils. Continue with the remaining items.</a:t>
            </a:r>
          </a:p>
          <a:p>
            <a:pPr marL="0" marR="0" lvl="0" indent="0" algn="l" rtl="0">
              <a:lnSpc>
                <a:spcPct val="100000"/>
              </a:lnSpc>
              <a:spcBef>
                <a:spcPts val="0"/>
              </a:spcBef>
              <a:spcAft>
                <a:spcPts val="0"/>
              </a:spcAft>
              <a:buClr>
                <a:schemeClr val="dk1"/>
              </a:buClr>
              <a:buSzPts val="1200"/>
              <a:buFont typeface="Calibri"/>
              <a:buNone/>
            </a:pPr>
            <a:r>
              <a:rPr lang="en-GB" b="0" dirty="0"/>
              <a:t>5. Click for the German word to disappear.  Elicit the German from pupils. Continue with the remaining items.</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54580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the new &amp; revisited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 German word. Elicit pronunciation from pupils.</a:t>
            </a:r>
          </a:p>
          <a:p>
            <a:pPr marL="0" marR="0" lvl="0" indent="0" algn="l" rtl="0">
              <a:lnSpc>
                <a:spcPct val="100000"/>
              </a:lnSpc>
              <a:spcBef>
                <a:spcPts val="0"/>
              </a:spcBef>
              <a:spcAft>
                <a:spcPts val="0"/>
              </a:spcAft>
              <a:buClr>
                <a:schemeClr val="dk1"/>
              </a:buClr>
              <a:buSzPts val="1200"/>
              <a:buFont typeface="Calibri"/>
              <a:buNone/>
            </a:pPr>
            <a:r>
              <a:rPr lang="en-GB" b="0" dirty="0"/>
              <a:t>2. Click for the English meaning and picture prompt. Elicit the German word again.</a:t>
            </a:r>
          </a:p>
          <a:p>
            <a:pPr marL="0" marR="0" lvl="0" indent="0" algn="l" rtl="0">
              <a:lnSpc>
                <a:spcPct val="100000"/>
              </a:lnSpc>
              <a:spcBef>
                <a:spcPts val="0"/>
              </a:spcBef>
              <a:spcAft>
                <a:spcPts val="0"/>
              </a:spcAft>
              <a:buClr>
                <a:schemeClr val="dk1"/>
              </a:buClr>
              <a:buSzPts val="1200"/>
              <a:buFont typeface="Calibri"/>
              <a:buNone/>
            </a:pPr>
            <a:r>
              <a:rPr lang="en-GB" b="0" dirty="0"/>
              <a:t>3. Present all 12 words like this, in order.</a:t>
            </a:r>
          </a:p>
          <a:p>
            <a:pPr marL="0" marR="0" lvl="0" indent="0" algn="l" rtl="0">
              <a:lnSpc>
                <a:spcPct val="100000"/>
              </a:lnSpc>
              <a:spcBef>
                <a:spcPts val="0"/>
              </a:spcBef>
              <a:spcAft>
                <a:spcPts val="0"/>
              </a:spcAft>
              <a:buClr>
                <a:schemeClr val="dk1"/>
              </a:buClr>
              <a:buSzPts val="1200"/>
              <a:buFont typeface="Calibri"/>
              <a:buNone/>
            </a:pPr>
            <a:r>
              <a:rPr lang="en-GB" b="0" dirty="0"/>
              <a:t>4. Click for one English meaning to disappear.  Elicit the English meaning from pupils. Continue with the remaining items.</a:t>
            </a:r>
          </a:p>
          <a:p>
            <a:pPr marL="0" marR="0" lvl="0" indent="0" algn="l" rtl="0">
              <a:lnSpc>
                <a:spcPct val="100000"/>
              </a:lnSpc>
              <a:spcBef>
                <a:spcPts val="0"/>
              </a:spcBef>
              <a:spcAft>
                <a:spcPts val="0"/>
              </a:spcAft>
              <a:buClr>
                <a:schemeClr val="dk1"/>
              </a:buClr>
              <a:buSzPts val="1200"/>
              <a:buFont typeface="Calibri"/>
              <a:buNone/>
            </a:pPr>
            <a:r>
              <a:rPr lang="en-GB" b="0" dirty="0"/>
              <a:t>5. Click for the German word to disappear.  Elicit the German from pupils. Continue with the remaining items.</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49392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present the 1</a:t>
            </a:r>
            <a:r>
              <a:rPr lang="en-GB" sz="1200" b="0" strike="noStrike" spc="-1" baseline="30000" dirty="0">
                <a:solidFill>
                  <a:srgbClr val="000000"/>
                </a:solidFill>
                <a:latin typeface="Calibri"/>
              </a:rPr>
              <a:t>st</a:t>
            </a:r>
            <a:r>
              <a:rPr lang="en-GB" sz="1200" b="0" strike="noStrike" spc="-1" dirty="0">
                <a:solidFill>
                  <a:srgbClr val="000000"/>
                </a:solidFill>
                <a:latin typeface="Calibri"/>
              </a:rPr>
              <a:t> person plural form of regular present tense.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gif"/><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gif"/><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pn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gif"/></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16.png"/><Relationship Id="rId7"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gif"/><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8.sv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7.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26.png"/><Relationship Id="rId4" Type="http://schemas.openxmlformats.org/officeDocument/2006/relationships/image" Target="../media/image18.sv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5" name="Picture 4" descr="A picture containing text, book&#10;&#10;Description automatically generated">
            <a:extLst>
              <a:ext uri="{FF2B5EF4-FFF2-40B4-BE49-F238E27FC236}">
                <a16:creationId xmlns:a16="http://schemas.microsoft.com/office/drawing/2014/main" id="{6781A1A2-2A98-45A6-A047-2429CAA0CC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0529" y="1393470"/>
            <a:ext cx="3094778" cy="2298978"/>
          </a:xfrm>
          <a:prstGeom prst="rect">
            <a:avLst/>
          </a:prstGeom>
        </p:spPr>
      </p:pic>
      <p:pic>
        <p:nvPicPr>
          <p:cNvPr id="13" name="Picture 12">
            <a:extLst>
              <a:ext uri="{FF2B5EF4-FFF2-40B4-BE49-F238E27FC236}">
                <a16:creationId xmlns:a16="http://schemas.microsoft.com/office/drawing/2014/main" id="{EE8F8AA1-7722-4283-820A-60374421CE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119" y="2463642"/>
            <a:ext cx="939680" cy="1542039"/>
          </a:xfrm>
          <a:prstGeom prst="rect">
            <a:avLst/>
          </a:prstGeom>
        </p:spPr>
      </p:pic>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sp>
        <p:nvSpPr>
          <p:cNvPr id="47" name="CustomShape 3"/>
          <p:cNvSpPr/>
          <p:nvPr/>
        </p:nvSpPr>
        <p:spPr>
          <a:xfrm>
            <a:off x="0" y="5018908"/>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Present tense – wir (we), they (sie)</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diese(r, s) this/these</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long and short [e]</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Interacting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5</a:t>
            </a:r>
          </a:p>
        </p:txBody>
      </p:sp>
      <p:pic>
        <p:nvPicPr>
          <p:cNvPr id="11" name="Picture 10">
            <a:extLst>
              <a:ext uri="{FF2B5EF4-FFF2-40B4-BE49-F238E27FC236}">
                <a16:creationId xmlns:a16="http://schemas.microsoft.com/office/drawing/2014/main" id="{8FEECDF2-BC71-47C8-B32E-D3AC10ACB8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7044" y="1635975"/>
            <a:ext cx="886639" cy="1454997"/>
          </a:xfrm>
          <a:prstGeom prst="rect">
            <a:avLst/>
          </a:prstGeom>
        </p:spPr>
      </p:pic>
      <p:pic>
        <p:nvPicPr>
          <p:cNvPr id="12" name="Picture 11" descr="A picture containing background pattern&#10;&#10;Description automatically generated">
            <a:extLst>
              <a:ext uri="{FF2B5EF4-FFF2-40B4-BE49-F238E27FC236}">
                <a16:creationId xmlns:a16="http://schemas.microsoft.com/office/drawing/2014/main" id="{738FDB3B-D083-47BE-9DA5-0612551F13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473" y="1815822"/>
            <a:ext cx="1916741" cy="1232405"/>
          </a:xfrm>
          <a:prstGeom prst="rect">
            <a:avLst/>
          </a:prstGeom>
        </p:spPr>
      </p:pic>
      <p:pic>
        <p:nvPicPr>
          <p:cNvPr id="15" name="Picture 2" descr="Present, Gift, Blue, Ribbon, Bow, Silver, Christmas">
            <a:extLst>
              <a:ext uri="{FF2B5EF4-FFF2-40B4-BE49-F238E27FC236}">
                <a16:creationId xmlns:a16="http://schemas.microsoft.com/office/drawing/2014/main" id="{8EAC0173-BB49-4508-A7F4-BB6D51501FE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13948" y="3157859"/>
            <a:ext cx="1224819" cy="11965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ake, Candles, Icing, Pink, Yummy, Birthday, Four">
            <a:extLst>
              <a:ext uri="{FF2B5EF4-FFF2-40B4-BE49-F238E27FC236}">
                <a16:creationId xmlns:a16="http://schemas.microsoft.com/office/drawing/2014/main" id="{77FA2C68-AA8B-4036-9C11-EC64B12ED52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90102" y="3067826"/>
            <a:ext cx="1365492" cy="12492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243181C-C636-4BFC-ACD7-2A31599A23FB}"/>
              </a:ext>
            </a:extLst>
          </p:cNvPr>
          <p:cNvSpPr txBox="1"/>
          <p:nvPr/>
        </p:nvSpPr>
        <p:spPr>
          <a:xfrm>
            <a:off x="178690" y="4300215"/>
            <a:ext cx="4051702" cy="523220"/>
          </a:xfrm>
          <a:prstGeom prst="rect">
            <a:avLst/>
          </a:prstGeom>
          <a:noFill/>
        </p:spPr>
        <p:txBody>
          <a:bodyPr wrap="square" rtlCol="0">
            <a:spAutoFit/>
          </a:bodyPr>
          <a:lstStyle/>
          <a:p>
            <a:pPr algn="ctr"/>
            <a:r>
              <a:rPr lang="en-GB" sz="2800" dirty="0">
                <a:solidFill>
                  <a:schemeClr val="bg1"/>
                </a:solidFill>
                <a:latin typeface="Segoe Print" panose="02000600000000000000" pitchFamily="2" charset="0"/>
              </a:rPr>
              <a:t>Oma hat </a:t>
            </a:r>
            <a:r>
              <a:rPr lang="en-GB" sz="2800" dirty="0" err="1">
                <a:solidFill>
                  <a:schemeClr val="bg1"/>
                </a:solidFill>
                <a:latin typeface="Segoe Print" panose="02000600000000000000" pitchFamily="2" charset="0"/>
              </a:rPr>
              <a:t>Geburtstag</a:t>
            </a:r>
            <a:endParaRPr lang="en-GB" sz="2800" dirty="0">
              <a:solidFill>
                <a:schemeClr val="bg1"/>
              </a:solidFill>
              <a:latin typeface="Segoe Print" panose="02000600000000000000" pitchFamily="2" charset="0"/>
            </a:endParaRPr>
          </a:p>
        </p:txBody>
      </p:sp>
      <p:pic>
        <p:nvPicPr>
          <p:cNvPr id="7" name="Picture 6" descr="Logo, icon&#10;&#10;Description automatically generated">
            <a:extLst>
              <a:ext uri="{FF2B5EF4-FFF2-40B4-BE49-F238E27FC236}">
                <a16:creationId xmlns:a16="http://schemas.microsoft.com/office/drawing/2014/main" id="{9B9405B2-DB32-4984-B661-7F621FD877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87731" y="3221993"/>
            <a:ext cx="1003715" cy="1032761"/>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84052" y="-19901"/>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Johanna und Aisha in der Schule </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13" name="CustomShape 7"/>
          <p:cNvSpPr/>
          <p:nvPr/>
        </p:nvSpPr>
        <p:spPr>
          <a:xfrm>
            <a:off x="157097" y="475700"/>
            <a:ext cx="7979470" cy="111440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spc="-1" dirty="0">
                <a:solidFill>
                  <a:srgbClr val="002060"/>
                </a:solidFill>
                <a:latin typeface="Century Gothic"/>
              </a:rPr>
              <a:t>Was </a:t>
            </a:r>
            <a:r>
              <a:rPr lang="en-GB" sz="2000" spc="-1" dirty="0" err="1">
                <a:solidFill>
                  <a:srgbClr val="002060"/>
                </a:solidFill>
                <a:latin typeface="Century Gothic"/>
              </a:rPr>
              <a:t>schreibt</a:t>
            </a:r>
            <a:r>
              <a:rPr lang="en-GB" sz="2000" spc="-1" dirty="0">
                <a:solidFill>
                  <a:srgbClr val="002060"/>
                </a:solidFill>
                <a:latin typeface="Century Gothic"/>
              </a:rPr>
              <a:t> Johanna?  </a:t>
            </a:r>
            <a:r>
              <a:rPr lang="en-GB" sz="2000" spc="-1" dirty="0" err="1">
                <a:solidFill>
                  <a:srgbClr val="002060"/>
                </a:solidFill>
                <a:latin typeface="Century Gothic"/>
              </a:rPr>
              <a:t>Wer</a:t>
            </a:r>
            <a:r>
              <a:rPr lang="en-GB" sz="2000" spc="-1" dirty="0">
                <a:solidFill>
                  <a:srgbClr val="002060"/>
                </a:solidFill>
                <a:latin typeface="Century Gothic"/>
              </a:rPr>
              <a:t> </a:t>
            </a:r>
            <a:r>
              <a:rPr lang="en-GB" sz="2000" spc="-1" dirty="0" err="1">
                <a:solidFill>
                  <a:srgbClr val="002060"/>
                </a:solidFill>
                <a:latin typeface="Century Gothic"/>
              </a:rPr>
              <a:t>macht</a:t>
            </a:r>
            <a:r>
              <a:rPr lang="en-GB" sz="2000" spc="-1" dirty="0">
                <a:solidFill>
                  <a:srgbClr val="002060"/>
                </a:solidFill>
                <a:latin typeface="Century Gothic"/>
              </a:rPr>
              <a:t> was?  </a:t>
            </a:r>
            <a:br>
              <a:rPr lang="en-GB" sz="2000" spc="-1" dirty="0">
                <a:solidFill>
                  <a:srgbClr val="002060"/>
                </a:solidFill>
                <a:latin typeface="Century Gothic"/>
              </a:rPr>
            </a:br>
            <a:r>
              <a:rPr lang="en-GB" sz="2000" spc="-1" dirty="0" err="1">
                <a:solidFill>
                  <a:srgbClr val="002060"/>
                </a:solidFill>
                <a:latin typeface="Century Gothic"/>
              </a:rPr>
              <a:t>Ist</a:t>
            </a:r>
            <a:r>
              <a:rPr lang="en-GB" sz="2000" spc="-1" dirty="0">
                <a:solidFill>
                  <a:srgbClr val="002060"/>
                </a:solidFill>
                <a:latin typeface="Century Gothic"/>
              </a:rPr>
              <a:t> das Johanna (ich) </a:t>
            </a:r>
            <a:r>
              <a:rPr lang="en-GB" sz="2000" spc="-1" dirty="0" err="1">
                <a:solidFill>
                  <a:srgbClr val="002060"/>
                </a:solidFill>
                <a:latin typeface="Century Gothic"/>
              </a:rPr>
              <a:t>oder</a:t>
            </a:r>
            <a:r>
              <a:rPr lang="en-GB" sz="2000" spc="-1" dirty="0">
                <a:solidFill>
                  <a:srgbClr val="002060"/>
                </a:solidFill>
                <a:latin typeface="Century Gothic"/>
              </a:rPr>
              <a:t> Johanna und Moritz (</a:t>
            </a:r>
            <a:r>
              <a:rPr lang="en-GB" sz="2000" spc="-1" dirty="0" err="1">
                <a:solidFill>
                  <a:srgbClr val="002060"/>
                </a:solidFill>
                <a:latin typeface="Century Gothic"/>
              </a:rPr>
              <a:t>wir</a:t>
            </a:r>
            <a:r>
              <a:rPr lang="en-GB" sz="2000" spc="-1" dirty="0">
                <a:solidFill>
                  <a:srgbClr val="002060"/>
                </a:solidFill>
                <a:latin typeface="Century Gothic"/>
              </a:rPr>
              <a:t>)?</a:t>
            </a:r>
            <a:br>
              <a:rPr lang="en-GB" sz="2000" spc="-1" dirty="0">
                <a:solidFill>
                  <a:srgbClr val="002060"/>
                </a:solidFill>
                <a:latin typeface="Century Gothic"/>
              </a:rPr>
            </a:br>
            <a:endParaRPr kumimoji="0" lang="en-GB" sz="2000" b="0" i="0" u="none" strike="noStrike" kern="1200" cap="none" spc="-1" normalizeH="0" baseline="0" noProof="0" dirty="0">
              <a:ln>
                <a:noFill/>
              </a:ln>
              <a:solidFill>
                <a:prstClr val="black"/>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9" name="Rectangle 8">
            <a:extLst>
              <a:ext uri="{FF2B5EF4-FFF2-40B4-BE49-F238E27FC236}">
                <a16:creationId xmlns:a16="http://schemas.microsoft.com/office/drawing/2014/main" id="{FA8CB7F0-F8CF-4B81-B158-8063FEDA7D6B}"/>
              </a:ext>
            </a:extLst>
          </p:cNvPr>
          <p:cNvSpPr/>
          <p:nvPr/>
        </p:nvSpPr>
        <p:spPr>
          <a:xfrm>
            <a:off x="198584" y="2222921"/>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1</a:t>
            </a:r>
          </a:p>
        </p:txBody>
      </p:sp>
      <p:sp>
        <p:nvSpPr>
          <p:cNvPr id="15" name="Rectangle 14">
            <a:extLst>
              <a:ext uri="{FF2B5EF4-FFF2-40B4-BE49-F238E27FC236}">
                <a16:creationId xmlns:a16="http://schemas.microsoft.com/office/drawing/2014/main" id="{E094FD90-0D83-47F8-89A4-772DF44F575F}"/>
              </a:ext>
            </a:extLst>
          </p:cNvPr>
          <p:cNvSpPr/>
          <p:nvPr/>
        </p:nvSpPr>
        <p:spPr>
          <a:xfrm>
            <a:off x="217723" y="3680738"/>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2</a:t>
            </a:r>
          </a:p>
        </p:txBody>
      </p:sp>
      <p:sp>
        <p:nvSpPr>
          <p:cNvPr id="16" name="Rectangle 15">
            <a:extLst>
              <a:ext uri="{FF2B5EF4-FFF2-40B4-BE49-F238E27FC236}">
                <a16:creationId xmlns:a16="http://schemas.microsoft.com/office/drawing/2014/main" id="{CFD2B835-F5BF-47D4-B4C7-88AAE0F15E80}"/>
              </a:ext>
            </a:extLst>
          </p:cNvPr>
          <p:cNvSpPr/>
          <p:nvPr/>
        </p:nvSpPr>
        <p:spPr>
          <a:xfrm>
            <a:off x="221475" y="5138555"/>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3</a:t>
            </a:r>
          </a:p>
        </p:txBody>
      </p:sp>
      <p:sp>
        <p:nvSpPr>
          <p:cNvPr id="17" name="Rectangle 16">
            <a:extLst>
              <a:ext uri="{FF2B5EF4-FFF2-40B4-BE49-F238E27FC236}">
                <a16:creationId xmlns:a16="http://schemas.microsoft.com/office/drawing/2014/main" id="{257623FD-7C94-435C-A16D-BE56DC83EBF2}"/>
              </a:ext>
            </a:extLst>
          </p:cNvPr>
          <p:cNvSpPr/>
          <p:nvPr/>
        </p:nvSpPr>
        <p:spPr>
          <a:xfrm>
            <a:off x="5904425" y="2276339"/>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4</a:t>
            </a:r>
          </a:p>
        </p:txBody>
      </p:sp>
      <p:sp>
        <p:nvSpPr>
          <p:cNvPr id="20" name="Rectangle 19">
            <a:extLst>
              <a:ext uri="{FF2B5EF4-FFF2-40B4-BE49-F238E27FC236}">
                <a16:creationId xmlns:a16="http://schemas.microsoft.com/office/drawing/2014/main" id="{741D7855-51C4-49F5-B43C-C9C8805C6DE6}"/>
              </a:ext>
            </a:extLst>
          </p:cNvPr>
          <p:cNvSpPr/>
          <p:nvPr/>
        </p:nvSpPr>
        <p:spPr>
          <a:xfrm>
            <a:off x="5904425" y="3680738"/>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5</a:t>
            </a:r>
          </a:p>
        </p:txBody>
      </p:sp>
      <p:sp>
        <p:nvSpPr>
          <p:cNvPr id="21" name="Rectangle 20">
            <a:extLst>
              <a:ext uri="{FF2B5EF4-FFF2-40B4-BE49-F238E27FC236}">
                <a16:creationId xmlns:a16="http://schemas.microsoft.com/office/drawing/2014/main" id="{61E23715-4B11-4DD2-A77F-9E251DE49F2A}"/>
              </a:ext>
            </a:extLst>
          </p:cNvPr>
          <p:cNvSpPr/>
          <p:nvPr/>
        </p:nvSpPr>
        <p:spPr>
          <a:xfrm>
            <a:off x="5904425" y="5138555"/>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6</a:t>
            </a:r>
          </a:p>
        </p:txBody>
      </p:sp>
      <p:pic>
        <p:nvPicPr>
          <p:cNvPr id="13" name="Picture 12">
            <a:extLst>
              <a:ext uri="{FF2B5EF4-FFF2-40B4-BE49-F238E27FC236}">
                <a16:creationId xmlns:a16="http://schemas.microsoft.com/office/drawing/2014/main" id="{9CD2BE42-6969-4328-B60D-ABD4620B959F}"/>
              </a:ext>
            </a:extLst>
          </p:cNvPr>
          <p:cNvPicPr>
            <a:picLocks noChangeAspect="1"/>
          </p:cNvPicPr>
          <p:nvPr/>
        </p:nvPicPr>
        <p:blipFill>
          <a:blip r:embed="rId4"/>
          <a:stretch>
            <a:fillRect/>
          </a:stretch>
        </p:blipFill>
        <p:spPr>
          <a:xfrm>
            <a:off x="2195687" y="2124785"/>
            <a:ext cx="3311422" cy="1074080"/>
          </a:xfrm>
          <a:prstGeom prst="rect">
            <a:avLst/>
          </a:prstGeom>
        </p:spPr>
      </p:pic>
      <p:pic>
        <p:nvPicPr>
          <p:cNvPr id="14" name="Picture 13">
            <a:extLst>
              <a:ext uri="{FF2B5EF4-FFF2-40B4-BE49-F238E27FC236}">
                <a16:creationId xmlns:a16="http://schemas.microsoft.com/office/drawing/2014/main" id="{FBD8CA48-9E37-457B-92E6-DFD617833318}"/>
              </a:ext>
            </a:extLst>
          </p:cNvPr>
          <p:cNvPicPr>
            <a:picLocks noChangeAspect="1"/>
          </p:cNvPicPr>
          <p:nvPr/>
        </p:nvPicPr>
        <p:blipFill>
          <a:blip r:embed="rId4"/>
          <a:stretch>
            <a:fillRect/>
          </a:stretch>
        </p:blipFill>
        <p:spPr>
          <a:xfrm>
            <a:off x="811184" y="2156823"/>
            <a:ext cx="1517320" cy="524164"/>
          </a:xfrm>
          <a:prstGeom prst="rect">
            <a:avLst/>
          </a:prstGeom>
        </p:spPr>
      </p:pic>
      <p:sp>
        <p:nvSpPr>
          <p:cNvPr id="19" name="TextBox 53">
            <a:extLst>
              <a:ext uri="{FF2B5EF4-FFF2-40B4-BE49-F238E27FC236}">
                <a16:creationId xmlns:a16="http://schemas.microsoft.com/office/drawing/2014/main" id="{A8462067-C6FE-4127-83D5-0FF2FEE160CD}"/>
              </a:ext>
            </a:extLst>
          </p:cNvPr>
          <p:cNvSpPr txBox="1"/>
          <p:nvPr/>
        </p:nvSpPr>
        <p:spPr>
          <a:xfrm>
            <a:off x="2434282" y="2323071"/>
            <a:ext cx="288902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1" dirty="0">
                <a:solidFill>
                  <a:srgbClr val="002060"/>
                </a:solidFill>
                <a:latin typeface="Century Gothic" panose="020F0302020204030204"/>
              </a:rPr>
              <a:t>plane eine Party!</a:t>
            </a:r>
            <a:endParaRPr kumimoji="0" lang="en-GB" sz="2400" b="1" i="1" u="none" strike="noStrike" kern="1200" cap="none" spc="0" normalizeH="0" baseline="0" noProof="0" dirty="0">
              <a:ln>
                <a:noFill/>
              </a:ln>
              <a:solidFill>
                <a:srgbClr val="002060"/>
              </a:solidFill>
              <a:effectLst/>
              <a:uLnTx/>
              <a:uFillTx/>
              <a:latin typeface="Century Gothic" panose="020F0302020204030204"/>
            </a:endParaRPr>
          </a:p>
        </p:txBody>
      </p:sp>
      <p:sp>
        <p:nvSpPr>
          <p:cNvPr id="22" name="TextBox 54">
            <a:extLst>
              <a:ext uri="{FF2B5EF4-FFF2-40B4-BE49-F238E27FC236}">
                <a16:creationId xmlns:a16="http://schemas.microsoft.com/office/drawing/2014/main" id="{A9FA2C80-ED36-4532-945C-EC330E0A5BF7}"/>
              </a:ext>
            </a:extLst>
          </p:cNvPr>
          <p:cNvSpPr txBox="1"/>
          <p:nvPr/>
        </p:nvSpPr>
        <p:spPr>
          <a:xfrm>
            <a:off x="954464" y="2156823"/>
            <a:ext cx="123075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F0302020204030204"/>
                <a:ea typeface="+mn-ea"/>
                <a:cs typeface="+mn-cs"/>
              </a:rPr>
              <a:t>Ich</a:t>
            </a:r>
          </a:p>
        </p:txBody>
      </p:sp>
      <p:grpSp>
        <p:nvGrpSpPr>
          <p:cNvPr id="10" name="Group 9">
            <a:extLst>
              <a:ext uri="{FF2B5EF4-FFF2-40B4-BE49-F238E27FC236}">
                <a16:creationId xmlns:a16="http://schemas.microsoft.com/office/drawing/2014/main" id="{6930B786-BE68-4E96-9056-6E709FADF3F4}"/>
              </a:ext>
            </a:extLst>
          </p:cNvPr>
          <p:cNvGrpSpPr/>
          <p:nvPr/>
        </p:nvGrpSpPr>
        <p:grpSpPr>
          <a:xfrm>
            <a:off x="811183" y="2630575"/>
            <a:ext cx="1517320" cy="524164"/>
            <a:chOff x="811183" y="2630575"/>
            <a:chExt cx="1517320" cy="524164"/>
          </a:xfrm>
        </p:grpSpPr>
        <p:pic>
          <p:nvPicPr>
            <p:cNvPr id="18" name="Picture 17">
              <a:extLst>
                <a:ext uri="{FF2B5EF4-FFF2-40B4-BE49-F238E27FC236}">
                  <a16:creationId xmlns:a16="http://schemas.microsoft.com/office/drawing/2014/main" id="{A305939F-C2F9-4E46-B838-3A4AA518E69F}"/>
                </a:ext>
              </a:extLst>
            </p:cNvPr>
            <p:cNvPicPr>
              <a:picLocks noChangeAspect="1"/>
            </p:cNvPicPr>
            <p:nvPr/>
          </p:nvPicPr>
          <p:blipFill>
            <a:blip r:embed="rId4"/>
            <a:stretch>
              <a:fillRect/>
            </a:stretch>
          </p:blipFill>
          <p:spPr>
            <a:xfrm>
              <a:off x="811183" y="2630575"/>
              <a:ext cx="1517320" cy="524164"/>
            </a:xfrm>
            <a:prstGeom prst="rect">
              <a:avLst/>
            </a:prstGeom>
          </p:spPr>
        </p:pic>
        <p:sp>
          <p:nvSpPr>
            <p:cNvPr id="23" name="TextBox 95">
              <a:extLst>
                <a:ext uri="{FF2B5EF4-FFF2-40B4-BE49-F238E27FC236}">
                  <a16:creationId xmlns:a16="http://schemas.microsoft.com/office/drawing/2014/main" id="{48B658BB-03FC-4EB6-81B3-0E1D11760A89}"/>
                </a:ext>
              </a:extLst>
            </p:cNvPr>
            <p:cNvSpPr txBox="1"/>
            <p:nvPr/>
          </p:nvSpPr>
          <p:spPr>
            <a:xfrm>
              <a:off x="945207" y="2652773"/>
              <a:ext cx="123075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err="1">
                  <a:ln>
                    <a:noFill/>
                  </a:ln>
                  <a:solidFill>
                    <a:srgbClr val="002060"/>
                  </a:solidFill>
                  <a:effectLst/>
                  <a:uLnTx/>
                  <a:uFillTx/>
                  <a:latin typeface="Century Gothic" panose="020F0302020204030204"/>
                  <a:ea typeface="+mn-ea"/>
                  <a:cs typeface="+mn-cs"/>
                </a:rPr>
                <a:t>Wir</a:t>
              </a:r>
              <a:endParaRPr kumimoji="0" lang="en-GB" sz="2400" b="1" i="1"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pic>
        <p:nvPicPr>
          <p:cNvPr id="4" name="Picture 3" descr="A picture containing text, doll&#10;&#10;Description automatically generated">
            <a:extLst>
              <a:ext uri="{FF2B5EF4-FFF2-40B4-BE49-F238E27FC236}">
                <a16:creationId xmlns:a16="http://schemas.microsoft.com/office/drawing/2014/main" id="{61A62ED8-11C2-4DC5-AB35-48D7ABDDA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5179" y="164689"/>
            <a:ext cx="1519152" cy="1702344"/>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B48057C6-D2EB-4191-9983-C303843192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4284" y="61136"/>
            <a:ext cx="2319248" cy="1805897"/>
          </a:xfrm>
          <a:prstGeom prst="rect">
            <a:avLst/>
          </a:prstGeom>
        </p:spPr>
      </p:pic>
      <p:sp>
        <p:nvSpPr>
          <p:cNvPr id="7" name="Rectangle 6">
            <a:extLst>
              <a:ext uri="{FF2B5EF4-FFF2-40B4-BE49-F238E27FC236}">
                <a16:creationId xmlns:a16="http://schemas.microsoft.com/office/drawing/2014/main" id="{E43ED1FC-FDC1-41D6-B5A6-7C46F16A170D}"/>
              </a:ext>
            </a:extLst>
          </p:cNvPr>
          <p:cNvSpPr/>
          <p:nvPr/>
        </p:nvSpPr>
        <p:spPr>
          <a:xfrm>
            <a:off x="7605703" y="1867033"/>
            <a:ext cx="3410465" cy="103553"/>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Graphic 23" descr="Teacher">
            <a:extLst>
              <a:ext uri="{FF2B5EF4-FFF2-40B4-BE49-F238E27FC236}">
                <a16:creationId xmlns:a16="http://schemas.microsoft.com/office/drawing/2014/main" id="{4025660C-EF73-4BFB-84DB-8645281F473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0810" y="1058978"/>
            <a:ext cx="914400" cy="914400"/>
          </a:xfrm>
          <a:prstGeom prst="rect">
            <a:avLst/>
          </a:prstGeom>
        </p:spPr>
      </p:pic>
      <p:sp>
        <p:nvSpPr>
          <p:cNvPr id="25" name="Speech Bubble: Rectangle with Corners Rounded 24">
            <a:extLst>
              <a:ext uri="{FF2B5EF4-FFF2-40B4-BE49-F238E27FC236}">
                <a16:creationId xmlns:a16="http://schemas.microsoft.com/office/drawing/2014/main" id="{64BBC511-FDD1-4D21-B92F-F82E79B80214}"/>
              </a:ext>
            </a:extLst>
          </p:cNvPr>
          <p:cNvSpPr/>
          <p:nvPr/>
        </p:nvSpPr>
        <p:spPr>
          <a:xfrm>
            <a:off x="1044877" y="1273672"/>
            <a:ext cx="4739470" cy="5180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6" name="Google Shape;108;p3">
            <a:extLst>
              <a:ext uri="{FF2B5EF4-FFF2-40B4-BE49-F238E27FC236}">
                <a16:creationId xmlns:a16="http://schemas.microsoft.com/office/drawing/2014/main" id="{66A24A10-AC0E-4C62-A7AB-527BCE6550F9}"/>
              </a:ext>
            </a:extLst>
          </p:cNvPr>
          <p:cNvSpPr txBox="1"/>
          <p:nvPr/>
        </p:nvSpPr>
        <p:spPr>
          <a:xfrm>
            <a:off x="1080056" y="1293981"/>
            <a:ext cx="5361934" cy="461624"/>
          </a:xfrm>
          <a:prstGeom prst="rect">
            <a:avLst/>
          </a:prstGeom>
          <a:noFill/>
          <a:ln>
            <a:noFill/>
          </a:ln>
        </p:spPr>
        <p:txBody>
          <a:bodyPr spcFirstLastPara="1" wrap="square" lIns="91425" tIns="45700" rIns="91425" bIns="45700" anchor="t" anchorCtr="0">
            <a:spAutoFit/>
          </a:bodyPr>
          <a:lstStyle/>
          <a:p>
            <a:pPr>
              <a:defRPr/>
            </a:pPr>
            <a:r>
              <a:rPr lang="en-GB" sz="2400" spc="-1" dirty="0" err="1">
                <a:solidFill>
                  <a:srgbClr val="002060"/>
                </a:solidFill>
                <a:latin typeface="Century Gothic"/>
              </a:rPr>
              <a:t>Schreib</a:t>
            </a:r>
            <a:r>
              <a:rPr lang="en-GB" sz="2400" spc="-1" dirty="0">
                <a:solidFill>
                  <a:srgbClr val="002060"/>
                </a:solidFill>
                <a:latin typeface="Century Gothic"/>
              </a:rPr>
              <a:t> 1 – 6 und </a:t>
            </a:r>
            <a:r>
              <a:rPr lang="en-GB" sz="2400" b="1" spc="-1" dirty="0">
                <a:solidFill>
                  <a:srgbClr val="002060"/>
                </a:solidFill>
                <a:latin typeface="Century Gothic"/>
              </a:rPr>
              <a:t>ich</a:t>
            </a:r>
            <a:r>
              <a:rPr lang="en-GB" sz="2400" spc="-1" dirty="0">
                <a:solidFill>
                  <a:srgbClr val="002060"/>
                </a:solidFill>
                <a:latin typeface="Century Gothic"/>
              </a:rPr>
              <a:t> </a:t>
            </a:r>
            <a:r>
              <a:rPr lang="en-GB" sz="2400" spc="-1" dirty="0" err="1">
                <a:solidFill>
                  <a:srgbClr val="002060"/>
                </a:solidFill>
                <a:latin typeface="Century Gothic"/>
              </a:rPr>
              <a:t>oder</a:t>
            </a:r>
            <a:r>
              <a:rPr lang="en-GB" sz="2400" spc="-1" dirty="0">
                <a:solidFill>
                  <a:srgbClr val="002060"/>
                </a:solidFill>
                <a:latin typeface="Century Gothic"/>
              </a:rPr>
              <a:t> </a:t>
            </a:r>
            <a:r>
              <a:rPr lang="en-GB" sz="2400" b="1" spc="-1" dirty="0" err="1">
                <a:solidFill>
                  <a:srgbClr val="002060"/>
                </a:solidFill>
                <a:latin typeface="Century Gothic"/>
              </a:rPr>
              <a:t>wir</a:t>
            </a:r>
            <a:r>
              <a:rPr lang="en-GB" sz="2400" spc="-1" dirty="0">
                <a:solidFill>
                  <a:srgbClr val="002060"/>
                </a:solidFill>
                <a:latin typeface="Century Gothic"/>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27" name="Picture 26">
            <a:extLst>
              <a:ext uri="{FF2B5EF4-FFF2-40B4-BE49-F238E27FC236}">
                <a16:creationId xmlns:a16="http://schemas.microsoft.com/office/drawing/2014/main" id="{EBC6BA3E-414D-4EB5-9419-9BDE974E4EB0}"/>
              </a:ext>
            </a:extLst>
          </p:cNvPr>
          <p:cNvPicPr>
            <a:picLocks noChangeAspect="1"/>
          </p:cNvPicPr>
          <p:nvPr/>
        </p:nvPicPr>
        <p:blipFill>
          <a:blip r:embed="rId4"/>
          <a:stretch>
            <a:fillRect/>
          </a:stretch>
        </p:blipFill>
        <p:spPr>
          <a:xfrm>
            <a:off x="8276116" y="2156823"/>
            <a:ext cx="3311422" cy="1074080"/>
          </a:xfrm>
          <a:prstGeom prst="rect">
            <a:avLst/>
          </a:prstGeom>
        </p:spPr>
      </p:pic>
      <p:pic>
        <p:nvPicPr>
          <p:cNvPr id="29" name="Picture 28">
            <a:extLst>
              <a:ext uri="{FF2B5EF4-FFF2-40B4-BE49-F238E27FC236}">
                <a16:creationId xmlns:a16="http://schemas.microsoft.com/office/drawing/2014/main" id="{43D71806-406A-4E5F-8E1D-996E92859641}"/>
              </a:ext>
            </a:extLst>
          </p:cNvPr>
          <p:cNvPicPr>
            <a:picLocks noChangeAspect="1"/>
          </p:cNvPicPr>
          <p:nvPr/>
        </p:nvPicPr>
        <p:blipFill>
          <a:blip r:embed="rId4"/>
          <a:stretch>
            <a:fillRect/>
          </a:stretch>
        </p:blipFill>
        <p:spPr>
          <a:xfrm>
            <a:off x="6891612" y="2662613"/>
            <a:ext cx="1517320" cy="524164"/>
          </a:xfrm>
          <a:prstGeom prst="rect">
            <a:avLst/>
          </a:prstGeom>
        </p:spPr>
      </p:pic>
      <p:sp>
        <p:nvSpPr>
          <p:cNvPr id="30" name="TextBox 53">
            <a:extLst>
              <a:ext uri="{FF2B5EF4-FFF2-40B4-BE49-F238E27FC236}">
                <a16:creationId xmlns:a16="http://schemas.microsoft.com/office/drawing/2014/main" id="{03C07518-79ED-4E1A-8993-30E0D6F08954}"/>
              </a:ext>
            </a:extLst>
          </p:cNvPr>
          <p:cNvSpPr txBox="1"/>
          <p:nvPr/>
        </p:nvSpPr>
        <p:spPr>
          <a:xfrm>
            <a:off x="8514711" y="2355109"/>
            <a:ext cx="288902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1" dirty="0" err="1">
                <a:solidFill>
                  <a:srgbClr val="002060"/>
                </a:solidFill>
                <a:latin typeface="Century Gothic" panose="020F0302020204030204"/>
              </a:rPr>
              <a:t>brauchen</a:t>
            </a:r>
            <a:r>
              <a:rPr lang="en-GB" sz="2400" b="1" i="1" dirty="0">
                <a:solidFill>
                  <a:srgbClr val="002060"/>
                </a:solidFill>
                <a:latin typeface="Century Gothic" panose="020F0302020204030204"/>
              </a:rPr>
              <a:t> </a:t>
            </a:r>
            <a:r>
              <a:rPr lang="en-GB" sz="2400" b="1" i="1" dirty="0" err="1">
                <a:solidFill>
                  <a:srgbClr val="002060"/>
                </a:solidFill>
                <a:latin typeface="Century Gothic" panose="020F0302020204030204"/>
              </a:rPr>
              <a:t>Gläser</a:t>
            </a:r>
            <a:r>
              <a:rPr lang="en-GB" sz="2400" b="1" i="1" dirty="0">
                <a:solidFill>
                  <a:srgbClr val="002060"/>
                </a:solidFill>
                <a:latin typeface="Century Gothic" panose="020F0302020204030204"/>
              </a:rPr>
              <a:t>.</a:t>
            </a:r>
            <a:endParaRPr kumimoji="0" lang="en-GB" sz="2400" b="1" i="1" u="none" strike="noStrike" kern="1200" cap="none" spc="0" normalizeH="0" baseline="0" noProof="0" dirty="0">
              <a:ln>
                <a:noFill/>
              </a:ln>
              <a:solidFill>
                <a:srgbClr val="002060"/>
              </a:solidFill>
              <a:effectLst/>
              <a:uLnTx/>
              <a:uFillTx/>
              <a:latin typeface="Century Gothic" panose="020F0302020204030204"/>
            </a:endParaRPr>
          </a:p>
        </p:txBody>
      </p:sp>
      <p:grpSp>
        <p:nvGrpSpPr>
          <p:cNvPr id="57" name="Group 56">
            <a:extLst>
              <a:ext uri="{FF2B5EF4-FFF2-40B4-BE49-F238E27FC236}">
                <a16:creationId xmlns:a16="http://schemas.microsoft.com/office/drawing/2014/main" id="{402872E0-420C-4BBA-97B8-CE71595DC05C}"/>
              </a:ext>
            </a:extLst>
          </p:cNvPr>
          <p:cNvGrpSpPr/>
          <p:nvPr/>
        </p:nvGrpSpPr>
        <p:grpSpPr>
          <a:xfrm>
            <a:off x="6891613" y="2188861"/>
            <a:ext cx="1517320" cy="524164"/>
            <a:chOff x="6891613" y="2188861"/>
            <a:chExt cx="1517320" cy="524164"/>
          </a:xfrm>
        </p:grpSpPr>
        <p:pic>
          <p:nvPicPr>
            <p:cNvPr id="28" name="Picture 27">
              <a:extLst>
                <a:ext uri="{FF2B5EF4-FFF2-40B4-BE49-F238E27FC236}">
                  <a16:creationId xmlns:a16="http://schemas.microsoft.com/office/drawing/2014/main" id="{D7372FB5-5387-4A10-B551-DE24D9411B72}"/>
                </a:ext>
              </a:extLst>
            </p:cNvPr>
            <p:cNvPicPr>
              <a:picLocks noChangeAspect="1"/>
            </p:cNvPicPr>
            <p:nvPr/>
          </p:nvPicPr>
          <p:blipFill>
            <a:blip r:embed="rId4"/>
            <a:stretch>
              <a:fillRect/>
            </a:stretch>
          </p:blipFill>
          <p:spPr>
            <a:xfrm>
              <a:off x="6891613" y="2188861"/>
              <a:ext cx="1517320" cy="524164"/>
            </a:xfrm>
            <a:prstGeom prst="rect">
              <a:avLst/>
            </a:prstGeom>
          </p:spPr>
        </p:pic>
        <p:sp>
          <p:nvSpPr>
            <p:cNvPr id="31" name="TextBox 54">
              <a:extLst>
                <a:ext uri="{FF2B5EF4-FFF2-40B4-BE49-F238E27FC236}">
                  <a16:creationId xmlns:a16="http://schemas.microsoft.com/office/drawing/2014/main" id="{E7172ED8-E3D8-4425-BFE3-DD0E34083C20}"/>
                </a:ext>
              </a:extLst>
            </p:cNvPr>
            <p:cNvSpPr txBox="1"/>
            <p:nvPr/>
          </p:nvSpPr>
          <p:spPr>
            <a:xfrm>
              <a:off x="7034893" y="2188861"/>
              <a:ext cx="123075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F0302020204030204"/>
                  <a:ea typeface="+mn-ea"/>
                  <a:cs typeface="+mn-cs"/>
                </a:rPr>
                <a:t>Ich</a:t>
              </a:r>
            </a:p>
          </p:txBody>
        </p:sp>
      </p:grpSp>
      <p:sp>
        <p:nvSpPr>
          <p:cNvPr id="32" name="TextBox 95">
            <a:extLst>
              <a:ext uri="{FF2B5EF4-FFF2-40B4-BE49-F238E27FC236}">
                <a16:creationId xmlns:a16="http://schemas.microsoft.com/office/drawing/2014/main" id="{B0E29518-263B-441B-8D53-56DB6065B92E}"/>
              </a:ext>
            </a:extLst>
          </p:cNvPr>
          <p:cNvSpPr txBox="1"/>
          <p:nvPr/>
        </p:nvSpPr>
        <p:spPr>
          <a:xfrm>
            <a:off x="7045360" y="2708939"/>
            <a:ext cx="123075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err="1">
                <a:ln>
                  <a:noFill/>
                </a:ln>
                <a:solidFill>
                  <a:srgbClr val="002060"/>
                </a:solidFill>
                <a:effectLst/>
                <a:uLnTx/>
                <a:uFillTx/>
                <a:latin typeface="Century Gothic" panose="020F0302020204030204"/>
                <a:ea typeface="+mn-ea"/>
                <a:cs typeface="+mn-cs"/>
              </a:rPr>
              <a:t>Wir</a:t>
            </a:r>
            <a:endParaRPr kumimoji="0" lang="en-GB" sz="2400" b="1" i="1"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33" name="Picture 32">
            <a:extLst>
              <a:ext uri="{FF2B5EF4-FFF2-40B4-BE49-F238E27FC236}">
                <a16:creationId xmlns:a16="http://schemas.microsoft.com/office/drawing/2014/main" id="{13C101F0-0E99-4FDB-9985-CAB829CB9A1C}"/>
              </a:ext>
            </a:extLst>
          </p:cNvPr>
          <p:cNvPicPr>
            <a:picLocks noChangeAspect="1"/>
          </p:cNvPicPr>
          <p:nvPr/>
        </p:nvPicPr>
        <p:blipFill>
          <a:blip r:embed="rId4"/>
          <a:stretch>
            <a:fillRect/>
          </a:stretch>
        </p:blipFill>
        <p:spPr>
          <a:xfrm>
            <a:off x="2328503" y="3608359"/>
            <a:ext cx="3311422" cy="1074080"/>
          </a:xfrm>
          <a:prstGeom prst="rect">
            <a:avLst/>
          </a:prstGeom>
        </p:spPr>
      </p:pic>
      <p:pic>
        <p:nvPicPr>
          <p:cNvPr id="34" name="Picture 33">
            <a:extLst>
              <a:ext uri="{FF2B5EF4-FFF2-40B4-BE49-F238E27FC236}">
                <a16:creationId xmlns:a16="http://schemas.microsoft.com/office/drawing/2014/main" id="{01392CE9-12DF-4D4C-973A-2B6896A300F4}"/>
              </a:ext>
            </a:extLst>
          </p:cNvPr>
          <p:cNvPicPr>
            <a:picLocks noChangeAspect="1"/>
          </p:cNvPicPr>
          <p:nvPr/>
        </p:nvPicPr>
        <p:blipFill>
          <a:blip r:embed="rId4"/>
          <a:stretch>
            <a:fillRect/>
          </a:stretch>
        </p:blipFill>
        <p:spPr>
          <a:xfrm>
            <a:off x="944000" y="3640397"/>
            <a:ext cx="1517320" cy="524164"/>
          </a:xfrm>
          <a:prstGeom prst="rect">
            <a:avLst/>
          </a:prstGeom>
        </p:spPr>
      </p:pic>
      <p:sp>
        <p:nvSpPr>
          <p:cNvPr id="36" name="TextBox 53">
            <a:extLst>
              <a:ext uri="{FF2B5EF4-FFF2-40B4-BE49-F238E27FC236}">
                <a16:creationId xmlns:a16="http://schemas.microsoft.com/office/drawing/2014/main" id="{3A6C60E9-1B63-4AFA-8404-50AA0F361C6A}"/>
              </a:ext>
            </a:extLst>
          </p:cNvPr>
          <p:cNvSpPr txBox="1"/>
          <p:nvPr/>
        </p:nvSpPr>
        <p:spPr>
          <a:xfrm>
            <a:off x="2567098" y="3806645"/>
            <a:ext cx="288902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1" dirty="0" err="1">
                <a:solidFill>
                  <a:srgbClr val="002060"/>
                </a:solidFill>
                <a:latin typeface="Century Gothic" panose="020F0302020204030204"/>
              </a:rPr>
              <a:t>habe</a:t>
            </a:r>
            <a:r>
              <a:rPr lang="en-GB" sz="2400" b="1" i="1" dirty="0">
                <a:solidFill>
                  <a:srgbClr val="002060"/>
                </a:solidFill>
                <a:latin typeface="Century Gothic" panose="020F0302020204030204"/>
              </a:rPr>
              <a:t> </a:t>
            </a:r>
            <a:r>
              <a:rPr lang="en-GB" sz="2400" b="1" i="1" dirty="0" err="1">
                <a:solidFill>
                  <a:srgbClr val="002060"/>
                </a:solidFill>
                <a:latin typeface="Century Gothic" panose="020F0302020204030204"/>
              </a:rPr>
              <a:t>viele</a:t>
            </a:r>
            <a:r>
              <a:rPr lang="en-GB" sz="2400" b="1" i="1" dirty="0">
                <a:solidFill>
                  <a:srgbClr val="002060"/>
                </a:solidFill>
                <a:latin typeface="Century Gothic" panose="020F0302020204030204"/>
              </a:rPr>
              <a:t> Ideen!</a:t>
            </a:r>
            <a:endParaRPr kumimoji="0" lang="en-GB" sz="2400" b="1" i="1" u="none" strike="noStrike" kern="1200" cap="none" spc="0" normalizeH="0" baseline="0" noProof="0" dirty="0">
              <a:ln>
                <a:noFill/>
              </a:ln>
              <a:solidFill>
                <a:srgbClr val="002060"/>
              </a:solidFill>
              <a:effectLst/>
              <a:uLnTx/>
              <a:uFillTx/>
              <a:latin typeface="Century Gothic" panose="020F0302020204030204"/>
            </a:endParaRPr>
          </a:p>
        </p:txBody>
      </p:sp>
      <p:sp>
        <p:nvSpPr>
          <p:cNvPr id="37" name="TextBox 54">
            <a:extLst>
              <a:ext uri="{FF2B5EF4-FFF2-40B4-BE49-F238E27FC236}">
                <a16:creationId xmlns:a16="http://schemas.microsoft.com/office/drawing/2014/main" id="{50272DD5-0018-4099-A2FD-8CC5A6F1618A}"/>
              </a:ext>
            </a:extLst>
          </p:cNvPr>
          <p:cNvSpPr txBox="1"/>
          <p:nvPr/>
        </p:nvSpPr>
        <p:spPr>
          <a:xfrm>
            <a:off x="1087280" y="3640397"/>
            <a:ext cx="123075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F0302020204030204"/>
                <a:ea typeface="+mn-ea"/>
                <a:cs typeface="+mn-cs"/>
              </a:rPr>
              <a:t>Ich</a:t>
            </a:r>
          </a:p>
        </p:txBody>
      </p:sp>
      <p:grpSp>
        <p:nvGrpSpPr>
          <p:cNvPr id="11" name="Group 10">
            <a:extLst>
              <a:ext uri="{FF2B5EF4-FFF2-40B4-BE49-F238E27FC236}">
                <a16:creationId xmlns:a16="http://schemas.microsoft.com/office/drawing/2014/main" id="{F9B00823-6EA8-48C4-9ADA-9A48C10F9D81}"/>
              </a:ext>
            </a:extLst>
          </p:cNvPr>
          <p:cNvGrpSpPr/>
          <p:nvPr/>
        </p:nvGrpSpPr>
        <p:grpSpPr>
          <a:xfrm>
            <a:off x="943999" y="4114149"/>
            <a:ext cx="1517320" cy="524164"/>
            <a:chOff x="943999" y="4114149"/>
            <a:chExt cx="1517320" cy="524164"/>
          </a:xfrm>
        </p:grpSpPr>
        <p:pic>
          <p:nvPicPr>
            <p:cNvPr id="35" name="Picture 34">
              <a:extLst>
                <a:ext uri="{FF2B5EF4-FFF2-40B4-BE49-F238E27FC236}">
                  <a16:creationId xmlns:a16="http://schemas.microsoft.com/office/drawing/2014/main" id="{1ECEA3FC-289E-40BC-B496-89C306CB5ABC}"/>
                </a:ext>
              </a:extLst>
            </p:cNvPr>
            <p:cNvPicPr>
              <a:picLocks noChangeAspect="1"/>
            </p:cNvPicPr>
            <p:nvPr/>
          </p:nvPicPr>
          <p:blipFill>
            <a:blip r:embed="rId4"/>
            <a:stretch>
              <a:fillRect/>
            </a:stretch>
          </p:blipFill>
          <p:spPr>
            <a:xfrm>
              <a:off x="943999" y="4114149"/>
              <a:ext cx="1517320" cy="524164"/>
            </a:xfrm>
            <a:prstGeom prst="rect">
              <a:avLst/>
            </a:prstGeom>
          </p:spPr>
        </p:pic>
        <p:sp>
          <p:nvSpPr>
            <p:cNvPr id="38" name="TextBox 95">
              <a:extLst>
                <a:ext uri="{FF2B5EF4-FFF2-40B4-BE49-F238E27FC236}">
                  <a16:creationId xmlns:a16="http://schemas.microsoft.com/office/drawing/2014/main" id="{42A5A262-CD1E-43E1-B07C-568BFEB222B6}"/>
                </a:ext>
              </a:extLst>
            </p:cNvPr>
            <p:cNvSpPr txBox="1"/>
            <p:nvPr/>
          </p:nvSpPr>
          <p:spPr>
            <a:xfrm>
              <a:off x="1078023" y="4140887"/>
              <a:ext cx="123075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err="1">
                  <a:ln>
                    <a:noFill/>
                  </a:ln>
                  <a:solidFill>
                    <a:srgbClr val="002060"/>
                  </a:solidFill>
                  <a:effectLst/>
                  <a:uLnTx/>
                  <a:uFillTx/>
                  <a:latin typeface="Century Gothic" panose="020F0302020204030204"/>
                  <a:ea typeface="+mn-ea"/>
                  <a:cs typeface="+mn-cs"/>
                </a:rPr>
                <a:t>Wir</a:t>
              </a:r>
              <a:endParaRPr kumimoji="0" lang="en-GB" sz="2400" b="1" i="1"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pic>
        <p:nvPicPr>
          <p:cNvPr id="39" name="Picture 38">
            <a:extLst>
              <a:ext uri="{FF2B5EF4-FFF2-40B4-BE49-F238E27FC236}">
                <a16:creationId xmlns:a16="http://schemas.microsoft.com/office/drawing/2014/main" id="{89624645-FF10-4EA2-978F-0C7039C825E7}"/>
              </a:ext>
            </a:extLst>
          </p:cNvPr>
          <p:cNvPicPr>
            <a:picLocks noChangeAspect="1"/>
          </p:cNvPicPr>
          <p:nvPr/>
        </p:nvPicPr>
        <p:blipFill>
          <a:blip r:embed="rId4"/>
          <a:stretch>
            <a:fillRect/>
          </a:stretch>
        </p:blipFill>
        <p:spPr>
          <a:xfrm>
            <a:off x="2308779" y="5162154"/>
            <a:ext cx="3311422" cy="1074080"/>
          </a:xfrm>
          <a:prstGeom prst="rect">
            <a:avLst/>
          </a:prstGeom>
        </p:spPr>
      </p:pic>
      <p:pic>
        <p:nvPicPr>
          <p:cNvPr id="41" name="Picture 40">
            <a:extLst>
              <a:ext uri="{FF2B5EF4-FFF2-40B4-BE49-F238E27FC236}">
                <a16:creationId xmlns:a16="http://schemas.microsoft.com/office/drawing/2014/main" id="{A89D831D-3E4B-49C9-8940-F80211F8CE3E}"/>
              </a:ext>
            </a:extLst>
          </p:cNvPr>
          <p:cNvPicPr>
            <a:picLocks noChangeAspect="1"/>
          </p:cNvPicPr>
          <p:nvPr/>
        </p:nvPicPr>
        <p:blipFill>
          <a:blip r:embed="rId4"/>
          <a:stretch>
            <a:fillRect/>
          </a:stretch>
        </p:blipFill>
        <p:spPr>
          <a:xfrm>
            <a:off x="924275" y="5667944"/>
            <a:ext cx="1517320" cy="524164"/>
          </a:xfrm>
          <a:prstGeom prst="rect">
            <a:avLst/>
          </a:prstGeom>
        </p:spPr>
      </p:pic>
      <p:sp>
        <p:nvSpPr>
          <p:cNvPr id="42" name="TextBox 53">
            <a:extLst>
              <a:ext uri="{FF2B5EF4-FFF2-40B4-BE49-F238E27FC236}">
                <a16:creationId xmlns:a16="http://schemas.microsoft.com/office/drawing/2014/main" id="{DBBF78DF-18A2-48F5-BB53-63A215AA0795}"/>
              </a:ext>
            </a:extLst>
          </p:cNvPr>
          <p:cNvSpPr txBox="1"/>
          <p:nvPr/>
        </p:nvSpPr>
        <p:spPr>
          <a:xfrm>
            <a:off x="2633707" y="5262702"/>
            <a:ext cx="3311421"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1" dirty="0" err="1">
                <a:solidFill>
                  <a:srgbClr val="002060"/>
                </a:solidFill>
                <a:latin typeface="Century Gothic" panose="020F0302020204030204"/>
              </a:rPr>
              <a:t>kaufen</a:t>
            </a:r>
            <a:r>
              <a:rPr lang="en-GB" sz="2400" b="1" i="1" dirty="0">
                <a:solidFill>
                  <a:srgbClr val="002060"/>
                </a:solidFill>
                <a:latin typeface="Century Gothic" panose="020F0302020204030204"/>
              </a:rPr>
              <a:t> </a:t>
            </a:r>
            <a:r>
              <a:rPr lang="en-GB" sz="2400" b="1" i="1" dirty="0" err="1">
                <a:solidFill>
                  <a:srgbClr val="002060"/>
                </a:solidFill>
                <a:latin typeface="Century Gothic" panose="020F0302020204030204"/>
              </a:rPr>
              <a:t>ein</a:t>
            </a:r>
            <a:r>
              <a:rPr lang="en-GB" sz="2400" b="1" i="1" dirty="0">
                <a:solidFill>
                  <a:srgbClr val="002060"/>
                </a:solidFill>
                <a:latin typeface="Century Gothic" panose="020F0302020204030204"/>
              </a:rPr>
              <a:t> </a:t>
            </a:r>
            <a:r>
              <a:rPr lang="en-GB" sz="2400" b="1" i="1" dirty="0" err="1">
                <a:solidFill>
                  <a:srgbClr val="002060"/>
                </a:solidFill>
                <a:latin typeface="Century Gothic" panose="020F0302020204030204"/>
              </a:rPr>
              <a:t>Geschenk</a:t>
            </a:r>
            <a:r>
              <a:rPr lang="en-GB" sz="2400" b="1" i="1" dirty="0">
                <a:solidFill>
                  <a:srgbClr val="002060"/>
                </a:solidFill>
                <a:latin typeface="Century Gothic" panose="020F0302020204030204"/>
              </a:rPr>
              <a:t>.</a:t>
            </a:r>
            <a:endParaRPr kumimoji="0" lang="en-GB" sz="2400" b="1" i="1" u="none" strike="noStrike" kern="1200" cap="none" spc="0" normalizeH="0" baseline="0" noProof="0" dirty="0">
              <a:ln>
                <a:noFill/>
              </a:ln>
              <a:solidFill>
                <a:srgbClr val="002060"/>
              </a:solidFill>
              <a:effectLst/>
              <a:uLnTx/>
              <a:uFillTx/>
              <a:latin typeface="Century Gothic" panose="020F0302020204030204"/>
            </a:endParaRPr>
          </a:p>
        </p:txBody>
      </p:sp>
      <p:grpSp>
        <p:nvGrpSpPr>
          <p:cNvPr id="12" name="Group 11">
            <a:extLst>
              <a:ext uri="{FF2B5EF4-FFF2-40B4-BE49-F238E27FC236}">
                <a16:creationId xmlns:a16="http://schemas.microsoft.com/office/drawing/2014/main" id="{A11839C8-E819-4A15-8C1C-4FBBAEF42418}"/>
              </a:ext>
            </a:extLst>
          </p:cNvPr>
          <p:cNvGrpSpPr/>
          <p:nvPr/>
        </p:nvGrpSpPr>
        <p:grpSpPr>
          <a:xfrm>
            <a:off x="924276" y="5194192"/>
            <a:ext cx="1517320" cy="524164"/>
            <a:chOff x="924276" y="5194192"/>
            <a:chExt cx="1517320" cy="524164"/>
          </a:xfrm>
        </p:grpSpPr>
        <p:pic>
          <p:nvPicPr>
            <p:cNvPr id="40" name="Picture 39">
              <a:extLst>
                <a:ext uri="{FF2B5EF4-FFF2-40B4-BE49-F238E27FC236}">
                  <a16:creationId xmlns:a16="http://schemas.microsoft.com/office/drawing/2014/main" id="{2F946855-F9E6-4D36-9616-4E187782BB42}"/>
                </a:ext>
              </a:extLst>
            </p:cNvPr>
            <p:cNvPicPr>
              <a:picLocks noChangeAspect="1"/>
            </p:cNvPicPr>
            <p:nvPr/>
          </p:nvPicPr>
          <p:blipFill>
            <a:blip r:embed="rId4"/>
            <a:stretch>
              <a:fillRect/>
            </a:stretch>
          </p:blipFill>
          <p:spPr>
            <a:xfrm>
              <a:off x="924276" y="5194192"/>
              <a:ext cx="1517320" cy="524164"/>
            </a:xfrm>
            <a:prstGeom prst="rect">
              <a:avLst/>
            </a:prstGeom>
          </p:spPr>
        </p:pic>
        <p:sp>
          <p:nvSpPr>
            <p:cNvPr id="43" name="TextBox 54">
              <a:extLst>
                <a:ext uri="{FF2B5EF4-FFF2-40B4-BE49-F238E27FC236}">
                  <a16:creationId xmlns:a16="http://schemas.microsoft.com/office/drawing/2014/main" id="{298AD021-415C-417A-A775-1C93A2F3B84E}"/>
                </a:ext>
              </a:extLst>
            </p:cNvPr>
            <p:cNvSpPr txBox="1"/>
            <p:nvPr/>
          </p:nvSpPr>
          <p:spPr>
            <a:xfrm>
              <a:off x="1067556" y="5194192"/>
              <a:ext cx="123075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F0302020204030204"/>
                  <a:ea typeface="+mn-ea"/>
                  <a:cs typeface="+mn-cs"/>
                </a:rPr>
                <a:t>Ich</a:t>
              </a:r>
            </a:p>
          </p:txBody>
        </p:sp>
      </p:grpSp>
      <p:sp>
        <p:nvSpPr>
          <p:cNvPr id="44" name="TextBox 95">
            <a:extLst>
              <a:ext uri="{FF2B5EF4-FFF2-40B4-BE49-F238E27FC236}">
                <a16:creationId xmlns:a16="http://schemas.microsoft.com/office/drawing/2014/main" id="{710D5E0A-F36A-4917-9FDC-FFD0D02218DC}"/>
              </a:ext>
            </a:extLst>
          </p:cNvPr>
          <p:cNvSpPr txBox="1"/>
          <p:nvPr/>
        </p:nvSpPr>
        <p:spPr>
          <a:xfrm>
            <a:off x="1052291" y="5712979"/>
            <a:ext cx="123075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err="1">
                <a:ln>
                  <a:noFill/>
                </a:ln>
                <a:solidFill>
                  <a:srgbClr val="002060"/>
                </a:solidFill>
                <a:effectLst/>
                <a:uLnTx/>
                <a:uFillTx/>
                <a:latin typeface="Century Gothic" panose="020F0302020204030204"/>
                <a:ea typeface="+mn-ea"/>
                <a:cs typeface="+mn-cs"/>
              </a:rPr>
              <a:t>Wir</a:t>
            </a:r>
            <a:endParaRPr kumimoji="0" lang="en-GB" sz="2400" b="1" i="1"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45" name="Picture 44">
            <a:extLst>
              <a:ext uri="{FF2B5EF4-FFF2-40B4-BE49-F238E27FC236}">
                <a16:creationId xmlns:a16="http://schemas.microsoft.com/office/drawing/2014/main" id="{0A878D71-17E4-4B1F-A083-2972B3378F28}"/>
              </a:ext>
            </a:extLst>
          </p:cNvPr>
          <p:cNvPicPr>
            <a:picLocks noChangeAspect="1"/>
          </p:cNvPicPr>
          <p:nvPr/>
        </p:nvPicPr>
        <p:blipFill>
          <a:blip r:embed="rId4"/>
          <a:stretch>
            <a:fillRect/>
          </a:stretch>
        </p:blipFill>
        <p:spPr>
          <a:xfrm>
            <a:off x="8265649" y="3552732"/>
            <a:ext cx="3311422" cy="1074080"/>
          </a:xfrm>
          <a:prstGeom prst="rect">
            <a:avLst/>
          </a:prstGeom>
        </p:spPr>
      </p:pic>
      <p:pic>
        <p:nvPicPr>
          <p:cNvPr id="46" name="Picture 45">
            <a:extLst>
              <a:ext uri="{FF2B5EF4-FFF2-40B4-BE49-F238E27FC236}">
                <a16:creationId xmlns:a16="http://schemas.microsoft.com/office/drawing/2014/main" id="{5B5F8BCB-8FE3-4AAA-A289-70F6FBDC77E6}"/>
              </a:ext>
            </a:extLst>
          </p:cNvPr>
          <p:cNvPicPr>
            <a:picLocks noChangeAspect="1"/>
          </p:cNvPicPr>
          <p:nvPr/>
        </p:nvPicPr>
        <p:blipFill>
          <a:blip r:embed="rId4"/>
          <a:stretch>
            <a:fillRect/>
          </a:stretch>
        </p:blipFill>
        <p:spPr>
          <a:xfrm>
            <a:off x="6881146" y="3584770"/>
            <a:ext cx="1517320" cy="524164"/>
          </a:xfrm>
          <a:prstGeom prst="rect">
            <a:avLst/>
          </a:prstGeom>
        </p:spPr>
      </p:pic>
      <p:sp>
        <p:nvSpPr>
          <p:cNvPr id="48" name="TextBox 53">
            <a:extLst>
              <a:ext uri="{FF2B5EF4-FFF2-40B4-BE49-F238E27FC236}">
                <a16:creationId xmlns:a16="http://schemas.microsoft.com/office/drawing/2014/main" id="{C3A6979F-4B4A-4907-956B-3725ABAFD72F}"/>
              </a:ext>
            </a:extLst>
          </p:cNvPr>
          <p:cNvSpPr txBox="1"/>
          <p:nvPr/>
        </p:nvSpPr>
        <p:spPr>
          <a:xfrm>
            <a:off x="8504244" y="3751018"/>
            <a:ext cx="288902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1" dirty="0" err="1">
                <a:solidFill>
                  <a:srgbClr val="002060"/>
                </a:solidFill>
                <a:latin typeface="Century Gothic" panose="020F0302020204030204"/>
              </a:rPr>
              <a:t>schreibe</a:t>
            </a:r>
            <a:r>
              <a:rPr lang="en-GB" sz="2400" b="1" i="1" dirty="0">
                <a:solidFill>
                  <a:srgbClr val="002060"/>
                </a:solidFill>
                <a:latin typeface="Century Gothic" panose="020F0302020204030204"/>
              </a:rPr>
              <a:t> </a:t>
            </a:r>
            <a:r>
              <a:rPr lang="en-GB" sz="2400" b="1" i="1" dirty="0" err="1">
                <a:solidFill>
                  <a:srgbClr val="002060"/>
                </a:solidFill>
                <a:latin typeface="Century Gothic" panose="020F0302020204030204"/>
              </a:rPr>
              <a:t>ein</a:t>
            </a:r>
            <a:r>
              <a:rPr lang="en-GB" sz="2400" b="1" i="1" dirty="0">
                <a:solidFill>
                  <a:srgbClr val="002060"/>
                </a:solidFill>
                <a:latin typeface="Century Gothic" panose="020F0302020204030204"/>
              </a:rPr>
              <a:t> Lied.</a:t>
            </a:r>
            <a:endParaRPr kumimoji="0" lang="en-GB" sz="2400" b="1" i="1" u="none" strike="noStrike" kern="1200" cap="none" spc="0" normalizeH="0" baseline="0" noProof="0" dirty="0">
              <a:ln>
                <a:noFill/>
              </a:ln>
              <a:solidFill>
                <a:srgbClr val="002060"/>
              </a:solidFill>
              <a:effectLst/>
              <a:uLnTx/>
              <a:uFillTx/>
              <a:latin typeface="Century Gothic" panose="020F0302020204030204"/>
            </a:endParaRPr>
          </a:p>
        </p:txBody>
      </p:sp>
      <p:sp>
        <p:nvSpPr>
          <p:cNvPr id="49" name="TextBox 54">
            <a:extLst>
              <a:ext uri="{FF2B5EF4-FFF2-40B4-BE49-F238E27FC236}">
                <a16:creationId xmlns:a16="http://schemas.microsoft.com/office/drawing/2014/main" id="{0EF8C57E-D318-4EAD-8E48-4044F0399E07}"/>
              </a:ext>
            </a:extLst>
          </p:cNvPr>
          <p:cNvSpPr txBox="1"/>
          <p:nvPr/>
        </p:nvSpPr>
        <p:spPr>
          <a:xfrm>
            <a:off x="7024426" y="3584770"/>
            <a:ext cx="123075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F0302020204030204"/>
                <a:ea typeface="+mn-ea"/>
                <a:cs typeface="+mn-cs"/>
              </a:rPr>
              <a:t>Ich</a:t>
            </a:r>
          </a:p>
        </p:txBody>
      </p:sp>
      <p:grpSp>
        <p:nvGrpSpPr>
          <p:cNvPr id="58" name="Group 57">
            <a:extLst>
              <a:ext uri="{FF2B5EF4-FFF2-40B4-BE49-F238E27FC236}">
                <a16:creationId xmlns:a16="http://schemas.microsoft.com/office/drawing/2014/main" id="{12ECE8FE-051F-4B21-B10B-ABB9B0291415}"/>
              </a:ext>
            </a:extLst>
          </p:cNvPr>
          <p:cNvGrpSpPr/>
          <p:nvPr/>
        </p:nvGrpSpPr>
        <p:grpSpPr>
          <a:xfrm>
            <a:off x="6881145" y="4043130"/>
            <a:ext cx="1517320" cy="539556"/>
            <a:chOff x="6881145" y="4043130"/>
            <a:chExt cx="1517320" cy="539556"/>
          </a:xfrm>
        </p:grpSpPr>
        <p:pic>
          <p:nvPicPr>
            <p:cNvPr id="47" name="Picture 46">
              <a:extLst>
                <a:ext uri="{FF2B5EF4-FFF2-40B4-BE49-F238E27FC236}">
                  <a16:creationId xmlns:a16="http://schemas.microsoft.com/office/drawing/2014/main" id="{4033A6F4-5F72-49BD-A158-15FFE58A8C7B}"/>
                </a:ext>
              </a:extLst>
            </p:cNvPr>
            <p:cNvPicPr>
              <a:picLocks noChangeAspect="1"/>
            </p:cNvPicPr>
            <p:nvPr/>
          </p:nvPicPr>
          <p:blipFill>
            <a:blip r:embed="rId4"/>
            <a:stretch>
              <a:fillRect/>
            </a:stretch>
          </p:blipFill>
          <p:spPr>
            <a:xfrm>
              <a:off x="6881145" y="4058522"/>
              <a:ext cx="1517320" cy="524164"/>
            </a:xfrm>
            <a:prstGeom prst="rect">
              <a:avLst/>
            </a:prstGeom>
          </p:spPr>
        </p:pic>
        <p:sp>
          <p:nvSpPr>
            <p:cNvPr id="50" name="TextBox 95">
              <a:extLst>
                <a:ext uri="{FF2B5EF4-FFF2-40B4-BE49-F238E27FC236}">
                  <a16:creationId xmlns:a16="http://schemas.microsoft.com/office/drawing/2014/main" id="{CCFF39A7-33FC-49E7-A991-E0B7DCB2A43C}"/>
                </a:ext>
              </a:extLst>
            </p:cNvPr>
            <p:cNvSpPr txBox="1"/>
            <p:nvPr/>
          </p:nvSpPr>
          <p:spPr>
            <a:xfrm>
              <a:off x="7024426" y="4043130"/>
              <a:ext cx="123075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err="1">
                  <a:ln>
                    <a:noFill/>
                  </a:ln>
                  <a:solidFill>
                    <a:srgbClr val="002060"/>
                  </a:solidFill>
                  <a:effectLst/>
                  <a:uLnTx/>
                  <a:uFillTx/>
                  <a:latin typeface="Century Gothic" panose="020F0302020204030204"/>
                  <a:ea typeface="+mn-ea"/>
                  <a:cs typeface="+mn-cs"/>
                </a:rPr>
                <a:t>Wir</a:t>
              </a:r>
              <a:endParaRPr kumimoji="0" lang="en-GB" sz="2400" b="1" i="1"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pic>
        <p:nvPicPr>
          <p:cNvPr id="51" name="Picture 50">
            <a:extLst>
              <a:ext uri="{FF2B5EF4-FFF2-40B4-BE49-F238E27FC236}">
                <a16:creationId xmlns:a16="http://schemas.microsoft.com/office/drawing/2014/main" id="{E90BB4DA-0B97-47BE-9B9C-85CEB46878E8}"/>
              </a:ext>
            </a:extLst>
          </p:cNvPr>
          <p:cNvPicPr>
            <a:picLocks noChangeAspect="1"/>
          </p:cNvPicPr>
          <p:nvPr/>
        </p:nvPicPr>
        <p:blipFill>
          <a:blip r:embed="rId4"/>
          <a:stretch>
            <a:fillRect/>
          </a:stretch>
        </p:blipFill>
        <p:spPr>
          <a:xfrm>
            <a:off x="8316657" y="5100564"/>
            <a:ext cx="3311422" cy="1074080"/>
          </a:xfrm>
          <a:prstGeom prst="rect">
            <a:avLst/>
          </a:prstGeom>
        </p:spPr>
      </p:pic>
      <p:pic>
        <p:nvPicPr>
          <p:cNvPr id="53" name="Picture 52">
            <a:extLst>
              <a:ext uri="{FF2B5EF4-FFF2-40B4-BE49-F238E27FC236}">
                <a16:creationId xmlns:a16="http://schemas.microsoft.com/office/drawing/2014/main" id="{81956F55-51A3-487F-85B1-540FA01295F0}"/>
              </a:ext>
            </a:extLst>
          </p:cNvPr>
          <p:cNvPicPr>
            <a:picLocks noChangeAspect="1"/>
          </p:cNvPicPr>
          <p:nvPr/>
        </p:nvPicPr>
        <p:blipFill>
          <a:blip r:embed="rId4"/>
          <a:stretch>
            <a:fillRect/>
          </a:stretch>
        </p:blipFill>
        <p:spPr>
          <a:xfrm>
            <a:off x="6932153" y="5606354"/>
            <a:ext cx="1517320" cy="524164"/>
          </a:xfrm>
          <a:prstGeom prst="rect">
            <a:avLst/>
          </a:prstGeom>
        </p:spPr>
      </p:pic>
      <p:sp>
        <p:nvSpPr>
          <p:cNvPr id="54" name="TextBox 53">
            <a:extLst>
              <a:ext uri="{FF2B5EF4-FFF2-40B4-BE49-F238E27FC236}">
                <a16:creationId xmlns:a16="http://schemas.microsoft.com/office/drawing/2014/main" id="{62AB7FA8-6E1D-430F-81F3-C87E81F2CBD3}"/>
              </a:ext>
            </a:extLst>
          </p:cNvPr>
          <p:cNvSpPr txBox="1"/>
          <p:nvPr/>
        </p:nvSpPr>
        <p:spPr>
          <a:xfrm>
            <a:off x="8592753" y="5172764"/>
            <a:ext cx="2889028"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1" dirty="0" err="1">
                <a:solidFill>
                  <a:srgbClr val="002060"/>
                </a:solidFill>
                <a:latin typeface="Century Gothic" panose="020F0302020204030204"/>
              </a:rPr>
              <a:t>machen</a:t>
            </a:r>
            <a:r>
              <a:rPr lang="en-GB" sz="2400" b="1" i="1" dirty="0">
                <a:solidFill>
                  <a:srgbClr val="002060"/>
                </a:solidFill>
                <a:latin typeface="Century Gothic" panose="020F0302020204030204"/>
              </a:rPr>
              <a:t> die Party </a:t>
            </a:r>
            <a:r>
              <a:rPr lang="en-GB" sz="2400" b="1" i="1" dirty="0" err="1">
                <a:solidFill>
                  <a:srgbClr val="002060"/>
                </a:solidFill>
                <a:latin typeface="Century Gothic" panose="020F0302020204030204"/>
              </a:rPr>
              <a:t>im</a:t>
            </a:r>
            <a:r>
              <a:rPr lang="en-GB" sz="2400" b="1" i="1" dirty="0">
                <a:solidFill>
                  <a:srgbClr val="002060"/>
                </a:solidFill>
                <a:latin typeface="Century Gothic" panose="020F0302020204030204"/>
              </a:rPr>
              <a:t> Garten.</a:t>
            </a:r>
            <a:endParaRPr kumimoji="0" lang="en-GB" sz="2400" b="1" i="1" u="none" strike="noStrike" kern="1200" cap="none" spc="0" normalizeH="0" baseline="0" noProof="0" dirty="0">
              <a:ln>
                <a:noFill/>
              </a:ln>
              <a:solidFill>
                <a:srgbClr val="002060"/>
              </a:solidFill>
              <a:effectLst/>
              <a:uLnTx/>
              <a:uFillTx/>
              <a:latin typeface="Century Gothic" panose="020F0302020204030204"/>
            </a:endParaRPr>
          </a:p>
        </p:txBody>
      </p:sp>
      <p:grpSp>
        <p:nvGrpSpPr>
          <p:cNvPr id="59" name="Group 58">
            <a:extLst>
              <a:ext uri="{FF2B5EF4-FFF2-40B4-BE49-F238E27FC236}">
                <a16:creationId xmlns:a16="http://schemas.microsoft.com/office/drawing/2014/main" id="{620E7499-E77B-4228-BD17-109FF786C5FE}"/>
              </a:ext>
            </a:extLst>
          </p:cNvPr>
          <p:cNvGrpSpPr/>
          <p:nvPr/>
        </p:nvGrpSpPr>
        <p:grpSpPr>
          <a:xfrm>
            <a:off x="6932154" y="5132602"/>
            <a:ext cx="1517320" cy="524164"/>
            <a:chOff x="6932154" y="5132602"/>
            <a:chExt cx="1517320" cy="524164"/>
          </a:xfrm>
        </p:grpSpPr>
        <p:pic>
          <p:nvPicPr>
            <p:cNvPr id="52" name="Picture 51">
              <a:extLst>
                <a:ext uri="{FF2B5EF4-FFF2-40B4-BE49-F238E27FC236}">
                  <a16:creationId xmlns:a16="http://schemas.microsoft.com/office/drawing/2014/main" id="{0BCA6011-27A9-4966-BDB1-863F2024E5EC}"/>
                </a:ext>
              </a:extLst>
            </p:cNvPr>
            <p:cNvPicPr>
              <a:picLocks noChangeAspect="1"/>
            </p:cNvPicPr>
            <p:nvPr/>
          </p:nvPicPr>
          <p:blipFill>
            <a:blip r:embed="rId4"/>
            <a:stretch>
              <a:fillRect/>
            </a:stretch>
          </p:blipFill>
          <p:spPr>
            <a:xfrm>
              <a:off x="6932154" y="5132602"/>
              <a:ext cx="1517320" cy="524164"/>
            </a:xfrm>
            <a:prstGeom prst="rect">
              <a:avLst/>
            </a:prstGeom>
          </p:spPr>
        </p:pic>
        <p:sp>
          <p:nvSpPr>
            <p:cNvPr id="55" name="TextBox 54">
              <a:extLst>
                <a:ext uri="{FF2B5EF4-FFF2-40B4-BE49-F238E27FC236}">
                  <a16:creationId xmlns:a16="http://schemas.microsoft.com/office/drawing/2014/main" id="{9200CC0C-8598-4C5D-9CA5-D0FBADF9E538}"/>
                </a:ext>
              </a:extLst>
            </p:cNvPr>
            <p:cNvSpPr txBox="1"/>
            <p:nvPr/>
          </p:nvSpPr>
          <p:spPr>
            <a:xfrm>
              <a:off x="7075434" y="5132602"/>
              <a:ext cx="123075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F0302020204030204"/>
                  <a:ea typeface="+mn-ea"/>
                  <a:cs typeface="+mn-cs"/>
                </a:rPr>
                <a:t>Ich</a:t>
              </a:r>
            </a:p>
          </p:txBody>
        </p:sp>
      </p:grpSp>
      <p:sp>
        <p:nvSpPr>
          <p:cNvPr id="56" name="TextBox 95">
            <a:extLst>
              <a:ext uri="{FF2B5EF4-FFF2-40B4-BE49-F238E27FC236}">
                <a16:creationId xmlns:a16="http://schemas.microsoft.com/office/drawing/2014/main" id="{D6616AEC-CCFF-4B86-9F31-77789514C8A4}"/>
              </a:ext>
            </a:extLst>
          </p:cNvPr>
          <p:cNvSpPr txBox="1"/>
          <p:nvPr/>
        </p:nvSpPr>
        <p:spPr>
          <a:xfrm>
            <a:off x="7100608" y="5665643"/>
            <a:ext cx="123075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err="1">
                <a:ln>
                  <a:noFill/>
                </a:ln>
                <a:solidFill>
                  <a:srgbClr val="002060"/>
                </a:solidFill>
                <a:effectLst/>
                <a:uLnTx/>
                <a:uFillTx/>
                <a:latin typeface="Century Gothic" panose="020F0302020204030204"/>
                <a:ea typeface="+mn-ea"/>
                <a:cs typeface="+mn-cs"/>
              </a:rPr>
              <a:t>Wir</a:t>
            </a:r>
            <a:endParaRPr kumimoji="0" lang="en-GB" sz="2400" b="1" i="1"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47055134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5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92296" y="854287"/>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You know </a:t>
            </a: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sie</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means ‘she’:</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5" y="74985"/>
            <a:ext cx="7267988" cy="754735"/>
          </a:xfrm>
        </p:spPr>
        <p:txBody>
          <a:bodyPr/>
          <a:lstStyle/>
          <a:p>
            <a:r>
              <a:rPr lang="en-GB" sz="3600" b="1" spc="-1" dirty="0">
                <a:latin typeface="Century Gothic" panose="020B0502020202020204" pitchFamily="34" charset="0"/>
                <a:ea typeface="Century Gothic"/>
              </a:rPr>
              <a:t>Present tense: </a:t>
            </a:r>
            <a:r>
              <a:rPr lang="en-GB" sz="3600" b="1" spc="-1" dirty="0" err="1">
                <a:latin typeface="Century Gothic" panose="020B0502020202020204" pitchFamily="34" charset="0"/>
                <a:ea typeface="Century Gothic"/>
              </a:rPr>
              <a:t>sie</a:t>
            </a:r>
            <a:r>
              <a:rPr lang="en-GB" sz="3600" b="1" spc="-1" dirty="0">
                <a:latin typeface="Century Gothic" panose="020B0502020202020204" pitchFamily="34" charset="0"/>
                <a:ea typeface="Century Gothic"/>
              </a:rPr>
              <a:t> (they)</a:t>
            </a:r>
            <a:endParaRPr lang="en-GB" sz="3600" dirty="0"/>
          </a:p>
        </p:txBody>
      </p:sp>
      <p:sp>
        <p:nvSpPr>
          <p:cNvPr id="25" name="CustomShape 4">
            <a:extLst>
              <a:ext uri="{FF2B5EF4-FFF2-40B4-BE49-F238E27FC236}">
                <a16:creationId xmlns:a16="http://schemas.microsoft.com/office/drawing/2014/main" id="{277496F3-69BA-4A7D-B6A8-65395BD5A313}"/>
              </a:ext>
            </a:extLst>
          </p:cNvPr>
          <p:cNvSpPr/>
          <p:nvPr/>
        </p:nvSpPr>
        <p:spPr>
          <a:xfrm>
            <a:off x="228867" y="1558822"/>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Sie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sing</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Lieder.</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Google Shape;183;p8">
            <a:extLst>
              <a:ext uri="{FF2B5EF4-FFF2-40B4-BE49-F238E27FC236}">
                <a16:creationId xmlns:a16="http://schemas.microsoft.com/office/drawing/2014/main" id="{3828E342-F245-431D-BE01-5BCFD73524B4}"/>
              </a:ext>
            </a:extLst>
          </p:cNvPr>
          <p:cNvPicPr/>
          <p:nvPr/>
        </p:nvPicPr>
        <p:blipFill>
          <a:blip r:embed="rId4"/>
          <a:stretch/>
        </p:blipFill>
        <p:spPr>
          <a:xfrm>
            <a:off x="5669067" y="1429535"/>
            <a:ext cx="633960" cy="671040"/>
          </a:xfrm>
          <a:prstGeom prst="rect">
            <a:avLst/>
          </a:prstGeom>
          <a:ln>
            <a:noFill/>
          </a:ln>
        </p:spPr>
      </p:pic>
      <p:sp>
        <p:nvSpPr>
          <p:cNvPr id="28" name="CustomShape 5">
            <a:extLst>
              <a:ext uri="{FF2B5EF4-FFF2-40B4-BE49-F238E27FC236}">
                <a16:creationId xmlns:a16="http://schemas.microsoft.com/office/drawing/2014/main" id="{675D5108-DC4A-412D-BADD-7476FD0E6422}"/>
              </a:ext>
            </a:extLst>
          </p:cNvPr>
          <p:cNvSpPr/>
          <p:nvPr/>
        </p:nvSpPr>
        <p:spPr>
          <a:xfrm>
            <a:off x="6454668" y="1557793"/>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 sings/is singing songs.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0" name="CustomShape 4">
            <a:extLst>
              <a:ext uri="{FF2B5EF4-FFF2-40B4-BE49-F238E27FC236}">
                <a16:creationId xmlns:a16="http://schemas.microsoft.com/office/drawing/2014/main" id="{35FB9D7A-008F-48C0-8CA9-A1AFA1EA4535}"/>
              </a:ext>
            </a:extLst>
          </p:cNvPr>
          <p:cNvSpPr/>
          <p:nvPr/>
        </p:nvSpPr>
        <p:spPr>
          <a:xfrm>
            <a:off x="204161" y="5769071"/>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Wir</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sing</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en</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Lieder.</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CustomShape 4">
            <a:extLst>
              <a:ext uri="{FF2B5EF4-FFF2-40B4-BE49-F238E27FC236}">
                <a16:creationId xmlns:a16="http://schemas.microsoft.com/office/drawing/2014/main" id="{4536C8F9-6440-4046-8F53-9AAB092FFDEA}"/>
              </a:ext>
            </a:extLst>
          </p:cNvPr>
          <p:cNvSpPr/>
          <p:nvPr/>
        </p:nvSpPr>
        <p:spPr>
          <a:xfrm>
            <a:off x="262966" y="3353112"/>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Sie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sing</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en</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Lieder.</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4" name="Picture 33" descr="A close up of a logo&#10;&#10;Description automatically generated">
            <a:extLst>
              <a:ext uri="{FF2B5EF4-FFF2-40B4-BE49-F238E27FC236}">
                <a16:creationId xmlns:a16="http://schemas.microsoft.com/office/drawing/2014/main" id="{B11F2522-92A6-468B-BDB7-1D1B8A55CEF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00000" l="0" r="61328"/>
                    </a14:imgEffect>
                  </a14:imgLayer>
                </a14:imgProps>
              </a:ext>
              <a:ext uri="{28A0092B-C50C-407E-A947-70E740481C1C}">
                <a14:useLocalDpi xmlns:a14="http://schemas.microsoft.com/office/drawing/2010/main" val="0"/>
              </a:ext>
            </a:extLst>
          </a:blip>
          <a:srcRect l="3124" t="6666" r="46876" b="4444"/>
          <a:stretch/>
        </p:blipFill>
        <p:spPr>
          <a:xfrm>
            <a:off x="9456367" y="4563178"/>
            <a:ext cx="861764" cy="861764"/>
          </a:xfrm>
          <a:prstGeom prst="rect">
            <a:avLst/>
          </a:prstGeom>
        </p:spPr>
      </p:pic>
      <p:pic>
        <p:nvPicPr>
          <p:cNvPr id="7" name="Picture 6" descr="A picture containing text, vector graphics&#10;&#10;Description automatically generated">
            <a:extLst>
              <a:ext uri="{FF2B5EF4-FFF2-40B4-BE49-F238E27FC236}">
                <a16:creationId xmlns:a16="http://schemas.microsoft.com/office/drawing/2014/main" id="{444EB6B7-2FF9-45B9-9ECF-3AF2CDDCCAFD}"/>
              </a:ext>
            </a:extLst>
          </p:cNvPr>
          <p:cNvPicPr>
            <a:picLocks noChangeAspect="1"/>
          </p:cNvPicPr>
          <p:nvPr/>
        </p:nvPicPr>
        <p:blipFill rotWithShape="1">
          <a:blip r:embed="rId7">
            <a:clrChange>
              <a:clrFrom>
                <a:srgbClr val="FFFFFE"/>
              </a:clrFrom>
              <a:clrTo>
                <a:srgbClr val="FFFFFE">
                  <a:alpha val="0"/>
                </a:srgbClr>
              </a:clrTo>
            </a:clrChange>
            <a:extLst>
              <a:ext uri="{28A0092B-C50C-407E-A947-70E740481C1C}">
                <a14:useLocalDpi xmlns:a14="http://schemas.microsoft.com/office/drawing/2010/main" val="0"/>
              </a:ext>
            </a:extLst>
          </a:blip>
          <a:srcRect b="7661"/>
          <a:stretch/>
        </p:blipFill>
        <p:spPr>
          <a:xfrm>
            <a:off x="3907191" y="5420598"/>
            <a:ext cx="1310049" cy="861763"/>
          </a:xfrm>
          <a:prstGeom prst="rect">
            <a:avLst/>
          </a:prstGeom>
        </p:spPr>
      </p:pic>
      <p:pic>
        <p:nvPicPr>
          <p:cNvPr id="37" name="Google Shape;183;p8">
            <a:extLst>
              <a:ext uri="{FF2B5EF4-FFF2-40B4-BE49-F238E27FC236}">
                <a16:creationId xmlns:a16="http://schemas.microsoft.com/office/drawing/2014/main" id="{934C8E5A-742D-4A21-AEC1-53E1ED112730}"/>
              </a:ext>
            </a:extLst>
          </p:cNvPr>
          <p:cNvPicPr/>
          <p:nvPr/>
        </p:nvPicPr>
        <p:blipFill>
          <a:blip r:embed="rId4"/>
          <a:stretch/>
        </p:blipFill>
        <p:spPr>
          <a:xfrm>
            <a:off x="5636521" y="5611321"/>
            <a:ext cx="633960" cy="671040"/>
          </a:xfrm>
          <a:prstGeom prst="rect">
            <a:avLst/>
          </a:prstGeom>
          <a:ln>
            <a:noFill/>
          </a:ln>
        </p:spPr>
      </p:pic>
      <p:sp>
        <p:nvSpPr>
          <p:cNvPr id="38" name="CustomShape 5">
            <a:extLst>
              <a:ext uri="{FF2B5EF4-FFF2-40B4-BE49-F238E27FC236}">
                <a16:creationId xmlns:a16="http://schemas.microsoft.com/office/drawing/2014/main" id="{F7D7ECEE-79C1-425A-90D3-6AD7942066BD}"/>
              </a:ext>
            </a:extLst>
          </p:cNvPr>
          <p:cNvSpPr/>
          <p:nvPr/>
        </p:nvSpPr>
        <p:spPr>
          <a:xfrm>
            <a:off x="6454668" y="5744629"/>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We sing/are singing songs.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0" name="Google Shape;183;p8">
            <a:extLst>
              <a:ext uri="{FF2B5EF4-FFF2-40B4-BE49-F238E27FC236}">
                <a16:creationId xmlns:a16="http://schemas.microsoft.com/office/drawing/2014/main" id="{59E9DA69-68C6-4752-9BCD-E690A631908F}"/>
              </a:ext>
            </a:extLst>
          </p:cNvPr>
          <p:cNvPicPr/>
          <p:nvPr/>
        </p:nvPicPr>
        <p:blipFill>
          <a:blip r:embed="rId4"/>
          <a:stretch/>
        </p:blipFill>
        <p:spPr>
          <a:xfrm>
            <a:off x="5675228" y="3195335"/>
            <a:ext cx="633960" cy="671040"/>
          </a:xfrm>
          <a:prstGeom prst="rect">
            <a:avLst/>
          </a:prstGeom>
          <a:ln>
            <a:noFill/>
          </a:ln>
        </p:spPr>
      </p:pic>
      <p:sp>
        <p:nvSpPr>
          <p:cNvPr id="41" name="CustomShape 5">
            <a:extLst>
              <a:ext uri="{FF2B5EF4-FFF2-40B4-BE49-F238E27FC236}">
                <a16:creationId xmlns:a16="http://schemas.microsoft.com/office/drawing/2014/main" id="{46FF47AD-6F55-467C-8880-5E027B81A7A3}"/>
              </a:ext>
            </a:extLst>
          </p:cNvPr>
          <p:cNvSpPr/>
          <p:nvPr/>
        </p:nvSpPr>
        <p:spPr>
          <a:xfrm>
            <a:off x="6454668" y="3299546"/>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They sing/are singing songs.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 name="Picture 8" descr="A picture containing text&#10;&#10;Description automatically generated">
            <a:extLst>
              <a:ext uri="{FF2B5EF4-FFF2-40B4-BE49-F238E27FC236}">
                <a16:creationId xmlns:a16="http://schemas.microsoft.com/office/drawing/2014/main" id="{8123FE6C-7786-416A-9C45-7F85561872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33928" y="1444406"/>
            <a:ext cx="1051670" cy="785049"/>
          </a:xfrm>
          <a:prstGeom prst="rect">
            <a:avLst/>
          </a:prstGeom>
        </p:spPr>
      </p:pic>
      <p:sp>
        <p:nvSpPr>
          <p:cNvPr id="27" name="CustomShape 3">
            <a:extLst>
              <a:ext uri="{FF2B5EF4-FFF2-40B4-BE49-F238E27FC236}">
                <a16:creationId xmlns:a16="http://schemas.microsoft.com/office/drawing/2014/main" id="{2785C75B-8AAB-43E7-BDAB-898C78870B50}"/>
              </a:ext>
            </a:extLst>
          </p:cNvPr>
          <p:cNvSpPr/>
          <p:nvPr/>
        </p:nvSpPr>
        <p:spPr>
          <a:xfrm>
            <a:off x="92296" y="2548977"/>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But </a:t>
            </a: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sie</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also</a:t>
            </a:r>
            <a:r>
              <a:rPr kumimoji="0" lang="en-GB" sz="28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means ‘they’:</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32" name="CustomShape 3">
            <a:extLst>
              <a:ext uri="{FF2B5EF4-FFF2-40B4-BE49-F238E27FC236}">
                <a16:creationId xmlns:a16="http://schemas.microsoft.com/office/drawing/2014/main" id="{1E8C781A-BAF2-413B-8A56-B96C9ABE0EDC}"/>
              </a:ext>
            </a:extLst>
          </p:cNvPr>
          <p:cNvSpPr/>
          <p:nvPr/>
        </p:nvSpPr>
        <p:spPr>
          <a:xfrm>
            <a:off x="92296" y="4818404"/>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it is the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same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verb form as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wir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the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infinitive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 name="Picture 4" descr="Shape&#10;&#10;Description automatically generated">
            <a:extLst>
              <a:ext uri="{FF2B5EF4-FFF2-40B4-BE49-F238E27FC236}">
                <a16:creationId xmlns:a16="http://schemas.microsoft.com/office/drawing/2014/main" id="{E82193A9-F510-45C6-9AA1-4EAA4E6E69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75712" y="3077680"/>
            <a:ext cx="1415135" cy="1003195"/>
          </a:xfrm>
          <a:prstGeom prst="rect">
            <a:avLst/>
          </a:prstGeom>
        </p:spPr>
      </p:pic>
    </p:spTree>
    <p:extLst>
      <p:ext uri="{BB962C8B-B14F-4D97-AF65-F5344CB8AC3E}">
        <p14:creationId xmlns:p14="http://schemas.microsoft.com/office/powerpoint/2010/main" val="353143594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249917" y="2954688"/>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To reply saying ‘this’ use: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5" y="74985"/>
            <a:ext cx="8936178" cy="754735"/>
          </a:xfrm>
        </p:spPr>
        <p:txBody>
          <a:bodyPr/>
          <a:lstStyle/>
          <a:p>
            <a:r>
              <a:rPr lang="en-GB" sz="3600" b="1" spc="-1" dirty="0" err="1">
                <a:latin typeface="Century Gothic" panose="020B0502020202020204" pitchFamily="34" charset="0"/>
                <a:ea typeface="Century Gothic"/>
              </a:rPr>
              <a:t>diese</a:t>
            </a:r>
            <a:r>
              <a:rPr lang="en-GB" sz="3600" b="1" spc="-1" dirty="0">
                <a:latin typeface="Century Gothic" panose="020B0502020202020204" pitchFamily="34" charset="0"/>
                <a:ea typeface="Century Gothic"/>
              </a:rPr>
              <a:t>, </a:t>
            </a:r>
            <a:r>
              <a:rPr lang="en-GB" sz="3600" b="1" spc="-1" dirty="0" err="1">
                <a:latin typeface="Century Gothic" panose="020B0502020202020204" pitchFamily="34" charset="0"/>
                <a:ea typeface="Century Gothic"/>
              </a:rPr>
              <a:t>dieser</a:t>
            </a:r>
            <a:r>
              <a:rPr lang="en-GB" sz="3600" b="1" spc="-1" dirty="0">
                <a:latin typeface="Century Gothic" panose="020B0502020202020204" pitchFamily="34" charset="0"/>
                <a:ea typeface="Century Gothic"/>
              </a:rPr>
              <a:t>, dieses (this), </a:t>
            </a:r>
            <a:r>
              <a:rPr lang="en-GB" sz="3600" b="1" spc="-1" dirty="0" err="1">
                <a:latin typeface="Century Gothic" panose="020B0502020202020204" pitchFamily="34" charset="0"/>
                <a:ea typeface="Century Gothic"/>
              </a:rPr>
              <a:t>diese</a:t>
            </a:r>
            <a:r>
              <a:rPr lang="en-GB" sz="3600" b="1" spc="-1" dirty="0">
                <a:latin typeface="Century Gothic" panose="020B0502020202020204" pitchFamily="34" charset="0"/>
                <a:ea typeface="Century Gothic"/>
              </a:rPr>
              <a:t> (these)</a:t>
            </a:r>
            <a:endParaRPr lang="en-GB" sz="3600" dirty="0"/>
          </a:p>
        </p:txBody>
      </p:sp>
      <p:pic>
        <p:nvPicPr>
          <p:cNvPr id="11" name="Picture 2" descr="Free vector graphics of A book">
            <a:extLst>
              <a:ext uri="{FF2B5EF4-FFF2-40B4-BE49-F238E27FC236}">
                <a16:creationId xmlns:a16="http://schemas.microsoft.com/office/drawing/2014/main" id="{3FEADBBD-CF33-429E-8517-765FF99904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4528" y="1334556"/>
            <a:ext cx="777014" cy="7770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Free vector graphics of Bingo">
            <a:extLst>
              <a:ext uri="{FF2B5EF4-FFF2-40B4-BE49-F238E27FC236}">
                <a16:creationId xmlns:a16="http://schemas.microsoft.com/office/drawing/2014/main" id="{F96DEA41-34B3-44DE-A812-7E1F7824DD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36382" y="1209374"/>
            <a:ext cx="777015" cy="83127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6244AC2-B1F7-4281-9752-7F24350CE8F1}"/>
              </a:ext>
            </a:extLst>
          </p:cNvPr>
          <p:cNvSpPr txBox="1"/>
          <p:nvPr/>
        </p:nvSpPr>
        <p:spPr>
          <a:xfrm>
            <a:off x="310255" y="2240496"/>
            <a:ext cx="540244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2060"/>
                </a:solidFill>
                <a:effectLst/>
                <a:uLnTx/>
                <a:uFillTx/>
                <a:latin typeface="Century Gothic"/>
                <a:ea typeface="+mn-ea"/>
                <a:cs typeface="+mn-cs"/>
              </a:rPr>
              <a:t>Welch</a:t>
            </a:r>
            <a:r>
              <a:rPr kumimoji="0" lang="en-US" sz="2800" b="1" i="0" u="none" strike="noStrike" kern="0" cap="none" spc="0" normalizeH="0" baseline="0" noProof="0" dirty="0" err="1">
                <a:ln>
                  <a:noFill/>
                </a:ln>
                <a:solidFill>
                  <a:schemeClr val="accent4"/>
                </a:solidFill>
                <a:effectLst/>
                <a:uLnTx/>
                <a:uFillTx/>
                <a:latin typeface="Century Gothic"/>
                <a:ea typeface="+mn-ea"/>
                <a:cs typeface="+mn-cs"/>
              </a:rPr>
              <a:t>e</a:t>
            </a:r>
            <a:r>
              <a:rPr kumimoji="0" lang="en-US" sz="2800" b="1" i="0" u="none" strike="noStrike" kern="0" cap="none" spc="0" normalizeH="0" baseline="0" noProof="0" dirty="0">
                <a:ln>
                  <a:noFill/>
                </a:ln>
                <a:solidFill>
                  <a:srgbClr val="002060"/>
                </a:solidFill>
                <a:effectLst/>
                <a:uLnTx/>
                <a:uFillTx/>
                <a:latin typeface="Century Gothic"/>
                <a:ea typeface="+mn-ea"/>
                <a:cs typeface="+mn-cs"/>
              </a:rPr>
              <a:t> </a:t>
            </a:r>
            <a:r>
              <a:rPr kumimoji="0" lang="en-US" sz="2800" i="0" u="none" strike="noStrike" kern="0" cap="none" spc="0" normalizeH="0" baseline="0" noProof="0" dirty="0" err="1">
                <a:ln>
                  <a:noFill/>
                </a:ln>
                <a:solidFill>
                  <a:srgbClr val="002060"/>
                </a:solidFill>
                <a:effectLst/>
                <a:uLnTx/>
                <a:uFillTx/>
                <a:latin typeface="Century Gothic"/>
                <a:ea typeface="+mn-ea"/>
                <a:cs typeface="+mn-cs"/>
              </a:rPr>
              <a:t>Texte</a:t>
            </a:r>
            <a:r>
              <a:rPr kumimoji="0" lang="en-US" sz="2800" i="0" u="none" strike="noStrike" kern="0" cap="none" spc="0" normalizeH="0" baseline="0" noProof="0" dirty="0">
                <a:ln>
                  <a:noFill/>
                </a:ln>
                <a:solidFill>
                  <a:srgbClr val="002060"/>
                </a:solidFill>
                <a:effectLst/>
                <a:uLnTx/>
                <a:uFillTx/>
                <a:latin typeface="Century Gothic"/>
                <a:ea typeface="+mn-ea"/>
                <a:cs typeface="+mn-cs"/>
              </a:rPr>
              <a:t>/Klassen/</a:t>
            </a:r>
            <a:r>
              <a:rPr kumimoji="0" lang="en-US" sz="2800" b="0" i="0" u="none" strike="noStrike" kern="0" cap="none" spc="0" normalizeH="0" baseline="0" noProof="0" dirty="0" err="1">
                <a:ln>
                  <a:noFill/>
                </a:ln>
                <a:solidFill>
                  <a:srgbClr val="002060"/>
                </a:solidFill>
                <a:effectLst/>
                <a:uLnTx/>
                <a:uFillTx/>
                <a:latin typeface="Century Gothic"/>
                <a:ea typeface="+mn-ea"/>
                <a:cs typeface="+mn-cs"/>
              </a:rPr>
              <a:t>Spiele</a:t>
            </a:r>
            <a:r>
              <a:rPr kumimoji="0" lang="en-US" sz="2800" b="0" i="0" u="none" strike="noStrike" kern="0" cap="none" spc="0" normalizeH="0" baseline="0" noProof="0" dirty="0">
                <a:ln>
                  <a:noFill/>
                </a:ln>
                <a:solidFill>
                  <a:srgbClr val="002060"/>
                </a:solidFill>
                <a:effectLst/>
                <a:uLnTx/>
                <a:uFillTx/>
                <a:latin typeface="Century Gothic"/>
                <a:ea typeface="+mn-ea"/>
                <a:cs typeface="+mn-cs"/>
              </a:rPr>
              <a:t>?</a:t>
            </a:r>
          </a:p>
        </p:txBody>
      </p:sp>
      <p:grpSp>
        <p:nvGrpSpPr>
          <p:cNvPr id="51" name="Group 50">
            <a:extLst>
              <a:ext uri="{FF2B5EF4-FFF2-40B4-BE49-F238E27FC236}">
                <a16:creationId xmlns:a16="http://schemas.microsoft.com/office/drawing/2014/main" id="{E62035BC-527C-4794-9DE5-75C4E938E991}"/>
              </a:ext>
            </a:extLst>
          </p:cNvPr>
          <p:cNvGrpSpPr/>
          <p:nvPr/>
        </p:nvGrpSpPr>
        <p:grpSpPr>
          <a:xfrm>
            <a:off x="8789330" y="1909145"/>
            <a:ext cx="1148189" cy="877723"/>
            <a:chOff x="8789330" y="1909145"/>
            <a:chExt cx="1148189" cy="877723"/>
          </a:xfrm>
        </p:grpSpPr>
        <p:pic>
          <p:nvPicPr>
            <p:cNvPr id="15" name="Picture 6" descr="Free vector graphics of Bingo">
              <a:extLst>
                <a:ext uri="{FF2B5EF4-FFF2-40B4-BE49-F238E27FC236}">
                  <a16:creationId xmlns:a16="http://schemas.microsoft.com/office/drawing/2014/main" id="{7F391114-F544-46D3-B8F2-4CDC5C936C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7331" y="2091273"/>
              <a:ext cx="650188" cy="69559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Free vector graphics of Bingo">
              <a:extLst>
                <a:ext uri="{FF2B5EF4-FFF2-40B4-BE49-F238E27FC236}">
                  <a16:creationId xmlns:a16="http://schemas.microsoft.com/office/drawing/2014/main" id="{12CD49E1-4786-4C97-97E4-4954677BCC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89330" y="1909145"/>
              <a:ext cx="759002" cy="8120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79D44C5A-6F74-4923-89A5-031F664E6434}"/>
              </a:ext>
            </a:extLst>
          </p:cNvPr>
          <p:cNvGrpSpPr/>
          <p:nvPr/>
        </p:nvGrpSpPr>
        <p:grpSpPr>
          <a:xfrm>
            <a:off x="7020129" y="2176346"/>
            <a:ext cx="1507540" cy="580064"/>
            <a:chOff x="7020129" y="2176346"/>
            <a:chExt cx="1507540" cy="580064"/>
          </a:xfrm>
        </p:grpSpPr>
        <p:pic>
          <p:nvPicPr>
            <p:cNvPr id="19" name="Picture 4" descr="Free vector graphics of Blackboard">
              <a:extLst>
                <a:ext uri="{FF2B5EF4-FFF2-40B4-BE49-F238E27FC236}">
                  <a16:creationId xmlns:a16="http://schemas.microsoft.com/office/drawing/2014/main" id="{89FD7B0D-089C-4523-AC5F-F80897C09F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0129" y="2202494"/>
              <a:ext cx="726245" cy="55391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Free vector graphics of Blackboard">
              <a:extLst>
                <a:ext uri="{FF2B5EF4-FFF2-40B4-BE49-F238E27FC236}">
                  <a16:creationId xmlns:a16="http://schemas.microsoft.com/office/drawing/2014/main" id="{D41C8C91-0C04-4656-9979-723CDFB05F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1424" y="2176346"/>
              <a:ext cx="726245" cy="553916"/>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CustomShape 3">
            <a:extLst>
              <a:ext uri="{FF2B5EF4-FFF2-40B4-BE49-F238E27FC236}">
                <a16:creationId xmlns:a16="http://schemas.microsoft.com/office/drawing/2014/main" id="{552A083A-9C70-49B3-A7D4-7DBCEF3FDD7A}"/>
              </a:ext>
            </a:extLst>
          </p:cNvPr>
          <p:cNvSpPr/>
          <p:nvPr/>
        </p:nvSpPr>
        <p:spPr>
          <a:xfrm>
            <a:off x="174053" y="747684"/>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You already know how to ask ‘which?’: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11813153-610B-41FC-8733-202C47B0ED9A}"/>
              </a:ext>
            </a:extLst>
          </p:cNvPr>
          <p:cNvSpPr txBox="1"/>
          <p:nvPr/>
        </p:nvSpPr>
        <p:spPr>
          <a:xfrm>
            <a:off x="312131" y="3975754"/>
            <a:ext cx="204414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0" dirty="0" err="1">
                <a:solidFill>
                  <a:srgbClr val="002060"/>
                </a:solidFill>
                <a:latin typeface="Century Gothic"/>
              </a:rPr>
              <a:t>dies</a:t>
            </a:r>
            <a:r>
              <a:rPr lang="en-US" sz="2800" b="1" u="sng" kern="0" dirty="0" err="1">
                <a:solidFill>
                  <a:srgbClr val="29C1FA"/>
                </a:solidFill>
                <a:latin typeface="Century Gothic"/>
              </a:rPr>
              <a:t>er</a:t>
            </a:r>
            <a:r>
              <a:rPr lang="en-US" sz="2800" b="1" kern="0" dirty="0">
                <a:solidFill>
                  <a:srgbClr val="002060"/>
                </a:solidFill>
                <a:latin typeface="Century Gothic"/>
              </a:rPr>
              <a:t> </a:t>
            </a:r>
            <a:r>
              <a:rPr lang="en-US" sz="2800" kern="0" dirty="0">
                <a:solidFill>
                  <a:srgbClr val="002060"/>
                </a:solidFill>
                <a:latin typeface="Century Gothic"/>
              </a:rPr>
              <a:t>Text</a:t>
            </a:r>
            <a:endParaRPr kumimoji="0" lang="en-US" sz="2800" i="0" u="none" strike="noStrike" kern="0" cap="none" spc="0" normalizeH="0" baseline="0" noProof="0" dirty="0">
              <a:ln>
                <a:noFill/>
              </a:ln>
              <a:solidFill>
                <a:srgbClr val="002060"/>
              </a:solidFill>
              <a:effectLst/>
              <a:uLnTx/>
              <a:uFillTx/>
              <a:latin typeface="Century Gothic"/>
            </a:endParaRPr>
          </a:p>
        </p:txBody>
      </p:sp>
      <p:sp>
        <p:nvSpPr>
          <p:cNvPr id="26" name="TextBox 25">
            <a:extLst>
              <a:ext uri="{FF2B5EF4-FFF2-40B4-BE49-F238E27FC236}">
                <a16:creationId xmlns:a16="http://schemas.microsoft.com/office/drawing/2014/main" id="{08EA5DF9-34D2-466F-BD81-383E7EC09465}"/>
              </a:ext>
            </a:extLst>
          </p:cNvPr>
          <p:cNvSpPr txBox="1"/>
          <p:nvPr/>
        </p:nvSpPr>
        <p:spPr>
          <a:xfrm>
            <a:off x="4111621" y="3963692"/>
            <a:ext cx="228299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0" dirty="0">
                <a:solidFill>
                  <a:srgbClr val="002060"/>
                </a:solidFill>
                <a:latin typeface="Century Gothic"/>
              </a:rPr>
              <a:t>dies</a:t>
            </a:r>
            <a:r>
              <a:rPr kumimoji="0" lang="en-US" sz="2800" b="1" i="0" u="sng" strike="noStrike" kern="0" cap="none" spc="0" normalizeH="0" baseline="0" noProof="0" dirty="0">
                <a:ln>
                  <a:noFill/>
                </a:ln>
                <a:solidFill>
                  <a:srgbClr val="FF0000"/>
                </a:solidFill>
                <a:effectLst/>
                <a:uLnTx/>
                <a:uFillTx/>
                <a:latin typeface="Century Gothic"/>
                <a:ea typeface="+mn-ea"/>
                <a:cs typeface="+mn-cs"/>
              </a:rPr>
              <a:t>e</a:t>
            </a:r>
            <a:r>
              <a:rPr kumimoji="0" lang="en-US" sz="2800" b="1" i="0" u="none" strike="noStrike" kern="0" cap="none" spc="0" normalizeH="0" baseline="0" noProof="0" dirty="0">
                <a:ln>
                  <a:noFill/>
                </a:ln>
                <a:solidFill>
                  <a:srgbClr val="002060"/>
                </a:solidFill>
                <a:effectLst/>
                <a:uLnTx/>
                <a:uFillTx/>
                <a:latin typeface="Century Gothic"/>
                <a:ea typeface="+mn-ea"/>
                <a:cs typeface="+mn-cs"/>
              </a:rPr>
              <a:t> </a:t>
            </a:r>
            <a:r>
              <a:rPr kumimoji="0" lang="en-US" sz="2800" b="0" i="0" u="none" strike="noStrike" kern="0" cap="none" spc="0" normalizeH="0" baseline="0" noProof="0" dirty="0" err="1">
                <a:ln>
                  <a:noFill/>
                </a:ln>
                <a:solidFill>
                  <a:srgbClr val="002060"/>
                </a:solidFill>
                <a:effectLst/>
                <a:uLnTx/>
                <a:uFillTx/>
                <a:latin typeface="Century Gothic"/>
                <a:ea typeface="+mn-ea"/>
                <a:cs typeface="+mn-cs"/>
              </a:rPr>
              <a:t>Klasse</a:t>
            </a:r>
            <a:endParaRPr kumimoji="0" lang="en-US" sz="28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28" name="TextBox 27">
            <a:extLst>
              <a:ext uri="{FF2B5EF4-FFF2-40B4-BE49-F238E27FC236}">
                <a16:creationId xmlns:a16="http://schemas.microsoft.com/office/drawing/2014/main" id="{F2069B6A-4DF5-4E4A-BED0-4428D125CF8D}"/>
              </a:ext>
            </a:extLst>
          </p:cNvPr>
          <p:cNvSpPr txBox="1"/>
          <p:nvPr/>
        </p:nvSpPr>
        <p:spPr>
          <a:xfrm>
            <a:off x="8190293" y="3950120"/>
            <a:ext cx="220284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0" dirty="0">
                <a:solidFill>
                  <a:srgbClr val="002060"/>
                </a:solidFill>
                <a:latin typeface="Century Gothic"/>
              </a:rPr>
              <a:t>dies</a:t>
            </a:r>
            <a:r>
              <a:rPr lang="en-US" sz="2800" b="1" u="sng" kern="0" dirty="0">
                <a:solidFill>
                  <a:srgbClr val="00B050"/>
                </a:solidFill>
                <a:latin typeface="Century Gothic"/>
              </a:rPr>
              <a:t>es</a:t>
            </a:r>
            <a:r>
              <a:rPr kumimoji="0" lang="en-US" sz="2800" b="1" i="0" u="none" strike="noStrike" kern="0" cap="none" spc="0" normalizeH="0" baseline="0" noProof="0" dirty="0">
                <a:ln>
                  <a:noFill/>
                </a:ln>
                <a:solidFill>
                  <a:srgbClr val="002060"/>
                </a:solidFill>
                <a:effectLst/>
                <a:uLnTx/>
                <a:uFillTx/>
                <a:latin typeface="Century Gothic"/>
                <a:ea typeface="+mn-ea"/>
                <a:cs typeface="+mn-cs"/>
              </a:rPr>
              <a:t> </a:t>
            </a:r>
            <a:r>
              <a:rPr kumimoji="0" lang="en-US" sz="2800" b="0" i="0" u="none" strike="noStrike" kern="0" cap="none" spc="0" normalizeH="0" baseline="0" noProof="0" dirty="0">
                <a:ln>
                  <a:noFill/>
                </a:ln>
                <a:solidFill>
                  <a:srgbClr val="002060"/>
                </a:solidFill>
                <a:effectLst/>
                <a:uLnTx/>
                <a:uFillTx/>
                <a:latin typeface="Century Gothic"/>
                <a:ea typeface="+mn-ea"/>
                <a:cs typeface="+mn-cs"/>
              </a:rPr>
              <a:t>Spiel</a:t>
            </a:r>
          </a:p>
        </p:txBody>
      </p:sp>
      <p:grpSp>
        <p:nvGrpSpPr>
          <p:cNvPr id="52" name="Group 51">
            <a:extLst>
              <a:ext uri="{FF2B5EF4-FFF2-40B4-BE49-F238E27FC236}">
                <a16:creationId xmlns:a16="http://schemas.microsoft.com/office/drawing/2014/main" id="{5ACF4C5B-E47B-4AAC-94DA-733C819A34FE}"/>
              </a:ext>
            </a:extLst>
          </p:cNvPr>
          <p:cNvGrpSpPr/>
          <p:nvPr/>
        </p:nvGrpSpPr>
        <p:grpSpPr>
          <a:xfrm>
            <a:off x="1940064" y="3694806"/>
            <a:ext cx="1733734" cy="871914"/>
            <a:chOff x="1940064" y="3694806"/>
            <a:chExt cx="1733734" cy="871914"/>
          </a:xfrm>
        </p:grpSpPr>
        <p:pic>
          <p:nvPicPr>
            <p:cNvPr id="25" name="Picture 2" descr="Free vector graphics of A book">
              <a:extLst>
                <a:ext uri="{FF2B5EF4-FFF2-40B4-BE49-F238E27FC236}">
                  <a16:creationId xmlns:a16="http://schemas.microsoft.com/office/drawing/2014/main" id="{7232B123-FC04-4D62-A23C-99689F8740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6784" y="3789706"/>
              <a:ext cx="777014" cy="7770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781DF82-00CE-41D8-B8E9-663B15CA4C5F}"/>
                </a:ext>
              </a:extLst>
            </p:cNvPr>
            <p:cNvPicPr>
              <a:picLocks noChangeAspect="1"/>
            </p:cNvPicPr>
            <p:nvPr/>
          </p:nvPicPr>
          <p:blipFill>
            <a:blip r:embed="rId7"/>
            <a:stretch>
              <a:fillRect/>
            </a:stretch>
          </p:blipFill>
          <p:spPr>
            <a:xfrm rot="21367160">
              <a:off x="1940064" y="3694806"/>
              <a:ext cx="935132" cy="469638"/>
            </a:xfrm>
            <a:prstGeom prst="rect">
              <a:avLst/>
            </a:prstGeom>
          </p:spPr>
        </p:pic>
      </p:grpSp>
      <p:grpSp>
        <p:nvGrpSpPr>
          <p:cNvPr id="53" name="Group 52">
            <a:extLst>
              <a:ext uri="{FF2B5EF4-FFF2-40B4-BE49-F238E27FC236}">
                <a16:creationId xmlns:a16="http://schemas.microsoft.com/office/drawing/2014/main" id="{3855BFBE-E11F-4E41-8DE9-AA8320FD0F6E}"/>
              </a:ext>
            </a:extLst>
          </p:cNvPr>
          <p:cNvGrpSpPr/>
          <p:nvPr/>
        </p:nvGrpSpPr>
        <p:grpSpPr>
          <a:xfrm>
            <a:off x="5856225" y="3591253"/>
            <a:ext cx="1945606" cy="1043135"/>
            <a:chOff x="5856225" y="3591253"/>
            <a:chExt cx="1945606" cy="1043135"/>
          </a:xfrm>
        </p:grpSpPr>
        <p:pic>
          <p:nvPicPr>
            <p:cNvPr id="27" name="Picture 4" descr="Free vector graphics of Blackboard">
              <a:extLst>
                <a:ext uri="{FF2B5EF4-FFF2-40B4-BE49-F238E27FC236}">
                  <a16:creationId xmlns:a16="http://schemas.microsoft.com/office/drawing/2014/main" id="{6020F6EE-C157-4FF1-90AF-A883884DD5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3080" y="3857374"/>
              <a:ext cx="1018751" cy="77701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2207F493-FF20-4C67-AC68-FB673B6193E9}"/>
                </a:ext>
              </a:extLst>
            </p:cNvPr>
            <p:cNvPicPr>
              <a:picLocks noChangeAspect="1"/>
            </p:cNvPicPr>
            <p:nvPr/>
          </p:nvPicPr>
          <p:blipFill>
            <a:blip r:embed="rId7"/>
            <a:stretch>
              <a:fillRect/>
            </a:stretch>
          </p:blipFill>
          <p:spPr>
            <a:xfrm rot="21367160">
              <a:off x="5856225" y="3591253"/>
              <a:ext cx="935132" cy="469638"/>
            </a:xfrm>
            <a:prstGeom prst="rect">
              <a:avLst/>
            </a:prstGeom>
          </p:spPr>
        </p:pic>
      </p:grpSp>
      <p:grpSp>
        <p:nvGrpSpPr>
          <p:cNvPr id="54" name="Group 53">
            <a:extLst>
              <a:ext uri="{FF2B5EF4-FFF2-40B4-BE49-F238E27FC236}">
                <a16:creationId xmlns:a16="http://schemas.microsoft.com/office/drawing/2014/main" id="{E8CD0AED-2E43-4098-A00E-CAAF025934E6}"/>
              </a:ext>
            </a:extLst>
          </p:cNvPr>
          <p:cNvGrpSpPr/>
          <p:nvPr/>
        </p:nvGrpSpPr>
        <p:grpSpPr>
          <a:xfrm>
            <a:off x="9907332" y="3501446"/>
            <a:ext cx="1745406" cy="978575"/>
            <a:chOff x="9907332" y="3501446"/>
            <a:chExt cx="1745406" cy="978575"/>
          </a:xfrm>
        </p:grpSpPr>
        <p:pic>
          <p:nvPicPr>
            <p:cNvPr id="29" name="Picture 6" descr="Free vector graphics of Bingo">
              <a:extLst>
                <a:ext uri="{FF2B5EF4-FFF2-40B4-BE49-F238E27FC236}">
                  <a16:creationId xmlns:a16="http://schemas.microsoft.com/office/drawing/2014/main" id="{A40E5C2E-8EF7-40E2-B044-E48EAFBED6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75723" y="3648742"/>
              <a:ext cx="777015" cy="83127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4EA8D5B0-D8CC-4A03-90ED-3474270C379F}"/>
                </a:ext>
              </a:extLst>
            </p:cNvPr>
            <p:cNvPicPr>
              <a:picLocks noChangeAspect="1"/>
            </p:cNvPicPr>
            <p:nvPr/>
          </p:nvPicPr>
          <p:blipFill>
            <a:blip r:embed="rId7"/>
            <a:stretch>
              <a:fillRect/>
            </a:stretch>
          </p:blipFill>
          <p:spPr>
            <a:xfrm rot="21367160">
              <a:off x="9907332" y="3501446"/>
              <a:ext cx="935132" cy="469638"/>
            </a:xfrm>
            <a:prstGeom prst="rect">
              <a:avLst/>
            </a:prstGeom>
          </p:spPr>
        </p:pic>
      </p:grpSp>
      <p:pic>
        <p:nvPicPr>
          <p:cNvPr id="33" name="Google Shape;183;p8">
            <a:extLst>
              <a:ext uri="{FF2B5EF4-FFF2-40B4-BE49-F238E27FC236}">
                <a16:creationId xmlns:a16="http://schemas.microsoft.com/office/drawing/2014/main" id="{94266EB4-CEDA-405E-8119-ACFA5D5A7AE9}"/>
              </a:ext>
            </a:extLst>
          </p:cNvPr>
          <p:cNvPicPr/>
          <p:nvPr/>
        </p:nvPicPr>
        <p:blipFill>
          <a:blip r:embed="rId8"/>
          <a:stretch/>
        </p:blipFill>
        <p:spPr>
          <a:xfrm>
            <a:off x="1131211" y="4560083"/>
            <a:ext cx="633960" cy="671040"/>
          </a:xfrm>
          <a:prstGeom prst="rect">
            <a:avLst/>
          </a:prstGeom>
          <a:ln>
            <a:noFill/>
          </a:ln>
        </p:spPr>
      </p:pic>
      <p:pic>
        <p:nvPicPr>
          <p:cNvPr id="34" name="Google Shape;183;p8">
            <a:extLst>
              <a:ext uri="{FF2B5EF4-FFF2-40B4-BE49-F238E27FC236}">
                <a16:creationId xmlns:a16="http://schemas.microsoft.com/office/drawing/2014/main" id="{EAE90D38-0BA4-4019-80F9-FCFBA0EB7D2B}"/>
              </a:ext>
            </a:extLst>
          </p:cNvPr>
          <p:cNvPicPr/>
          <p:nvPr/>
        </p:nvPicPr>
        <p:blipFill>
          <a:blip r:embed="rId8"/>
          <a:stretch/>
        </p:blipFill>
        <p:spPr>
          <a:xfrm>
            <a:off x="4914013" y="4503324"/>
            <a:ext cx="633960" cy="671040"/>
          </a:xfrm>
          <a:prstGeom prst="rect">
            <a:avLst/>
          </a:prstGeom>
          <a:ln>
            <a:noFill/>
          </a:ln>
        </p:spPr>
      </p:pic>
      <p:pic>
        <p:nvPicPr>
          <p:cNvPr id="35" name="Google Shape;183;p8">
            <a:extLst>
              <a:ext uri="{FF2B5EF4-FFF2-40B4-BE49-F238E27FC236}">
                <a16:creationId xmlns:a16="http://schemas.microsoft.com/office/drawing/2014/main" id="{1F9BDA0B-7182-4440-AEAB-AB78F5E8F17B}"/>
              </a:ext>
            </a:extLst>
          </p:cNvPr>
          <p:cNvPicPr/>
          <p:nvPr/>
        </p:nvPicPr>
        <p:blipFill>
          <a:blip r:embed="rId8"/>
          <a:stretch/>
        </p:blipFill>
        <p:spPr>
          <a:xfrm>
            <a:off x="9030872" y="4401355"/>
            <a:ext cx="633960" cy="671040"/>
          </a:xfrm>
          <a:prstGeom prst="rect">
            <a:avLst/>
          </a:prstGeom>
          <a:ln>
            <a:noFill/>
          </a:ln>
        </p:spPr>
      </p:pic>
      <p:sp>
        <p:nvSpPr>
          <p:cNvPr id="36" name="CustomShape 5">
            <a:extLst>
              <a:ext uri="{FF2B5EF4-FFF2-40B4-BE49-F238E27FC236}">
                <a16:creationId xmlns:a16="http://schemas.microsoft.com/office/drawing/2014/main" id="{915EA4F5-3D70-49C8-9B71-CF5CAF639BEC}"/>
              </a:ext>
            </a:extLst>
          </p:cNvPr>
          <p:cNvSpPr/>
          <p:nvPr/>
        </p:nvSpPr>
        <p:spPr>
          <a:xfrm>
            <a:off x="672352" y="5174364"/>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t</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rPr>
              <a:t>his</a:t>
            </a:r>
            <a:r>
              <a:rPr kumimoji="0" lang="en-GB" sz="2800" i="0" u="none" strike="noStrike" kern="1200" cap="none" spc="-1" normalizeH="0" noProof="0" dirty="0">
                <a:ln>
                  <a:noFill/>
                </a:ln>
                <a:solidFill>
                  <a:srgbClr val="002060"/>
                </a:solidFill>
                <a:effectLst/>
                <a:uLnTx/>
                <a:uFillTx/>
                <a:latin typeface="Century Gothic" panose="020B0502020202020204" pitchFamily="34" charset="0"/>
              </a:rPr>
              <a:t> text</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7" name="CustomShape 5">
            <a:extLst>
              <a:ext uri="{FF2B5EF4-FFF2-40B4-BE49-F238E27FC236}">
                <a16:creationId xmlns:a16="http://schemas.microsoft.com/office/drawing/2014/main" id="{D4A13D6D-7109-4764-A776-F909ECFF58A9}"/>
              </a:ext>
            </a:extLst>
          </p:cNvPr>
          <p:cNvSpPr/>
          <p:nvPr/>
        </p:nvSpPr>
        <p:spPr>
          <a:xfrm>
            <a:off x="4415164" y="5144690"/>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t</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rPr>
              <a:t>his</a:t>
            </a:r>
            <a:r>
              <a:rPr kumimoji="0" lang="en-GB" sz="2800" i="0" u="none" strike="noStrike" kern="1200" cap="none" spc="-1" normalizeH="0" noProof="0" dirty="0">
                <a:ln>
                  <a:noFill/>
                </a:ln>
                <a:solidFill>
                  <a:srgbClr val="002060"/>
                </a:solidFill>
                <a:effectLst/>
                <a:uLnTx/>
                <a:uFillTx/>
                <a:latin typeface="Century Gothic" panose="020B0502020202020204" pitchFamily="34" charset="0"/>
              </a:rPr>
              <a:t> class</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8" name="CustomShape 5">
            <a:extLst>
              <a:ext uri="{FF2B5EF4-FFF2-40B4-BE49-F238E27FC236}">
                <a16:creationId xmlns:a16="http://schemas.microsoft.com/office/drawing/2014/main" id="{08BA058E-B0C0-4087-9774-0F6F852FA2C5}"/>
              </a:ext>
            </a:extLst>
          </p:cNvPr>
          <p:cNvSpPr/>
          <p:nvPr/>
        </p:nvSpPr>
        <p:spPr>
          <a:xfrm>
            <a:off x="8331406" y="5144690"/>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t</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rPr>
              <a:t>his</a:t>
            </a:r>
            <a:r>
              <a:rPr kumimoji="0" lang="en-GB" sz="2800" i="0" u="none" strike="noStrike" kern="1200" cap="none" spc="-1" normalizeH="0" noProof="0" dirty="0">
                <a:ln>
                  <a:noFill/>
                </a:ln>
                <a:solidFill>
                  <a:srgbClr val="002060"/>
                </a:solidFill>
                <a:effectLst/>
                <a:uLnTx/>
                <a:uFillTx/>
                <a:latin typeface="Century Gothic" panose="020B0502020202020204" pitchFamily="34" charset="0"/>
              </a:rPr>
              <a:t> game</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9" name="CustomShape 3">
            <a:extLst>
              <a:ext uri="{FF2B5EF4-FFF2-40B4-BE49-F238E27FC236}">
                <a16:creationId xmlns:a16="http://schemas.microsoft.com/office/drawing/2014/main" id="{F8A9AFD2-F47D-42AC-BA0E-B2D7E9400631}"/>
              </a:ext>
            </a:extLst>
          </p:cNvPr>
          <p:cNvSpPr/>
          <p:nvPr/>
        </p:nvSpPr>
        <p:spPr>
          <a:xfrm>
            <a:off x="310255" y="5688406"/>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dies</a:t>
            </a:r>
            <a:r>
              <a:rPr lang="en-GB" sz="2800" b="1" dirty="0" err="1">
                <a:solidFill>
                  <a:schemeClr val="accent4"/>
                </a:solidFill>
                <a:latin typeface="Century Gothic" panose="020B0502020202020204" pitchFamily="34" charset="0"/>
              </a:rPr>
              <a:t>e</a:t>
            </a:r>
            <a:r>
              <a:rPr lang="en-GB" sz="2800" dirty="0">
                <a:solidFill>
                  <a:srgbClr val="002060"/>
                </a:solidFill>
                <a:latin typeface="Century Gothic" panose="020B0502020202020204" pitchFamily="34" charset="0"/>
              </a:rPr>
              <a:t>, meaning ‘these’, is used for all plural nouns: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370D5103-A9F0-4DB2-86B2-C27FB327FAE6}"/>
              </a:ext>
            </a:extLst>
          </p:cNvPr>
          <p:cNvSpPr txBox="1"/>
          <p:nvPr/>
        </p:nvSpPr>
        <p:spPr>
          <a:xfrm>
            <a:off x="312131" y="6334780"/>
            <a:ext cx="476925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0" dirty="0">
                <a:solidFill>
                  <a:srgbClr val="002060"/>
                </a:solidFill>
                <a:latin typeface="Century Gothic"/>
              </a:rPr>
              <a:t>dies</a:t>
            </a:r>
            <a:r>
              <a:rPr kumimoji="0" lang="en-US" sz="2800" b="1" i="0" u="none" strike="noStrike" kern="0" cap="none" spc="0" normalizeH="0" baseline="0" noProof="0" dirty="0">
                <a:ln>
                  <a:noFill/>
                </a:ln>
                <a:solidFill>
                  <a:schemeClr val="accent4"/>
                </a:solidFill>
                <a:effectLst/>
                <a:uLnTx/>
                <a:uFillTx/>
                <a:latin typeface="Century Gothic"/>
                <a:ea typeface="+mn-ea"/>
                <a:cs typeface="+mn-cs"/>
              </a:rPr>
              <a:t>e</a:t>
            </a:r>
            <a:r>
              <a:rPr kumimoji="0" lang="en-US" sz="2800" b="1" i="0" u="none" strike="noStrike" kern="0" cap="none" spc="0" normalizeH="0" baseline="0" noProof="0" dirty="0">
                <a:ln>
                  <a:noFill/>
                </a:ln>
                <a:solidFill>
                  <a:srgbClr val="002060"/>
                </a:solidFill>
                <a:effectLst/>
                <a:uLnTx/>
                <a:uFillTx/>
                <a:latin typeface="Century Gothic"/>
                <a:ea typeface="+mn-ea"/>
                <a:cs typeface="+mn-cs"/>
              </a:rPr>
              <a:t> </a:t>
            </a:r>
            <a:r>
              <a:rPr kumimoji="0" lang="en-US" sz="2800" i="0" u="none" strike="noStrike" kern="0" cap="none" spc="0" normalizeH="0" baseline="0" noProof="0" dirty="0" err="1">
                <a:ln>
                  <a:noFill/>
                </a:ln>
                <a:solidFill>
                  <a:srgbClr val="002060"/>
                </a:solidFill>
                <a:effectLst/>
                <a:uLnTx/>
                <a:uFillTx/>
                <a:latin typeface="Century Gothic"/>
                <a:ea typeface="+mn-ea"/>
                <a:cs typeface="+mn-cs"/>
              </a:rPr>
              <a:t>Texte</a:t>
            </a:r>
            <a:r>
              <a:rPr kumimoji="0" lang="en-US" sz="2800" i="0" u="none" strike="noStrike" kern="0" cap="none" spc="0" normalizeH="0" baseline="0" noProof="0" dirty="0">
                <a:ln>
                  <a:noFill/>
                </a:ln>
                <a:solidFill>
                  <a:srgbClr val="002060"/>
                </a:solidFill>
                <a:effectLst/>
                <a:uLnTx/>
                <a:uFillTx/>
                <a:latin typeface="Century Gothic"/>
                <a:ea typeface="+mn-ea"/>
                <a:cs typeface="+mn-cs"/>
              </a:rPr>
              <a:t>/Klassen/</a:t>
            </a:r>
            <a:r>
              <a:rPr kumimoji="0" lang="en-US" sz="2800" b="0" i="0" u="none" strike="noStrike" kern="0" cap="none" spc="0" normalizeH="0" baseline="0" noProof="0" dirty="0" err="1">
                <a:ln>
                  <a:noFill/>
                </a:ln>
                <a:solidFill>
                  <a:srgbClr val="002060"/>
                </a:solidFill>
                <a:effectLst/>
                <a:uLnTx/>
                <a:uFillTx/>
                <a:latin typeface="Century Gothic"/>
                <a:ea typeface="+mn-ea"/>
                <a:cs typeface="+mn-cs"/>
              </a:rPr>
              <a:t>Spiele</a:t>
            </a:r>
            <a:endParaRPr kumimoji="0" lang="en-US" sz="2800" b="0" i="0" u="none" strike="noStrike" kern="0" cap="none" spc="0" normalizeH="0" baseline="0" noProof="0" dirty="0">
              <a:ln>
                <a:noFill/>
              </a:ln>
              <a:solidFill>
                <a:srgbClr val="002060"/>
              </a:solidFill>
              <a:effectLst/>
              <a:uLnTx/>
              <a:uFillTx/>
              <a:latin typeface="Century Gothic"/>
              <a:ea typeface="+mn-ea"/>
              <a:cs typeface="+mn-cs"/>
            </a:endParaRPr>
          </a:p>
        </p:txBody>
      </p:sp>
      <p:grpSp>
        <p:nvGrpSpPr>
          <p:cNvPr id="5" name="Group 4">
            <a:extLst>
              <a:ext uri="{FF2B5EF4-FFF2-40B4-BE49-F238E27FC236}">
                <a16:creationId xmlns:a16="http://schemas.microsoft.com/office/drawing/2014/main" id="{CB33105E-CE50-4CEC-8D6C-44D81FCD0977}"/>
              </a:ext>
            </a:extLst>
          </p:cNvPr>
          <p:cNvGrpSpPr/>
          <p:nvPr/>
        </p:nvGrpSpPr>
        <p:grpSpPr>
          <a:xfrm>
            <a:off x="5623225" y="2070803"/>
            <a:ext cx="1124202" cy="699353"/>
            <a:chOff x="5623225" y="2070803"/>
            <a:chExt cx="1124202" cy="699353"/>
          </a:xfrm>
        </p:grpSpPr>
        <p:pic>
          <p:nvPicPr>
            <p:cNvPr id="41" name="Picture 2" descr="Free vector graphics of A book">
              <a:extLst>
                <a:ext uri="{FF2B5EF4-FFF2-40B4-BE49-F238E27FC236}">
                  <a16:creationId xmlns:a16="http://schemas.microsoft.com/office/drawing/2014/main" id="{64BAF12A-A046-4031-91D6-D0E17CB243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3225" y="2079685"/>
              <a:ext cx="636789" cy="69047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Free vector graphics of A book">
              <a:extLst>
                <a:ext uri="{FF2B5EF4-FFF2-40B4-BE49-F238E27FC236}">
                  <a16:creationId xmlns:a16="http://schemas.microsoft.com/office/drawing/2014/main" id="{CC365DF9-6ECF-4675-A055-BA754D9334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0638" y="2070803"/>
              <a:ext cx="636789" cy="69047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Group 55">
            <a:extLst>
              <a:ext uri="{FF2B5EF4-FFF2-40B4-BE49-F238E27FC236}">
                <a16:creationId xmlns:a16="http://schemas.microsoft.com/office/drawing/2014/main" id="{A33235D7-A496-4126-AB18-1E756645FA8B}"/>
              </a:ext>
            </a:extLst>
          </p:cNvPr>
          <p:cNvGrpSpPr/>
          <p:nvPr/>
        </p:nvGrpSpPr>
        <p:grpSpPr>
          <a:xfrm>
            <a:off x="4955840" y="6018874"/>
            <a:ext cx="5605584" cy="855752"/>
            <a:chOff x="6398720" y="6099598"/>
            <a:chExt cx="5605584" cy="855752"/>
          </a:xfrm>
        </p:grpSpPr>
        <p:pic>
          <p:nvPicPr>
            <p:cNvPr id="43" name="Picture 42">
              <a:extLst>
                <a:ext uri="{FF2B5EF4-FFF2-40B4-BE49-F238E27FC236}">
                  <a16:creationId xmlns:a16="http://schemas.microsoft.com/office/drawing/2014/main" id="{6A839C86-1D58-47C8-A219-442835307C85}"/>
                </a:ext>
              </a:extLst>
            </p:cNvPr>
            <p:cNvPicPr>
              <a:picLocks noChangeAspect="1"/>
            </p:cNvPicPr>
            <p:nvPr/>
          </p:nvPicPr>
          <p:blipFill>
            <a:blip r:embed="rId7"/>
            <a:stretch>
              <a:fillRect/>
            </a:stretch>
          </p:blipFill>
          <p:spPr>
            <a:xfrm rot="21367160">
              <a:off x="6398720" y="6237721"/>
              <a:ext cx="935132" cy="469638"/>
            </a:xfrm>
            <a:prstGeom prst="rect">
              <a:avLst/>
            </a:prstGeom>
          </p:spPr>
        </p:pic>
        <p:pic>
          <p:nvPicPr>
            <p:cNvPr id="44" name="Picture 6" descr="Free vector graphics of Bingo">
              <a:extLst>
                <a:ext uri="{FF2B5EF4-FFF2-40B4-BE49-F238E27FC236}">
                  <a16:creationId xmlns:a16="http://schemas.microsoft.com/office/drawing/2014/main" id="{15105196-D372-49EF-A0B3-8FCF332200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54116" y="6259755"/>
              <a:ext cx="650188" cy="6955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Free vector graphics of Bingo">
              <a:extLst>
                <a:ext uri="{FF2B5EF4-FFF2-40B4-BE49-F238E27FC236}">
                  <a16:creationId xmlns:a16="http://schemas.microsoft.com/office/drawing/2014/main" id="{8C181BFB-EB0A-40BE-A92C-5B77896C7D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48165" y="6099598"/>
              <a:ext cx="759002" cy="81200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Free vector graphics of Blackboard">
              <a:extLst>
                <a:ext uri="{FF2B5EF4-FFF2-40B4-BE49-F238E27FC236}">
                  <a16:creationId xmlns:a16="http://schemas.microsoft.com/office/drawing/2014/main" id="{991225A6-A9E6-46B7-90C8-30BE075D35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96548" y="6392020"/>
              <a:ext cx="726245" cy="55391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Free vector graphics of Blackboard">
              <a:extLst>
                <a:ext uri="{FF2B5EF4-FFF2-40B4-BE49-F238E27FC236}">
                  <a16:creationId xmlns:a16="http://schemas.microsoft.com/office/drawing/2014/main" id="{1BC1C6B7-26C6-4329-B2F6-9D7F15D5E2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58728" y="6346686"/>
              <a:ext cx="726245" cy="55391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Free vector graphics of A book">
              <a:extLst>
                <a:ext uri="{FF2B5EF4-FFF2-40B4-BE49-F238E27FC236}">
                  <a16:creationId xmlns:a16="http://schemas.microsoft.com/office/drawing/2014/main" id="{435E4F3B-F985-484A-9161-F258AB2FFF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3391" y="6250229"/>
              <a:ext cx="636789" cy="69047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Free vector graphics of A book">
              <a:extLst>
                <a:ext uri="{FF2B5EF4-FFF2-40B4-BE49-F238E27FC236}">
                  <a16:creationId xmlns:a16="http://schemas.microsoft.com/office/drawing/2014/main" id="{3992B78B-1D08-46A0-A734-1DDF9DEA6B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9342" y="6258522"/>
              <a:ext cx="636789" cy="690471"/>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63326E00-558C-471D-9A04-8A768FE92CF3}"/>
              </a:ext>
            </a:extLst>
          </p:cNvPr>
          <p:cNvSpPr txBox="1"/>
          <p:nvPr/>
        </p:nvSpPr>
        <p:spPr>
          <a:xfrm>
            <a:off x="312131" y="1421507"/>
            <a:ext cx="26068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0" noProof="0" dirty="0" err="1">
                <a:solidFill>
                  <a:srgbClr val="002060"/>
                </a:solidFill>
                <a:latin typeface="Century Gothic"/>
              </a:rPr>
              <a:t>W</a:t>
            </a:r>
            <a:r>
              <a:rPr kumimoji="0" lang="en-US" sz="2800" b="1" i="0" u="none" strike="noStrike" kern="0" cap="none" spc="0" normalizeH="0" baseline="0" noProof="0" dirty="0" err="1">
                <a:ln>
                  <a:noFill/>
                </a:ln>
                <a:solidFill>
                  <a:srgbClr val="002060"/>
                </a:solidFill>
                <a:effectLst/>
                <a:uLnTx/>
                <a:uFillTx/>
                <a:latin typeface="Century Gothic"/>
                <a:ea typeface="+mn-ea"/>
                <a:cs typeface="+mn-cs"/>
              </a:rPr>
              <a:t>elch</a:t>
            </a:r>
            <a:r>
              <a:rPr kumimoji="0" lang="en-US" sz="2800" b="1" i="0" u="sng" strike="noStrike" kern="0" cap="none" spc="0" normalizeH="0" baseline="0" noProof="0" dirty="0" err="1">
                <a:ln>
                  <a:noFill/>
                </a:ln>
                <a:solidFill>
                  <a:srgbClr val="00B0F0"/>
                </a:solidFill>
                <a:effectLst/>
                <a:uLnTx/>
                <a:uFillTx/>
                <a:latin typeface="Century Gothic"/>
                <a:ea typeface="+mn-ea"/>
                <a:cs typeface="+mn-cs"/>
              </a:rPr>
              <a:t>er</a:t>
            </a:r>
            <a:r>
              <a:rPr kumimoji="0" lang="en-US" sz="2800" b="1" i="0" u="none" strike="noStrike" kern="0" cap="none" spc="0" normalizeH="0" baseline="0" noProof="0" dirty="0">
                <a:ln>
                  <a:noFill/>
                </a:ln>
                <a:solidFill>
                  <a:srgbClr val="00B0F0"/>
                </a:solidFill>
                <a:effectLst/>
                <a:uLnTx/>
                <a:uFillTx/>
                <a:latin typeface="Century Gothic"/>
                <a:ea typeface="+mn-ea"/>
                <a:cs typeface="+mn-cs"/>
              </a:rPr>
              <a:t> </a:t>
            </a:r>
            <a:r>
              <a:rPr kumimoji="0" lang="en-US" sz="2800" b="0" i="0" u="none" strike="noStrike" kern="0" cap="none" spc="0" normalizeH="0" baseline="0" noProof="0" dirty="0">
                <a:ln>
                  <a:noFill/>
                </a:ln>
                <a:solidFill>
                  <a:srgbClr val="002060"/>
                </a:solidFill>
                <a:effectLst/>
                <a:uLnTx/>
                <a:uFillTx/>
                <a:latin typeface="Century Gothic"/>
                <a:ea typeface="+mn-ea"/>
                <a:cs typeface="+mn-cs"/>
              </a:rPr>
              <a:t>Text?</a:t>
            </a:r>
          </a:p>
        </p:txBody>
      </p:sp>
      <p:sp>
        <p:nvSpPr>
          <p:cNvPr id="9" name="TextBox 8">
            <a:extLst>
              <a:ext uri="{FF2B5EF4-FFF2-40B4-BE49-F238E27FC236}">
                <a16:creationId xmlns:a16="http://schemas.microsoft.com/office/drawing/2014/main" id="{39D3B630-F9C4-4CD9-8CC5-A802D9CA2527}"/>
              </a:ext>
            </a:extLst>
          </p:cNvPr>
          <p:cNvSpPr txBox="1"/>
          <p:nvPr/>
        </p:nvSpPr>
        <p:spPr>
          <a:xfrm>
            <a:off x="4111621" y="1461453"/>
            <a:ext cx="285206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2060"/>
                </a:solidFill>
                <a:effectLst/>
                <a:uLnTx/>
                <a:uFillTx/>
                <a:latin typeface="Century Gothic"/>
                <a:ea typeface="+mn-ea"/>
                <a:cs typeface="+mn-cs"/>
              </a:rPr>
              <a:t>Welch</a:t>
            </a:r>
            <a:r>
              <a:rPr kumimoji="0" lang="en-US" sz="2800" b="1" i="0" u="sng" strike="noStrike" kern="0" cap="none" spc="0" normalizeH="0" baseline="0" noProof="0" dirty="0" err="1">
                <a:ln>
                  <a:noFill/>
                </a:ln>
                <a:solidFill>
                  <a:srgbClr val="FF0000"/>
                </a:solidFill>
                <a:effectLst/>
                <a:uLnTx/>
                <a:uFillTx/>
                <a:latin typeface="Century Gothic"/>
                <a:ea typeface="+mn-ea"/>
                <a:cs typeface="+mn-cs"/>
              </a:rPr>
              <a:t>e</a:t>
            </a:r>
            <a:r>
              <a:rPr kumimoji="0" lang="en-US" sz="2800" b="1" i="0" u="none" strike="noStrike" kern="0" cap="none" spc="0" normalizeH="0" baseline="0" noProof="0" dirty="0">
                <a:ln>
                  <a:noFill/>
                </a:ln>
                <a:solidFill>
                  <a:srgbClr val="002060"/>
                </a:solidFill>
                <a:effectLst/>
                <a:uLnTx/>
                <a:uFillTx/>
                <a:latin typeface="Century Gothic"/>
                <a:ea typeface="+mn-ea"/>
                <a:cs typeface="+mn-cs"/>
              </a:rPr>
              <a:t> </a:t>
            </a:r>
            <a:r>
              <a:rPr kumimoji="0" lang="en-US" sz="2800" b="0" i="0" u="none" strike="noStrike" kern="0" cap="none" spc="0" normalizeH="0" baseline="0" noProof="0" dirty="0">
                <a:ln>
                  <a:noFill/>
                </a:ln>
                <a:solidFill>
                  <a:srgbClr val="002060"/>
                </a:solidFill>
                <a:effectLst/>
                <a:uLnTx/>
                <a:uFillTx/>
                <a:latin typeface="Century Gothic"/>
                <a:ea typeface="+mn-ea"/>
                <a:cs typeface="+mn-cs"/>
              </a:rPr>
              <a:t>K</a:t>
            </a:r>
            <a:r>
              <a:rPr kumimoji="0" lang="en-US" sz="2800" b="0" i="0" u="none" strike="noStrike" kern="0" cap="none" spc="0" normalizeH="0" baseline="0" noProof="0" dirty="0" err="1">
                <a:ln>
                  <a:noFill/>
                </a:ln>
                <a:solidFill>
                  <a:srgbClr val="002060"/>
                </a:solidFill>
                <a:effectLst/>
                <a:uLnTx/>
                <a:uFillTx/>
                <a:latin typeface="Century Gothic"/>
                <a:ea typeface="+mn-ea"/>
                <a:cs typeface="+mn-cs"/>
              </a:rPr>
              <a:t>lasse</a:t>
            </a:r>
            <a:r>
              <a:rPr kumimoji="0" lang="en-US" sz="2800" b="0" i="0" u="none" strike="noStrike" kern="0" cap="none" spc="0" normalizeH="0" baseline="0" noProof="0" dirty="0">
                <a:ln>
                  <a:noFill/>
                </a:ln>
                <a:solidFill>
                  <a:srgbClr val="002060"/>
                </a:solidFill>
                <a:effectLst/>
                <a:uLnTx/>
                <a:uFillTx/>
                <a:latin typeface="Century Gothic"/>
                <a:ea typeface="+mn-ea"/>
                <a:cs typeface="+mn-cs"/>
              </a:rPr>
              <a:t>?</a:t>
            </a:r>
          </a:p>
        </p:txBody>
      </p:sp>
      <p:sp>
        <p:nvSpPr>
          <p:cNvPr id="10" name="TextBox 9">
            <a:extLst>
              <a:ext uri="{FF2B5EF4-FFF2-40B4-BE49-F238E27FC236}">
                <a16:creationId xmlns:a16="http://schemas.microsoft.com/office/drawing/2014/main" id="{44EDC888-23B9-4822-B4FB-74765D18989C}"/>
              </a:ext>
            </a:extLst>
          </p:cNvPr>
          <p:cNvSpPr txBox="1"/>
          <p:nvPr/>
        </p:nvSpPr>
        <p:spPr>
          <a:xfrm>
            <a:off x="8142748" y="1456254"/>
            <a:ext cx="277191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Century Gothic"/>
                <a:ea typeface="+mn-ea"/>
                <a:cs typeface="+mn-cs"/>
              </a:rPr>
              <a:t>Welch</a:t>
            </a:r>
            <a:r>
              <a:rPr kumimoji="0" lang="en-US" sz="2800" b="1" i="0" u="sng" strike="noStrike" kern="0" cap="none" spc="0" normalizeH="0" baseline="0" noProof="0" dirty="0">
                <a:ln>
                  <a:noFill/>
                </a:ln>
                <a:solidFill>
                  <a:srgbClr val="00B050"/>
                </a:solidFill>
                <a:effectLst/>
                <a:uLnTx/>
                <a:uFillTx/>
                <a:latin typeface="Century Gothic"/>
                <a:ea typeface="+mn-ea"/>
                <a:cs typeface="+mn-cs"/>
              </a:rPr>
              <a:t>es</a:t>
            </a:r>
            <a:r>
              <a:rPr kumimoji="0" lang="en-US" sz="2800" b="1" i="0" u="none" strike="noStrike" kern="0" cap="none" spc="0" normalizeH="0" baseline="0" noProof="0" dirty="0">
                <a:ln>
                  <a:noFill/>
                </a:ln>
                <a:solidFill>
                  <a:srgbClr val="002060"/>
                </a:solidFill>
                <a:effectLst/>
                <a:uLnTx/>
                <a:uFillTx/>
                <a:latin typeface="Century Gothic"/>
                <a:ea typeface="+mn-ea"/>
                <a:cs typeface="+mn-cs"/>
              </a:rPr>
              <a:t> </a:t>
            </a:r>
            <a:r>
              <a:rPr kumimoji="0" lang="en-US" sz="2800" b="0" i="0" u="none" strike="noStrike" kern="0" cap="none" spc="0" normalizeH="0" baseline="0" noProof="0" dirty="0">
                <a:ln>
                  <a:noFill/>
                </a:ln>
                <a:solidFill>
                  <a:srgbClr val="002060"/>
                </a:solidFill>
                <a:effectLst/>
                <a:uLnTx/>
                <a:uFillTx/>
                <a:latin typeface="Century Gothic"/>
                <a:ea typeface="+mn-ea"/>
                <a:cs typeface="+mn-cs"/>
              </a:rPr>
              <a:t>Spiel?</a:t>
            </a:r>
          </a:p>
        </p:txBody>
      </p:sp>
      <p:pic>
        <p:nvPicPr>
          <p:cNvPr id="12" name="Picture 4" descr="Free vector graphics of Blackboard">
            <a:extLst>
              <a:ext uri="{FF2B5EF4-FFF2-40B4-BE49-F238E27FC236}">
                <a16:creationId xmlns:a16="http://schemas.microsoft.com/office/drawing/2014/main" id="{4020653D-4299-481A-A665-24DAF486A4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3684" y="1367412"/>
            <a:ext cx="1018751" cy="777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34286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5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4" grpId="0"/>
      <p:bldP spid="26" grpId="0"/>
      <p:bldP spid="28" grpId="0"/>
      <p:bldP spid="40" grpId="0"/>
      <p:bldP spid="6"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60"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Moritz plant auch. Er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textet</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mit</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Johanna. </a:t>
            </a:r>
            <a:endParaRPr kumimoji="0" lang="en-GB" sz="26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57613" y="929051"/>
            <a:ext cx="706161" cy="39806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E76B4432-5146-4FCB-9339-AF98E6E82F50}"/>
              </a:ext>
            </a:extLst>
          </p:cNvPr>
          <p:cNvSpPr txBox="1"/>
          <p:nvPr/>
        </p:nvSpPr>
        <p:spPr>
          <a:xfrm>
            <a:off x="9977151" y="5688880"/>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9" name="TextBox 8">
            <a:extLst>
              <a:ext uri="{FF2B5EF4-FFF2-40B4-BE49-F238E27FC236}">
                <a16:creationId xmlns:a16="http://schemas.microsoft.com/office/drawing/2014/main" id="{9DF9005E-A1D0-43F5-8CAA-8B7CB84253B7}"/>
              </a:ext>
            </a:extLst>
          </p:cNvPr>
          <p:cNvSpPr txBox="1"/>
          <p:nvPr/>
        </p:nvSpPr>
        <p:spPr>
          <a:xfrm>
            <a:off x="9974372" y="3737701"/>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0" name="TextBox 9">
            <a:extLst>
              <a:ext uri="{FF2B5EF4-FFF2-40B4-BE49-F238E27FC236}">
                <a16:creationId xmlns:a16="http://schemas.microsoft.com/office/drawing/2014/main" id="{5F0E98A6-4588-4F99-A09A-AD3A3E925270}"/>
              </a:ext>
            </a:extLst>
          </p:cNvPr>
          <p:cNvSpPr txBox="1"/>
          <p:nvPr/>
        </p:nvSpPr>
        <p:spPr>
          <a:xfrm>
            <a:off x="3990872" y="5792449"/>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1" name="TextBox 10">
            <a:extLst>
              <a:ext uri="{FF2B5EF4-FFF2-40B4-BE49-F238E27FC236}">
                <a16:creationId xmlns:a16="http://schemas.microsoft.com/office/drawing/2014/main" id="{0A432952-FE32-4582-8FC5-D83265ED6D5D}"/>
              </a:ext>
            </a:extLst>
          </p:cNvPr>
          <p:cNvSpPr txBox="1"/>
          <p:nvPr/>
        </p:nvSpPr>
        <p:spPr>
          <a:xfrm>
            <a:off x="3988093" y="3832397"/>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CF5C1279-333B-453F-B9FA-6D14DCBBBFF4}"/>
              </a:ext>
            </a:extLst>
          </p:cNvPr>
          <p:cNvSpPr txBox="1"/>
          <p:nvPr/>
        </p:nvSpPr>
        <p:spPr>
          <a:xfrm>
            <a:off x="5195531" y="1947539"/>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5" name="Rectangle: Rounded Corners 14">
            <a:extLst>
              <a:ext uri="{FF2B5EF4-FFF2-40B4-BE49-F238E27FC236}">
                <a16:creationId xmlns:a16="http://schemas.microsoft.com/office/drawing/2014/main" id="{9EEDC220-2790-45FA-9898-FA0C4D05DE84}"/>
              </a:ext>
            </a:extLst>
          </p:cNvPr>
          <p:cNvSpPr/>
          <p:nvPr/>
        </p:nvSpPr>
        <p:spPr>
          <a:xfrm rot="16200000">
            <a:off x="2654560" y="379483"/>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2B7F2670-6BCA-4586-BE79-49400960C4D6}"/>
              </a:ext>
            </a:extLst>
          </p:cNvPr>
          <p:cNvSpPr/>
          <p:nvPr/>
        </p:nvSpPr>
        <p:spPr>
          <a:xfrm rot="16200000">
            <a:off x="2627919" y="711441"/>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Oval 16">
            <a:extLst>
              <a:ext uri="{FF2B5EF4-FFF2-40B4-BE49-F238E27FC236}">
                <a16:creationId xmlns:a16="http://schemas.microsoft.com/office/drawing/2014/main" id="{ED6BB17D-BB01-4E52-8822-1E64474E7E38}"/>
              </a:ext>
            </a:extLst>
          </p:cNvPr>
          <p:cNvSpPr/>
          <p:nvPr/>
        </p:nvSpPr>
        <p:spPr>
          <a:xfrm>
            <a:off x="4711772" y="1857224"/>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Speech Bubble: Rectangle with Corners Rounded 17">
            <a:extLst>
              <a:ext uri="{FF2B5EF4-FFF2-40B4-BE49-F238E27FC236}">
                <a16:creationId xmlns:a16="http://schemas.microsoft.com/office/drawing/2014/main" id="{FC25D4C6-59F2-469D-8A83-04427990B34A}"/>
              </a:ext>
            </a:extLst>
          </p:cNvPr>
          <p:cNvSpPr/>
          <p:nvPr/>
        </p:nvSpPr>
        <p:spPr>
          <a:xfrm>
            <a:off x="2147627" y="1337431"/>
            <a:ext cx="2392549" cy="998716"/>
          </a:xfrm>
          <a:prstGeom prst="wedgeRoundRectCallout">
            <a:avLst>
              <a:gd name="adj1" fmla="val 28864"/>
              <a:gd name="adj2" fmla="val 5724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CFFECA15-1662-4CED-89CD-8541D308D281}"/>
              </a:ext>
            </a:extLst>
          </p:cNvPr>
          <p:cNvSpPr txBox="1"/>
          <p:nvPr/>
        </p:nvSpPr>
        <p:spPr>
          <a:xfrm>
            <a:off x="2196557" y="1337431"/>
            <a:ext cx="220339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Sie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brauchen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dieses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Glas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Gläser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20" name="TextBox 19">
            <a:extLst>
              <a:ext uri="{FF2B5EF4-FFF2-40B4-BE49-F238E27FC236}">
                <a16:creationId xmlns:a16="http://schemas.microsoft.com/office/drawing/2014/main" id="{76629107-549E-4B60-9A05-7B0B89B30765}"/>
              </a:ext>
            </a:extLst>
          </p:cNvPr>
          <p:cNvSpPr txBox="1"/>
          <p:nvPr/>
        </p:nvSpPr>
        <p:spPr>
          <a:xfrm>
            <a:off x="1352035" y="1203122"/>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sp>
        <p:nvSpPr>
          <p:cNvPr id="21" name="TextBox 20">
            <a:extLst>
              <a:ext uri="{FF2B5EF4-FFF2-40B4-BE49-F238E27FC236}">
                <a16:creationId xmlns:a16="http://schemas.microsoft.com/office/drawing/2014/main" id="{9CD58BB9-4907-432F-9B6E-52E1D914C9D7}"/>
              </a:ext>
            </a:extLst>
          </p:cNvPr>
          <p:cNvSpPr txBox="1"/>
          <p:nvPr/>
        </p:nvSpPr>
        <p:spPr>
          <a:xfrm>
            <a:off x="5195531" y="1312450"/>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FACFC432-5E19-4F84-B63E-E189C50EEB68}"/>
              </a:ext>
            </a:extLst>
          </p:cNvPr>
          <p:cNvSpPr txBox="1"/>
          <p:nvPr/>
        </p:nvSpPr>
        <p:spPr>
          <a:xfrm>
            <a:off x="5880471" y="1340027"/>
            <a:ext cx="1428750" cy="461665"/>
          </a:xfrm>
          <a:prstGeom prst="rect">
            <a:avLst/>
          </a:prstGeom>
          <a:solidFill>
            <a:srgbClr val="EFF9FB"/>
          </a:solidFill>
          <a:ln>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sp>
        <p:nvSpPr>
          <p:cNvPr id="24" name="TextBox 23">
            <a:extLst>
              <a:ext uri="{FF2B5EF4-FFF2-40B4-BE49-F238E27FC236}">
                <a16:creationId xmlns:a16="http://schemas.microsoft.com/office/drawing/2014/main" id="{1B4548B4-4D5C-4D2B-AF47-3AB7ED5CC829}"/>
              </a:ext>
            </a:extLst>
          </p:cNvPr>
          <p:cNvSpPr txBox="1"/>
          <p:nvPr/>
        </p:nvSpPr>
        <p:spPr>
          <a:xfrm>
            <a:off x="5880471" y="1975116"/>
            <a:ext cx="1428750" cy="461665"/>
          </a:xfrm>
          <a:prstGeom prst="rect">
            <a:avLst/>
          </a:prstGeom>
          <a:solidFill>
            <a:srgbClr val="EFF9FB"/>
          </a:solidFill>
          <a:ln>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a:t>
            </a:r>
          </a:p>
        </p:txBody>
      </p:sp>
      <p:sp>
        <p:nvSpPr>
          <p:cNvPr id="25" name="Rectangle: Rounded Corners 24">
            <a:extLst>
              <a:ext uri="{FF2B5EF4-FFF2-40B4-BE49-F238E27FC236}">
                <a16:creationId xmlns:a16="http://schemas.microsoft.com/office/drawing/2014/main" id="{5ABA9AEE-F0F5-41CE-A809-DA7D51B09546}"/>
              </a:ext>
            </a:extLst>
          </p:cNvPr>
          <p:cNvSpPr/>
          <p:nvPr/>
        </p:nvSpPr>
        <p:spPr>
          <a:xfrm rot="16200000">
            <a:off x="1447122" y="2273214"/>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68906FC0-3549-4811-96C2-D23A5FCF78AE}"/>
              </a:ext>
            </a:extLst>
          </p:cNvPr>
          <p:cNvSpPr/>
          <p:nvPr/>
        </p:nvSpPr>
        <p:spPr>
          <a:xfrm rot="16200000">
            <a:off x="1420481" y="2605172"/>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Oval 26">
            <a:extLst>
              <a:ext uri="{FF2B5EF4-FFF2-40B4-BE49-F238E27FC236}">
                <a16:creationId xmlns:a16="http://schemas.microsoft.com/office/drawing/2014/main" id="{A75C672D-5AD7-4B45-9A10-93A61B900574}"/>
              </a:ext>
            </a:extLst>
          </p:cNvPr>
          <p:cNvSpPr/>
          <p:nvPr/>
        </p:nvSpPr>
        <p:spPr>
          <a:xfrm>
            <a:off x="3504334" y="3750955"/>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Speech Bubble: Rectangle with Corners Rounded 27">
            <a:extLst>
              <a:ext uri="{FF2B5EF4-FFF2-40B4-BE49-F238E27FC236}">
                <a16:creationId xmlns:a16="http://schemas.microsoft.com/office/drawing/2014/main" id="{0C2FDF49-5E66-409F-9191-B608914861C4}"/>
              </a:ext>
            </a:extLst>
          </p:cNvPr>
          <p:cNvSpPr/>
          <p:nvPr/>
        </p:nvSpPr>
        <p:spPr>
          <a:xfrm>
            <a:off x="940189" y="3402230"/>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708E9CED-CA58-4AB9-A28D-F66718AEBFDA}"/>
              </a:ext>
            </a:extLst>
          </p:cNvPr>
          <p:cNvSpPr txBox="1"/>
          <p:nvPr/>
        </p:nvSpPr>
        <p:spPr>
          <a:xfrm>
            <a:off x="905704" y="3422059"/>
            <a:ext cx="23925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F4E79"/>
                </a:solidFill>
                <a:latin typeface="Century Gothic" panose="020B0502020202020204" pitchFamily="34" charset="0"/>
              </a:rPr>
              <a:t>Sie </a:t>
            </a:r>
            <a:r>
              <a:rPr lang="en-GB" sz="2000" dirty="0" err="1">
                <a:solidFill>
                  <a:srgbClr val="1F4E79"/>
                </a:solidFill>
                <a:latin typeface="Century Gothic" panose="020B0502020202020204" pitchFamily="34" charset="0"/>
              </a:rPr>
              <a:t>spielt</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diese</a:t>
            </a:r>
            <a:r>
              <a:rPr lang="en-GB" sz="2000" dirty="0">
                <a:solidFill>
                  <a:srgbClr val="1F4E79"/>
                </a:solidFill>
                <a:latin typeface="Century Gothic" panose="020B0502020202020204" pitchFamily="34" charset="0"/>
              </a:rPr>
              <a:t> Spiel/</a:t>
            </a:r>
            <a:r>
              <a:rPr lang="en-GB" sz="2000" dirty="0" err="1">
                <a:solidFill>
                  <a:srgbClr val="1F4E79"/>
                </a:solidFill>
                <a:latin typeface="Century Gothic" panose="020B0502020202020204" pitchFamily="34" charset="0"/>
              </a:rPr>
              <a:t>Musik</a:t>
            </a:r>
            <a:r>
              <a:rPr lang="en-GB" sz="2000" dirty="0">
                <a:solidFill>
                  <a:srgbClr val="1F4E79"/>
                </a:solidFill>
                <a:latin typeface="Century Gothic" panose="020B0502020202020204" pitchFamily="34" charset="0"/>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821232D9-BAD1-486E-AC36-E2DD1E9885CC}"/>
              </a:ext>
            </a:extLst>
          </p:cNvPr>
          <p:cNvSpPr txBox="1"/>
          <p:nvPr/>
        </p:nvSpPr>
        <p:spPr>
          <a:xfrm>
            <a:off x="144597" y="3096853"/>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2</a:t>
            </a:r>
          </a:p>
        </p:txBody>
      </p:sp>
      <p:sp>
        <p:nvSpPr>
          <p:cNvPr id="33" name="TextBox 32">
            <a:extLst>
              <a:ext uri="{FF2B5EF4-FFF2-40B4-BE49-F238E27FC236}">
                <a16:creationId xmlns:a16="http://schemas.microsoft.com/office/drawing/2014/main" id="{199511B3-BF06-4D6D-A03F-C9631C3FDC8E}"/>
              </a:ext>
            </a:extLst>
          </p:cNvPr>
          <p:cNvSpPr txBox="1"/>
          <p:nvPr/>
        </p:nvSpPr>
        <p:spPr>
          <a:xfrm>
            <a:off x="3988093" y="3206181"/>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4" name="TextBox 33">
            <a:extLst>
              <a:ext uri="{FF2B5EF4-FFF2-40B4-BE49-F238E27FC236}">
                <a16:creationId xmlns:a16="http://schemas.microsoft.com/office/drawing/2014/main" id="{F53CDFFE-D6D4-44D9-A932-090A213F4140}"/>
              </a:ext>
            </a:extLst>
          </p:cNvPr>
          <p:cNvSpPr txBox="1"/>
          <p:nvPr/>
        </p:nvSpPr>
        <p:spPr>
          <a:xfrm>
            <a:off x="4673033" y="3233758"/>
            <a:ext cx="1428750" cy="446276"/>
          </a:xfrm>
          <a:prstGeom prst="rect">
            <a:avLst/>
          </a:prstGeom>
          <a:solidFill>
            <a:srgbClr val="EFF9FB"/>
          </a:solidFill>
          <a:ln>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a:t>
            </a:r>
          </a:p>
        </p:txBody>
      </p:sp>
      <p:sp>
        <p:nvSpPr>
          <p:cNvPr id="36" name="TextBox 35">
            <a:extLst>
              <a:ext uri="{FF2B5EF4-FFF2-40B4-BE49-F238E27FC236}">
                <a16:creationId xmlns:a16="http://schemas.microsoft.com/office/drawing/2014/main" id="{4DE4D58C-58AF-41D0-9DBD-2050E813B8BF}"/>
              </a:ext>
            </a:extLst>
          </p:cNvPr>
          <p:cNvSpPr txBox="1"/>
          <p:nvPr/>
        </p:nvSpPr>
        <p:spPr>
          <a:xfrm>
            <a:off x="4673033" y="3868847"/>
            <a:ext cx="1428750" cy="461665"/>
          </a:xfrm>
          <a:prstGeom prst="rect">
            <a:avLst/>
          </a:prstGeom>
          <a:solidFill>
            <a:srgbClr val="EFF9FB"/>
          </a:solidFill>
          <a:ln>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sp>
        <p:nvSpPr>
          <p:cNvPr id="37" name="Rectangle: Rounded Corners 36">
            <a:extLst>
              <a:ext uri="{FF2B5EF4-FFF2-40B4-BE49-F238E27FC236}">
                <a16:creationId xmlns:a16="http://schemas.microsoft.com/office/drawing/2014/main" id="{BE28DD37-D5E8-4E4C-8EEB-2F9F5E0BCC55}"/>
              </a:ext>
            </a:extLst>
          </p:cNvPr>
          <p:cNvSpPr/>
          <p:nvPr/>
        </p:nvSpPr>
        <p:spPr>
          <a:xfrm rot="16200000">
            <a:off x="7433401" y="2169645"/>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AA356C31-5657-4CE9-B3B7-EF0D30FDB7B0}"/>
              </a:ext>
            </a:extLst>
          </p:cNvPr>
          <p:cNvSpPr/>
          <p:nvPr/>
        </p:nvSpPr>
        <p:spPr>
          <a:xfrm rot="16200000">
            <a:off x="7406760" y="2501603"/>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Oval 38">
            <a:extLst>
              <a:ext uri="{FF2B5EF4-FFF2-40B4-BE49-F238E27FC236}">
                <a16:creationId xmlns:a16="http://schemas.microsoft.com/office/drawing/2014/main" id="{78FA7F6C-4C89-4C7C-AAF0-0FB93DD8BC8C}"/>
              </a:ext>
            </a:extLst>
          </p:cNvPr>
          <p:cNvSpPr/>
          <p:nvPr/>
        </p:nvSpPr>
        <p:spPr>
          <a:xfrm>
            <a:off x="9490613" y="3647386"/>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Speech Bubble: Rectangle with Corners Rounded 39">
            <a:extLst>
              <a:ext uri="{FF2B5EF4-FFF2-40B4-BE49-F238E27FC236}">
                <a16:creationId xmlns:a16="http://schemas.microsoft.com/office/drawing/2014/main" id="{94215E34-8A1F-4BB4-AD90-930DBCAA9CED}"/>
              </a:ext>
            </a:extLst>
          </p:cNvPr>
          <p:cNvSpPr/>
          <p:nvPr/>
        </p:nvSpPr>
        <p:spPr>
          <a:xfrm>
            <a:off x="6926468" y="3298661"/>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74FD7C7F-1C0E-47E3-AA58-933C0F389B84}"/>
              </a:ext>
            </a:extLst>
          </p:cNvPr>
          <p:cNvSpPr txBox="1"/>
          <p:nvPr/>
        </p:nvSpPr>
        <p:spPr>
          <a:xfrm>
            <a:off x="6926468" y="3296908"/>
            <a:ext cx="23925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F4E79"/>
                </a:solidFill>
                <a:latin typeface="Century Gothic" panose="020B0502020202020204" pitchFamily="34" charset="0"/>
              </a:rPr>
              <a:t>Sie </a:t>
            </a:r>
            <a:r>
              <a:rPr lang="en-GB" sz="2000" dirty="0" err="1">
                <a:solidFill>
                  <a:srgbClr val="1F4E79"/>
                </a:solidFill>
                <a:latin typeface="Century Gothic" panose="020B0502020202020204" pitchFamily="34" charset="0"/>
              </a:rPr>
              <a:t>gewinnt</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diese</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Partyspiele</a:t>
            </a:r>
            <a:r>
              <a:rPr lang="en-GB" sz="2000" dirty="0">
                <a:solidFill>
                  <a:srgbClr val="1F4E79"/>
                </a:solidFill>
                <a:latin typeface="Century Gothic" panose="020B0502020202020204" pitchFamily="34" charset="0"/>
              </a:rPr>
              <a:t>/</a:t>
            </a:r>
            <a:r>
              <a:rPr lang="en-GB" sz="2000" dirty="0" err="1">
                <a:solidFill>
                  <a:srgbClr val="1F4E79"/>
                </a:solidFill>
                <a:latin typeface="Century Gothic" panose="020B0502020202020204" pitchFamily="34" charset="0"/>
              </a:rPr>
              <a:t>Preis</a:t>
            </a:r>
            <a:r>
              <a:rPr lang="en-GB" sz="2000" dirty="0">
                <a:solidFill>
                  <a:srgbClr val="1F4E79"/>
                </a:solidFill>
                <a:latin typeface="Century Gothic" panose="020B0502020202020204" pitchFamily="34" charset="0"/>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284211E8-A02A-46E8-9D59-5FDAFA50B723}"/>
              </a:ext>
            </a:extLst>
          </p:cNvPr>
          <p:cNvSpPr txBox="1"/>
          <p:nvPr/>
        </p:nvSpPr>
        <p:spPr>
          <a:xfrm>
            <a:off x="6191836" y="2993284"/>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4</a:t>
            </a:r>
          </a:p>
        </p:txBody>
      </p:sp>
      <p:sp>
        <p:nvSpPr>
          <p:cNvPr id="43" name="TextBox 42">
            <a:extLst>
              <a:ext uri="{FF2B5EF4-FFF2-40B4-BE49-F238E27FC236}">
                <a16:creationId xmlns:a16="http://schemas.microsoft.com/office/drawing/2014/main" id="{95EAB5EB-25F7-49A6-977E-49CE777EE45D}"/>
              </a:ext>
            </a:extLst>
          </p:cNvPr>
          <p:cNvSpPr txBox="1"/>
          <p:nvPr/>
        </p:nvSpPr>
        <p:spPr>
          <a:xfrm>
            <a:off x="9974372" y="3102612"/>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4" name="TextBox 43">
            <a:extLst>
              <a:ext uri="{FF2B5EF4-FFF2-40B4-BE49-F238E27FC236}">
                <a16:creationId xmlns:a16="http://schemas.microsoft.com/office/drawing/2014/main" id="{69F1DD4E-FFF1-4DA3-AC02-61BC5E24341C}"/>
              </a:ext>
            </a:extLst>
          </p:cNvPr>
          <p:cNvSpPr txBox="1"/>
          <p:nvPr/>
        </p:nvSpPr>
        <p:spPr>
          <a:xfrm>
            <a:off x="10659312" y="3130189"/>
            <a:ext cx="1428750" cy="446276"/>
          </a:xfrm>
          <a:prstGeom prst="rect">
            <a:avLst/>
          </a:prstGeom>
          <a:solidFill>
            <a:srgbClr val="EFF9FB"/>
          </a:solidFill>
          <a:ln>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sp>
        <p:nvSpPr>
          <p:cNvPr id="46" name="TextBox 45">
            <a:extLst>
              <a:ext uri="{FF2B5EF4-FFF2-40B4-BE49-F238E27FC236}">
                <a16:creationId xmlns:a16="http://schemas.microsoft.com/office/drawing/2014/main" id="{4FA14D0B-96C7-4D75-8279-19937D497A9F}"/>
              </a:ext>
            </a:extLst>
          </p:cNvPr>
          <p:cNvSpPr txBox="1"/>
          <p:nvPr/>
        </p:nvSpPr>
        <p:spPr>
          <a:xfrm>
            <a:off x="10659312" y="3765278"/>
            <a:ext cx="1428750" cy="461665"/>
          </a:xfrm>
          <a:prstGeom prst="rect">
            <a:avLst/>
          </a:prstGeom>
          <a:solidFill>
            <a:srgbClr val="EFF9FB"/>
          </a:solidFill>
          <a:ln>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a:t>
            </a:r>
          </a:p>
        </p:txBody>
      </p:sp>
      <p:sp>
        <p:nvSpPr>
          <p:cNvPr id="47" name="Rectangle: Rounded Corners 46">
            <a:extLst>
              <a:ext uri="{FF2B5EF4-FFF2-40B4-BE49-F238E27FC236}">
                <a16:creationId xmlns:a16="http://schemas.microsoft.com/office/drawing/2014/main" id="{895FCBAE-AEAD-41BF-8514-10259C925CA5}"/>
              </a:ext>
            </a:extLst>
          </p:cNvPr>
          <p:cNvSpPr/>
          <p:nvPr/>
        </p:nvSpPr>
        <p:spPr>
          <a:xfrm rot="16200000">
            <a:off x="1449901" y="4224393"/>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0A3DAEBA-5920-49A3-91B2-3223A0061B60}"/>
              </a:ext>
            </a:extLst>
          </p:cNvPr>
          <p:cNvSpPr/>
          <p:nvPr/>
        </p:nvSpPr>
        <p:spPr>
          <a:xfrm rot="16200000">
            <a:off x="1423260" y="4556351"/>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Oval 48">
            <a:extLst>
              <a:ext uri="{FF2B5EF4-FFF2-40B4-BE49-F238E27FC236}">
                <a16:creationId xmlns:a16="http://schemas.microsoft.com/office/drawing/2014/main" id="{627E31CA-32EF-43BE-AFF4-A412252CCF5D}"/>
              </a:ext>
            </a:extLst>
          </p:cNvPr>
          <p:cNvSpPr/>
          <p:nvPr/>
        </p:nvSpPr>
        <p:spPr>
          <a:xfrm>
            <a:off x="3507113" y="5702134"/>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Speech Bubble: Rectangle with Corners Rounded 49">
            <a:extLst>
              <a:ext uri="{FF2B5EF4-FFF2-40B4-BE49-F238E27FC236}">
                <a16:creationId xmlns:a16="http://schemas.microsoft.com/office/drawing/2014/main" id="{CF8D28C7-9242-4023-9F82-7DA71DD36CD3}"/>
              </a:ext>
            </a:extLst>
          </p:cNvPr>
          <p:cNvSpPr/>
          <p:nvPr/>
        </p:nvSpPr>
        <p:spPr>
          <a:xfrm>
            <a:off x="942968" y="5353409"/>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1" name="TextBox 50">
            <a:extLst>
              <a:ext uri="{FF2B5EF4-FFF2-40B4-BE49-F238E27FC236}">
                <a16:creationId xmlns:a16="http://schemas.microsoft.com/office/drawing/2014/main" id="{E7711254-B2AB-461B-9000-F57453818BB6}"/>
              </a:ext>
            </a:extLst>
          </p:cNvPr>
          <p:cNvSpPr txBox="1"/>
          <p:nvPr/>
        </p:nvSpPr>
        <p:spPr>
          <a:xfrm>
            <a:off x="897998" y="5355961"/>
            <a:ext cx="271352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F4E79"/>
                </a:solidFill>
                <a:latin typeface="Century Gothic" panose="020B0502020202020204" pitchFamily="34" charset="0"/>
              </a:rPr>
              <a:t>Sie </a:t>
            </a:r>
            <a:r>
              <a:rPr lang="en-GB" sz="2000" dirty="0" err="1">
                <a:solidFill>
                  <a:srgbClr val="1F4E79"/>
                </a:solidFill>
                <a:latin typeface="Century Gothic" panose="020B0502020202020204" pitchFamily="34" charset="0"/>
              </a:rPr>
              <a:t>machen</a:t>
            </a:r>
            <a:r>
              <a:rPr lang="en-GB" sz="2000" dirty="0">
                <a:solidFill>
                  <a:srgbClr val="1F4E79"/>
                </a:solidFill>
                <a:latin typeface="Century Gothic" panose="020B0502020202020204" pitchFamily="34" charset="0"/>
              </a:rPr>
              <a:t> dieses </a:t>
            </a:r>
            <a:r>
              <a:rPr lang="en-GB" sz="2000" dirty="0" err="1">
                <a:solidFill>
                  <a:srgbClr val="1F4E79"/>
                </a:solidFill>
                <a:latin typeface="Century Gothic" panose="020B0502020202020204" pitchFamily="34" charset="0"/>
              </a:rPr>
              <a:t>Foto</a:t>
            </a:r>
            <a:r>
              <a:rPr lang="en-GB" sz="2000" dirty="0">
                <a:solidFill>
                  <a:srgbClr val="1F4E79"/>
                </a:solidFill>
                <a:latin typeface="Century Gothic" panose="020B0502020202020204" pitchFamily="34" charset="0"/>
              </a:rPr>
              <a:t>/</a:t>
            </a:r>
            <a:r>
              <a:rPr lang="en-GB" sz="2000" dirty="0" err="1">
                <a:solidFill>
                  <a:srgbClr val="1F4E79"/>
                </a:solidFill>
                <a:latin typeface="Century Gothic" panose="020B0502020202020204" pitchFamily="34" charset="0"/>
              </a:rPr>
              <a:t>Liste</a:t>
            </a:r>
            <a:r>
              <a:rPr lang="en-GB" sz="2000" dirty="0">
                <a:solidFill>
                  <a:srgbClr val="1F4E79"/>
                </a:solidFill>
                <a:latin typeface="Century Gothic" panose="020B0502020202020204" pitchFamily="34" charset="0"/>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52" name="TextBox 51">
            <a:extLst>
              <a:ext uri="{FF2B5EF4-FFF2-40B4-BE49-F238E27FC236}">
                <a16:creationId xmlns:a16="http://schemas.microsoft.com/office/drawing/2014/main" id="{48654096-BC00-45D3-89B8-99ECBA40136D}"/>
              </a:ext>
            </a:extLst>
          </p:cNvPr>
          <p:cNvSpPr txBox="1"/>
          <p:nvPr/>
        </p:nvSpPr>
        <p:spPr>
          <a:xfrm>
            <a:off x="147376" y="5048032"/>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p>
        </p:txBody>
      </p:sp>
      <p:sp>
        <p:nvSpPr>
          <p:cNvPr id="53" name="TextBox 52">
            <a:extLst>
              <a:ext uri="{FF2B5EF4-FFF2-40B4-BE49-F238E27FC236}">
                <a16:creationId xmlns:a16="http://schemas.microsoft.com/office/drawing/2014/main" id="{271ED6C2-96D8-4F81-B8D6-2091DED743C4}"/>
              </a:ext>
            </a:extLst>
          </p:cNvPr>
          <p:cNvSpPr txBox="1"/>
          <p:nvPr/>
        </p:nvSpPr>
        <p:spPr>
          <a:xfrm>
            <a:off x="3990872" y="5157360"/>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4" name="TextBox 53">
            <a:extLst>
              <a:ext uri="{FF2B5EF4-FFF2-40B4-BE49-F238E27FC236}">
                <a16:creationId xmlns:a16="http://schemas.microsoft.com/office/drawing/2014/main" id="{25FC993E-93FB-4EB3-B5B0-45DD68D7A7B3}"/>
              </a:ext>
            </a:extLst>
          </p:cNvPr>
          <p:cNvSpPr txBox="1"/>
          <p:nvPr/>
        </p:nvSpPr>
        <p:spPr>
          <a:xfrm>
            <a:off x="4675812" y="5184937"/>
            <a:ext cx="1428750" cy="461665"/>
          </a:xfrm>
          <a:prstGeom prst="rect">
            <a:avLst/>
          </a:prstGeom>
          <a:solidFill>
            <a:srgbClr val="EFF9FB"/>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a:t>
            </a:r>
          </a:p>
        </p:txBody>
      </p:sp>
      <p:sp>
        <p:nvSpPr>
          <p:cNvPr id="56" name="TextBox 55">
            <a:extLst>
              <a:ext uri="{FF2B5EF4-FFF2-40B4-BE49-F238E27FC236}">
                <a16:creationId xmlns:a16="http://schemas.microsoft.com/office/drawing/2014/main" id="{60DB56D6-06F6-4E51-B6E3-9F906DDAD7E3}"/>
              </a:ext>
            </a:extLst>
          </p:cNvPr>
          <p:cNvSpPr txBox="1"/>
          <p:nvPr/>
        </p:nvSpPr>
        <p:spPr>
          <a:xfrm>
            <a:off x="4675812" y="5820026"/>
            <a:ext cx="1428750" cy="461665"/>
          </a:xfrm>
          <a:prstGeom prst="rect">
            <a:avLst/>
          </a:prstGeom>
          <a:solidFill>
            <a:srgbClr val="EFF9FB"/>
          </a:solidFill>
          <a:ln>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sp>
        <p:nvSpPr>
          <p:cNvPr id="57" name="Rectangle: Rounded Corners 56">
            <a:extLst>
              <a:ext uri="{FF2B5EF4-FFF2-40B4-BE49-F238E27FC236}">
                <a16:creationId xmlns:a16="http://schemas.microsoft.com/office/drawing/2014/main" id="{2E9CDF83-31D5-4DC2-9E33-47E33FF2F18B}"/>
              </a:ext>
            </a:extLst>
          </p:cNvPr>
          <p:cNvSpPr/>
          <p:nvPr/>
        </p:nvSpPr>
        <p:spPr>
          <a:xfrm rot="16200000">
            <a:off x="7436180" y="4120824"/>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8" name="Rectangle 57">
            <a:extLst>
              <a:ext uri="{FF2B5EF4-FFF2-40B4-BE49-F238E27FC236}">
                <a16:creationId xmlns:a16="http://schemas.microsoft.com/office/drawing/2014/main" id="{86C14C37-2813-4210-B414-4D2A216CE3A3}"/>
              </a:ext>
            </a:extLst>
          </p:cNvPr>
          <p:cNvSpPr/>
          <p:nvPr/>
        </p:nvSpPr>
        <p:spPr>
          <a:xfrm rot="16200000">
            <a:off x="7409539" y="4452782"/>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Oval 58">
            <a:extLst>
              <a:ext uri="{FF2B5EF4-FFF2-40B4-BE49-F238E27FC236}">
                <a16:creationId xmlns:a16="http://schemas.microsoft.com/office/drawing/2014/main" id="{056C975A-2CED-425A-B508-65D93DB2FABF}"/>
              </a:ext>
            </a:extLst>
          </p:cNvPr>
          <p:cNvSpPr/>
          <p:nvPr/>
        </p:nvSpPr>
        <p:spPr>
          <a:xfrm>
            <a:off x="9493392" y="5598565"/>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Speech Bubble: Rectangle with Corners Rounded 59">
            <a:extLst>
              <a:ext uri="{FF2B5EF4-FFF2-40B4-BE49-F238E27FC236}">
                <a16:creationId xmlns:a16="http://schemas.microsoft.com/office/drawing/2014/main" id="{EDBA1CB1-FF4A-4A07-800E-E8F5F5CAD871}"/>
              </a:ext>
            </a:extLst>
          </p:cNvPr>
          <p:cNvSpPr/>
          <p:nvPr/>
        </p:nvSpPr>
        <p:spPr>
          <a:xfrm>
            <a:off x="6929247" y="5249840"/>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1" name="TextBox 60">
            <a:extLst>
              <a:ext uri="{FF2B5EF4-FFF2-40B4-BE49-F238E27FC236}">
                <a16:creationId xmlns:a16="http://schemas.microsoft.com/office/drawing/2014/main" id="{EA906E03-8FD3-4961-8A92-3CA9D85EF565}"/>
              </a:ext>
            </a:extLst>
          </p:cNvPr>
          <p:cNvSpPr txBox="1"/>
          <p:nvPr/>
        </p:nvSpPr>
        <p:spPr>
          <a:xfrm>
            <a:off x="6893739" y="5248087"/>
            <a:ext cx="25095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F4E79"/>
                </a:solidFill>
                <a:latin typeface="Century Gothic" panose="020B0502020202020204" pitchFamily="34" charset="0"/>
              </a:rPr>
              <a:t>Sie </a:t>
            </a:r>
            <a:r>
              <a:rPr lang="en-GB" sz="2000" dirty="0" err="1">
                <a:solidFill>
                  <a:srgbClr val="1F4E79"/>
                </a:solidFill>
                <a:latin typeface="Century Gothic" panose="020B0502020202020204" pitchFamily="34" charset="0"/>
              </a:rPr>
              <a:t>wiederholen</a:t>
            </a:r>
            <a:r>
              <a:rPr lang="en-GB" sz="2000" dirty="0">
                <a:solidFill>
                  <a:srgbClr val="1F4E79"/>
                </a:solidFill>
                <a:latin typeface="Century Gothic" panose="020B0502020202020204" pitchFamily="34" charset="0"/>
              </a:rPr>
              <a:t> dieses Lieder/Lied.</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D06A5264-6A2C-431C-8F07-EAEA01BA084D}"/>
              </a:ext>
            </a:extLst>
          </p:cNvPr>
          <p:cNvSpPr txBox="1"/>
          <p:nvPr/>
        </p:nvSpPr>
        <p:spPr>
          <a:xfrm>
            <a:off x="6194615" y="4944463"/>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5</a:t>
            </a:r>
          </a:p>
        </p:txBody>
      </p:sp>
      <p:sp>
        <p:nvSpPr>
          <p:cNvPr id="63" name="TextBox 62">
            <a:extLst>
              <a:ext uri="{FF2B5EF4-FFF2-40B4-BE49-F238E27FC236}">
                <a16:creationId xmlns:a16="http://schemas.microsoft.com/office/drawing/2014/main" id="{B22E5569-4463-484E-89A3-1CE67BF3C788}"/>
              </a:ext>
            </a:extLst>
          </p:cNvPr>
          <p:cNvSpPr txBox="1"/>
          <p:nvPr/>
        </p:nvSpPr>
        <p:spPr>
          <a:xfrm>
            <a:off x="9977151" y="5053791"/>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4" name="TextBox 63">
            <a:extLst>
              <a:ext uri="{FF2B5EF4-FFF2-40B4-BE49-F238E27FC236}">
                <a16:creationId xmlns:a16="http://schemas.microsoft.com/office/drawing/2014/main" id="{5B36EEA6-FCC1-4D4E-B943-E23EB4F45E10}"/>
              </a:ext>
            </a:extLst>
          </p:cNvPr>
          <p:cNvSpPr txBox="1"/>
          <p:nvPr/>
        </p:nvSpPr>
        <p:spPr>
          <a:xfrm>
            <a:off x="10662091" y="5081368"/>
            <a:ext cx="1428750" cy="461665"/>
          </a:xfrm>
          <a:prstGeom prst="rect">
            <a:avLst/>
          </a:prstGeom>
          <a:solidFill>
            <a:srgbClr val="EFF9FB"/>
          </a:solidFill>
          <a:ln>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sp>
        <p:nvSpPr>
          <p:cNvPr id="66" name="TextBox 65">
            <a:extLst>
              <a:ext uri="{FF2B5EF4-FFF2-40B4-BE49-F238E27FC236}">
                <a16:creationId xmlns:a16="http://schemas.microsoft.com/office/drawing/2014/main" id="{3CE8A91A-A765-4E9C-A7AA-A4C332CFE7EB}"/>
              </a:ext>
            </a:extLst>
          </p:cNvPr>
          <p:cNvSpPr txBox="1"/>
          <p:nvPr/>
        </p:nvSpPr>
        <p:spPr>
          <a:xfrm>
            <a:off x="10662091" y="5716457"/>
            <a:ext cx="1428750" cy="461665"/>
          </a:xfrm>
          <a:prstGeom prst="rect">
            <a:avLst/>
          </a:prstGeom>
          <a:solidFill>
            <a:srgbClr val="EFF9FB"/>
          </a:solidFill>
          <a:ln>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a:t>
            </a: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pic>
        <p:nvPicPr>
          <p:cNvPr id="68" name="Picture 67" descr="Shape, arrow&#10;&#10;Description automatically generated">
            <a:extLst>
              <a:ext uri="{FF2B5EF4-FFF2-40B4-BE49-F238E27FC236}">
                <a16:creationId xmlns:a16="http://schemas.microsoft.com/office/drawing/2014/main" id="{88EFA66D-9D39-43F3-B02E-B453E1ABB447}"/>
              </a:ext>
            </a:extLst>
          </p:cNvPr>
          <p:cNvPicPr>
            <a:picLocks noChangeAspect="1"/>
          </p:cNvPicPr>
          <p:nvPr/>
        </p:nvPicPr>
        <p:blipFill>
          <a:blip r:embed="rId4"/>
          <a:stretch>
            <a:fillRect/>
          </a:stretch>
        </p:blipFill>
        <p:spPr>
          <a:xfrm>
            <a:off x="5289105" y="1838988"/>
            <a:ext cx="546339" cy="506217"/>
          </a:xfrm>
          <a:prstGeom prst="rect">
            <a:avLst/>
          </a:prstGeom>
        </p:spPr>
      </p:pic>
      <p:pic>
        <p:nvPicPr>
          <p:cNvPr id="71" name="Graphic 70" descr="Teacher">
            <a:extLst>
              <a:ext uri="{FF2B5EF4-FFF2-40B4-BE49-F238E27FC236}">
                <a16:creationId xmlns:a16="http://schemas.microsoft.com/office/drawing/2014/main" id="{2ADF4975-0373-4EBC-B689-B6EF2C11564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455" y="333231"/>
            <a:ext cx="914400" cy="914400"/>
          </a:xfrm>
          <a:prstGeom prst="rect">
            <a:avLst/>
          </a:prstGeom>
        </p:spPr>
      </p:pic>
      <p:sp>
        <p:nvSpPr>
          <p:cNvPr id="72" name="Speech Bubble: Rectangle with Corners Rounded 71">
            <a:extLst>
              <a:ext uri="{FF2B5EF4-FFF2-40B4-BE49-F238E27FC236}">
                <a16:creationId xmlns:a16="http://schemas.microsoft.com/office/drawing/2014/main" id="{4AC79476-FC15-4C2C-96B6-08DFB042C6D7}"/>
              </a:ext>
            </a:extLst>
          </p:cNvPr>
          <p:cNvSpPr/>
          <p:nvPr/>
        </p:nvSpPr>
        <p:spPr>
          <a:xfrm>
            <a:off x="1067159" y="446501"/>
            <a:ext cx="9255143" cy="5180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3" name="Google Shape;108;p3">
            <a:extLst>
              <a:ext uri="{FF2B5EF4-FFF2-40B4-BE49-F238E27FC236}">
                <a16:creationId xmlns:a16="http://schemas.microsoft.com/office/drawing/2014/main" id="{1FA07CAD-76ED-4863-A736-8436CA9EA9C6}"/>
              </a:ext>
            </a:extLst>
          </p:cNvPr>
          <p:cNvSpPr txBox="1"/>
          <p:nvPr/>
        </p:nvSpPr>
        <p:spPr>
          <a:xfrm>
            <a:off x="1152886" y="536936"/>
            <a:ext cx="9255143" cy="400069"/>
          </a:xfrm>
          <a:prstGeom prst="rect">
            <a:avLst/>
          </a:prstGeom>
          <a:noFill/>
          <a:ln>
            <a:noFill/>
          </a:ln>
        </p:spPr>
        <p:txBody>
          <a:bodyPr spcFirstLastPara="1" wrap="square" lIns="91425" tIns="45700" rIns="91425" bIns="45700" anchor="t" anchorCtr="0">
            <a:spAutoFit/>
          </a:bodyPr>
          <a:lstStyle/>
          <a:p>
            <a:pPr>
              <a:defRPr/>
            </a:pPr>
            <a:r>
              <a:rPr lang="en-GB" sz="2000" spc="-1" dirty="0" err="1">
                <a:solidFill>
                  <a:srgbClr val="002060"/>
                </a:solidFill>
                <a:latin typeface="Century Gothic"/>
              </a:rPr>
              <a:t>Schreib</a:t>
            </a:r>
            <a:r>
              <a:rPr lang="en-GB" sz="2000" spc="-1" dirty="0">
                <a:solidFill>
                  <a:srgbClr val="002060"/>
                </a:solidFill>
                <a:latin typeface="Century Gothic"/>
              </a:rPr>
              <a:t> 1 – 5 und </a:t>
            </a:r>
            <a:r>
              <a:rPr lang="en-GB" sz="2000" b="1" spc="-1" dirty="0">
                <a:solidFill>
                  <a:srgbClr val="002060"/>
                </a:solidFill>
                <a:latin typeface="Century Gothic"/>
              </a:rPr>
              <a:t>she</a:t>
            </a:r>
            <a:r>
              <a:rPr lang="en-GB" sz="2000" spc="-1" dirty="0">
                <a:solidFill>
                  <a:srgbClr val="002060"/>
                </a:solidFill>
                <a:latin typeface="Century Gothic"/>
              </a:rPr>
              <a:t> </a:t>
            </a:r>
            <a:r>
              <a:rPr lang="en-GB" sz="2000" spc="-1" dirty="0" err="1">
                <a:solidFill>
                  <a:srgbClr val="002060"/>
                </a:solidFill>
                <a:latin typeface="Century Gothic"/>
              </a:rPr>
              <a:t>oder</a:t>
            </a:r>
            <a:r>
              <a:rPr lang="en-GB" sz="2000" spc="-1" dirty="0">
                <a:solidFill>
                  <a:srgbClr val="002060"/>
                </a:solidFill>
                <a:latin typeface="Century Gothic"/>
              </a:rPr>
              <a:t> </a:t>
            </a:r>
            <a:r>
              <a:rPr lang="en-GB" sz="2000" b="1" spc="-1" dirty="0">
                <a:solidFill>
                  <a:srgbClr val="002060"/>
                </a:solidFill>
                <a:latin typeface="Century Gothic"/>
              </a:rPr>
              <a:t>they. </a:t>
            </a:r>
            <a:r>
              <a:rPr lang="en-GB" sz="2000" spc="-1" dirty="0">
                <a:solidFill>
                  <a:srgbClr val="002060"/>
                </a:solidFill>
                <a:latin typeface="Century Gothic"/>
              </a:rPr>
              <a:t>Dann </a:t>
            </a:r>
            <a:r>
              <a:rPr lang="en-GB" sz="2000" spc="-1" dirty="0" err="1">
                <a:solidFill>
                  <a:srgbClr val="002060"/>
                </a:solidFill>
                <a:latin typeface="Century Gothic"/>
              </a:rPr>
              <a:t>schreib</a:t>
            </a:r>
            <a:r>
              <a:rPr lang="en-GB" sz="2000" spc="-1" dirty="0">
                <a:solidFill>
                  <a:srgbClr val="002060"/>
                </a:solidFill>
                <a:latin typeface="Century Gothic"/>
              </a:rPr>
              <a:t> </a:t>
            </a:r>
            <a:r>
              <a:rPr lang="en-GB" sz="2000" spc="-1" dirty="0" err="1">
                <a:solidFill>
                  <a:srgbClr val="002060"/>
                </a:solidFill>
                <a:latin typeface="Century Gothic"/>
              </a:rPr>
              <a:t>Moritzs</a:t>
            </a:r>
            <a:r>
              <a:rPr lang="en-GB" sz="2000" spc="-1" dirty="0">
                <a:solidFill>
                  <a:srgbClr val="002060"/>
                </a:solidFill>
                <a:latin typeface="Century Gothic"/>
              </a:rPr>
              <a:t> Idee auf </a:t>
            </a:r>
            <a:r>
              <a:rPr lang="en-GB" sz="2000" spc="-1" dirty="0" err="1">
                <a:solidFill>
                  <a:srgbClr val="002060"/>
                </a:solidFill>
                <a:latin typeface="Century Gothic"/>
              </a:rPr>
              <a:t>Englisch</a:t>
            </a:r>
            <a:r>
              <a:rPr lang="en-GB" sz="2000" spc="-1" dirty="0">
                <a:solidFill>
                  <a:srgbClr val="002060"/>
                </a:solidFill>
                <a:latin typeface="Century Gothic"/>
              </a:rPr>
              <a:t>.</a:t>
            </a:r>
            <a:endParaRPr kumimoji="0" sz="200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grpSp>
        <p:nvGrpSpPr>
          <p:cNvPr id="5" name="Group 4">
            <a:extLst>
              <a:ext uri="{FF2B5EF4-FFF2-40B4-BE49-F238E27FC236}">
                <a16:creationId xmlns:a16="http://schemas.microsoft.com/office/drawing/2014/main" id="{66CB383C-085E-47C8-BC06-AC0F5566ACE7}"/>
              </a:ext>
            </a:extLst>
          </p:cNvPr>
          <p:cNvGrpSpPr/>
          <p:nvPr/>
        </p:nvGrpSpPr>
        <p:grpSpPr>
          <a:xfrm>
            <a:off x="9319017" y="979190"/>
            <a:ext cx="1834200" cy="1576132"/>
            <a:chOff x="9363963" y="0"/>
            <a:chExt cx="1978453" cy="1777822"/>
          </a:xfrm>
        </p:grpSpPr>
        <p:pic>
          <p:nvPicPr>
            <p:cNvPr id="4" name="Picture 3" descr="A picture containing text, toy, doll, vector graphics&#10;&#10;Description automatically generated">
              <a:extLst>
                <a:ext uri="{FF2B5EF4-FFF2-40B4-BE49-F238E27FC236}">
                  <a16:creationId xmlns:a16="http://schemas.microsoft.com/office/drawing/2014/main" id="{1C74A5CB-43B7-40E9-9060-E243D0AC03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39843" y="0"/>
              <a:ext cx="1702573" cy="1649368"/>
            </a:xfrm>
            <a:prstGeom prst="rect">
              <a:avLst/>
            </a:prstGeom>
          </p:spPr>
        </p:pic>
        <p:pic>
          <p:nvPicPr>
            <p:cNvPr id="70" name="Picture 69" descr="Icon&#10;&#10;Description automatically generated">
              <a:extLst>
                <a:ext uri="{FF2B5EF4-FFF2-40B4-BE49-F238E27FC236}">
                  <a16:creationId xmlns:a16="http://schemas.microsoft.com/office/drawing/2014/main" id="{D43565E8-B403-4066-B4C9-41FEAA56AB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3963" y="764458"/>
              <a:ext cx="988029" cy="1013364"/>
            </a:xfrm>
            <a:prstGeom prst="rect">
              <a:avLst/>
            </a:prstGeom>
          </p:spPr>
        </p:pic>
      </p:grpSp>
      <p:sp>
        <p:nvSpPr>
          <p:cNvPr id="6" name="Rectangle: Rounded Corners 5">
            <a:extLst>
              <a:ext uri="{FF2B5EF4-FFF2-40B4-BE49-F238E27FC236}">
                <a16:creationId xmlns:a16="http://schemas.microsoft.com/office/drawing/2014/main" id="{7D6F5A57-3170-4D6A-8230-7E1DE457E067}"/>
              </a:ext>
            </a:extLst>
          </p:cNvPr>
          <p:cNvSpPr/>
          <p:nvPr/>
        </p:nvSpPr>
        <p:spPr>
          <a:xfrm>
            <a:off x="2917847" y="2013444"/>
            <a:ext cx="1085236" cy="283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rgbClr val="002060"/>
                </a:solidFill>
              </a:rPr>
              <a:t>.</a:t>
            </a:r>
          </a:p>
        </p:txBody>
      </p:sp>
      <p:pic>
        <p:nvPicPr>
          <p:cNvPr id="74" name="Picture 73" descr="Shape, arrow&#10;&#10;Description automatically generated">
            <a:extLst>
              <a:ext uri="{FF2B5EF4-FFF2-40B4-BE49-F238E27FC236}">
                <a16:creationId xmlns:a16="http://schemas.microsoft.com/office/drawing/2014/main" id="{2A455BBE-E107-45FE-9476-6445DBA7FADA}"/>
              </a:ext>
            </a:extLst>
          </p:cNvPr>
          <p:cNvPicPr>
            <a:picLocks noChangeAspect="1"/>
          </p:cNvPicPr>
          <p:nvPr/>
        </p:nvPicPr>
        <p:blipFill>
          <a:blip r:embed="rId4"/>
          <a:stretch>
            <a:fillRect/>
          </a:stretch>
        </p:blipFill>
        <p:spPr>
          <a:xfrm>
            <a:off x="4113147" y="3720726"/>
            <a:ext cx="546339" cy="506217"/>
          </a:xfrm>
          <a:prstGeom prst="rect">
            <a:avLst/>
          </a:prstGeom>
        </p:spPr>
      </p:pic>
      <p:pic>
        <p:nvPicPr>
          <p:cNvPr id="75" name="Picture 74" descr="Shape, arrow&#10;&#10;Description automatically generated">
            <a:extLst>
              <a:ext uri="{FF2B5EF4-FFF2-40B4-BE49-F238E27FC236}">
                <a16:creationId xmlns:a16="http://schemas.microsoft.com/office/drawing/2014/main" id="{131BB91E-BEEF-4449-910C-6841D148F703}"/>
              </a:ext>
            </a:extLst>
          </p:cNvPr>
          <p:cNvPicPr>
            <a:picLocks noChangeAspect="1"/>
          </p:cNvPicPr>
          <p:nvPr/>
        </p:nvPicPr>
        <p:blipFill>
          <a:blip r:embed="rId4"/>
          <a:stretch>
            <a:fillRect/>
          </a:stretch>
        </p:blipFill>
        <p:spPr>
          <a:xfrm>
            <a:off x="4057173" y="5104721"/>
            <a:ext cx="546339" cy="506217"/>
          </a:xfrm>
          <a:prstGeom prst="rect">
            <a:avLst/>
          </a:prstGeom>
        </p:spPr>
      </p:pic>
      <p:pic>
        <p:nvPicPr>
          <p:cNvPr id="76" name="Picture 75" descr="Shape, arrow&#10;&#10;Description automatically generated">
            <a:extLst>
              <a:ext uri="{FF2B5EF4-FFF2-40B4-BE49-F238E27FC236}">
                <a16:creationId xmlns:a16="http://schemas.microsoft.com/office/drawing/2014/main" id="{21258A1E-01F9-4C10-AB0B-8FA4DB388959}"/>
              </a:ext>
            </a:extLst>
          </p:cNvPr>
          <p:cNvPicPr>
            <a:picLocks noChangeAspect="1"/>
          </p:cNvPicPr>
          <p:nvPr/>
        </p:nvPicPr>
        <p:blipFill>
          <a:blip r:embed="rId4"/>
          <a:stretch>
            <a:fillRect/>
          </a:stretch>
        </p:blipFill>
        <p:spPr>
          <a:xfrm>
            <a:off x="10022920" y="3052541"/>
            <a:ext cx="546339" cy="506217"/>
          </a:xfrm>
          <a:prstGeom prst="rect">
            <a:avLst/>
          </a:prstGeom>
        </p:spPr>
      </p:pic>
      <p:pic>
        <p:nvPicPr>
          <p:cNvPr id="77" name="Picture 76" descr="Shape, arrow&#10;&#10;Description automatically generated">
            <a:extLst>
              <a:ext uri="{FF2B5EF4-FFF2-40B4-BE49-F238E27FC236}">
                <a16:creationId xmlns:a16="http://schemas.microsoft.com/office/drawing/2014/main" id="{ACD2F4B1-622D-40B0-B61E-B72DAE247603}"/>
              </a:ext>
            </a:extLst>
          </p:cNvPr>
          <p:cNvPicPr>
            <a:picLocks noChangeAspect="1"/>
          </p:cNvPicPr>
          <p:nvPr/>
        </p:nvPicPr>
        <p:blipFill>
          <a:blip r:embed="rId4"/>
          <a:stretch>
            <a:fillRect/>
          </a:stretch>
        </p:blipFill>
        <p:spPr>
          <a:xfrm>
            <a:off x="10022920" y="5589145"/>
            <a:ext cx="546339" cy="506217"/>
          </a:xfrm>
          <a:prstGeom prst="rect">
            <a:avLst/>
          </a:prstGeom>
        </p:spPr>
      </p:pic>
      <p:sp>
        <p:nvSpPr>
          <p:cNvPr id="78" name="Rectangle: Rounded Corners 77">
            <a:extLst>
              <a:ext uri="{FF2B5EF4-FFF2-40B4-BE49-F238E27FC236}">
                <a16:creationId xmlns:a16="http://schemas.microsoft.com/office/drawing/2014/main" id="{861D2DE1-748B-43C5-B512-CCAF691FCD4D}"/>
              </a:ext>
            </a:extLst>
          </p:cNvPr>
          <p:cNvSpPr/>
          <p:nvPr/>
        </p:nvSpPr>
        <p:spPr>
          <a:xfrm>
            <a:off x="1013855" y="3784546"/>
            <a:ext cx="657759" cy="28989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800" dirty="0">
              <a:solidFill>
                <a:srgbClr val="002060"/>
              </a:solidFill>
            </a:endParaRPr>
          </a:p>
        </p:txBody>
      </p:sp>
      <p:sp>
        <p:nvSpPr>
          <p:cNvPr id="79" name="Rectangle: Rounded Corners 78">
            <a:extLst>
              <a:ext uri="{FF2B5EF4-FFF2-40B4-BE49-F238E27FC236}">
                <a16:creationId xmlns:a16="http://schemas.microsoft.com/office/drawing/2014/main" id="{6A12BB28-2965-4096-989B-9117C504B42E}"/>
              </a:ext>
            </a:extLst>
          </p:cNvPr>
          <p:cNvSpPr/>
          <p:nvPr/>
        </p:nvSpPr>
        <p:spPr>
          <a:xfrm>
            <a:off x="1534362" y="5709904"/>
            <a:ext cx="1085236" cy="283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rgbClr val="002060"/>
                </a:solidFill>
              </a:rPr>
              <a:t>.</a:t>
            </a:r>
          </a:p>
        </p:txBody>
      </p:sp>
      <p:sp>
        <p:nvSpPr>
          <p:cNvPr id="80" name="Rectangle: Rounded Corners 79">
            <a:extLst>
              <a:ext uri="{FF2B5EF4-FFF2-40B4-BE49-F238E27FC236}">
                <a16:creationId xmlns:a16="http://schemas.microsoft.com/office/drawing/2014/main" id="{F509E776-8787-4D35-97DB-BF47A2231BA2}"/>
              </a:ext>
            </a:extLst>
          </p:cNvPr>
          <p:cNvSpPr/>
          <p:nvPr/>
        </p:nvSpPr>
        <p:spPr>
          <a:xfrm>
            <a:off x="8355086" y="3670740"/>
            <a:ext cx="963931" cy="2587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rgbClr val="002060"/>
                </a:solidFill>
              </a:rPr>
              <a:t>.</a:t>
            </a:r>
          </a:p>
        </p:txBody>
      </p:sp>
      <p:sp>
        <p:nvSpPr>
          <p:cNvPr id="81" name="Rectangle: Rounded Corners 80">
            <a:extLst>
              <a:ext uri="{FF2B5EF4-FFF2-40B4-BE49-F238E27FC236}">
                <a16:creationId xmlns:a16="http://schemas.microsoft.com/office/drawing/2014/main" id="{EBC7E9AC-881E-4DB7-9FE2-96A9E30A0E1B}"/>
              </a:ext>
            </a:extLst>
          </p:cNvPr>
          <p:cNvSpPr/>
          <p:nvPr/>
        </p:nvSpPr>
        <p:spPr>
          <a:xfrm>
            <a:off x="7791111" y="5596764"/>
            <a:ext cx="871626" cy="26833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800" dirty="0">
              <a:solidFill>
                <a:srgbClr val="002060"/>
              </a:solidFill>
            </a:endParaRPr>
          </a:p>
        </p:txBody>
      </p:sp>
    </p:spTree>
    <p:extLst>
      <p:ext uri="{BB962C8B-B14F-4D97-AF65-F5344CB8AC3E}">
        <p14:creationId xmlns:p14="http://schemas.microsoft.com/office/powerpoint/2010/main" val="170312958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6"/>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7"/>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8"/>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9"/>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60"/>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6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62"/>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63"/>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64"/>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66"/>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74"/>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78"/>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75"/>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79"/>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76"/>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80"/>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77"/>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5" grpId="0" animBg="1"/>
      <p:bldP spid="16" grpId="0" animBg="1"/>
      <p:bldP spid="17" grpId="0" animBg="1"/>
      <p:bldP spid="18" grpId="0" animBg="1"/>
      <p:bldP spid="19" grpId="0"/>
      <p:bldP spid="20" grpId="0" animBg="1"/>
      <p:bldP spid="21" grpId="0" animBg="1"/>
      <p:bldP spid="22" grpId="0" animBg="1"/>
      <p:bldP spid="24" grpId="0" animBg="1"/>
      <p:bldP spid="25" grpId="0" animBg="1"/>
      <p:bldP spid="26" grpId="0" animBg="1"/>
      <p:bldP spid="27" grpId="0" animBg="1"/>
      <p:bldP spid="28" grpId="0" animBg="1"/>
      <p:bldP spid="30" grpId="0"/>
      <p:bldP spid="31" grpId="0" animBg="1"/>
      <p:bldP spid="33" grpId="0" animBg="1"/>
      <p:bldP spid="34" grpId="0" animBg="1"/>
      <p:bldP spid="36" grpId="0" animBg="1"/>
      <p:bldP spid="37" grpId="0" animBg="1"/>
      <p:bldP spid="38" grpId="0" animBg="1"/>
      <p:bldP spid="39" grpId="0" animBg="1"/>
      <p:bldP spid="40" grpId="0" animBg="1"/>
      <p:bldP spid="41" grpId="0"/>
      <p:bldP spid="42" grpId="0" animBg="1"/>
      <p:bldP spid="43" grpId="0" animBg="1"/>
      <p:bldP spid="44" grpId="0" animBg="1"/>
      <p:bldP spid="46" grpId="0" animBg="1"/>
      <p:bldP spid="47" grpId="0" animBg="1"/>
      <p:bldP spid="48" grpId="0" animBg="1"/>
      <p:bldP spid="49" grpId="0" animBg="1"/>
      <p:bldP spid="50" grpId="0" animBg="1"/>
      <p:bldP spid="51" grpId="0"/>
      <p:bldP spid="52" grpId="0" animBg="1"/>
      <p:bldP spid="53" grpId="0" animBg="1"/>
      <p:bldP spid="54" grpId="0" animBg="1"/>
      <p:bldP spid="56" grpId="0" animBg="1"/>
      <p:bldP spid="57" grpId="0" animBg="1"/>
      <p:bldP spid="58" grpId="0" animBg="1"/>
      <p:bldP spid="59" grpId="0" animBg="1"/>
      <p:bldP spid="60" grpId="0" animBg="1"/>
      <p:bldP spid="61" grpId="0"/>
      <p:bldP spid="62" grpId="0" animBg="1"/>
      <p:bldP spid="63" grpId="0" animBg="1"/>
      <p:bldP spid="64" grpId="0" animBg="1"/>
      <p:bldP spid="66" grpId="0" animBg="1"/>
      <p:bldP spid="6" grpId="0" animBg="1"/>
      <p:bldP spid="78" grpId="0" animBg="1"/>
      <p:bldP spid="79" grpId="0" animBg="1"/>
      <p:bldP spid="80" grpId="0" animBg="1"/>
      <p:bldP spid="8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3982958932"/>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long [e]</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105377" y="3756310"/>
            <a:ext cx="3534942"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t>
            </a:r>
            <a:r>
              <a:rPr kumimoji="0" lang="en-GB" sz="8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C96B7AD-872B-4902-B647-6D312AB19FF0}"/>
              </a:ext>
            </a:extLst>
          </p:cNvPr>
          <p:cNvSpPr txBox="1"/>
          <p:nvPr/>
        </p:nvSpPr>
        <p:spPr>
          <a:xfrm>
            <a:off x="4641086" y="3048424"/>
            <a:ext cx="21777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a:ea typeface="+mn-ea"/>
                <a:cs typeface="+mn-cs"/>
              </a:rPr>
              <a:t>to give</a:t>
            </a:r>
          </a:p>
        </p:txBody>
      </p:sp>
      <p:pic>
        <p:nvPicPr>
          <p:cNvPr id="12" name="Picture 11" descr="present">
            <a:extLst>
              <a:ext uri="{FF2B5EF4-FFF2-40B4-BE49-F238E27FC236}">
                <a16:creationId xmlns:a16="http://schemas.microsoft.com/office/drawing/2014/main" id="{A3133CD1-4DFF-4603-927A-895DA2F586C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65854" y="1228670"/>
            <a:ext cx="1800179" cy="1783813"/>
          </a:xfrm>
          <a:prstGeom prst="rect">
            <a:avLst/>
          </a:prstGeom>
        </p:spPr>
      </p:pic>
      <p:sp>
        <p:nvSpPr>
          <p:cNvPr id="11" name="Speech Bubble: Rectangle with Corners Rounded 10">
            <a:extLst>
              <a:ext uri="{FF2B5EF4-FFF2-40B4-BE49-F238E27FC236}">
                <a16:creationId xmlns:a16="http://schemas.microsoft.com/office/drawing/2014/main" id="{0D7F7BE4-A2E7-4344-A631-7E6268F221A5}"/>
              </a:ext>
            </a:extLst>
          </p:cNvPr>
          <p:cNvSpPr/>
          <p:nvPr/>
        </p:nvSpPr>
        <p:spPr>
          <a:xfrm>
            <a:off x="9054098" y="2871788"/>
            <a:ext cx="2684677" cy="1002766"/>
          </a:xfrm>
          <a:prstGeom prst="wedgeRoundRectCallout">
            <a:avLst>
              <a:gd name="adj1" fmla="val -131943"/>
              <a:gd name="adj2" fmla="val 80105"/>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a:ea typeface="+mn-ea"/>
                <a:cs typeface="+mn-cs"/>
              </a:rPr>
              <a:t>Notice that the 2</a:t>
            </a:r>
            <a:r>
              <a:rPr kumimoji="0" lang="en-US" sz="1800" b="0" i="0" u="none" strike="noStrike" kern="1200" cap="none" spc="0" normalizeH="0" baseline="30000" noProof="0" dirty="0">
                <a:ln>
                  <a:noFill/>
                </a:ln>
                <a:solidFill>
                  <a:prstClr val="white"/>
                </a:solidFill>
                <a:effectLst/>
                <a:uLnTx/>
                <a:uFillTx/>
                <a:latin typeface="Century Gothic"/>
                <a:ea typeface="+mn-ea"/>
                <a:cs typeface="+mn-cs"/>
              </a:rPr>
              <a:t>nd</a:t>
            </a:r>
            <a:r>
              <a:rPr kumimoji="0" lang="en-US" sz="1800" b="0" i="0" u="none" strike="noStrike" kern="1200" cap="none" spc="0" normalizeH="0" baseline="0" noProof="0" dirty="0">
                <a:ln>
                  <a:noFill/>
                </a:ln>
                <a:solidFill>
                  <a:prstClr val="white"/>
                </a:solidFill>
                <a:effectLst/>
                <a:uLnTx/>
                <a:uFillTx/>
                <a:latin typeface="Century Gothic"/>
                <a:ea typeface="+mn-ea"/>
                <a:cs typeface="+mn-cs"/>
              </a:rPr>
              <a:t> ‘e’ sounds like the ‘a’ in ‘ago’.</a:t>
            </a:r>
            <a:endParaRPr kumimoji="0" lang="en-GB" sz="1800" b="0" i="1" u="none" strike="noStrike" kern="1200" cap="none" spc="0" normalizeH="0" baseline="0" noProof="0" dirty="0">
              <a:ln>
                <a:noFill/>
              </a:ln>
              <a:solidFill>
                <a:prstClr val="white"/>
              </a:solidFill>
              <a:effectLst/>
              <a:uLnTx/>
              <a:uFillTx/>
              <a:latin typeface="Century Gothic"/>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ABE2180A-87D9-E481-F196-9A77A18596D5}"/>
              </a:ext>
            </a:extLst>
          </p:cNvPr>
          <p:cNvSpPr/>
          <p:nvPr/>
        </p:nvSpPr>
        <p:spPr>
          <a:xfrm>
            <a:off x="3890998" y="1594142"/>
            <a:ext cx="396598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t>
            </a:r>
            <a:r>
              <a:rPr kumimoji="0" lang="en-GB" sz="8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long [e]</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2" name="TextBox 1">
            <a:extLst>
              <a:ext uri="{FF2B5EF4-FFF2-40B4-BE49-F238E27FC236}">
                <a16:creationId xmlns:a16="http://schemas.microsoft.com/office/drawing/2014/main" id="{FC96B7AD-872B-4902-B647-6D312AB19FF0}"/>
              </a:ext>
            </a:extLst>
          </p:cNvPr>
          <p:cNvSpPr txBox="1"/>
          <p:nvPr/>
        </p:nvSpPr>
        <p:spPr>
          <a:xfrm>
            <a:off x="4655374" y="3677170"/>
            <a:ext cx="21777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a:ea typeface="+mn-ea"/>
                <a:cs typeface="+mn-cs"/>
              </a:rPr>
              <a:t>to give</a:t>
            </a:r>
          </a:p>
        </p:txBody>
      </p:sp>
      <p:pic>
        <p:nvPicPr>
          <p:cNvPr id="12" name="Picture 11" descr="present">
            <a:extLst>
              <a:ext uri="{FF2B5EF4-FFF2-40B4-BE49-F238E27FC236}">
                <a16:creationId xmlns:a16="http://schemas.microsoft.com/office/drawing/2014/main" id="{A3133CD1-4DFF-4603-927A-895DA2F586C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80142" y="1857416"/>
            <a:ext cx="1800179" cy="1783813"/>
          </a:xfrm>
          <a:prstGeom prst="rect">
            <a:avLst/>
          </a:prstGeom>
        </p:spPr>
      </p:pic>
      <p:sp>
        <p:nvSpPr>
          <p:cNvPr id="13" name="Rectangle 12">
            <a:extLst>
              <a:ext uri="{FF2B5EF4-FFF2-40B4-BE49-F238E27FC236}">
                <a16:creationId xmlns:a16="http://schemas.microsoft.com/office/drawing/2014/main" id="{08F3AA49-1EC2-4A41-AFA9-9B2260566DA0}"/>
              </a:ext>
            </a:extLst>
          </p:cNvPr>
          <p:cNvSpPr/>
          <p:nvPr/>
        </p:nvSpPr>
        <p:spPr>
          <a:xfrm>
            <a:off x="1107614" y="4279012"/>
            <a:ext cx="1887055" cy="101566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Id</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Rectangle 15">
            <a:extLst>
              <a:ext uri="{FF2B5EF4-FFF2-40B4-BE49-F238E27FC236}">
                <a16:creationId xmlns:a16="http://schemas.microsoft.com/office/drawing/2014/main" id="{A5700757-4B70-4CFB-BF84-3D8292CB2DBE}"/>
              </a:ext>
            </a:extLst>
          </p:cNvPr>
          <p:cNvSpPr/>
          <p:nvPr/>
        </p:nvSpPr>
        <p:spPr>
          <a:xfrm>
            <a:off x="8529942" y="4290521"/>
            <a:ext cx="2106667" cy="101566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hr</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26" name="Picture 2" descr="Light, Light Bulb, On, Bulb, Electric Bulb, Electric">
            <a:extLst>
              <a:ext uri="{FF2B5EF4-FFF2-40B4-BE49-F238E27FC236}">
                <a16:creationId xmlns:a16="http://schemas.microsoft.com/office/drawing/2014/main" id="{DCC3BD4E-E4D4-1C5E-0C4E-69E4F6F354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376" y="2444508"/>
            <a:ext cx="1487066" cy="18460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Plus, Sign, Green, Mark, Icon, Symbol, Positive">
            <a:extLst>
              <a:ext uri="{FF2B5EF4-FFF2-40B4-BE49-F238E27FC236}">
                <a16:creationId xmlns:a16="http://schemas.microsoft.com/office/drawing/2014/main" id="{68E1902D-1D6A-DF56-79EE-A51B47CEC9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1230" y="2073938"/>
            <a:ext cx="1785660" cy="177825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57CFFD5-0653-AFDE-2B85-6055733DC01B}"/>
              </a:ext>
            </a:extLst>
          </p:cNvPr>
          <p:cNvSpPr txBox="1"/>
          <p:nvPr/>
        </p:nvSpPr>
        <p:spPr>
          <a:xfrm>
            <a:off x="9279523" y="3703239"/>
            <a:ext cx="21777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a:ea typeface="+mn-ea"/>
                <a:cs typeface="+mn-cs"/>
              </a:rPr>
              <a:t>more</a:t>
            </a:r>
          </a:p>
        </p:txBody>
      </p:sp>
    </p:spTree>
    <p:extLst>
      <p:ext uri="{BB962C8B-B14F-4D97-AF65-F5344CB8AC3E}">
        <p14:creationId xmlns:p14="http://schemas.microsoft.com/office/powerpoint/2010/main" val="315767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13" grpId="0"/>
      <p:bldP spid="16"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49134" y="1332443"/>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105943"/>
            <a:ext cx="487448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short [e]</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477384" y="1299785"/>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6" name="Rectangle 15">
            <a:extLst>
              <a:ext uri="{FF2B5EF4-FFF2-40B4-BE49-F238E27FC236}">
                <a16:creationId xmlns:a16="http://schemas.microsoft.com/office/drawing/2014/main" id="{3E0DE3C0-D0BE-B8DC-A9B9-198497282BFB}"/>
              </a:ext>
            </a:extLst>
          </p:cNvPr>
          <p:cNvSpPr/>
          <p:nvPr/>
        </p:nvSpPr>
        <p:spPr>
          <a:xfrm>
            <a:off x="3784516" y="4056931"/>
            <a:ext cx="3985386"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t>
            </a:r>
            <a:r>
              <a:rPr kumimoji="0" lang="en-GB" sz="8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nken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0" name="Picture 2" descr="Thinker, Thinking, Person, Idea, Wondering, Gesturing">
            <a:extLst>
              <a:ext uri="{FF2B5EF4-FFF2-40B4-BE49-F238E27FC236}">
                <a16:creationId xmlns:a16="http://schemas.microsoft.com/office/drawing/2014/main" id="{BC6EAE60-87B5-7DEF-87F9-2C730F39B5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1531" y="1608331"/>
            <a:ext cx="1513028" cy="202864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0A50F93-8474-7A33-9027-0A93CE5DB3D0}"/>
              </a:ext>
            </a:extLst>
          </p:cNvPr>
          <p:cNvSpPr txBox="1"/>
          <p:nvPr/>
        </p:nvSpPr>
        <p:spPr>
          <a:xfrm>
            <a:off x="4859158" y="3636972"/>
            <a:ext cx="21777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a:ea typeface="+mn-ea"/>
                <a:cs typeface="+mn-cs"/>
              </a:rPr>
              <a:t>to think</a:t>
            </a:r>
          </a:p>
        </p:txBody>
      </p:sp>
      <p:sp>
        <p:nvSpPr>
          <p:cNvPr id="10" name="Speech Bubble: Rectangle with Corners Rounded 9">
            <a:extLst>
              <a:ext uri="{FF2B5EF4-FFF2-40B4-BE49-F238E27FC236}">
                <a16:creationId xmlns:a16="http://schemas.microsoft.com/office/drawing/2014/main" id="{3FDB59C9-914E-4BCB-B1EF-997B3B353556}"/>
              </a:ext>
            </a:extLst>
          </p:cNvPr>
          <p:cNvSpPr/>
          <p:nvPr/>
        </p:nvSpPr>
        <p:spPr>
          <a:xfrm>
            <a:off x="9135045" y="3135589"/>
            <a:ext cx="2684677" cy="1002766"/>
          </a:xfrm>
          <a:prstGeom prst="wedgeRoundRectCallout">
            <a:avLst>
              <a:gd name="adj1" fmla="val -131943"/>
              <a:gd name="adj2" fmla="val 80105"/>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a:ea typeface="+mn-ea"/>
                <a:cs typeface="+mn-cs"/>
              </a:rPr>
              <a:t>Notice that the 2</a:t>
            </a:r>
            <a:r>
              <a:rPr kumimoji="0" lang="en-US" sz="1800" b="0" i="0" u="none" strike="noStrike" kern="1200" cap="none" spc="0" normalizeH="0" baseline="30000" noProof="0" dirty="0">
                <a:ln>
                  <a:noFill/>
                </a:ln>
                <a:solidFill>
                  <a:prstClr val="white"/>
                </a:solidFill>
                <a:effectLst/>
                <a:uLnTx/>
                <a:uFillTx/>
                <a:latin typeface="Century Gothic"/>
                <a:ea typeface="+mn-ea"/>
                <a:cs typeface="+mn-cs"/>
              </a:rPr>
              <a:t>nd</a:t>
            </a:r>
            <a:r>
              <a:rPr kumimoji="0" lang="en-US" sz="1800" b="0" i="0" u="none" strike="noStrike" kern="1200" cap="none" spc="0" normalizeH="0" baseline="0" noProof="0" dirty="0">
                <a:ln>
                  <a:noFill/>
                </a:ln>
                <a:solidFill>
                  <a:prstClr val="white"/>
                </a:solidFill>
                <a:effectLst/>
                <a:uLnTx/>
                <a:uFillTx/>
                <a:latin typeface="Century Gothic"/>
                <a:ea typeface="+mn-ea"/>
                <a:cs typeface="+mn-cs"/>
              </a:rPr>
              <a:t> ‘e’ sounds like the ‘a’ in ‘ago’.</a:t>
            </a:r>
            <a:endParaRPr kumimoji="0" lang="en-GB" sz="1800" b="0" i="1"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216066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13B3AF75-2404-DACF-AC3F-6A00FF84F420}"/>
              </a:ext>
            </a:extLst>
          </p:cNvPr>
          <p:cNvSpPr/>
          <p:nvPr/>
        </p:nvSpPr>
        <p:spPr>
          <a:xfrm>
            <a:off x="4009175" y="1584543"/>
            <a:ext cx="4458870"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t>
            </a:r>
            <a:r>
              <a:rPr kumimoji="0" lang="en-GB" sz="8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nken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49134" y="1332443"/>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105943"/>
            <a:ext cx="487448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short [e]</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477384" y="1299785"/>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2050" name="Picture 2" descr="Thinker, Thinking, Person, Idea, Wondering, Gesturing">
            <a:extLst>
              <a:ext uri="{FF2B5EF4-FFF2-40B4-BE49-F238E27FC236}">
                <a16:creationId xmlns:a16="http://schemas.microsoft.com/office/drawing/2014/main" id="{BC6EAE60-87B5-7DEF-87F9-2C730F39B5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7404" y="1609787"/>
            <a:ext cx="1513028" cy="202864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0A50F93-8474-7A33-9027-0A93CE5DB3D0}"/>
              </a:ext>
            </a:extLst>
          </p:cNvPr>
          <p:cNvSpPr txBox="1"/>
          <p:nvPr/>
        </p:nvSpPr>
        <p:spPr>
          <a:xfrm>
            <a:off x="5025031" y="3638428"/>
            <a:ext cx="21777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a:ea typeface="+mn-ea"/>
                <a:cs typeface="+mn-cs"/>
              </a:rPr>
              <a:t>to think</a:t>
            </a:r>
          </a:p>
        </p:txBody>
      </p:sp>
      <p:sp>
        <p:nvSpPr>
          <p:cNvPr id="10" name="Rectangle 9">
            <a:extLst>
              <a:ext uri="{FF2B5EF4-FFF2-40B4-BE49-F238E27FC236}">
                <a16:creationId xmlns:a16="http://schemas.microsoft.com/office/drawing/2014/main" id="{0616931C-6B08-E97A-C76D-A3ACD63D337F}"/>
              </a:ext>
            </a:extLst>
          </p:cNvPr>
          <p:cNvSpPr/>
          <p:nvPr/>
        </p:nvSpPr>
        <p:spPr>
          <a:xfrm>
            <a:off x="720381" y="4212274"/>
            <a:ext cx="1649812" cy="101566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tt</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74" name="Picture 2" descr="Bed, Hospital, Medical, Health, Patient, Care, Sick">
            <a:extLst>
              <a:ext uri="{FF2B5EF4-FFF2-40B4-BE49-F238E27FC236}">
                <a16:creationId xmlns:a16="http://schemas.microsoft.com/office/drawing/2014/main" id="{CCE6F17A-29F6-4142-9442-A5C0FFDC21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721" y="3005532"/>
            <a:ext cx="2374816" cy="134078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5EE5644C-B749-5590-0B8B-B057FC03202E}"/>
              </a:ext>
            </a:extLst>
          </p:cNvPr>
          <p:cNvSpPr/>
          <p:nvPr/>
        </p:nvSpPr>
        <p:spPr>
          <a:xfrm>
            <a:off x="8694483" y="4545867"/>
            <a:ext cx="2520242" cy="101566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lfen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76" name="Picture 4" descr="Hands, Open, Receiving, Hold, Up, God, Spirituality">
            <a:extLst>
              <a:ext uri="{FF2B5EF4-FFF2-40B4-BE49-F238E27FC236}">
                <a16:creationId xmlns:a16="http://schemas.microsoft.com/office/drawing/2014/main" id="{F47D31E6-67F3-23B0-09C1-01384B34BA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69896" y="2781781"/>
            <a:ext cx="1493061" cy="121059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4911B87-3AF1-4438-2FE9-704484281ED3}"/>
              </a:ext>
            </a:extLst>
          </p:cNvPr>
          <p:cNvSpPr txBox="1"/>
          <p:nvPr/>
        </p:nvSpPr>
        <p:spPr>
          <a:xfrm>
            <a:off x="8701995" y="3992371"/>
            <a:ext cx="21777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a:ea typeface="+mn-ea"/>
                <a:cs typeface="+mn-cs"/>
              </a:rPr>
              <a:t>to help</a:t>
            </a:r>
          </a:p>
        </p:txBody>
      </p:sp>
    </p:spTree>
    <p:extLst>
      <p:ext uri="{BB962C8B-B14F-4D97-AF65-F5344CB8AC3E}">
        <p14:creationId xmlns:p14="http://schemas.microsoft.com/office/powerpoint/2010/main" val="30751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7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0" grpId="0"/>
      <p:bldP spid="12"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Oma</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74884" cy="317321"/>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011998" cy="743955"/>
          </a:xfrm>
          <a:prstGeom prst="rect">
            <a:avLst/>
          </a:prstGeom>
        </p:spPr>
      </p:pic>
      <p:grpSp>
        <p:nvGrpSpPr>
          <p:cNvPr id="4" name="Group 3">
            <a:extLst>
              <a:ext uri="{FF2B5EF4-FFF2-40B4-BE49-F238E27FC236}">
                <a16:creationId xmlns:a16="http://schemas.microsoft.com/office/drawing/2014/main" id="{A682DC21-D078-4134-86A5-09643AC9D712}"/>
              </a:ext>
            </a:extLst>
          </p:cNvPr>
          <p:cNvGrpSpPr/>
          <p:nvPr/>
        </p:nvGrpSpPr>
        <p:grpSpPr>
          <a:xfrm>
            <a:off x="406400" y="2006445"/>
            <a:ext cx="3294743" cy="2434926"/>
            <a:chOff x="290286" y="1338788"/>
            <a:chExt cx="3294743" cy="2434926"/>
          </a:xfrm>
        </p:grpSpPr>
        <p:pic>
          <p:nvPicPr>
            <p:cNvPr id="13" name="Picture 12" descr="A picture containing text, book&#10;&#10;Description automatically generated">
              <a:extLst>
                <a:ext uri="{FF2B5EF4-FFF2-40B4-BE49-F238E27FC236}">
                  <a16:creationId xmlns:a16="http://schemas.microsoft.com/office/drawing/2014/main" id="{9A76CC30-E91B-440B-B34B-C21C0AD5D7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110" y="1463447"/>
              <a:ext cx="3094778" cy="2298978"/>
            </a:xfrm>
            <a:prstGeom prst="rect">
              <a:avLst/>
            </a:prstGeom>
          </p:spPr>
        </p:pic>
        <p:sp>
          <p:nvSpPr>
            <p:cNvPr id="2" name="Rectangle: Rounded Corners 1">
              <a:extLst>
                <a:ext uri="{FF2B5EF4-FFF2-40B4-BE49-F238E27FC236}">
                  <a16:creationId xmlns:a16="http://schemas.microsoft.com/office/drawing/2014/main" id="{E76F6EA4-C030-4D81-848E-C5791D7A4DDA}"/>
                </a:ext>
              </a:extLst>
            </p:cNvPr>
            <p:cNvSpPr/>
            <p:nvPr/>
          </p:nvSpPr>
          <p:spPr>
            <a:xfrm>
              <a:off x="290286" y="1338788"/>
              <a:ext cx="3294743" cy="2434926"/>
            </a:xfrm>
            <a:prstGeom prst="roundRect">
              <a:avLst/>
            </a:prstGeom>
            <a:noFill/>
            <a:ln w="57150">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Graphic 17" descr="Teacher">
            <a:extLst>
              <a:ext uri="{FF2B5EF4-FFF2-40B4-BE49-F238E27FC236}">
                <a16:creationId xmlns:a16="http://schemas.microsoft.com/office/drawing/2014/main" id="{706DEE52-4C23-4E76-BAD3-A11E6EECD38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160" y="360417"/>
            <a:ext cx="914400" cy="914400"/>
          </a:xfrm>
          <a:prstGeom prst="rect">
            <a:avLst/>
          </a:prstGeom>
        </p:spPr>
      </p:pic>
      <p:sp>
        <p:nvSpPr>
          <p:cNvPr id="19" name="Speech Bubble: Rectangle with Corners Rounded 18">
            <a:hlinkClick r:id="" action="ppaction://noaction">
              <a:snd r:embed="rId7" name="T1_W5_6.1.wav"/>
            </a:hlinkClick>
            <a:extLst>
              <a:ext uri="{FF2B5EF4-FFF2-40B4-BE49-F238E27FC236}">
                <a16:creationId xmlns:a16="http://schemas.microsoft.com/office/drawing/2014/main" id="{5A227E3C-10E5-44CA-969C-F1A7BE3E25AA}"/>
              </a:ext>
            </a:extLst>
          </p:cNvPr>
          <p:cNvSpPr/>
          <p:nvPr/>
        </p:nvSpPr>
        <p:spPr>
          <a:xfrm>
            <a:off x="1015227" y="575111"/>
            <a:ext cx="5698724" cy="492496"/>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2" name="Google Shape;108;p3">
            <a:hlinkClick r:id="" action="ppaction://noaction">
              <a:snd r:embed="rId7" name="T1_W5_6.1.wav"/>
            </a:hlinkClick>
            <a:extLst>
              <a:ext uri="{FF2B5EF4-FFF2-40B4-BE49-F238E27FC236}">
                <a16:creationId xmlns:a16="http://schemas.microsoft.com/office/drawing/2014/main" id="{F74DB451-FD65-4A3F-901A-8775656E094E}"/>
              </a:ext>
            </a:extLst>
          </p:cNvPr>
          <p:cNvSpPr txBox="1"/>
          <p:nvPr/>
        </p:nvSpPr>
        <p:spPr>
          <a:xfrm>
            <a:off x="1136768" y="572575"/>
            <a:ext cx="6953726" cy="461624"/>
          </a:xfrm>
          <a:prstGeom prst="rect">
            <a:avLst/>
          </a:prstGeom>
          <a:noFill/>
          <a:ln>
            <a:noFill/>
          </a:ln>
        </p:spPr>
        <p:txBody>
          <a:bodyPr spcFirstLastPara="1" wrap="square" lIns="91425" tIns="45700" rIns="91425" bIns="45700" anchor="t" anchorCtr="0">
            <a:spAutoFit/>
          </a:bodyPr>
          <a:lstStyle/>
          <a:p>
            <a:pPr>
              <a:defRPr/>
            </a:pPr>
            <a:r>
              <a:rPr lang="en-GB" sz="2400" spc="-1" dirty="0" err="1">
                <a:solidFill>
                  <a:srgbClr val="002060"/>
                </a:solidFill>
                <a:latin typeface="Century Gothic"/>
              </a:rPr>
              <a:t>Hör</a:t>
            </a:r>
            <a:r>
              <a:rPr lang="en-GB" sz="2400" spc="-1" dirty="0">
                <a:solidFill>
                  <a:srgbClr val="002060"/>
                </a:solidFill>
                <a:latin typeface="Century Gothic"/>
              </a:rPr>
              <a:t> </a:t>
            </a:r>
            <a:r>
              <a:rPr lang="en-GB" sz="2400" spc="-1" dirty="0" err="1">
                <a:solidFill>
                  <a:srgbClr val="002060"/>
                </a:solidFill>
                <a:latin typeface="Century Gothic"/>
              </a:rPr>
              <a:t>zu</a:t>
            </a:r>
            <a:r>
              <a:rPr lang="en-GB" sz="2400" spc="-1" dirty="0">
                <a:solidFill>
                  <a:srgbClr val="002060"/>
                </a:solidFill>
                <a:latin typeface="Century Gothic"/>
              </a:rPr>
              <a:t> und lies den Text. </a:t>
            </a:r>
            <a:r>
              <a:rPr lang="en-GB" sz="2400" spc="-1" dirty="0" err="1">
                <a:solidFill>
                  <a:srgbClr val="002060"/>
                </a:solidFill>
                <a:latin typeface="Century Gothic"/>
              </a:rPr>
              <a:t>Wer</a:t>
            </a:r>
            <a:r>
              <a:rPr lang="en-GB" sz="2400" spc="-1" dirty="0">
                <a:solidFill>
                  <a:srgbClr val="002060"/>
                </a:solidFill>
                <a:latin typeface="Century Gothic"/>
              </a:rPr>
              <a:t> </a:t>
            </a:r>
            <a:r>
              <a:rPr lang="en-GB" sz="2400" spc="-1" dirty="0" err="1">
                <a:solidFill>
                  <a:srgbClr val="002060"/>
                </a:solidFill>
                <a:latin typeface="Century Gothic"/>
              </a:rPr>
              <a:t>ist</a:t>
            </a:r>
            <a:r>
              <a:rPr lang="en-GB" sz="2400" spc="-1" dirty="0">
                <a:solidFill>
                  <a:srgbClr val="002060"/>
                </a:solidFill>
                <a:latin typeface="Century Gothic"/>
              </a:rPr>
              <a:t> das?</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5" name="Rectangle: Rounded Corners 4">
            <a:hlinkClick r:id="" action="ppaction://noaction">
              <a:snd r:embed="rId8" name="T1_W5_6.2.wav"/>
            </a:hlinkClick>
            <a:extLst>
              <a:ext uri="{FF2B5EF4-FFF2-40B4-BE49-F238E27FC236}">
                <a16:creationId xmlns:a16="http://schemas.microsoft.com/office/drawing/2014/main" id="{0A7FA3A9-C13E-4638-A1C2-35142131CCD7}"/>
              </a:ext>
            </a:extLst>
          </p:cNvPr>
          <p:cNvSpPr/>
          <p:nvPr/>
        </p:nvSpPr>
        <p:spPr>
          <a:xfrm>
            <a:off x="3864589" y="1342595"/>
            <a:ext cx="7344229" cy="5217818"/>
          </a:xfrm>
          <a:prstGeom prst="roundRect">
            <a:avLst/>
          </a:prstGeom>
          <a:solidFill>
            <a:srgbClr val="EFF9FB"/>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hlinkClick r:id="" action="ppaction://noaction">
              <a:snd r:embed="rId8" name="T1_W5_6.2.wav"/>
            </a:hlinkClick>
            <a:extLst>
              <a:ext uri="{FF2B5EF4-FFF2-40B4-BE49-F238E27FC236}">
                <a16:creationId xmlns:a16="http://schemas.microsoft.com/office/drawing/2014/main" id="{9D058746-4B66-430F-B9A4-CD61068F7886}"/>
              </a:ext>
            </a:extLst>
          </p:cNvPr>
          <p:cNvSpPr txBox="1"/>
          <p:nvPr/>
        </p:nvSpPr>
        <p:spPr>
          <a:xfrm>
            <a:off x="4082062" y="1535419"/>
            <a:ext cx="7126756" cy="4893647"/>
          </a:xfrm>
          <a:prstGeom prst="rect">
            <a:avLst/>
          </a:prstGeom>
          <a:noFill/>
        </p:spPr>
        <p:txBody>
          <a:bodyPr wrap="square" rtlCol="0">
            <a:spAutoFit/>
          </a:bodyPr>
          <a:lstStyle/>
          <a:p>
            <a:r>
              <a:rPr lang="en-GB" sz="2400" dirty="0">
                <a:solidFill>
                  <a:srgbClr val="002060"/>
                </a:solidFill>
              </a:rPr>
              <a:t>Sie </a:t>
            </a:r>
            <a:r>
              <a:rPr lang="en-GB" sz="2400" dirty="0" err="1">
                <a:solidFill>
                  <a:srgbClr val="002060"/>
                </a:solidFill>
              </a:rPr>
              <a:t>heißt</a:t>
            </a:r>
            <a:r>
              <a:rPr lang="en-GB" sz="2400" dirty="0">
                <a:solidFill>
                  <a:srgbClr val="002060"/>
                </a:solidFill>
              </a:rPr>
              <a:t> Jutta. Sie </a:t>
            </a:r>
            <a:r>
              <a:rPr lang="en-GB" sz="2400" dirty="0" err="1">
                <a:solidFill>
                  <a:srgbClr val="002060"/>
                </a:solidFill>
              </a:rPr>
              <a:t>ist</a:t>
            </a:r>
            <a:r>
              <a:rPr lang="en-GB" sz="2400" dirty="0">
                <a:solidFill>
                  <a:srgbClr val="002060"/>
                </a:solidFill>
              </a:rPr>
              <a:t> die Oma von Johanna und Moritz und </a:t>
            </a:r>
            <a:r>
              <a:rPr lang="en-GB" sz="2400" dirty="0" err="1">
                <a:solidFill>
                  <a:srgbClr val="002060"/>
                </a:solidFill>
              </a:rPr>
              <a:t>Maikes</a:t>
            </a:r>
            <a:r>
              <a:rPr lang="en-GB" sz="2400" dirty="0">
                <a:solidFill>
                  <a:srgbClr val="002060"/>
                </a:solidFill>
              </a:rPr>
              <a:t> Mutter.  Sie </a:t>
            </a:r>
            <a:r>
              <a:rPr lang="en-GB" sz="2400" dirty="0" err="1">
                <a:solidFill>
                  <a:srgbClr val="002060"/>
                </a:solidFill>
              </a:rPr>
              <a:t>wohnt</a:t>
            </a:r>
            <a:r>
              <a:rPr lang="en-GB" sz="2400" dirty="0">
                <a:solidFill>
                  <a:srgbClr val="002060"/>
                </a:solidFill>
              </a:rPr>
              <a:t> auch in Dortmund.</a:t>
            </a:r>
          </a:p>
          <a:p>
            <a:endParaRPr lang="en-GB" sz="2400" dirty="0">
              <a:solidFill>
                <a:srgbClr val="002060"/>
              </a:solidFill>
            </a:endParaRPr>
          </a:p>
          <a:p>
            <a:r>
              <a:rPr lang="en-GB" sz="2400" dirty="0">
                <a:solidFill>
                  <a:srgbClr val="002060"/>
                </a:solidFill>
              </a:rPr>
              <a:t>Sie mag </a:t>
            </a:r>
            <a:r>
              <a:rPr lang="en-GB" sz="2400" dirty="0" err="1">
                <a:solidFill>
                  <a:srgbClr val="002060"/>
                </a:solidFill>
              </a:rPr>
              <a:t>Musik</a:t>
            </a:r>
            <a:r>
              <a:rPr lang="en-GB" sz="2400" dirty="0">
                <a:solidFill>
                  <a:srgbClr val="002060"/>
                </a:solidFill>
              </a:rPr>
              <a:t> und Sport. Sie </a:t>
            </a:r>
            <a:r>
              <a:rPr lang="en-GB" sz="2400" dirty="0" err="1">
                <a:solidFill>
                  <a:srgbClr val="002060"/>
                </a:solidFill>
              </a:rPr>
              <a:t>ist</a:t>
            </a:r>
            <a:r>
              <a:rPr lang="en-GB" sz="2400" dirty="0">
                <a:solidFill>
                  <a:srgbClr val="002060"/>
                </a:solidFill>
              </a:rPr>
              <a:t> </a:t>
            </a:r>
            <a:r>
              <a:rPr lang="en-GB" sz="2400" dirty="0" err="1">
                <a:solidFill>
                  <a:srgbClr val="002060"/>
                </a:solidFill>
              </a:rPr>
              <a:t>Handballspielerin</a:t>
            </a:r>
            <a:r>
              <a:rPr lang="en-GB" sz="2400" dirty="0">
                <a:solidFill>
                  <a:srgbClr val="002060"/>
                </a:solidFill>
              </a:rPr>
              <a:t> und </a:t>
            </a:r>
            <a:r>
              <a:rPr lang="en-GB" sz="2400" dirty="0" err="1">
                <a:solidFill>
                  <a:srgbClr val="002060"/>
                </a:solidFill>
              </a:rPr>
              <a:t>sie</a:t>
            </a:r>
            <a:r>
              <a:rPr lang="en-GB" sz="2400" dirty="0">
                <a:solidFill>
                  <a:srgbClr val="002060"/>
                </a:solidFill>
              </a:rPr>
              <a:t> </a:t>
            </a:r>
            <a:r>
              <a:rPr lang="en-GB" sz="2400" dirty="0" err="1">
                <a:solidFill>
                  <a:srgbClr val="002060"/>
                </a:solidFill>
              </a:rPr>
              <a:t>ist</a:t>
            </a:r>
            <a:r>
              <a:rPr lang="en-GB" sz="2400" dirty="0">
                <a:solidFill>
                  <a:srgbClr val="002060"/>
                </a:solidFill>
              </a:rPr>
              <a:t> super fit.</a:t>
            </a:r>
            <a:br>
              <a:rPr lang="en-GB" sz="2400" dirty="0">
                <a:solidFill>
                  <a:srgbClr val="002060"/>
                </a:solidFill>
              </a:rPr>
            </a:br>
            <a:br>
              <a:rPr lang="en-GB" sz="2400" dirty="0">
                <a:solidFill>
                  <a:srgbClr val="002060"/>
                </a:solidFill>
              </a:rPr>
            </a:br>
            <a:r>
              <a:rPr lang="en-GB" sz="2400" dirty="0">
                <a:solidFill>
                  <a:srgbClr val="002060"/>
                </a:solidFill>
              </a:rPr>
              <a:t>Jutta is </a:t>
            </a:r>
            <a:r>
              <a:rPr lang="en-GB" sz="2400" dirty="0" err="1">
                <a:solidFill>
                  <a:srgbClr val="002060"/>
                </a:solidFill>
              </a:rPr>
              <a:t>nicht</a:t>
            </a:r>
            <a:r>
              <a:rPr lang="en-GB" sz="2400" dirty="0">
                <a:solidFill>
                  <a:srgbClr val="002060"/>
                </a:solidFill>
              </a:rPr>
              <a:t> </a:t>
            </a:r>
            <a:r>
              <a:rPr lang="en-GB" sz="2400" dirty="0" err="1">
                <a:solidFill>
                  <a:srgbClr val="002060"/>
                </a:solidFill>
              </a:rPr>
              <a:t>sehr</a:t>
            </a:r>
            <a:r>
              <a:rPr lang="en-GB" sz="2400" dirty="0">
                <a:solidFill>
                  <a:srgbClr val="002060"/>
                </a:solidFill>
              </a:rPr>
              <a:t> alt – </a:t>
            </a:r>
            <a:r>
              <a:rPr lang="en-GB" sz="2400" dirty="0" err="1">
                <a:solidFill>
                  <a:srgbClr val="002060"/>
                </a:solidFill>
              </a:rPr>
              <a:t>sie</a:t>
            </a:r>
            <a:r>
              <a:rPr lang="en-GB" sz="2400" dirty="0">
                <a:solidFill>
                  <a:srgbClr val="002060"/>
                </a:solidFill>
              </a:rPr>
              <a:t> </a:t>
            </a:r>
            <a:r>
              <a:rPr lang="en-GB" sz="2400" dirty="0" err="1">
                <a:solidFill>
                  <a:srgbClr val="002060"/>
                </a:solidFill>
              </a:rPr>
              <a:t>ist</a:t>
            </a:r>
            <a:r>
              <a:rPr lang="en-GB" sz="2400" dirty="0">
                <a:solidFill>
                  <a:srgbClr val="002060"/>
                </a:solidFill>
              </a:rPr>
              <a:t> </a:t>
            </a:r>
            <a:r>
              <a:rPr lang="en-GB" sz="2400" dirty="0" err="1">
                <a:solidFill>
                  <a:srgbClr val="002060"/>
                </a:solidFill>
              </a:rPr>
              <a:t>fünfundfünfzig</a:t>
            </a:r>
            <a:r>
              <a:rPr lang="en-GB" sz="2400" dirty="0">
                <a:solidFill>
                  <a:srgbClr val="002060"/>
                </a:solidFill>
              </a:rPr>
              <a:t> Jahre </a:t>
            </a:r>
            <a:r>
              <a:rPr lang="en-GB" sz="2400" dirty="0" err="1">
                <a:solidFill>
                  <a:srgbClr val="002060"/>
                </a:solidFill>
              </a:rPr>
              <a:t>jung</a:t>
            </a:r>
            <a:r>
              <a:rPr lang="en-GB" sz="2400" dirty="0">
                <a:solidFill>
                  <a:srgbClr val="002060"/>
                </a:solidFill>
              </a:rPr>
              <a:t>!</a:t>
            </a:r>
            <a:br>
              <a:rPr lang="en-GB" sz="2400" dirty="0">
                <a:solidFill>
                  <a:srgbClr val="002060"/>
                </a:solidFill>
              </a:rPr>
            </a:br>
            <a:br>
              <a:rPr lang="en-GB" sz="2400" dirty="0">
                <a:solidFill>
                  <a:srgbClr val="002060"/>
                </a:solidFill>
              </a:rPr>
            </a:br>
            <a:r>
              <a:rPr lang="en-GB" sz="2400" dirty="0">
                <a:solidFill>
                  <a:srgbClr val="002060"/>
                </a:solidFill>
              </a:rPr>
              <a:t>Sie hat am 10. </a:t>
            </a:r>
            <a:r>
              <a:rPr lang="en-GB" sz="2400" dirty="0" err="1">
                <a:solidFill>
                  <a:srgbClr val="002060"/>
                </a:solidFill>
              </a:rPr>
              <a:t>Oktober</a:t>
            </a:r>
            <a:r>
              <a:rPr lang="en-GB" sz="2400" dirty="0">
                <a:solidFill>
                  <a:srgbClr val="002060"/>
                </a:solidFill>
              </a:rPr>
              <a:t> </a:t>
            </a:r>
            <a:r>
              <a:rPr lang="en-GB" sz="2400" dirty="0" err="1">
                <a:solidFill>
                  <a:srgbClr val="002060"/>
                </a:solidFill>
              </a:rPr>
              <a:t>Geburtstag</a:t>
            </a:r>
            <a:r>
              <a:rPr lang="en-GB" sz="2400" dirty="0">
                <a:solidFill>
                  <a:srgbClr val="002060"/>
                </a:solidFill>
              </a:rPr>
              <a:t>.</a:t>
            </a:r>
            <a:br>
              <a:rPr lang="en-GB" sz="2400" dirty="0">
                <a:solidFill>
                  <a:srgbClr val="002060"/>
                </a:solidFill>
              </a:rPr>
            </a:br>
            <a:br>
              <a:rPr lang="en-GB" sz="2400" dirty="0">
                <a:solidFill>
                  <a:srgbClr val="002060"/>
                </a:solidFill>
              </a:rPr>
            </a:br>
            <a:r>
              <a:rPr lang="en-GB" sz="2400" dirty="0">
                <a:solidFill>
                  <a:srgbClr val="002060"/>
                </a:solidFill>
              </a:rPr>
              <a:t>Johanna und Moritz </a:t>
            </a:r>
            <a:r>
              <a:rPr lang="en-GB" sz="2400" dirty="0" err="1">
                <a:solidFill>
                  <a:srgbClr val="002060"/>
                </a:solidFill>
              </a:rPr>
              <a:t>haben</a:t>
            </a:r>
            <a:r>
              <a:rPr lang="en-GB" sz="2400" dirty="0">
                <a:solidFill>
                  <a:srgbClr val="002060"/>
                </a:solidFill>
              </a:rPr>
              <a:t> eine Idee!</a:t>
            </a:r>
          </a:p>
        </p:txBody>
      </p:sp>
      <p:pic>
        <p:nvPicPr>
          <p:cNvPr id="14" name="Picture 13" descr="A picture containing text, clipart&#10;&#10;Description automatically generated">
            <a:extLst>
              <a:ext uri="{FF2B5EF4-FFF2-40B4-BE49-F238E27FC236}">
                <a16:creationId xmlns:a16="http://schemas.microsoft.com/office/drawing/2014/main" id="{6A9680D9-30B3-4F71-9728-AF8508FB534C}"/>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63988" y="-19365"/>
            <a:ext cx="774884" cy="990130"/>
          </a:xfrm>
          <a:prstGeom prst="rect">
            <a:avLst/>
          </a:prstGeom>
        </p:spPr>
      </p:pic>
      <p:sp>
        <p:nvSpPr>
          <p:cNvPr id="15" name="Title 1">
            <a:extLst>
              <a:ext uri="{FF2B5EF4-FFF2-40B4-BE49-F238E27FC236}">
                <a16:creationId xmlns:a16="http://schemas.microsoft.com/office/drawing/2014/main" id="{3E8F0CB3-3A08-4221-992E-B703A0F5A862}"/>
              </a:ext>
            </a:extLst>
          </p:cNvPr>
          <p:cNvSpPr txBox="1">
            <a:spLocks/>
          </p:cNvSpPr>
          <p:nvPr/>
        </p:nvSpPr>
        <p:spPr>
          <a:xfrm>
            <a:off x="9693218" y="951343"/>
            <a:ext cx="914400" cy="265822"/>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latin typeface="Century Gothic" panose="020B0502020202020204" pitchFamily="34" charset="0"/>
              </a:rPr>
              <a:t>hören</a:t>
            </a:r>
            <a:endParaRPr lang="en-GB" sz="2000" b="1" dirty="0">
              <a:latin typeface="Century Gothic" panose="020B0502020202020204" pitchFamily="34" charset="0"/>
            </a:endParaRPr>
          </a:p>
        </p:txBody>
      </p:sp>
    </p:spTree>
    <p:extLst>
      <p:ext uri="{BB962C8B-B14F-4D97-AF65-F5344CB8AC3E}">
        <p14:creationId xmlns:p14="http://schemas.microsoft.com/office/powerpoint/2010/main" val="3587760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86811" y="1129541"/>
            <a:ext cx="1550486" cy="397830"/>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733836" y="102253"/>
            <a:ext cx="1256436" cy="1008631"/>
            <a:chOff x="10795026" y="2359864"/>
            <a:chExt cx="1256436"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795026" y="2359864"/>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22" name="Speech Bubble: Rectangle with Corners Rounded 21">
            <a:extLst>
              <a:ext uri="{FF2B5EF4-FFF2-40B4-BE49-F238E27FC236}">
                <a16:creationId xmlns:a16="http://schemas.microsoft.com/office/drawing/2014/main" id="{6DB3918C-D9FA-424B-B34A-BF79C4513D2B}"/>
              </a:ext>
            </a:extLst>
          </p:cNvPr>
          <p:cNvSpPr/>
          <p:nvPr/>
        </p:nvSpPr>
        <p:spPr>
          <a:xfrm>
            <a:off x="1003122" y="204077"/>
            <a:ext cx="31402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3" name="Graphic 22" descr="Teacher">
            <a:extLst>
              <a:ext uri="{FF2B5EF4-FFF2-40B4-BE49-F238E27FC236}">
                <a16:creationId xmlns:a16="http://schemas.microsoft.com/office/drawing/2014/main" id="{67B493D6-FE52-40B5-8ED3-CD5B638AF0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401" y="33892"/>
            <a:ext cx="914400" cy="914400"/>
          </a:xfrm>
          <a:prstGeom prst="rect">
            <a:avLst/>
          </a:prstGeom>
        </p:spPr>
      </p:pic>
      <p:sp>
        <p:nvSpPr>
          <p:cNvPr id="24" name="Google Shape;108;p3">
            <a:extLst>
              <a:ext uri="{FF2B5EF4-FFF2-40B4-BE49-F238E27FC236}">
                <a16:creationId xmlns:a16="http://schemas.microsoft.com/office/drawing/2014/main" id="{3B09A5CC-ABD3-4D45-BAFF-ACCA457248C2}"/>
              </a:ext>
            </a:extLst>
          </p:cNvPr>
          <p:cNvSpPr txBox="1"/>
          <p:nvPr/>
        </p:nvSpPr>
        <p:spPr>
          <a:xfrm>
            <a:off x="1059456" y="168174"/>
            <a:ext cx="563640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lernen</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18" name="TextBox 17">
            <a:extLst>
              <a:ext uri="{FF2B5EF4-FFF2-40B4-BE49-F238E27FC236}">
                <a16:creationId xmlns:a16="http://schemas.microsoft.com/office/drawing/2014/main" id="{80428312-2E53-0D2A-A26C-A965460FC5F1}"/>
              </a:ext>
            </a:extLst>
          </p:cNvPr>
          <p:cNvSpPr txBox="1"/>
          <p:nvPr/>
        </p:nvSpPr>
        <p:spPr>
          <a:xfrm>
            <a:off x="180839" y="2930358"/>
            <a:ext cx="156645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dirty="0" err="1">
                <a:solidFill>
                  <a:srgbClr val="002060"/>
                </a:solidFill>
                <a:latin typeface="Century Gothic"/>
              </a:rPr>
              <a:t>kaufen</a:t>
            </a:r>
            <a:endParaRPr kumimoji="0" lang="en-US" sz="32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21" name="TextBox 20">
            <a:extLst>
              <a:ext uri="{FF2B5EF4-FFF2-40B4-BE49-F238E27FC236}">
                <a16:creationId xmlns:a16="http://schemas.microsoft.com/office/drawing/2014/main" id="{356CDEA1-3173-A72E-A885-D9210A148A94}"/>
              </a:ext>
            </a:extLst>
          </p:cNvPr>
          <p:cNvSpPr txBox="1"/>
          <p:nvPr/>
        </p:nvSpPr>
        <p:spPr>
          <a:xfrm>
            <a:off x="6241707" y="5805476"/>
            <a:ext cx="144943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dirty="0">
                <a:solidFill>
                  <a:srgbClr val="002060"/>
                </a:solidFill>
                <a:latin typeface="Century Gothic"/>
              </a:rPr>
              <a:t>Kinder</a:t>
            </a:r>
            <a:endParaRPr kumimoji="0" lang="en-US" sz="32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25" name="TextBox 24">
            <a:extLst>
              <a:ext uri="{FF2B5EF4-FFF2-40B4-BE49-F238E27FC236}">
                <a16:creationId xmlns:a16="http://schemas.microsoft.com/office/drawing/2014/main" id="{5FE802CF-01D5-A2DE-F356-68FEED27E456}"/>
              </a:ext>
            </a:extLst>
          </p:cNvPr>
          <p:cNvSpPr txBox="1"/>
          <p:nvPr/>
        </p:nvSpPr>
        <p:spPr>
          <a:xfrm>
            <a:off x="8102762" y="2946617"/>
            <a:ext cx="212429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dirty="0" err="1">
                <a:solidFill>
                  <a:srgbClr val="002060"/>
                </a:solidFill>
                <a:latin typeface="Century Gothic"/>
              </a:rPr>
              <a:t>brauchen</a:t>
            </a:r>
            <a:endParaRPr kumimoji="0" lang="en-US" sz="32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27" name="TextBox 26">
            <a:extLst>
              <a:ext uri="{FF2B5EF4-FFF2-40B4-BE49-F238E27FC236}">
                <a16:creationId xmlns:a16="http://schemas.microsoft.com/office/drawing/2014/main" id="{B783C137-534F-0DEB-C04D-EA391AB2052A}"/>
              </a:ext>
            </a:extLst>
          </p:cNvPr>
          <p:cNvSpPr txBox="1"/>
          <p:nvPr/>
        </p:nvSpPr>
        <p:spPr>
          <a:xfrm>
            <a:off x="3996491" y="2942884"/>
            <a:ext cx="189346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dirty="0">
                <a:solidFill>
                  <a:srgbClr val="002060"/>
                </a:solidFill>
                <a:latin typeface="Century Gothic"/>
              </a:rPr>
              <a:t>das Kind</a:t>
            </a:r>
            <a:endParaRPr kumimoji="0" lang="en-US" sz="32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31" name="TextBox 30">
            <a:extLst>
              <a:ext uri="{FF2B5EF4-FFF2-40B4-BE49-F238E27FC236}">
                <a16:creationId xmlns:a16="http://schemas.microsoft.com/office/drawing/2014/main" id="{B1AC07AC-22CC-9DCD-CFB2-8182E956AE40}"/>
              </a:ext>
            </a:extLst>
          </p:cNvPr>
          <p:cNvSpPr txBox="1"/>
          <p:nvPr/>
        </p:nvSpPr>
        <p:spPr>
          <a:xfrm>
            <a:off x="2125606" y="5787000"/>
            <a:ext cx="158088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dirty="0" err="1">
                <a:solidFill>
                  <a:srgbClr val="002060"/>
                </a:solidFill>
                <a:latin typeface="Century Gothic"/>
              </a:rPr>
              <a:t>planen</a:t>
            </a:r>
            <a:endParaRPr kumimoji="0" lang="en-US" sz="3200" b="0" i="0" u="none" strike="noStrike" kern="0" cap="none" spc="0" normalizeH="0" baseline="0" noProof="0" dirty="0">
              <a:ln>
                <a:noFill/>
              </a:ln>
              <a:solidFill>
                <a:srgbClr val="002060"/>
              </a:solidFill>
              <a:effectLst/>
              <a:uLnTx/>
              <a:uFillTx/>
              <a:latin typeface="Century Gothic"/>
              <a:ea typeface="+mn-ea"/>
              <a:cs typeface="+mn-cs"/>
            </a:endParaRPr>
          </a:p>
        </p:txBody>
      </p:sp>
      <p:grpSp>
        <p:nvGrpSpPr>
          <p:cNvPr id="28" name="Group 27">
            <a:extLst>
              <a:ext uri="{FF2B5EF4-FFF2-40B4-BE49-F238E27FC236}">
                <a16:creationId xmlns:a16="http://schemas.microsoft.com/office/drawing/2014/main" id="{B38D59FC-4CF7-4BC3-9511-1A119C69EDFD}"/>
              </a:ext>
            </a:extLst>
          </p:cNvPr>
          <p:cNvGrpSpPr/>
          <p:nvPr/>
        </p:nvGrpSpPr>
        <p:grpSpPr>
          <a:xfrm>
            <a:off x="-39016" y="1103196"/>
            <a:ext cx="1870346" cy="1422301"/>
            <a:chOff x="-4163792" y="285847"/>
            <a:chExt cx="2360821" cy="2194934"/>
          </a:xfrm>
        </p:grpSpPr>
        <p:grpSp>
          <p:nvGrpSpPr>
            <p:cNvPr id="29" name="Group 28">
              <a:extLst>
                <a:ext uri="{FF2B5EF4-FFF2-40B4-BE49-F238E27FC236}">
                  <a16:creationId xmlns:a16="http://schemas.microsoft.com/office/drawing/2014/main" id="{14D24691-B8C7-4083-B7C0-D3DB682139F7}"/>
                </a:ext>
              </a:extLst>
            </p:cNvPr>
            <p:cNvGrpSpPr/>
            <p:nvPr/>
          </p:nvGrpSpPr>
          <p:grpSpPr>
            <a:xfrm>
              <a:off x="-3988776" y="285847"/>
              <a:ext cx="1830947" cy="1392340"/>
              <a:chOff x="8113334" y="1022777"/>
              <a:chExt cx="9449735" cy="6858000"/>
            </a:xfrm>
          </p:grpSpPr>
          <p:pic>
            <p:nvPicPr>
              <p:cNvPr id="33" name="Picture 32" descr="Icon&#10;&#10;Description automatically generated">
                <a:extLst>
                  <a:ext uri="{FF2B5EF4-FFF2-40B4-BE49-F238E27FC236}">
                    <a16:creationId xmlns:a16="http://schemas.microsoft.com/office/drawing/2014/main" id="{6973A518-817E-44E0-B0D7-5600C9C294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8325" y="1022777"/>
                <a:ext cx="7254744" cy="6858000"/>
              </a:xfrm>
              <a:prstGeom prst="rect">
                <a:avLst/>
              </a:prstGeom>
            </p:spPr>
          </p:pic>
          <p:pic>
            <p:nvPicPr>
              <p:cNvPr id="36" name="Picture 35" descr="A picture containing icon&#10;&#10;Description automatically generated">
                <a:extLst>
                  <a:ext uri="{FF2B5EF4-FFF2-40B4-BE49-F238E27FC236}">
                    <a16:creationId xmlns:a16="http://schemas.microsoft.com/office/drawing/2014/main" id="{FCEAF380-33DB-4DDF-B233-FCDE6ADF74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3334" y="3821947"/>
                <a:ext cx="3650628" cy="3852270"/>
              </a:xfrm>
              <a:prstGeom prst="rect">
                <a:avLst/>
              </a:prstGeom>
            </p:spPr>
          </p:pic>
        </p:grpSp>
        <p:sp>
          <p:nvSpPr>
            <p:cNvPr id="32" name="TextBox 31">
              <a:extLst>
                <a:ext uri="{FF2B5EF4-FFF2-40B4-BE49-F238E27FC236}">
                  <a16:creationId xmlns:a16="http://schemas.microsoft.com/office/drawing/2014/main" id="{976F1295-0FC0-461A-9C8F-522E1F9541B3}"/>
                </a:ext>
              </a:extLst>
            </p:cNvPr>
            <p:cNvSpPr txBox="1"/>
            <p:nvPr/>
          </p:nvSpPr>
          <p:spPr>
            <a:xfrm>
              <a:off x="-4163792" y="1649784"/>
              <a:ext cx="2360821"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[to buy, buying]</a:t>
              </a:r>
            </a:p>
          </p:txBody>
        </p:sp>
      </p:grpSp>
      <p:grpSp>
        <p:nvGrpSpPr>
          <p:cNvPr id="37" name="Group 36">
            <a:extLst>
              <a:ext uri="{FF2B5EF4-FFF2-40B4-BE49-F238E27FC236}">
                <a16:creationId xmlns:a16="http://schemas.microsoft.com/office/drawing/2014/main" id="{CA886B58-F148-48D5-86BB-568DD51B959D}"/>
              </a:ext>
            </a:extLst>
          </p:cNvPr>
          <p:cNvGrpSpPr/>
          <p:nvPr/>
        </p:nvGrpSpPr>
        <p:grpSpPr>
          <a:xfrm>
            <a:off x="1879872" y="3876669"/>
            <a:ext cx="1802722" cy="1606656"/>
            <a:chOff x="1839598" y="4829109"/>
            <a:chExt cx="2346433" cy="2081534"/>
          </a:xfrm>
        </p:grpSpPr>
        <p:pic>
          <p:nvPicPr>
            <p:cNvPr id="38" name="Picture 37" descr="Icon&#10;&#10;Description automatically generated">
              <a:extLst>
                <a:ext uri="{FF2B5EF4-FFF2-40B4-BE49-F238E27FC236}">
                  <a16:creationId xmlns:a16="http://schemas.microsoft.com/office/drawing/2014/main" id="{BFDADAA5-54C2-4F6B-91B6-BE647B3D70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75054" y="4829109"/>
              <a:ext cx="1227996" cy="1259484"/>
            </a:xfrm>
            <a:prstGeom prst="rect">
              <a:avLst/>
            </a:prstGeom>
          </p:spPr>
        </p:pic>
        <p:sp>
          <p:nvSpPr>
            <p:cNvPr id="39" name="TextBox 38">
              <a:extLst>
                <a:ext uri="{FF2B5EF4-FFF2-40B4-BE49-F238E27FC236}">
                  <a16:creationId xmlns:a16="http://schemas.microsoft.com/office/drawing/2014/main" id="{EC9EE6B3-3C12-4371-8E8E-FE4D0677F056}"/>
                </a:ext>
              </a:extLst>
            </p:cNvPr>
            <p:cNvSpPr txBox="1"/>
            <p:nvPr/>
          </p:nvSpPr>
          <p:spPr>
            <a:xfrm>
              <a:off x="1839598" y="6079646"/>
              <a:ext cx="2346433"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[to plan, planning]</a:t>
              </a:r>
            </a:p>
          </p:txBody>
        </p:sp>
      </p:grpSp>
      <p:pic>
        <p:nvPicPr>
          <p:cNvPr id="40" name="Picture 39" descr="Background pattern&#10;&#10;Description automatically generated">
            <a:extLst>
              <a:ext uri="{FF2B5EF4-FFF2-40B4-BE49-F238E27FC236}">
                <a16:creationId xmlns:a16="http://schemas.microsoft.com/office/drawing/2014/main" id="{5802D0D5-FD9B-4237-9068-F5E350EE835E}"/>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8800"/>
                    </a14:imgEffect>
                  </a14:imgLayer>
                </a14:imgProps>
              </a:ext>
              <a:ext uri="{28A0092B-C50C-407E-A947-70E740481C1C}">
                <a14:useLocalDpi xmlns:a14="http://schemas.microsoft.com/office/drawing/2010/main" val="0"/>
              </a:ext>
            </a:extLst>
          </a:blip>
          <a:srcRect l="34486" t="53867" r="30026" b="6749"/>
          <a:stretch/>
        </p:blipFill>
        <p:spPr>
          <a:xfrm>
            <a:off x="4154908" y="948292"/>
            <a:ext cx="1283825" cy="1502173"/>
          </a:xfrm>
          <a:prstGeom prst="rect">
            <a:avLst/>
          </a:prstGeom>
        </p:spPr>
      </p:pic>
      <p:pic>
        <p:nvPicPr>
          <p:cNvPr id="41" name="Picture 40" descr="Background pattern&#10;&#10;Description automatically generated">
            <a:extLst>
              <a:ext uri="{FF2B5EF4-FFF2-40B4-BE49-F238E27FC236}">
                <a16:creationId xmlns:a16="http://schemas.microsoft.com/office/drawing/2014/main" id="{EBAC3B6A-0291-4A46-AEA7-CDBEC1A1B51A}"/>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8800"/>
                    </a14:imgEffect>
                  </a14:imgLayer>
                </a14:imgProps>
              </a:ext>
              <a:ext uri="{28A0092B-C50C-407E-A947-70E740481C1C}">
                <a14:useLocalDpi xmlns:a14="http://schemas.microsoft.com/office/drawing/2010/main" val="0"/>
              </a:ext>
            </a:extLst>
          </a:blip>
          <a:srcRect l="-3315" t="-3905" r="-1236" b="49282"/>
          <a:stretch/>
        </p:blipFill>
        <p:spPr>
          <a:xfrm>
            <a:off x="5531330" y="3897238"/>
            <a:ext cx="2600400" cy="1432371"/>
          </a:xfrm>
          <a:prstGeom prst="rect">
            <a:avLst/>
          </a:prstGeom>
        </p:spPr>
      </p:pic>
      <p:grpSp>
        <p:nvGrpSpPr>
          <p:cNvPr id="42" name="Group 41">
            <a:extLst>
              <a:ext uri="{FF2B5EF4-FFF2-40B4-BE49-F238E27FC236}">
                <a16:creationId xmlns:a16="http://schemas.microsoft.com/office/drawing/2014/main" id="{26156BC1-4BC5-4002-8E6A-FDE40E1DB932}"/>
              </a:ext>
            </a:extLst>
          </p:cNvPr>
          <p:cNvGrpSpPr/>
          <p:nvPr/>
        </p:nvGrpSpPr>
        <p:grpSpPr>
          <a:xfrm>
            <a:off x="8322974" y="945092"/>
            <a:ext cx="1722808" cy="1297952"/>
            <a:chOff x="6248157" y="3440039"/>
            <a:chExt cx="2777067" cy="3126592"/>
          </a:xfrm>
        </p:grpSpPr>
        <p:sp>
          <p:nvSpPr>
            <p:cNvPr id="43" name="TextBox 42">
              <a:extLst>
                <a:ext uri="{FF2B5EF4-FFF2-40B4-BE49-F238E27FC236}">
                  <a16:creationId xmlns:a16="http://schemas.microsoft.com/office/drawing/2014/main" id="{B7A87D3A-8F26-4F1D-AE4C-027E4FC9BB67}"/>
                </a:ext>
              </a:extLst>
            </p:cNvPr>
            <p:cNvSpPr txBox="1"/>
            <p:nvPr/>
          </p:nvSpPr>
          <p:spPr>
            <a:xfrm>
              <a:off x="6248157" y="5735634"/>
              <a:ext cx="2777067"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[to need, needing]</a:t>
              </a:r>
            </a:p>
          </p:txBody>
        </p:sp>
        <p:pic>
          <p:nvPicPr>
            <p:cNvPr id="44" name="Picture 43">
              <a:extLst>
                <a:ext uri="{FF2B5EF4-FFF2-40B4-BE49-F238E27FC236}">
                  <a16:creationId xmlns:a16="http://schemas.microsoft.com/office/drawing/2014/main" id="{FF84BB71-C09B-4E72-AFF8-65C535D6FAB7}"/>
                </a:ext>
              </a:extLst>
            </p:cNvPr>
            <p:cNvPicPr>
              <a:picLocks noChangeAspect="1"/>
            </p:cNvPicPr>
            <p:nvPr/>
          </p:nvPicPr>
          <p:blipFill>
            <a:blip r:embed="rId10"/>
            <a:stretch>
              <a:fillRect/>
            </a:stretch>
          </p:blipFill>
          <p:spPr>
            <a:xfrm>
              <a:off x="6819679" y="3440039"/>
              <a:ext cx="1716269" cy="2483957"/>
            </a:xfrm>
            <a:prstGeom prst="rect">
              <a:avLst/>
            </a:prstGeom>
          </p:spPr>
        </p:pic>
      </p:grpSp>
      <p:sp>
        <p:nvSpPr>
          <p:cNvPr id="56" name="TextBox 55">
            <a:extLst>
              <a:ext uri="{FF2B5EF4-FFF2-40B4-BE49-F238E27FC236}">
                <a16:creationId xmlns:a16="http://schemas.microsoft.com/office/drawing/2014/main" id="{AFF78C0E-72BE-427D-9855-E73819FE39C7}"/>
              </a:ext>
            </a:extLst>
          </p:cNvPr>
          <p:cNvSpPr txBox="1"/>
          <p:nvPr/>
        </p:nvSpPr>
        <p:spPr>
          <a:xfrm>
            <a:off x="10230085" y="5787001"/>
            <a:ext cx="186140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noProof="0" dirty="0" err="1">
                <a:solidFill>
                  <a:srgbClr val="002060"/>
                </a:solidFill>
                <a:latin typeface="Century Gothic"/>
              </a:rPr>
              <a:t>machen</a:t>
            </a:r>
            <a:endParaRPr kumimoji="0" lang="en-US" sz="3200" b="0" i="0" u="none" strike="noStrike" kern="0" cap="none" spc="0" normalizeH="0" baseline="0" noProof="0" dirty="0">
              <a:ln>
                <a:noFill/>
              </a:ln>
              <a:solidFill>
                <a:srgbClr val="002060"/>
              </a:solidFill>
              <a:effectLst/>
              <a:uLnTx/>
              <a:uFillTx/>
              <a:latin typeface="Century Gothic"/>
              <a:ea typeface="+mn-ea"/>
              <a:cs typeface="+mn-cs"/>
            </a:endParaRPr>
          </a:p>
        </p:txBody>
      </p:sp>
      <p:pic>
        <p:nvPicPr>
          <p:cNvPr id="58" name="Picture 57" descr="A picture containing text&#10;&#10;Description automatically generated">
            <a:extLst>
              <a:ext uri="{FF2B5EF4-FFF2-40B4-BE49-F238E27FC236}">
                <a16:creationId xmlns:a16="http://schemas.microsoft.com/office/drawing/2014/main" id="{172F062C-D7C2-497F-98FD-2B940CB5DB2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327366">
            <a:off x="9887866" y="4855172"/>
            <a:ext cx="2304408" cy="474437"/>
          </a:xfrm>
          <a:prstGeom prst="rect">
            <a:avLst/>
          </a:prstGeom>
        </p:spPr>
      </p:pic>
    </p:spTree>
    <p:extLst>
      <p:ext uri="{BB962C8B-B14F-4D97-AF65-F5344CB8AC3E}">
        <p14:creationId xmlns:p14="http://schemas.microsoft.com/office/powerpoint/2010/main" val="252673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xit" presetSubtype="4" fill="hold" nodeType="clickEffect">
                                  <p:stCondLst>
                                    <p:cond delay="0"/>
                                  </p:stCondLst>
                                  <p:childTnLst>
                                    <p:animEffect transition="out" filter="wipe(down)">
                                      <p:cBhvr>
                                        <p:cTn id="54" dur="500"/>
                                        <p:tgtEl>
                                          <p:spTgt spid="58"/>
                                        </p:tgtEl>
                                      </p:cBhvr>
                                    </p:animEffect>
                                    <p:set>
                                      <p:cBhvr>
                                        <p:cTn id="55" dur="1" fill="hold">
                                          <p:stCondLst>
                                            <p:cond delay="499"/>
                                          </p:stCondLst>
                                        </p:cTn>
                                        <p:tgtEl>
                                          <p:spTgt spid="58"/>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58"/>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22" presetClass="exit" presetSubtype="4" fill="hold" nodeType="clickEffect">
                                  <p:stCondLst>
                                    <p:cond delay="0"/>
                                  </p:stCondLst>
                                  <p:childTnLst>
                                    <p:animEffect transition="out" filter="wipe(down)">
                                      <p:cBhvr>
                                        <p:cTn id="63" dur="500"/>
                                        <p:tgtEl>
                                          <p:spTgt spid="37"/>
                                        </p:tgtEl>
                                      </p:cBhvr>
                                    </p:animEffect>
                                    <p:set>
                                      <p:cBhvr>
                                        <p:cTn id="64" dur="1" fill="hold">
                                          <p:stCondLst>
                                            <p:cond delay="499"/>
                                          </p:stCondLst>
                                        </p:cTn>
                                        <p:tgtEl>
                                          <p:spTgt spid="3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2" presetClass="exit" presetSubtype="4" fill="hold" nodeType="clickEffect">
                                  <p:stCondLst>
                                    <p:cond delay="0"/>
                                  </p:stCondLst>
                                  <p:childTnLst>
                                    <p:animEffect transition="out" filter="wipe(down)">
                                      <p:cBhvr>
                                        <p:cTn id="72" dur="500"/>
                                        <p:tgtEl>
                                          <p:spTgt spid="40"/>
                                        </p:tgtEl>
                                      </p:cBhvr>
                                    </p:animEffect>
                                    <p:set>
                                      <p:cBhvr>
                                        <p:cTn id="73" dur="1" fill="hold">
                                          <p:stCondLst>
                                            <p:cond delay="499"/>
                                          </p:stCondLst>
                                        </p:cTn>
                                        <p:tgtEl>
                                          <p:spTgt spid="40"/>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40"/>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22" presetClass="exit" presetSubtype="4" fill="hold" nodeType="clickEffect">
                                  <p:stCondLst>
                                    <p:cond delay="0"/>
                                  </p:stCondLst>
                                  <p:childTnLst>
                                    <p:animEffect transition="out" filter="wipe(down)">
                                      <p:cBhvr>
                                        <p:cTn id="81" dur="500"/>
                                        <p:tgtEl>
                                          <p:spTgt spid="41"/>
                                        </p:tgtEl>
                                      </p:cBhvr>
                                    </p:animEffect>
                                    <p:set>
                                      <p:cBhvr>
                                        <p:cTn id="82" dur="1" fill="hold">
                                          <p:stCondLst>
                                            <p:cond delay="499"/>
                                          </p:stCondLst>
                                        </p:cTn>
                                        <p:tgtEl>
                                          <p:spTgt spid="4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22" presetClass="exit" presetSubtype="4" fill="hold" nodeType="clickEffect">
                                  <p:stCondLst>
                                    <p:cond delay="0"/>
                                  </p:stCondLst>
                                  <p:childTnLst>
                                    <p:animEffect transition="out" filter="wipe(down)">
                                      <p:cBhvr>
                                        <p:cTn id="90" dur="500"/>
                                        <p:tgtEl>
                                          <p:spTgt spid="28"/>
                                        </p:tgtEl>
                                      </p:cBhvr>
                                    </p:animEffect>
                                    <p:set>
                                      <p:cBhvr>
                                        <p:cTn id="91" dur="1" fill="hold">
                                          <p:stCondLst>
                                            <p:cond delay="499"/>
                                          </p:stCondLst>
                                        </p:cTn>
                                        <p:tgtEl>
                                          <p:spTgt spid="28"/>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28"/>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22" presetClass="exit" presetSubtype="4" fill="hold" nodeType="clickEffect">
                                  <p:stCondLst>
                                    <p:cond delay="0"/>
                                  </p:stCondLst>
                                  <p:childTnLst>
                                    <p:animEffect transition="out" filter="wipe(down)">
                                      <p:cBhvr>
                                        <p:cTn id="99" dur="500"/>
                                        <p:tgtEl>
                                          <p:spTgt spid="42"/>
                                        </p:tgtEl>
                                      </p:cBhvr>
                                    </p:animEffect>
                                    <p:set>
                                      <p:cBhvr>
                                        <p:cTn id="100" dur="1" fill="hold">
                                          <p:stCondLst>
                                            <p:cond delay="499"/>
                                          </p:stCondLst>
                                        </p:cTn>
                                        <p:tgtEl>
                                          <p:spTgt spid="42"/>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42"/>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6" presetClass="exit" presetSubtype="32" fill="hold" grpId="1" nodeType="clickEffect">
                                  <p:stCondLst>
                                    <p:cond delay="0"/>
                                  </p:stCondLst>
                                  <p:childTnLst>
                                    <p:animEffect transition="out" filter="circle(out)">
                                      <p:cBhvr>
                                        <p:cTn id="108" dur="2000"/>
                                        <p:tgtEl>
                                          <p:spTgt spid="27"/>
                                        </p:tgtEl>
                                      </p:cBhvr>
                                    </p:animEffect>
                                    <p:set>
                                      <p:cBhvr>
                                        <p:cTn id="109" dur="1" fill="hold">
                                          <p:stCondLst>
                                            <p:cond delay="1999"/>
                                          </p:stCondLst>
                                        </p:cTn>
                                        <p:tgtEl>
                                          <p:spTgt spid="27"/>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grpId="2" nodeType="clickEffect">
                                  <p:stCondLst>
                                    <p:cond delay="0"/>
                                  </p:stCondLst>
                                  <p:childTnLst>
                                    <p:set>
                                      <p:cBhvr>
                                        <p:cTn id="113" dur="1" fill="hold">
                                          <p:stCondLst>
                                            <p:cond delay="0"/>
                                          </p:stCondLst>
                                        </p:cTn>
                                        <p:tgtEl>
                                          <p:spTgt spid="27"/>
                                        </p:tgtEl>
                                        <p:attrNameLst>
                                          <p:attrName>style.visibility</p:attrName>
                                        </p:attrNameLst>
                                      </p:cBhvr>
                                      <p:to>
                                        <p:strVal val="visible"/>
                                      </p:to>
                                    </p:set>
                                    <p:anim calcmode="lin" valueType="num">
                                      <p:cBhvr>
                                        <p:cTn id="114" dur="500" fill="hold"/>
                                        <p:tgtEl>
                                          <p:spTgt spid="27"/>
                                        </p:tgtEl>
                                        <p:attrNameLst>
                                          <p:attrName>ppt_w</p:attrName>
                                        </p:attrNameLst>
                                      </p:cBhvr>
                                      <p:tavLst>
                                        <p:tav tm="0">
                                          <p:val>
                                            <p:fltVal val="0"/>
                                          </p:val>
                                        </p:tav>
                                        <p:tav tm="100000">
                                          <p:val>
                                            <p:strVal val="#ppt_w"/>
                                          </p:val>
                                        </p:tav>
                                      </p:tavLst>
                                    </p:anim>
                                    <p:anim calcmode="lin" valueType="num">
                                      <p:cBhvr>
                                        <p:cTn id="115" dur="500" fill="hold"/>
                                        <p:tgtEl>
                                          <p:spTgt spid="27"/>
                                        </p:tgtEl>
                                        <p:attrNameLst>
                                          <p:attrName>ppt_h</p:attrName>
                                        </p:attrNameLst>
                                      </p:cBhvr>
                                      <p:tavLst>
                                        <p:tav tm="0">
                                          <p:val>
                                            <p:fltVal val="0"/>
                                          </p:val>
                                        </p:tav>
                                        <p:tav tm="100000">
                                          <p:val>
                                            <p:strVal val="#ppt_h"/>
                                          </p:val>
                                        </p:tav>
                                      </p:tavLst>
                                    </p:anim>
                                    <p:animEffect transition="in" filter="fade">
                                      <p:cBhvr>
                                        <p:cTn id="116" dur="500"/>
                                        <p:tgtEl>
                                          <p:spTgt spid="27"/>
                                        </p:tgtEl>
                                      </p:cBhvr>
                                    </p:animEffect>
                                  </p:childTnLst>
                                </p:cTn>
                              </p:par>
                            </p:childTnLst>
                          </p:cTn>
                        </p:par>
                      </p:childTnLst>
                    </p:cTn>
                  </p:par>
                  <p:par>
                    <p:cTn id="117" fill="hold">
                      <p:stCondLst>
                        <p:cond delay="indefinite"/>
                      </p:stCondLst>
                      <p:childTnLst>
                        <p:par>
                          <p:cTn id="118" fill="hold">
                            <p:stCondLst>
                              <p:cond delay="0"/>
                            </p:stCondLst>
                            <p:childTnLst>
                              <p:par>
                                <p:cTn id="119" presetID="6" presetClass="exit" presetSubtype="32" fill="hold" grpId="1" nodeType="clickEffect">
                                  <p:stCondLst>
                                    <p:cond delay="0"/>
                                  </p:stCondLst>
                                  <p:childTnLst>
                                    <p:animEffect transition="out" filter="circle(out)">
                                      <p:cBhvr>
                                        <p:cTn id="120" dur="2000"/>
                                        <p:tgtEl>
                                          <p:spTgt spid="56"/>
                                        </p:tgtEl>
                                      </p:cBhvr>
                                    </p:animEffect>
                                    <p:set>
                                      <p:cBhvr>
                                        <p:cTn id="121" dur="1" fill="hold">
                                          <p:stCondLst>
                                            <p:cond delay="1999"/>
                                          </p:stCondLst>
                                        </p:cTn>
                                        <p:tgtEl>
                                          <p:spTgt spid="56"/>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53" presetClass="entr" presetSubtype="16" fill="hold" grpId="2" nodeType="clickEffect">
                                  <p:stCondLst>
                                    <p:cond delay="0"/>
                                  </p:stCondLst>
                                  <p:childTnLst>
                                    <p:set>
                                      <p:cBhvr>
                                        <p:cTn id="125" dur="1" fill="hold">
                                          <p:stCondLst>
                                            <p:cond delay="0"/>
                                          </p:stCondLst>
                                        </p:cTn>
                                        <p:tgtEl>
                                          <p:spTgt spid="56"/>
                                        </p:tgtEl>
                                        <p:attrNameLst>
                                          <p:attrName>style.visibility</p:attrName>
                                        </p:attrNameLst>
                                      </p:cBhvr>
                                      <p:to>
                                        <p:strVal val="visible"/>
                                      </p:to>
                                    </p:set>
                                    <p:anim calcmode="lin" valueType="num">
                                      <p:cBhvr>
                                        <p:cTn id="126" dur="500" fill="hold"/>
                                        <p:tgtEl>
                                          <p:spTgt spid="56"/>
                                        </p:tgtEl>
                                        <p:attrNameLst>
                                          <p:attrName>ppt_w</p:attrName>
                                        </p:attrNameLst>
                                      </p:cBhvr>
                                      <p:tavLst>
                                        <p:tav tm="0">
                                          <p:val>
                                            <p:fltVal val="0"/>
                                          </p:val>
                                        </p:tav>
                                        <p:tav tm="100000">
                                          <p:val>
                                            <p:strVal val="#ppt_w"/>
                                          </p:val>
                                        </p:tav>
                                      </p:tavLst>
                                    </p:anim>
                                    <p:anim calcmode="lin" valueType="num">
                                      <p:cBhvr>
                                        <p:cTn id="127" dur="500" fill="hold"/>
                                        <p:tgtEl>
                                          <p:spTgt spid="56"/>
                                        </p:tgtEl>
                                        <p:attrNameLst>
                                          <p:attrName>ppt_h</p:attrName>
                                        </p:attrNameLst>
                                      </p:cBhvr>
                                      <p:tavLst>
                                        <p:tav tm="0">
                                          <p:val>
                                            <p:fltVal val="0"/>
                                          </p:val>
                                        </p:tav>
                                        <p:tav tm="100000">
                                          <p:val>
                                            <p:strVal val="#ppt_h"/>
                                          </p:val>
                                        </p:tav>
                                      </p:tavLst>
                                    </p:anim>
                                    <p:animEffect transition="in" filter="fade">
                                      <p:cBhvr>
                                        <p:cTn id="128" dur="500"/>
                                        <p:tgtEl>
                                          <p:spTgt spid="56"/>
                                        </p:tgtEl>
                                      </p:cBhvr>
                                    </p:animEffect>
                                  </p:childTnLst>
                                </p:cTn>
                              </p:par>
                            </p:childTnLst>
                          </p:cTn>
                        </p:par>
                      </p:childTnLst>
                    </p:cTn>
                  </p:par>
                  <p:par>
                    <p:cTn id="129" fill="hold">
                      <p:stCondLst>
                        <p:cond delay="indefinite"/>
                      </p:stCondLst>
                      <p:childTnLst>
                        <p:par>
                          <p:cTn id="130" fill="hold">
                            <p:stCondLst>
                              <p:cond delay="0"/>
                            </p:stCondLst>
                            <p:childTnLst>
                              <p:par>
                                <p:cTn id="131" presetID="6" presetClass="exit" presetSubtype="32" fill="hold" grpId="1" nodeType="clickEffect">
                                  <p:stCondLst>
                                    <p:cond delay="0"/>
                                  </p:stCondLst>
                                  <p:childTnLst>
                                    <p:animEffect transition="out" filter="circle(out)">
                                      <p:cBhvr>
                                        <p:cTn id="132" dur="2000"/>
                                        <p:tgtEl>
                                          <p:spTgt spid="18"/>
                                        </p:tgtEl>
                                      </p:cBhvr>
                                    </p:animEffect>
                                    <p:set>
                                      <p:cBhvr>
                                        <p:cTn id="133" dur="1" fill="hold">
                                          <p:stCondLst>
                                            <p:cond delay="1999"/>
                                          </p:stCondLst>
                                        </p:cTn>
                                        <p:tgtEl>
                                          <p:spTgt spid="18"/>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53" presetClass="entr" presetSubtype="16" fill="hold" grpId="2" nodeType="clickEffect">
                                  <p:stCondLst>
                                    <p:cond delay="0"/>
                                  </p:stCondLst>
                                  <p:childTnLst>
                                    <p:set>
                                      <p:cBhvr>
                                        <p:cTn id="137" dur="1" fill="hold">
                                          <p:stCondLst>
                                            <p:cond delay="0"/>
                                          </p:stCondLst>
                                        </p:cTn>
                                        <p:tgtEl>
                                          <p:spTgt spid="18"/>
                                        </p:tgtEl>
                                        <p:attrNameLst>
                                          <p:attrName>style.visibility</p:attrName>
                                        </p:attrNameLst>
                                      </p:cBhvr>
                                      <p:to>
                                        <p:strVal val="visible"/>
                                      </p:to>
                                    </p:set>
                                    <p:anim calcmode="lin" valueType="num">
                                      <p:cBhvr>
                                        <p:cTn id="138" dur="500" fill="hold"/>
                                        <p:tgtEl>
                                          <p:spTgt spid="18"/>
                                        </p:tgtEl>
                                        <p:attrNameLst>
                                          <p:attrName>ppt_w</p:attrName>
                                        </p:attrNameLst>
                                      </p:cBhvr>
                                      <p:tavLst>
                                        <p:tav tm="0">
                                          <p:val>
                                            <p:fltVal val="0"/>
                                          </p:val>
                                        </p:tav>
                                        <p:tav tm="100000">
                                          <p:val>
                                            <p:strVal val="#ppt_w"/>
                                          </p:val>
                                        </p:tav>
                                      </p:tavLst>
                                    </p:anim>
                                    <p:anim calcmode="lin" valueType="num">
                                      <p:cBhvr>
                                        <p:cTn id="139" dur="500" fill="hold"/>
                                        <p:tgtEl>
                                          <p:spTgt spid="18"/>
                                        </p:tgtEl>
                                        <p:attrNameLst>
                                          <p:attrName>ppt_h</p:attrName>
                                        </p:attrNameLst>
                                      </p:cBhvr>
                                      <p:tavLst>
                                        <p:tav tm="0">
                                          <p:val>
                                            <p:fltVal val="0"/>
                                          </p:val>
                                        </p:tav>
                                        <p:tav tm="100000">
                                          <p:val>
                                            <p:strVal val="#ppt_h"/>
                                          </p:val>
                                        </p:tav>
                                      </p:tavLst>
                                    </p:anim>
                                    <p:animEffect transition="in" filter="fade">
                                      <p:cBhvr>
                                        <p:cTn id="140" dur="500"/>
                                        <p:tgtEl>
                                          <p:spTgt spid="18"/>
                                        </p:tgtEl>
                                      </p:cBhvr>
                                    </p:animEffect>
                                  </p:childTnLst>
                                </p:cTn>
                              </p:par>
                            </p:childTnLst>
                          </p:cTn>
                        </p:par>
                      </p:childTnLst>
                    </p:cTn>
                  </p:par>
                  <p:par>
                    <p:cTn id="141" fill="hold">
                      <p:stCondLst>
                        <p:cond delay="indefinite"/>
                      </p:stCondLst>
                      <p:childTnLst>
                        <p:par>
                          <p:cTn id="142" fill="hold">
                            <p:stCondLst>
                              <p:cond delay="0"/>
                            </p:stCondLst>
                            <p:childTnLst>
                              <p:par>
                                <p:cTn id="143" presetID="6" presetClass="exit" presetSubtype="32" fill="hold" grpId="1" nodeType="clickEffect">
                                  <p:stCondLst>
                                    <p:cond delay="0"/>
                                  </p:stCondLst>
                                  <p:childTnLst>
                                    <p:animEffect transition="out" filter="circle(out)">
                                      <p:cBhvr>
                                        <p:cTn id="144" dur="2000"/>
                                        <p:tgtEl>
                                          <p:spTgt spid="25"/>
                                        </p:tgtEl>
                                      </p:cBhvr>
                                    </p:animEffect>
                                    <p:set>
                                      <p:cBhvr>
                                        <p:cTn id="145" dur="1" fill="hold">
                                          <p:stCondLst>
                                            <p:cond delay="1999"/>
                                          </p:stCondLst>
                                        </p:cTn>
                                        <p:tgtEl>
                                          <p:spTgt spid="25"/>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53" presetClass="entr" presetSubtype="16" fill="hold" grpId="2" nodeType="clickEffect">
                                  <p:stCondLst>
                                    <p:cond delay="0"/>
                                  </p:stCondLst>
                                  <p:childTnLst>
                                    <p:set>
                                      <p:cBhvr>
                                        <p:cTn id="149" dur="1" fill="hold">
                                          <p:stCondLst>
                                            <p:cond delay="0"/>
                                          </p:stCondLst>
                                        </p:cTn>
                                        <p:tgtEl>
                                          <p:spTgt spid="25"/>
                                        </p:tgtEl>
                                        <p:attrNameLst>
                                          <p:attrName>style.visibility</p:attrName>
                                        </p:attrNameLst>
                                      </p:cBhvr>
                                      <p:to>
                                        <p:strVal val="visible"/>
                                      </p:to>
                                    </p:set>
                                    <p:anim calcmode="lin" valueType="num">
                                      <p:cBhvr>
                                        <p:cTn id="150" dur="500" fill="hold"/>
                                        <p:tgtEl>
                                          <p:spTgt spid="25"/>
                                        </p:tgtEl>
                                        <p:attrNameLst>
                                          <p:attrName>ppt_w</p:attrName>
                                        </p:attrNameLst>
                                      </p:cBhvr>
                                      <p:tavLst>
                                        <p:tav tm="0">
                                          <p:val>
                                            <p:fltVal val="0"/>
                                          </p:val>
                                        </p:tav>
                                        <p:tav tm="100000">
                                          <p:val>
                                            <p:strVal val="#ppt_w"/>
                                          </p:val>
                                        </p:tav>
                                      </p:tavLst>
                                    </p:anim>
                                    <p:anim calcmode="lin" valueType="num">
                                      <p:cBhvr>
                                        <p:cTn id="151" dur="500" fill="hold"/>
                                        <p:tgtEl>
                                          <p:spTgt spid="25"/>
                                        </p:tgtEl>
                                        <p:attrNameLst>
                                          <p:attrName>ppt_h</p:attrName>
                                        </p:attrNameLst>
                                      </p:cBhvr>
                                      <p:tavLst>
                                        <p:tav tm="0">
                                          <p:val>
                                            <p:fltVal val="0"/>
                                          </p:val>
                                        </p:tav>
                                        <p:tav tm="100000">
                                          <p:val>
                                            <p:strVal val="#ppt_h"/>
                                          </p:val>
                                        </p:tav>
                                      </p:tavLst>
                                    </p:anim>
                                    <p:animEffect transition="in" filter="fade">
                                      <p:cBhvr>
                                        <p:cTn id="152" dur="500"/>
                                        <p:tgtEl>
                                          <p:spTgt spid="25"/>
                                        </p:tgtEl>
                                      </p:cBhvr>
                                    </p:animEffect>
                                  </p:childTnLst>
                                </p:cTn>
                              </p:par>
                            </p:childTnLst>
                          </p:cTn>
                        </p:par>
                      </p:childTnLst>
                    </p:cTn>
                  </p:par>
                  <p:par>
                    <p:cTn id="153" fill="hold">
                      <p:stCondLst>
                        <p:cond delay="indefinite"/>
                      </p:stCondLst>
                      <p:childTnLst>
                        <p:par>
                          <p:cTn id="154" fill="hold">
                            <p:stCondLst>
                              <p:cond delay="0"/>
                            </p:stCondLst>
                            <p:childTnLst>
                              <p:par>
                                <p:cTn id="155" presetID="6" presetClass="exit" presetSubtype="32" fill="hold" grpId="1" nodeType="clickEffect">
                                  <p:stCondLst>
                                    <p:cond delay="0"/>
                                  </p:stCondLst>
                                  <p:childTnLst>
                                    <p:animEffect transition="out" filter="circle(out)">
                                      <p:cBhvr>
                                        <p:cTn id="156" dur="2000"/>
                                        <p:tgtEl>
                                          <p:spTgt spid="21"/>
                                        </p:tgtEl>
                                      </p:cBhvr>
                                    </p:animEffect>
                                    <p:set>
                                      <p:cBhvr>
                                        <p:cTn id="157" dur="1" fill="hold">
                                          <p:stCondLst>
                                            <p:cond delay="1999"/>
                                          </p:stCondLst>
                                        </p:cTn>
                                        <p:tgtEl>
                                          <p:spTgt spid="21"/>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53" presetClass="entr" presetSubtype="16" fill="hold" grpId="2" nodeType="clickEffect">
                                  <p:stCondLst>
                                    <p:cond delay="0"/>
                                  </p:stCondLst>
                                  <p:childTnLst>
                                    <p:set>
                                      <p:cBhvr>
                                        <p:cTn id="161" dur="1" fill="hold">
                                          <p:stCondLst>
                                            <p:cond delay="0"/>
                                          </p:stCondLst>
                                        </p:cTn>
                                        <p:tgtEl>
                                          <p:spTgt spid="21"/>
                                        </p:tgtEl>
                                        <p:attrNameLst>
                                          <p:attrName>style.visibility</p:attrName>
                                        </p:attrNameLst>
                                      </p:cBhvr>
                                      <p:to>
                                        <p:strVal val="visible"/>
                                      </p:to>
                                    </p:set>
                                    <p:anim calcmode="lin" valueType="num">
                                      <p:cBhvr>
                                        <p:cTn id="162" dur="500" fill="hold"/>
                                        <p:tgtEl>
                                          <p:spTgt spid="21"/>
                                        </p:tgtEl>
                                        <p:attrNameLst>
                                          <p:attrName>ppt_w</p:attrName>
                                        </p:attrNameLst>
                                      </p:cBhvr>
                                      <p:tavLst>
                                        <p:tav tm="0">
                                          <p:val>
                                            <p:fltVal val="0"/>
                                          </p:val>
                                        </p:tav>
                                        <p:tav tm="100000">
                                          <p:val>
                                            <p:strVal val="#ppt_w"/>
                                          </p:val>
                                        </p:tav>
                                      </p:tavLst>
                                    </p:anim>
                                    <p:anim calcmode="lin" valueType="num">
                                      <p:cBhvr>
                                        <p:cTn id="163" dur="500" fill="hold"/>
                                        <p:tgtEl>
                                          <p:spTgt spid="21"/>
                                        </p:tgtEl>
                                        <p:attrNameLst>
                                          <p:attrName>ppt_h</p:attrName>
                                        </p:attrNameLst>
                                      </p:cBhvr>
                                      <p:tavLst>
                                        <p:tav tm="0">
                                          <p:val>
                                            <p:fltVal val="0"/>
                                          </p:val>
                                        </p:tav>
                                        <p:tav tm="100000">
                                          <p:val>
                                            <p:strVal val="#ppt_h"/>
                                          </p:val>
                                        </p:tav>
                                      </p:tavLst>
                                    </p:anim>
                                    <p:animEffect transition="in" filter="fade">
                                      <p:cBhvr>
                                        <p:cTn id="164" dur="500"/>
                                        <p:tgtEl>
                                          <p:spTgt spid="21"/>
                                        </p:tgtEl>
                                      </p:cBhvr>
                                    </p:animEffect>
                                  </p:childTnLst>
                                </p:cTn>
                              </p:par>
                            </p:childTnLst>
                          </p:cTn>
                        </p:par>
                      </p:childTnLst>
                    </p:cTn>
                  </p:par>
                  <p:par>
                    <p:cTn id="165" fill="hold">
                      <p:stCondLst>
                        <p:cond delay="indefinite"/>
                      </p:stCondLst>
                      <p:childTnLst>
                        <p:par>
                          <p:cTn id="166" fill="hold">
                            <p:stCondLst>
                              <p:cond delay="0"/>
                            </p:stCondLst>
                            <p:childTnLst>
                              <p:par>
                                <p:cTn id="167" presetID="6" presetClass="exit" presetSubtype="32" fill="hold" grpId="1" nodeType="clickEffect">
                                  <p:stCondLst>
                                    <p:cond delay="0"/>
                                  </p:stCondLst>
                                  <p:childTnLst>
                                    <p:animEffect transition="out" filter="circle(out)">
                                      <p:cBhvr>
                                        <p:cTn id="168" dur="2000"/>
                                        <p:tgtEl>
                                          <p:spTgt spid="31"/>
                                        </p:tgtEl>
                                      </p:cBhvr>
                                    </p:animEffect>
                                    <p:set>
                                      <p:cBhvr>
                                        <p:cTn id="169" dur="1" fill="hold">
                                          <p:stCondLst>
                                            <p:cond delay="1999"/>
                                          </p:stCondLst>
                                        </p:cTn>
                                        <p:tgtEl>
                                          <p:spTgt spid="31"/>
                                        </p:tgtEl>
                                        <p:attrNameLst>
                                          <p:attrName>style.visibility</p:attrName>
                                        </p:attrNameLst>
                                      </p:cBhvr>
                                      <p:to>
                                        <p:strVal val="hidden"/>
                                      </p:to>
                                    </p:set>
                                  </p:childTnLst>
                                </p:cTn>
                              </p:par>
                            </p:childTnLst>
                          </p:cTn>
                        </p:par>
                      </p:childTnLst>
                    </p:cTn>
                  </p:par>
                  <p:par>
                    <p:cTn id="170" fill="hold">
                      <p:stCondLst>
                        <p:cond delay="indefinite"/>
                      </p:stCondLst>
                      <p:childTnLst>
                        <p:par>
                          <p:cTn id="171" fill="hold">
                            <p:stCondLst>
                              <p:cond delay="0"/>
                            </p:stCondLst>
                            <p:childTnLst>
                              <p:par>
                                <p:cTn id="172" presetID="53" presetClass="entr" presetSubtype="16" fill="hold" grpId="2" nodeType="clickEffect">
                                  <p:stCondLst>
                                    <p:cond delay="0"/>
                                  </p:stCondLst>
                                  <p:childTnLst>
                                    <p:set>
                                      <p:cBhvr>
                                        <p:cTn id="173" dur="1" fill="hold">
                                          <p:stCondLst>
                                            <p:cond delay="0"/>
                                          </p:stCondLst>
                                        </p:cTn>
                                        <p:tgtEl>
                                          <p:spTgt spid="31"/>
                                        </p:tgtEl>
                                        <p:attrNameLst>
                                          <p:attrName>style.visibility</p:attrName>
                                        </p:attrNameLst>
                                      </p:cBhvr>
                                      <p:to>
                                        <p:strVal val="visible"/>
                                      </p:to>
                                    </p:set>
                                    <p:anim calcmode="lin" valueType="num">
                                      <p:cBhvr>
                                        <p:cTn id="174" dur="500" fill="hold"/>
                                        <p:tgtEl>
                                          <p:spTgt spid="31"/>
                                        </p:tgtEl>
                                        <p:attrNameLst>
                                          <p:attrName>ppt_w</p:attrName>
                                        </p:attrNameLst>
                                      </p:cBhvr>
                                      <p:tavLst>
                                        <p:tav tm="0">
                                          <p:val>
                                            <p:fltVal val="0"/>
                                          </p:val>
                                        </p:tav>
                                        <p:tav tm="100000">
                                          <p:val>
                                            <p:strVal val="#ppt_w"/>
                                          </p:val>
                                        </p:tav>
                                      </p:tavLst>
                                    </p:anim>
                                    <p:anim calcmode="lin" valueType="num">
                                      <p:cBhvr>
                                        <p:cTn id="175" dur="500" fill="hold"/>
                                        <p:tgtEl>
                                          <p:spTgt spid="31"/>
                                        </p:tgtEl>
                                        <p:attrNameLst>
                                          <p:attrName>ppt_h</p:attrName>
                                        </p:attrNameLst>
                                      </p:cBhvr>
                                      <p:tavLst>
                                        <p:tav tm="0">
                                          <p:val>
                                            <p:fltVal val="0"/>
                                          </p:val>
                                        </p:tav>
                                        <p:tav tm="100000">
                                          <p:val>
                                            <p:strVal val="#ppt_h"/>
                                          </p:val>
                                        </p:tav>
                                      </p:tavLst>
                                    </p:anim>
                                    <p:animEffect transition="in" filter="fade">
                                      <p:cBhvr>
                                        <p:cTn id="17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8" grpId="2"/>
      <p:bldP spid="21" grpId="0"/>
      <p:bldP spid="21" grpId="1"/>
      <p:bldP spid="21" grpId="2"/>
      <p:bldP spid="25" grpId="0"/>
      <p:bldP spid="25" grpId="1"/>
      <p:bldP spid="25" grpId="2"/>
      <p:bldP spid="27" grpId="0"/>
      <p:bldP spid="27" grpId="1"/>
      <p:bldP spid="27" grpId="2"/>
      <p:bldP spid="31" grpId="0"/>
      <p:bldP spid="31" grpId="1"/>
      <p:bldP spid="31" grpId="2"/>
      <p:bldP spid="56" grpId="0"/>
      <p:bldP spid="56" grpId="1"/>
      <p:bldP spid="56"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86811" y="1129541"/>
            <a:ext cx="1550486" cy="397830"/>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733836" y="102253"/>
            <a:ext cx="1256436" cy="1008631"/>
            <a:chOff x="10795026" y="2359864"/>
            <a:chExt cx="1256436"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795026" y="2359864"/>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22" name="Speech Bubble: Rectangle with Corners Rounded 21">
            <a:extLst>
              <a:ext uri="{FF2B5EF4-FFF2-40B4-BE49-F238E27FC236}">
                <a16:creationId xmlns:a16="http://schemas.microsoft.com/office/drawing/2014/main" id="{6DB3918C-D9FA-424B-B34A-BF79C4513D2B}"/>
              </a:ext>
            </a:extLst>
          </p:cNvPr>
          <p:cNvSpPr/>
          <p:nvPr/>
        </p:nvSpPr>
        <p:spPr>
          <a:xfrm>
            <a:off x="1003122" y="204077"/>
            <a:ext cx="31402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3" name="Graphic 22" descr="Teacher">
            <a:extLst>
              <a:ext uri="{FF2B5EF4-FFF2-40B4-BE49-F238E27FC236}">
                <a16:creationId xmlns:a16="http://schemas.microsoft.com/office/drawing/2014/main" id="{67B493D6-FE52-40B5-8ED3-CD5B638AF0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401" y="33892"/>
            <a:ext cx="914400" cy="914400"/>
          </a:xfrm>
          <a:prstGeom prst="rect">
            <a:avLst/>
          </a:prstGeom>
        </p:spPr>
      </p:pic>
      <p:sp>
        <p:nvSpPr>
          <p:cNvPr id="24" name="Google Shape;108;p3">
            <a:extLst>
              <a:ext uri="{FF2B5EF4-FFF2-40B4-BE49-F238E27FC236}">
                <a16:creationId xmlns:a16="http://schemas.microsoft.com/office/drawing/2014/main" id="{3B09A5CC-ABD3-4D45-BAFF-ACCA457248C2}"/>
              </a:ext>
            </a:extLst>
          </p:cNvPr>
          <p:cNvSpPr txBox="1"/>
          <p:nvPr/>
        </p:nvSpPr>
        <p:spPr>
          <a:xfrm>
            <a:off x="1059456" y="168174"/>
            <a:ext cx="563640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lernen</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20" name="TextBox 19">
            <a:extLst>
              <a:ext uri="{FF2B5EF4-FFF2-40B4-BE49-F238E27FC236}">
                <a16:creationId xmlns:a16="http://schemas.microsoft.com/office/drawing/2014/main" id="{3600BE26-FB0F-4C73-874E-050DAA9652FC}"/>
              </a:ext>
            </a:extLst>
          </p:cNvPr>
          <p:cNvSpPr txBox="1"/>
          <p:nvPr/>
        </p:nvSpPr>
        <p:spPr>
          <a:xfrm>
            <a:off x="2114577" y="5478919"/>
            <a:ext cx="147348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dirty="0" err="1">
                <a:solidFill>
                  <a:srgbClr val="002060"/>
                </a:solidFill>
                <a:latin typeface="Century Gothic"/>
              </a:rPr>
              <a:t>Gläser</a:t>
            </a:r>
            <a:endParaRPr kumimoji="0" lang="en-US" sz="32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26" name="TextBox 25">
            <a:extLst>
              <a:ext uri="{FF2B5EF4-FFF2-40B4-BE49-F238E27FC236}">
                <a16:creationId xmlns:a16="http://schemas.microsoft.com/office/drawing/2014/main" id="{9C45BA7D-7F8B-55E6-4AA6-F4CB88655A3E}"/>
              </a:ext>
            </a:extLst>
          </p:cNvPr>
          <p:cNvSpPr txBox="1"/>
          <p:nvPr/>
        </p:nvSpPr>
        <p:spPr>
          <a:xfrm>
            <a:off x="0" y="3045779"/>
            <a:ext cx="191751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dirty="0">
                <a:solidFill>
                  <a:srgbClr val="002060"/>
                </a:solidFill>
                <a:latin typeface="Century Gothic"/>
              </a:rPr>
              <a:t>das </a:t>
            </a:r>
            <a:r>
              <a:rPr lang="en-US" sz="3200" b="1" kern="0" dirty="0" err="1">
                <a:solidFill>
                  <a:srgbClr val="002060"/>
                </a:solidFill>
                <a:latin typeface="Century Gothic"/>
              </a:rPr>
              <a:t>Glas</a:t>
            </a:r>
            <a:endParaRPr kumimoji="0" lang="en-US" sz="3200" b="0" i="0" u="none" strike="noStrike" kern="0" cap="none" spc="0" normalizeH="0" baseline="0" noProof="0" dirty="0">
              <a:ln>
                <a:noFill/>
              </a:ln>
              <a:solidFill>
                <a:srgbClr val="002060"/>
              </a:solidFill>
              <a:effectLst/>
              <a:uLnTx/>
              <a:uFillTx/>
              <a:latin typeface="Century Gothic"/>
              <a:ea typeface="+mn-ea"/>
              <a:cs typeface="+mn-cs"/>
            </a:endParaRPr>
          </a:p>
        </p:txBody>
      </p:sp>
      <p:pic>
        <p:nvPicPr>
          <p:cNvPr id="45" name="Picture 44" descr="Icon&#10;&#10;Description automatically generated">
            <a:extLst>
              <a:ext uri="{FF2B5EF4-FFF2-40B4-BE49-F238E27FC236}">
                <a16:creationId xmlns:a16="http://schemas.microsoft.com/office/drawing/2014/main" id="{B847F43E-0710-47FE-BF34-C586136661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044" y="1817184"/>
            <a:ext cx="586272" cy="1152732"/>
          </a:xfrm>
          <a:prstGeom prst="rect">
            <a:avLst/>
          </a:prstGeom>
        </p:spPr>
      </p:pic>
      <p:grpSp>
        <p:nvGrpSpPr>
          <p:cNvPr id="46" name="Group 45">
            <a:extLst>
              <a:ext uri="{FF2B5EF4-FFF2-40B4-BE49-F238E27FC236}">
                <a16:creationId xmlns:a16="http://schemas.microsoft.com/office/drawing/2014/main" id="{63419046-DF49-4D43-B61E-F6D1545AB015}"/>
              </a:ext>
            </a:extLst>
          </p:cNvPr>
          <p:cNvGrpSpPr/>
          <p:nvPr/>
        </p:nvGrpSpPr>
        <p:grpSpPr>
          <a:xfrm>
            <a:off x="2186300" y="4110353"/>
            <a:ext cx="1328381" cy="1377014"/>
            <a:chOff x="4074701" y="1384725"/>
            <a:chExt cx="1328381" cy="1377014"/>
          </a:xfrm>
        </p:grpSpPr>
        <p:pic>
          <p:nvPicPr>
            <p:cNvPr id="47" name="Picture 46" descr="Icon&#10;&#10;Description automatically generated">
              <a:extLst>
                <a:ext uri="{FF2B5EF4-FFF2-40B4-BE49-F238E27FC236}">
                  <a16:creationId xmlns:a16="http://schemas.microsoft.com/office/drawing/2014/main" id="{A37BC071-BCC8-41A7-A0A5-66D6A46C64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6810" y="1384725"/>
              <a:ext cx="586272" cy="1152732"/>
            </a:xfrm>
            <a:prstGeom prst="rect">
              <a:avLst/>
            </a:prstGeom>
          </p:spPr>
        </p:pic>
        <p:pic>
          <p:nvPicPr>
            <p:cNvPr id="48" name="Picture 47" descr="Icon&#10;&#10;Description automatically generated">
              <a:extLst>
                <a:ext uri="{FF2B5EF4-FFF2-40B4-BE49-F238E27FC236}">
                  <a16:creationId xmlns:a16="http://schemas.microsoft.com/office/drawing/2014/main" id="{8FF954CA-7861-4E72-8B14-85563367FC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4701" y="1427087"/>
              <a:ext cx="586272" cy="1152732"/>
            </a:xfrm>
            <a:prstGeom prst="rect">
              <a:avLst/>
            </a:prstGeom>
          </p:spPr>
        </p:pic>
        <p:pic>
          <p:nvPicPr>
            <p:cNvPr id="49" name="Picture 48" descr="Icon&#10;&#10;Description automatically generated">
              <a:extLst>
                <a:ext uri="{FF2B5EF4-FFF2-40B4-BE49-F238E27FC236}">
                  <a16:creationId xmlns:a16="http://schemas.microsoft.com/office/drawing/2014/main" id="{234F970C-44A9-469D-984C-DC584966E6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6438" y="1609007"/>
              <a:ext cx="586272" cy="1152732"/>
            </a:xfrm>
            <a:prstGeom prst="rect">
              <a:avLst/>
            </a:prstGeom>
          </p:spPr>
        </p:pic>
      </p:grpSp>
      <p:sp>
        <p:nvSpPr>
          <p:cNvPr id="50" name="TextBox 49">
            <a:extLst>
              <a:ext uri="{FF2B5EF4-FFF2-40B4-BE49-F238E27FC236}">
                <a16:creationId xmlns:a16="http://schemas.microsoft.com/office/drawing/2014/main" id="{7DE9BABB-153F-49F7-953C-6587987F3A3D}"/>
              </a:ext>
            </a:extLst>
          </p:cNvPr>
          <p:cNvSpPr txBox="1"/>
          <p:nvPr/>
        </p:nvSpPr>
        <p:spPr>
          <a:xfrm>
            <a:off x="3910824" y="3068503"/>
            <a:ext cx="184377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dirty="0">
                <a:solidFill>
                  <a:srgbClr val="002060"/>
                </a:solidFill>
                <a:latin typeface="Century Gothic"/>
              </a:rPr>
              <a:t>d</a:t>
            </a:r>
            <a:r>
              <a:rPr lang="en-US" sz="3200" b="1" kern="0" noProof="0" dirty="0" err="1">
                <a:solidFill>
                  <a:srgbClr val="002060"/>
                </a:solidFill>
                <a:latin typeface="Century Gothic"/>
              </a:rPr>
              <a:t>ie</a:t>
            </a:r>
            <a:r>
              <a:rPr lang="en-US" sz="3200" b="1" kern="0" noProof="0" dirty="0">
                <a:solidFill>
                  <a:srgbClr val="002060"/>
                </a:solidFill>
                <a:latin typeface="Century Gothic"/>
              </a:rPr>
              <a:t> Idee</a:t>
            </a:r>
            <a:endParaRPr kumimoji="0" lang="en-US" sz="3200" b="0" i="0" u="none" strike="noStrike" kern="0" cap="none" spc="0" normalizeH="0" baseline="0" noProof="0" dirty="0">
              <a:ln>
                <a:noFill/>
              </a:ln>
              <a:solidFill>
                <a:srgbClr val="002060"/>
              </a:solidFill>
              <a:effectLst/>
              <a:uLnTx/>
              <a:uFillTx/>
              <a:latin typeface="Century Gothic"/>
              <a:ea typeface="+mn-ea"/>
              <a:cs typeface="+mn-cs"/>
            </a:endParaRPr>
          </a:p>
        </p:txBody>
      </p:sp>
      <p:pic>
        <p:nvPicPr>
          <p:cNvPr id="51" name="Picture 2" descr="Light, Light Bulb, On, Bulb, Electric Bulb, Electric">
            <a:extLst>
              <a:ext uri="{FF2B5EF4-FFF2-40B4-BE49-F238E27FC236}">
                <a16:creationId xmlns:a16="http://schemas.microsoft.com/office/drawing/2014/main" id="{A2A15E7B-CC07-4949-9516-97D95F2E88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9545" y="1285353"/>
            <a:ext cx="1487066" cy="1846013"/>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50F1BD4D-4356-43F6-9C09-776B00E7B609}"/>
              </a:ext>
            </a:extLst>
          </p:cNvPr>
          <p:cNvSpPr txBox="1"/>
          <p:nvPr/>
        </p:nvSpPr>
        <p:spPr>
          <a:xfrm>
            <a:off x="5912585" y="5485137"/>
            <a:ext cx="214834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noProof="0" dirty="0" err="1">
                <a:solidFill>
                  <a:srgbClr val="002060"/>
                </a:solidFill>
                <a:latin typeface="Century Gothic"/>
              </a:rPr>
              <a:t>gewinnen</a:t>
            </a:r>
            <a:endParaRPr kumimoji="0" lang="en-US" sz="3200" b="0" i="0" u="none" strike="noStrike" kern="0" cap="none" spc="0" normalizeH="0" baseline="0" noProof="0" dirty="0">
              <a:ln>
                <a:noFill/>
              </a:ln>
              <a:solidFill>
                <a:srgbClr val="002060"/>
              </a:solidFill>
              <a:effectLst/>
              <a:uLnTx/>
              <a:uFillTx/>
              <a:latin typeface="Century Gothic"/>
              <a:ea typeface="+mn-ea"/>
              <a:cs typeface="+mn-cs"/>
            </a:endParaRPr>
          </a:p>
        </p:txBody>
      </p:sp>
      <p:grpSp>
        <p:nvGrpSpPr>
          <p:cNvPr id="53" name="Group 52">
            <a:extLst>
              <a:ext uri="{FF2B5EF4-FFF2-40B4-BE49-F238E27FC236}">
                <a16:creationId xmlns:a16="http://schemas.microsoft.com/office/drawing/2014/main" id="{3D90431F-A7D5-4D1D-8932-A9EBE987C127}"/>
              </a:ext>
            </a:extLst>
          </p:cNvPr>
          <p:cNvGrpSpPr/>
          <p:nvPr/>
        </p:nvGrpSpPr>
        <p:grpSpPr>
          <a:xfrm>
            <a:off x="5784395" y="3701987"/>
            <a:ext cx="1999185" cy="1780749"/>
            <a:chOff x="-194735" y="3139480"/>
            <a:chExt cx="2360821" cy="2174461"/>
          </a:xfrm>
        </p:grpSpPr>
        <p:pic>
          <p:nvPicPr>
            <p:cNvPr id="54" name="Picture 8" descr="Free vector graphics of Award">
              <a:extLst>
                <a:ext uri="{FF2B5EF4-FFF2-40B4-BE49-F238E27FC236}">
                  <a16:creationId xmlns:a16="http://schemas.microsoft.com/office/drawing/2014/main" id="{00A81ECB-42F4-4A56-919C-5289E9896E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4889" y="3139480"/>
              <a:ext cx="1300724" cy="1399882"/>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C2F88734-3EE2-4619-B193-5359037FE7A0}"/>
                </a:ext>
              </a:extLst>
            </p:cNvPr>
            <p:cNvSpPr txBox="1"/>
            <p:nvPr/>
          </p:nvSpPr>
          <p:spPr>
            <a:xfrm>
              <a:off x="-194735" y="4482944"/>
              <a:ext cx="2360821"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[to win, winning]</a:t>
              </a:r>
            </a:p>
          </p:txBody>
        </p:sp>
      </p:grpSp>
      <p:sp>
        <p:nvSpPr>
          <p:cNvPr id="57" name="TextBox 56">
            <a:extLst>
              <a:ext uri="{FF2B5EF4-FFF2-40B4-BE49-F238E27FC236}">
                <a16:creationId xmlns:a16="http://schemas.microsoft.com/office/drawing/2014/main" id="{BEA183BE-9A14-4D38-993E-7AF4F9C82DA2}"/>
              </a:ext>
            </a:extLst>
          </p:cNvPr>
          <p:cNvSpPr txBox="1"/>
          <p:nvPr/>
        </p:nvSpPr>
        <p:spPr>
          <a:xfrm>
            <a:off x="8076656" y="3071700"/>
            <a:ext cx="169469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noProof="0" dirty="0" err="1">
                <a:solidFill>
                  <a:srgbClr val="002060"/>
                </a:solidFill>
                <a:latin typeface="Century Gothic"/>
              </a:rPr>
              <a:t>bleiben</a:t>
            </a:r>
            <a:endParaRPr kumimoji="0" lang="en-US" sz="32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59" name="TextBox 58">
            <a:extLst>
              <a:ext uri="{FF2B5EF4-FFF2-40B4-BE49-F238E27FC236}">
                <a16:creationId xmlns:a16="http://schemas.microsoft.com/office/drawing/2014/main" id="{283C69D7-CEEA-4112-BD7B-E38B3F647DDA}"/>
              </a:ext>
            </a:extLst>
          </p:cNvPr>
          <p:cNvSpPr txBox="1"/>
          <p:nvPr/>
        </p:nvSpPr>
        <p:spPr>
          <a:xfrm>
            <a:off x="9871592" y="5487367"/>
            <a:ext cx="229582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dirty="0">
                <a:solidFill>
                  <a:srgbClr val="002060"/>
                </a:solidFill>
                <a:latin typeface="Century Gothic"/>
              </a:rPr>
              <a:t>die </a:t>
            </a:r>
            <a:r>
              <a:rPr lang="en-US" sz="3200" b="1" kern="0" dirty="0" err="1">
                <a:solidFill>
                  <a:srgbClr val="002060"/>
                </a:solidFill>
                <a:latin typeface="Century Gothic"/>
              </a:rPr>
              <a:t>Stunde</a:t>
            </a:r>
            <a:endParaRPr kumimoji="0" lang="en-US" sz="3200" b="0" i="0" u="none" strike="noStrike" kern="0" cap="none" spc="0" normalizeH="0" baseline="0" noProof="0" dirty="0">
              <a:ln>
                <a:noFill/>
              </a:ln>
              <a:solidFill>
                <a:srgbClr val="002060"/>
              </a:solidFill>
              <a:effectLst/>
              <a:uLnTx/>
              <a:uFillTx/>
              <a:latin typeface="Century Gothic"/>
              <a:ea typeface="+mn-ea"/>
              <a:cs typeface="+mn-cs"/>
            </a:endParaRPr>
          </a:p>
        </p:txBody>
      </p:sp>
      <p:grpSp>
        <p:nvGrpSpPr>
          <p:cNvPr id="60" name="Group 59">
            <a:extLst>
              <a:ext uri="{FF2B5EF4-FFF2-40B4-BE49-F238E27FC236}">
                <a16:creationId xmlns:a16="http://schemas.microsoft.com/office/drawing/2014/main" id="{7EC80FBA-7299-4E77-9C6C-E8BA05FF458A}"/>
              </a:ext>
            </a:extLst>
          </p:cNvPr>
          <p:cNvGrpSpPr/>
          <p:nvPr/>
        </p:nvGrpSpPr>
        <p:grpSpPr>
          <a:xfrm>
            <a:off x="8009021" y="1301575"/>
            <a:ext cx="1717274" cy="1515147"/>
            <a:chOff x="-4777161" y="6088593"/>
            <a:chExt cx="1851967" cy="1595912"/>
          </a:xfrm>
        </p:grpSpPr>
        <p:sp>
          <p:nvSpPr>
            <p:cNvPr id="61" name="Rectangle 60">
              <a:extLst>
                <a:ext uri="{FF2B5EF4-FFF2-40B4-BE49-F238E27FC236}">
                  <a16:creationId xmlns:a16="http://schemas.microsoft.com/office/drawing/2014/main" id="{6C81884A-C566-46DE-986F-42D8A6E9CE94}"/>
                </a:ext>
              </a:extLst>
            </p:cNvPr>
            <p:cNvSpPr/>
            <p:nvPr/>
          </p:nvSpPr>
          <p:spPr>
            <a:xfrm>
              <a:off x="-3484729" y="6208352"/>
              <a:ext cx="229674" cy="31220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2" name="Picture 61" descr="Text&#10;&#10;Description automatically generated">
              <a:extLst>
                <a:ext uri="{FF2B5EF4-FFF2-40B4-BE49-F238E27FC236}">
                  <a16:creationId xmlns:a16="http://schemas.microsoft.com/office/drawing/2014/main" id="{6D087C51-F445-4022-A078-3906DFBF6A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77161" y="6730461"/>
              <a:ext cx="1851967" cy="954044"/>
            </a:xfrm>
            <a:prstGeom prst="rect">
              <a:avLst/>
            </a:prstGeom>
          </p:spPr>
        </p:pic>
        <p:sp>
          <p:nvSpPr>
            <p:cNvPr id="63" name="Isosceles Triangle 62">
              <a:extLst>
                <a:ext uri="{FF2B5EF4-FFF2-40B4-BE49-F238E27FC236}">
                  <a16:creationId xmlns:a16="http://schemas.microsoft.com/office/drawing/2014/main" id="{60EE5B6D-4FB5-4F9B-B080-6A89458A7AC6}"/>
                </a:ext>
              </a:extLst>
            </p:cNvPr>
            <p:cNvSpPr/>
            <p:nvPr/>
          </p:nvSpPr>
          <p:spPr>
            <a:xfrm>
              <a:off x="-4726772" y="6088593"/>
              <a:ext cx="1727780" cy="597273"/>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4" name="Group 63">
            <a:extLst>
              <a:ext uri="{FF2B5EF4-FFF2-40B4-BE49-F238E27FC236}">
                <a16:creationId xmlns:a16="http://schemas.microsoft.com/office/drawing/2014/main" id="{2D93B7E5-1D5F-4962-BA47-07FAAC042C06}"/>
              </a:ext>
            </a:extLst>
          </p:cNvPr>
          <p:cNvGrpSpPr/>
          <p:nvPr/>
        </p:nvGrpSpPr>
        <p:grpSpPr>
          <a:xfrm>
            <a:off x="9860987" y="3926334"/>
            <a:ext cx="2401231" cy="1481139"/>
            <a:chOff x="-4860640" y="5386779"/>
            <a:chExt cx="2777067" cy="1687475"/>
          </a:xfrm>
        </p:grpSpPr>
        <p:pic>
          <p:nvPicPr>
            <p:cNvPr id="65" name="Picture 64" descr="Shape, circle&#10;&#10;Description automatically generated">
              <a:extLst>
                <a:ext uri="{FF2B5EF4-FFF2-40B4-BE49-F238E27FC236}">
                  <a16:creationId xmlns:a16="http://schemas.microsoft.com/office/drawing/2014/main" id="{561B0350-3B0C-4E4D-B058-7426E40CD1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15845" y="5386779"/>
              <a:ext cx="1687475" cy="1687475"/>
            </a:xfrm>
            <a:prstGeom prst="rect">
              <a:avLst/>
            </a:prstGeom>
          </p:spPr>
        </p:pic>
        <p:sp>
          <p:nvSpPr>
            <p:cNvPr id="66" name="TextBox 65">
              <a:extLst>
                <a:ext uri="{FF2B5EF4-FFF2-40B4-BE49-F238E27FC236}">
                  <a16:creationId xmlns:a16="http://schemas.microsoft.com/office/drawing/2014/main" id="{7D597961-0A88-4870-850B-375B87289F57}"/>
                </a:ext>
              </a:extLst>
            </p:cNvPr>
            <p:cNvSpPr txBox="1"/>
            <p:nvPr/>
          </p:nvSpPr>
          <p:spPr>
            <a:xfrm>
              <a:off x="-4860640" y="5999685"/>
              <a:ext cx="2777067"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[hour]</a:t>
              </a:r>
            </a:p>
          </p:txBody>
        </p:sp>
      </p:grpSp>
    </p:spTree>
    <p:extLst>
      <p:ext uri="{BB962C8B-B14F-4D97-AF65-F5344CB8AC3E}">
        <p14:creationId xmlns:p14="http://schemas.microsoft.com/office/powerpoint/2010/main" val="305691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xit" presetSubtype="4" fill="hold" nodeType="clickEffect">
                                  <p:stCondLst>
                                    <p:cond delay="0"/>
                                  </p:stCondLst>
                                  <p:childTnLst>
                                    <p:animEffect transition="out" filter="wipe(down)">
                                      <p:cBhvr>
                                        <p:cTn id="54" dur="500"/>
                                        <p:tgtEl>
                                          <p:spTgt spid="45"/>
                                        </p:tgtEl>
                                      </p:cBhvr>
                                    </p:animEffect>
                                    <p:set>
                                      <p:cBhvr>
                                        <p:cTn id="55" dur="1" fill="hold">
                                          <p:stCondLst>
                                            <p:cond delay="499"/>
                                          </p:stCondLst>
                                        </p:cTn>
                                        <p:tgtEl>
                                          <p:spTgt spid="4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45"/>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22" presetClass="exit" presetSubtype="4" fill="hold" nodeType="clickEffect">
                                  <p:stCondLst>
                                    <p:cond delay="0"/>
                                  </p:stCondLst>
                                  <p:childTnLst>
                                    <p:animEffect transition="out" filter="wipe(down)">
                                      <p:cBhvr>
                                        <p:cTn id="63" dur="500"/>
                                        <p:tgtEl>
                                          <p:spTgt spid="46"/>
                                        </p:tgtEl>
                                      </p:cBhvr>
                                    </p:animEffect>
                                    <p:set>
                                      <p:cBhvr>
                                        <p:cTn id="64" dur="1" fill="hold">
                                          <p:stCondLst>
                                            <p:cond delay="499"/>
                                          </p:stCondLst>
                                        </p:cTn>
                                        <p:tgtEl>
                                          <p:spTgt spid="46"/>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2" presetClass="exit" presetSubtype="4" fill="hold" nodeType="clickEffect">
                                  <p:stCondLst>
                                    <p:cond delay="0"/>
                                  </p:stCondLst>
                                  <p:childTnLst>
                                    <p:animEffect transition="out" filter="wipe(down)">
                                      <p:cBhvr>
                                        <p:cTn id="72" dur="500"/>
                                        <p:tgtEl>
                                          <p:spTgt spid="51"/>
                                        </p:tgtEl>
                                      </p:cBhvr>
                                    </p:animEffect>
                                    <p:set>
                                      <p:cBhvr>
                                        <p:cTn id="73" dur="1" fill="hold">
                                          <p:stCondLst>
                                            <p:cond delay="499"/>
                                          </p:stCondLst>
                                        </p:cTn>
                                        <p:tgtEl>
                                          <p:spTgt spid="51"/>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51"/>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22" presetClass="exit" presetSubtype="4" fill="hold" nodeType="clickEffect">
                                  <p:stCondLst>
                                    <p:cond delay="0"/>
                                  </p:stCondLst>
                                  <p:childTnLst>
                                    <p:animEffect transition="out" filter="wipe(down)">
                                      <p:cBhvr>
                                        <p:cTn id="81" dur="500"/>
                                        <p:tgtEl>
                                          <p:spTgt spid="53"/>
                                        </p:tgtEl>
                                      </p:cBhvr>
                                    </p:animEffect>
                                    <p:set>
                                      <p:cBhvr>
                                        <p:cTn id="82" dur="1" fill="hold">
                                          <p:stCondLst>
                                            <p:cond delay="499"/>
                                          </p:stCondLst>
                                        </p:cTn>
                                        <p:tgtEl>
                                          <p:spTgt spid="5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22" presetClass="exit" presetSubtype="4" fill="hold" nodeType="clickEffect">
                                  <p:stCondLst>
                                    <p:cond delay="0"/>
                                  </p:stCondLst>
                                  <p:childTnLst>
                                    <p:animEffect transition="out" filter="wipe(down)">
                                      <p:cBhvr>
                                        <p:cTn id="90" dur="500"/>
                                        <p:tgtEl>
                                          <p:spTgt spid="64"/>
                                        </p:tgtEl>
                                      </p:cBhvr>
                                    </p:animEffect>
                                    <p:set>
                                      <p:cBhvr>
                                        <p:cTn id="91" dur="1" fill="hold">
                                          <p:stCondLst>
                                            <p:cond delay="499"/>
                                          </p:stCondLst>
                                        </p:cTn>
                                        <p:tgtEl>
                                          <p:spTgt spid="64"/>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64"/>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22" presetClass="exit" presetSubtype="4" fill="hold" nodeType="clickEffect">
                                  <p:stCondLst>
                                    <p:cond delay="0"/>
                                  </p:stCondLst>
                                  <p:childTnLst>
                                    <p:animEffect transition="out" filter="wipe(down)">
                                      <p:cBhvr>
                                        <p:cTn id="99" dur="500"/>
                                        <p:tgtEl>
                                          <p:spTgt spid="60"/>
                                        </p:tgtEl>
                                      </p:cBhvr>
                                    </p:animEffect>
                                    <p:set>
                                      <p:cBhvr>
                                        <p:cTn id="100" dur="1" fill="hold">
                                          <p:stCondLst>
                                            <p:cond delay="499"/>
                                          </p:stCondLst>
                                        </p:cTn>
                                        <p:tgtEl>
                                          <p:spTgt spid="60"/>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60"/>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6" presetClass="exit" presetSubtype="32" fill="hold" grpId="1" nodeType="clickEffect">
                                  <p:stCondLst>
                                    <p:cond delay="0"/>
                                  </p:stCondLst>
                                  <p:childTnLst>
                                    <p:animEffect transition="out" filter="circle(out)">
                                      <p:cBhvr>
                                        <p:cTn id="108" dur="2000"/>
                                        <p:tgtEl>
                                          <p:spTgt spid="26"/>
                                        </p:tgtEl>
                                      </p:cBhvr>
                                    </p:animEffect>
                                    <p:set>
                                      <p:cBhvr>
                                        <p:cTn id="109" dur="1" fill="hold">
                                          <p:stCondLst>
                                            <p:cond delay="1999"/>
                                          </p:stCondLst>
                                        </p:cTn>
                                        <p:tgtEl>
                                          <p:spTgt spid="26"/>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grpId="2" nodeType="clickEffect">
                                  <p:stCondLst>
                                    <p:cond delay="0"/>
                                  </p:stCondLst>
                                  <p:childTnLst>
                                    <p:set>
                                      <p:cBhvr>
                                        <p:cTn id="113" dur="1" fill="hold">
                                          <p:stCondLst>
                                            <p:cond delay="0"/>
                                          </p:stCondLst>
                                        </p:cTn>
                                        <p:tgtEl>
                                          <p:spTgt spid="26"/>
                                        </p:tgtEl>
                                        <p:attrNameLst>
                                          <p:attrName>style.visibility</p:attrName>
                                        </p:attrNameLst>
                                      </p:cBhvr>
                                      <p:to>
                                        <p:strVal val="visible"/>
                                      </p:to>
                                    </p:set>
                                    <p:anim calcmode="lin" valueType="num">
                                      <p:cBhvr>
                                        <p:cTn id="114" dur="500" fill="hold"/>
                                        <p:tgtEl>
                                          <p:spTgt spid="26"/>
                                        </p:tgtEl>
                                        <p:attrNameLst>
                                          <p:attrName>ppt_w</p:attrName>
                                        </p:attrNameLst>
                                      </p:cBhvr>
                                      <p:tavLst>
                                        <p:tav tm="0">
                                          <p:val>
                                            <p:fltVal val="0"/>
                                          </p:val>
                                        </p:tav>
                                        <p:tav tm="100000">
                                          <p:val>
                                            <p:strVal val="#ppt_w"/>
                                          </p:val>
                                        </p:tav>
                                      </p:tavLst>
                                    </p:anim>
                                    <p:anim calcmode="lin" valueType="num">
                                      <p:cBhvr>
                                        <p:cTn id="115" dur="500" fill="hold"/>
                                        <p:tgtEl>
                                          <p:spTgt spid="26"/>
                                        </p:tgtEl>
                                        <p:attrNameLst>
                                          <p:attrName>ppt_h</p:attrName>
                                        </p:attrNameLst>
                                      </p:cBhvr>
                                      <p:tavLst>
                                        <p:tav tm="0">
                                          <p:val>
                                            <p:fltVal val="0"/>
                                          </p:val>
                                        </p:tav>
                                        <p:tav tm="100000">
                                          <p:val>
                                            <p:strVal val="#ppt_h"/>
                                          </p:val>
                                        </p:tav>
                                      </p:tavLst>
                                    </p:anim>
                                    <p:animEffect transition="in" filter="fade">
                                      <p:cBhvr>
                                        <p:cTn id="116" dur="500"/>
                                        <p:tgtEl>
                                          <p:spTgt spid="26"/>
                                        </p:tgtEl>
                                      </p:cBhvr>
                                    </p:animEffect>
                                  </p:childTnLst>
                                </p:cTn>
                              </p:par>
                            </p:childTnLst>
                          </p:cTn>
                        </p:par>
                      </p:childTnLst>
                    </p:cTn>
                  </p:par>
                  <p:par>
                    <p:cTn id="117" fill="hold">
                      <p:stCondLst>
                        <p:cond delay="indefinite"/>
                      </p:stCondLst>
                      <p:childTnLst>
                        <p:par>
                          <p:cTn id="118" fill="hold">
                            <p:stCondLst>
                              <p:cond delay="0"/>
                            </p:stCondLst>
                            <p:childTnLst>
                              <p:par>
                                <p:cTn id="119" presetID="6" presetClass="exit" presetSubtype="32" fill="hold" grpId="1" nodeType="clickEffect">
                                  <p:stCondLst>
                                    <p:cond delay="0"/>
                                  </p:stCondLst>
                                  <p:childTnLst>
                                    <p:animEffect transition="out" filter="circle(out)">
                                      <p:cBhvr>
                                        <p:cTn id="120" dur="2000"/>
                                        <p:tgtEl>
                                          <p:spTgt spid="57"/>
                                        </p:tgtEl>
                                      </p:cBhvr>
                                    </p:animEffect>
                                    <p:set>
                                      <p:cBhvr>
                                        <p:cTn id="121" dur="1" fill="hold">
                                          <p:stCondLst>
                                            <p:cond delay="1999"/>
                                          </p:stCondLst>
                                        </p:cTn>
                                        <p:tgtEl>
                                          <p:spTgt spid="57"/>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53" presetClass="entr" presetSubtype="16" fill="hold" grpId="2" nodeType="clickEffect">
                                  <p:stCondLst>
                                    <p:cond delay="0"/>
                                  </p:stCondLst>
                                  <p:childTnLst>
                                    <p:set>
                                      <p:cBhvr>
                                        <p:cTn id="125" dur="1" fill="hold">
                                          <p:stCondLst>
                                            <p:cond delay="0"/>
                                          </p:stCondLst>
                                        </p:cTn>
                                        <p:tgtEl>
                                          <p:spTgt spid="57"/>
                                        </p:tgtEl>
                                        <p:attrNameLst>
                                          <p:attrName>style.visibility</p:attrName>
                                        </p:attrNameLst>
                                      </p:cBhvr>
                                      <p:to>
                                        <p:strVal val="visible"/>
                                      </p:to>
                                    </p:set>
                                    <p:anim calcmode="lin" valueType="num">
                                      <p:cBhvr>
                                        <p:cTn id="126" dur="500" fill="hold"/>
                                        <p:tgtEl>
                                          <p:spTgt spid="57"/>
                                        </p:tgtEl>
                                        <p:attrNameLst>
                                          <p:attrName>ppt_w</p:attrName>
                                        </p:attrNameLst>
                                      </p:cBhvr>
                                      <p:tavLst>
                                        <p:tav tm="0">
                                          <p:val>
                                            <p:fltVal val="0"/>
                                          </p:val>
                                        </p:tav>
                                        <p:tav tm="100000">
                                          <p:val>
                                            <p:strVal val="#ppt_w"/>
                                          </p:val>
                                        </p:tav>
                                      </p:tavLst>
                                    </p:anim>
                                    <p:anim calcmode="lin" valueType="num">
                                      <p:cBhvr>
                                        <p:cTn id="127" dur="500" fill="hold"/>
                                        <p:tgtEl>
                                          <p:spTgt spid="57"/>
                                        </p:tgtEl>
                                        <p:attrNameLst>
                                          <p:attrName>ppt_h</p:attrName>
                                        </p:attrNameLst>
                                      </p:cBhvr>
                                      <p:tavLst>
                                        <p:tav tm="0">
                                          <p:val>
                                            <p:fltVal val="0"/>
                                          </p:val>
                                        </p:tav>
                                        <p:tav tm="100000">
                                          <p:val>
                                            <p:strVal val="#ppt_h"/>
                                          </p:val>
                                        </p:tav>
                                      </p:tavLst>
                                    </p:anim>
                                    <p:animEffect transition="in" filter="fade">
                                      <p:cBhvr>
                                        <p:cTn id="128" dur="500"/>
                                        <p:tgtEl>
                                          <p:spTgt spid="57"/>
                                        </p:tgtEl>
                                      </p:cBhvr>
                                    </p:animEffect>
                                  </p:childTnLst>
                                </p:cTn>
                              </p:par>
                            </p:childTnLst>
                          </p:cTn>
                        </p:par>
                      </p:childTnLst>
                    </p:cTn>
                  </p:par>
                  <p:par>
                    <p:cTn id="129" fill="hold">
                      <p:stCondLst>
                        <p:cond delay="indefinite"/>
                      </p:stCondLst>
                      <p:childTnLst>
                        <p:par>
                          <p:cTn id="130" fill="hold">
                            <p:stCondLst>
                              <p:cond delay="0"/>
                            </p:stCondLst>
                            <p:childTnLst>
                              <p:par>
                                <p:cTn id="131" presetID="6" presetClass="exit" presetSubtype="32" fill="hold" grpId="1" nodeType="clickEffect">
                                  <p:stCondLst>
                                    <p:cond delay="0"/>
                                  </p:stCondLst>
                                  <p:childTnLst>
                                    <p:animEffect transition="out" filter="circle(out)">
                                      <p:cBhvr>
                                        <p:cTn id="132" dur="2000"/>
                                        <p:tgtEl>
                                          <p:spTgt spid="52"/>
                                        </p:tgtEl>
                                      </p:cBhvr>
                                    </p:animEffect>
                                    <p:set>
                                      <p:cBhvr>
                                        <p:cTn id="133" dur="1" fill="hold">
                                          <p:stCondLst>
                                            <p:cond delay="1999"/>
                                          </p:stCondLst>
                                        </p:cTn>
                                        <p:tgtEl>
                                          <p:spTgt spid="52"/>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53" presetClass="entr" presetSubtype="16" fill="hold" grpId="2" nodeType="clickEffect">
                                  <p:stCondLst>
                                    <p:cond delay="0"/>
                                  </p:stCondLst>
                                  <p:childTnLst>
                                    <p:set>
                                      <p:cBhvr>
                                        <p:cTn id="137" dur="1" fill="hold">
                                          <p:stCondLst>
                                            <p:cond delay="0"/>
                                          </p:stCondLst>
                                        </p:cTn>
                                        <p:tgtEl>
                                          <p:spTgt spid="52"/>
                                        </p:tgtEl>
                                        <p:attrNameLst>
                                          <p:attrName>style.visibility</p:attrName>
                                        </p:attrNameLst>
                                      </p:cBhvr>
                                      <p:to>
                                        <p:strVal val="visible"/>
                                      </p:to>
                                    </p:set>
                                    <p:anim calcmode="lin" valueType="num">
                                      <p:cBhvr>
                                        <p:cTn id="138" dur="500" fill="hold"/>
                                        <p:tgtEl>
                                          <p:spTgt spid="52"/>
                                        </p:tgtEl>
                                        <p:attrNameLst>
                                          <p:attrName>ppt_w</p:attrName>
                                        </p:attrNameLst>
                                      </p:cBhvr>
                                      <p:tavLst>
                                        <p:tav tm="0">
                                          <p:val>
                                            <p:fltVal val="0"/>
                                          </p:val>
                                        </p:tav>
                                        <p:tav tm="100000">
                                          <p:val>
                                            <p:strVal val="#ppt_w"/>
                                          </p:val>
                                        </p:tav>
                                      </p:tavLst>
                                    </p:anim>
                                    <p:anim calcmode="lin" valueType="num">
                                      <p:cBhvr>
                                        <p:cTn id="139" dur="500" fill="hold"/>
                                        <p:tgtEl>
                                          <p:spTgt spid="52"/>
                                        </p:tgtEl>
                                        <p:attrNameLst>
                                          <p:attrName>ppt_h</p:attrName>
                                        </p:attrNameLst>
                                      </p:cBhvr>
                                      <p:tavLst>
                                        <p:tav tm="0">
                                          <p:val>
                                            <p:fltVal val="0"/>
                                          </p:val>
                                        </p:tav>
                                        <p:tav tm="100000">
                                          <p:val>
                                            <p:strVal val="#ppt_h"/>
                                          </p:val>
                                        </p:tav>
                                      </p:tavLst>
                                    </p:anim>
                                    <p:animEffect transition="in" filter="fade">
                                      <p:cBhvr>
                                        <p:cTn id="140" dur="500"/>
                                        <p:tgtEl>
                                          <p:spTgt spid="52"/>
                                        </p:tgtEl>
                                      </p:cBhvr>
                                    </p:animEffect>
                                  </p:childTnLst>
                                </p:cTn>
                              </p:par>
                            </p:childTnLst>
                          </p:cTn>
                        </p:par>
                      </p:childTnLst>
                    </p:cTn>
                  </p:par>
                  <p:par>
                    <p:cTn id="141" fill="hold">
                      <p:stCondLst>
                        <p:cond delay="indefinite"/>
                      </p:stCondLst>
                      <p:childTnLst>
                        <p:par>
                          <p:cTn id="142" fill="hold">
                            <p:stCondLst>
                              <p:cond delay="0"/>
                            </p:stCondLst>
                            <p:childTnLst>
                              <p:par>
                                <p:cTn id="143" presetID="6" presetClass="exit" presetSubtype="32" fill="hold" grpId="1" nodeType="clickEffect">
                                  <p:stCondLst>
                                    <p:cond delay="0"/>
                                  </p:stCondLst>
                                  <p:childTnLst>
                                    <p:animEffect transition="out" filter="circle(out)">
                                      <p:cBhvr>
                                        <p:cTn id="144" dur="2000"/>
                                        <p:tgtEl>
                                          <p:spTgt spid="20"/>
                                        </p:tgtEl>
                                      </p:cBhvr>
                                    </p:animEffect>
                                    <p:set>
                                      <p:cBhvr>
                                        <p:cTn id="145" dur="1" fill="hold">
                                          <p:stCondLst>
                                            <p:cond delay="1999"/>
                                          </p:stCondLst>
                                        </p:cTn>
                                        <p:tgtEl>
                                          <p:spTgt spid="20"/>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53" presetClass="entr" presetSubtype="16" fill="hold" grpId="2" nodeType="clickEffect">
                                  <p:stCondLst>
                                    <p:cond delay="0"/>
                                  </p:stCondLst>
                                  <p:childTnLst>
                                    <p:set>
                                      <p:cBhvr>
                                        <p:cTn id="149" dur="1" fill="hold">
                                          <p:stCondLst>
                                            <p:cond delay="0"/>
                                          </p:stCondLst>
                                        </p:cTn>
                                        <p:tgtEl>
                                          <p:spTgt spid="20"/>
                                        </p:tgtEl>
                                        <p:attrNameLst>
                                          <p:attrName>style.visibility</p:attrName>
                                        </p:attrNameLst>
                                      </p:cBhvr>
                                      <p:to>
                                        <p:strVal val="visible"/>
                                      </p:to>
                                    </p:set>
                                    <p:anim calcmode="lin" valueType="num">
                                      <p:cBhvr>
                                        <p:cTn id="150" dur="500" fill="hold"/>
                                        <p:tgtEl>
                                          <p:spTgt spid="20"/>
                                        </p:tgtEl>
                                        <p:attrNameLst>
                                          <p:attrName>ppt_w</p:attrName>
                                        </p:attrNameLst>
                                      </p:cBhvr>
                                      <p:tavLst>
                                        <p:tav tm="0">
                                          <p:val>
                                            <p:fltVal val="0"/>
                                          </p:val>
                                        </p:tav>
                                        <p:tav tm="100000">
                                          <p:val>
                                            <p:strVal val="#ppt_w"/>
                                          </p:val>
                                        </p:tav>
                                      </p:tavLst>
                                    </p:anim>
                                    <p:anim calcmode="lin" valueType="num">
                                      <p:cBhvr>
                                        <p:cTn id="151" dur="500" fill="hold"/>
                                        <p:tgtEl>
                                          <p:spTgt spid="20"/>
                                        </p:tgtEl>
                                        <p:attrNameLst>
                                          <p:attrName>ppt_h</p:attrName>
                                        </p:attrNameLst>
                                      </p:cBhvr>
                                      <p:tavLst>
                                        <p:tav tm="0">
                                          <p:val>
                                            <p:fltVal val="0"/>
                                          </p:val>
                                        </p:tav>
                                        <p:tav tm="100000">
                                          <p:val>
                                            <p:strVal val="#ppt_h"/>
                                          </p:val>
                                        </p:tav>
                                      </p:tavLst>
                                    </p:anim>
                                    <p:animEffect transition="in" filter="fade">
                                      <p:cBhvr>
                                        <p:cTn id="152" dur="500"/>
                                        <p:tgtEl>
                                          <p:spTgt spid="20"/>
                                        </p:tgtEl>
                                      </p:cBhvr>
                                    </p:animEffect>
                                  </p:childTnLst>
                                </p:cTn>
                              </p:par>
                            </p:childTnLst>
                          </p:cTn>
                        </p:par>
                      </p:childTnLst>
                    </p:cTn>
                  </p:par>
                  <p:par>
                    <p:cTn id="153" fill="hold">
                      <p:stCondLst>
                        <p:cond delay="indefinite"/>
                      </p:stCondLst>
                      <p:childTnLst>
                        <p:par>
                          <p:cTn id="154" fill="hold">
                            <p:stCondLst>
                              <p:cond delay="0"/>
                            </p:stCondLst>
                            <p:childTnLst>
                              <p:par>
                                <p:cTn id="155" presetID="6" presetClass="exit" presetSubtype="32" fill="hold" grpId="1" nodeType="clickEffect">
                                  <p:stCondLst>
                                    <p:cond delay="0"/>
                                  </p:stCondLst>
                                  <p:childTnLst>
                                    <p:animEffect transition="out" filter="circle(out)">
                                      <p:cBhvr>
                                        <p:cTn id="156" dur="2000"/>
                                        <p:tgtEl>
                                          <p:spTgt spid="50"/>
                                        </p:tgtEl>
                                      </p:cBhvr>
                                    </p:animEffect>
                                    <p:set>
                                      <p:cBhvr>
                                        <p:cTn id="157" dur="1" fill="hold">
                                          <p:stCondLst>
                                            <p:cond delay="1999"/>
                                          </p:stCondLst>
                                        </p:cTn>
                                        <p:tgtEl>
                                          <p:spTgt spid="50"/>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53" presetClass="entr" presetSubtype="16" fill="hold" grpId="2" nodeType="clickEffect">
                                  <p:stCondLst>
                                    <p:cond delay="0"/>
                                  </p:stCondLst>
                                  <p:childTnLst>
                                    <p:set>
                                      <p:cBhvr>
                                        <p:cTn id="161" dur="1" fill="hold">
                                          <p:stCondLst>
                                            <p:cond delay="0"/>
                                          </p:stCondLst>
                                        </p:cTn>
                                        <p:tgtEl>
                                          <p:spTgt spid="50"/>
                                        </p:tgtEl>
                                        <p:attrNameLst>
                                          <p:attrName>style.visibility</p:attrName>
                                        </p:attrNameLst>
                                      </p:cBhvr>
                                      <p:to>
                                        <p:strVal val="visible"/>
                                      </p:to>
                                    </p:set>
                                    <p:anim calcmode="lin" valueType="num">
                                      <p:cBhvr>
                                        <p:cTn id="162" dur="500" fill="hold"/>
                                        <p:tgtEl>
                                          <p:spTgt spid="50"/>
                                        </p:tgtEl>
                                        <p:attrNameLst>
                                          <p:attrName>ppt_w</p:attrName>
                                        </p:attrNameLst>
                                      </p:cBhvr>
                                      <p:tavLst>
                                        <p:tav tm="0">
                                          <p:val>
                                            <p:fltVal val="0"/>
                                          </p:val>
                                        </p:tav>
                                        <p:tav tm="100000">
                                          <p:val>
                                            <p:strVal val="#ppt_w"/>
                                          </p:val>
                                        </p:tav>
                                      </p:tavLst>
                                    </p:anim>
                                    <p:anim calcmode="lin" valueType="num">
                                      <p:cBhvr>
                                        <p:cTn id="163" dur="500" fill="hold"/>
                                        <p:tgtEl>
                                          <p:spTgt spid="50"/>
                                        </p:tgtEl>
                                        <p:attrNameLst>
                                          <p:attrName>ppt_h</p:attrName>
                                        </p:attrNameLst>
                                      </p:cBhvr>
                                      <p:tavLst>
                                        <p:tav tm="0">
                                          <p:val>
                                            <p:fltVal val="0"/>
                                          </p:val>
                                        </p:tav>
                                        <p:tav tm="100000">
                                          <p:val>
                                            <p:strVal val="#ppt_h"/>
                                          </p:val>
                                        </p:tav>
                                      </p:tavLst>
                                    </p:anim>
                                    <p:animEffect transition="in" filter="fade">
                                      <p:cBhvr>
                                        <p:cTn id="164" dur="500"/>
                                        <p:tgtEl>
                                          <p:spTgt spid="50"/>
                                        </p:tgtEl>
                                      </p:cBhvr>
                                    </p:animEffect>
                                  </p:childTnLst>
                                </p:cTn>
                              </p:par>
                            </p:childTnLst>
                          </p:cTn>
                        </p:par>
                      </p:childTnLst>
                    </p:cTn>
                  </p:par>
                  <p:par>
                    <p:cTn id="165" fill="hold">
                      <p:stCondLst>
                        <p:cond delay="indefinite"/>
                      </p:stCondLst>
                      <p:childTnLst>
                        <p:par>
                          <p:cTn id="166" fill="hold">
                            <p:stCondLst>
                              <p:cond delay="0"/>
                            </p:stCondLst>
                            <p:childTnLst>
                              <p:par>
                                <p:cTn id="167" presetID="6" presetClass="exit" presetSubtype="32" fill="hold" grpId="1" nodeType="clickEffect">
                                  <p:stCondLst>
                                    <p:cond delay="0"/>
                                  </p:stCondLst>
                                  <p:childTnLst>
                                    <p:animEffect transition="out" filter="circle(out)">
                                      <p:cBhvr>
                                        <p:cTn id="168" dur="2000"/>
                                        <p:tgtEl>
                                          <p:spTgt spid="59"/>
                                        </p:tgtEl>
                                      </p:cBhvr>
                                    </p:animEffect>
                                    <p:set>
                                      <p:cBhvr>
                                        <p:cTn id="169" dur="1" fill="hold">
                                          <p:stCondLst>
                                            <p:cond delay="1999"/>
                                          </p:stCondLst>
                                        </p:cTn>
                                        <p:tgtEl>
                                          <p:spTgt spid="59"/>
                                        </p:tgtEl>
                                        <p:attrNameLst>
                                          <p:attrName>style.visibility</p:attrName>
                                        </p:attrNameLst>
                                      </p:cBhvr>
                                      <p:to>
                                        <p:strVal val="hidden"/>
                                      </p:to>
                                    </p:set>
                                  </p:childTnLst>
                                </p:cTn>
                              </p:par>
                            </p:childTnLst>
                          </p:cTn>
                        </p:par>
                      </p:childTnLst>
                    </p:cTn>
                  </p:par>
                  <p:par>
                    <p:cTn id="170" fill="hold">
                      <p:stCondLst>
                        <p:cond delay="indefinite"/>
                      </p:stCondLst>
                      <p:childTnLst>
                        <p:par>
                          <p:cTn id="171" fill="hold">
                            <p:stCondLst>
                              <p:cond delay="0"/>
                            </p:stCondLst>
                            <p:childTnLst>
                              <p:par>
                                <p:cTn id="172" presetID="53" presetClass="entr" presetSubtype="16" fill="hold" grpId="2" nodeType="clickEffect">
                                  <p:stCondLst>
                                    <p:cond delay="0"/>
                                  </p:stCondLst>
                                  <p:childTnLst>
                                    <p:set>
                                      <p:cBhvr>
                                        <p:cTn id="173" dur="1" fill="hold">
                                          <p:stCondLst>
                                            <p:cond delay="0"/>
                                          </p:stCondLst>
                                        </p:cTn>
                                        <p:tgtEl>
                                          <p:spTgt spid="59"/>
                                        </p:tgtEl>
                                        <p:attrNameLst>
                                          <p:attrName>style.visibility</p:attrName>
                                        </p:attrNameLst>
                                      </p:cBhvr>
                                      <p:to>
                                        <p:strVal val="visible"/>
                                      </p:to>
                                    </p:set>
                                    <p:anim calcmode="lin" valueType="num">
                                      <p:cBhvr>
                                        <p:cTn id="174" dur="500" fill="hold"/>
                                        <p:tgtEl>
                                          <p:spTgt spid="59"/>
                                        </p:tgtEl>
                                        <p:attrNameLst>
                                          <p:attrName>ppt_w</p:attrName>
                                        </p:attrNameLst>
                                      </p:cBhvr>
                                      <p:tavLst>
                                        <p:tav tm="0">
                                          <p:val>
                                            <p:fltVal val="0"/>
                                          </p:val>
                                        </p:tav>
                                        <p:tav tm="100000">
                                          <p:val>
                                            <p:strVal val="#ppt_w"/>
                                          </p:val>
                                        </p:tav>
                                      </p:tavLst>
                                    </p:anim>
                                    <p:anim calcmode="lin" valueType="num">
                                      <p:cBhvr>
                                        <p:cTn id="175" dur="500" fill="hold"/>
                                        <p:tgtEl>
                                          <p:spTgt spid="59"/>
                                        </p:tgtEl>
                                        <p:attrNameLst>
                                          <p:attrName>ppt_h</p:attrName>
                                        </p:attrNameLst>
                                      </p:cBhvr>
                                      <p:tavLst>
                                        <p:tav tm="0">
                                          <p:val>
                                            <p:fltVal val="0"/>
                                          </p:val>
                                        </p:tav>
                                        <p:tav tm="100000">
                                          <p:val>
                                            <p:strVal val="#ppt_h"/>
                                          </p:val>
                                        </p:tav>
                                      </p:tavLst>
                                    </p:anim>
                                    <p:animEffect transition="in" filter="fade">
                                      <p:cBhvr>
                                        <p:cTn id="17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0" grpId="2"/>
      <p:bldP spid="26" grpId="0"/>
      <p:bldP spid="26" grpId="1"/>
      <p:bldP spid="26" grpId="2"/>
      <p:bldP spid="50" grpId="0"/>
      <p:bldP spid="50" grpId="1"/>
      <p:bldP spid="50" grpId="2"/>
      <p:bldP spid="52" grpId="0"/>
      <p:bldP spid="52" grpId="1"/>
      <p:bldP spid="52" grpId="2"/>
      <p:bldP spid="57" grpId="0"/>
      <p:bldP spid="57" grpId="1"/>
      <p:bldP spid="57" grpId="2"/>
      <p:bldP spid="59" grpId="0"/>
      <p:bldP spid="59" grpId="1"/>
      <p:bldP spid="59"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151923" y="751116"/>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dirty="0">
                <a:solidFill>
                  <a:srgbClr val="002060"/>
                </a:solidFill>
                <a:latin typeface="Century Gothic" panose="020B0502020202020204" pitchFamily="34" charset="0"/>
              </a:rPr>
              <a:t>As you know, </a:t>
            </a:r>
            <a:r>
              <a:rPr lang="en-GB" sz="2800" b="1" dirty="0">
                <a:solidFill>
                  <a:srgbClr val="002060"/>
                </a:solidFill>
                <a:latin typeface="Century Gothic" panose="020B0502020202020204" pitchFamily="34" charset="0"/>
              </a:rPr>
              <a:t>regular verbs</a:t>
            </a:r>
            <a:r>
              <a:rPr lang="en-GB" sz="2800" dirty="0">
                <a:solidFill>
                  <a:srgbClr val="002060"/>
                </a:solidFill>
                <a:latin typeface="Century Gothic" panose="020B0502020202020204" pitchFamily="34" charset="0"/>
              </a:rPr>
              <a:t> have </a:t>
            </a:r>
            <a:r>
              <a:rPr lang="en-GB" sz="2800" b="1" dirty="0">
                <a:solidFill>
                  <a:srgbClr val="002060"/>
                </a:solidFill>
                <a:latin typeface="Century Gothic" panose="020B0502020202020204" pitchFamily="34" charset="0"/>
              </a:rPr>
              <a:t>endings</a:t>
            </a:r>
            <a:r>
              <a:rPr lang="en-GB" sz="2800" dirty="0">
                <a:solidFill>
                  <a:srgbClr val="002060"/>
                </a:solidFill>
                <a:latin typeface="Century Gothic" panose="020B0502020202020204" pitchFamily="34" charset="0"/>
              </a:rPr>
              <a:t> which match the </a:t>
            </a:r>
            <a:r>
              <a:rPr lang="en-GB" sz="2800" b="1" dirty="0">
                <a:solidFill>
                  <a:srgbClr val="002060"/>
                </a:solidFill>
                <a:latin typeface="Century Gothic" panose="020B0502020202020204" pitchFamily="34" charset="0"/>
              </a:rPr>
              <a:t>subject pronoun.</a:t>
            </a:r>
          </a:p>
          <a:p>
            <a:pPr lvl="0">
              <a:defRPr/>
            </a:pPr>
            <a:endParaRPr lang="en-GB" sz="2800" b="1" dirty="0">
              <a:solidFill>
                <a:srgbClr val="002060"/>
              </a:solidFill>
              <a:latin typeface="Century Gothic" panose="020B0502020202020204" pitchFamily="34" charset="0"/>
            </a:endParaRPr>
          </a:p>
        </p:txBody>
      </p:sp>
      <p:sp>
        <p:nvSpPr>
          <p:cNvPr id="91" name="CustomShape 4"/>
          <p:cNvSpPr/>
          <p:nvPr/>
        </p:nvSpPr>
        <p:spPr>
          <a:xfrm>
            <a:off x="196321" y="2056146"/>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92D050"/>
                </a:solidFill>
                <a:latin typeface="Century Gothic" panose="020B0502020202020204" pitchFamily="34" charset="0"/>
                <a:ea typeface="Century Gothic"/>
              </a:rPr>
              <a:t>I</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ch</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bleib</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zu</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Hause</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92" name="CustomShape 5"/>
          <p:cNvSpPr/>
          <p:nvPr/>
        </p:nvSpPr>
        <p:spPr>
          <a:xfrm>
            <a:off x="6454668" y="2056146"/>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I stay/am staying at home. </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99" name="Google Shape;180;p8"/>
          <p:cNvPicPr/>
          <p:nvPr/>
        </p:nvPicPr>
        <p:blipFill>
          <a:blip r:embed="rId4"/>
          <a:stretch/>
        </p:blipFill>
        <p:spPr>
          <a:xfrm>
            <a:off x="4203421" y="1790467"/>
            <a:ext cx="478679" cy="930824"/>
          </a:xfrm>
          <a:prstGeom prst="rect">
            <a:avLst/>
          </a:prstGeom>
          <a:ln>
            <a:noFill/>
          </a:ln>
        </p:spPr>
      </p:pic>
      <p:pic>
        <p:nvPicPr>
          <p:cNvPr id="102" name="Google Shape;183;p8"/>
          <p:cNvPicPr/>
          <p:nvPr/>
        </p:nvPicPr>
        <p:blipFill>
          <a:blip r:embed="rId5"/>
          <a:stretch/>
        </p:blipFill>
        <p:spPr>
          <a:xfrm>
            <a:off x="5644361" y="1977919"/>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5" y="74985"/>
            <a:ext cx="7267988" cy="754735"/>
          </a:xfrm>
        </p:spPr>
        <p:txBody>
          <a:bodyPr/>
          <a:lstStyle/>
          <a:p>
            <a:r>
              <a:rPr lang="en-GB" sz="3600" b="1" spc="-1" dirty="0">
                <a:latin typeface="Century Gothic" panose="020B0502020202020204" pitchFamily="34" charset="0"/>
                <a:ea typeface="Century Gothic"/>
              </a:rPr>
              <a:t>Present tense: </a:t>
            </a:r>
            <a:r>
              <a:rPr lang="en-GB" sz="3600" b="1" spc="-1" dirty="0" err="1">
                <a:latin typeface="Century Gothic" panose="020B0502020202020204" pitchFamily="34" charset="0"/>
                <a:ea typeface="Century Gothic"/>
              </a:rPr>
              <a:t>wir</a:t>
            </a:r>
            <a:r>
              <a:rPr lang="en-GB" sz="3600" b="1" spc="-1" dirty="0">
                <a:latin typeface="Century Gothic" panose="020B0502020202020204" pitchFamily="34" charset="0"/>
                <a:ea typeface="Century Gothic"/>
              </a:rPr>
              <a:t> (we)</a:t>
            </a:r>
            <a:endParaRPr lang="en-GB" sz="3600" dirty="0"/>
          </a:p>
        </p:txBody>
      </p:sp>
      <p:sp>
        <p:nvSpPr>
          <p:cNvPr id="25" name="CustomShape 4">
            <a:extLst>
              <a:ext uri="{FF2B5EF4-FFF2-40B4-BE49-F238E27FC236}">
                <a16:creationId xmlns:a16="http://schemas.microsoft.com/office/drawing/2014/main" id="{277496F3-69BA-4A7D-B6A8-65395BD5A313}"/>
              </a:ext>
            </a:extLst>
          </p:cNvPr>
          <p:cNvSpPr/>
          <p:nvPr/>
        </p:nvSpPr>
        <p:spPr>
          <a:xfrm>
            <a:off x="196321" y="2937864"/>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92D050"/>
                </a:solidFill>
                <a:latin typeface="Century Gothic" panose="020B0502020202020204" pitchFamily="34" charset="0"/>
                <a:ea typeface="Century Gothic"/>
              </a:rPr>
              <a:t>Sie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sing</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Lieder.</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6" name="Google Shape;183;p8">
            <a:extLst>
              <a:ext uri="{FF2B5EF4-FFF2-40B4-BE49-F238E27FC236}">
                <a16:creationId xmlns:a16="http://schemas.microsoft.com/office/drawing/2014/main" id="{3828E342-F245-431D-BE01-5BCFD73524B4}"/>
              </a:ext>
            </a:extLst>
          </p:cNvPr>
          <p:cNvPicPr/>
          <p:nvPr/>
        </p:nvPicPr>
        <p:blipFill>
          <a:blip r:embed="rId5"/>
          <a:stretch/>
        </p:blipFill>
        <p:spPr>
          <a:xfrm>
            <a:off x="5636521" y="2808577"/>
            <a:ext cx="633960" cy="671040"/>
          </a:xfrm>
          <a:prstGeom prst="rect">
            <a:avLst/>
          </a:prstGeom>
          <a:ln>
            <a:noFill/>
          </a:ln>
        </p:spPr>
      </p:pic>
      <p:sp>
        <p:nvSpPr>
          <p:cNvPr id="28" name="CustomShape 5">
            <a:extLst>
              <a:ext uri="{FF2B5EF4-FFF2-40B4-BE49-F238E27FC236}">
                <a16:creationId xmlns:a16="http://schemas.microsoft.com/office/drawing/2014/main" id="{675D5108-DC4A-412D-BADD-7476FD0E6422}"/>
              </a:ext>
            </a:extLst>
          </p:cNvPr>
          <p:cNvSpPr/>
          <p:nvPr/>
        </p:nvSpPr>
        <p:spPr>
          <a:xfrm>
            <a:off x="6422122" y="2936835"/>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She sings/is singing songs. </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9" name="CustomShape 3">
            <a:extLst>
              <a:ext uri="{FF2B5EF4-FFF2-40B4-BE49-F238E27FC236}">
                <a16:creationId xmlns:a16="http://schemas.microsoft.com/office/drawing/2014/main" id="{EDEC36A6-6F3E-4CC2-B088-BCEB7BBA666E}"/>
              </a:ext>
            </a:extLst>
          </p:cNvPr>
          <p:cNvSpPr/>
          <p:nvPr/>
        </p:nvSpPr>
        <p:spPr>
          <a:xfrm>
            <a:off x="204161" y="3799220"/>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dirty="0">
                <a:solidFill>
                  <a:srgbClr val="5B9BD5">
                    <a:lumMod val="50000"/>
                  </a:srgbClr>
                </a:solidFill>
                <a:latin typeface="Century Gothic" panose="020B0502020202020204" pitchFamily="34" charset="0"/>
              </a:rPr>
              <a:t>To say </a:t>
            </a:r>
            <a:r>
              <a:rPr lang="en-GB" sz="2800" b="1" dirty="0" err="1">
                <a:solidFill>
                  <a:srgbClr val="5B9BD5">
                    <a:lumMod val="50000"/>
                  </a:srgbClr>
                </a:solidFill>
                <a:latin typeface="Century Gothic" panose="020B0502020202020204" pitchFamily="34" charset="0"/>
              </a:rPr>
              <a:t>wir</a:t>
            </a:r>
            <a:r>
              <a:rPr lang="en-GB" sz="2800" b="1" dirty="0">
                <a:solidFill>
                  <a:srgbClr val="5B9BD5">
                    <a:lumMod val="50000"/>
                  </a:srgbClr>
                </a:solidFill>
                <a:latin typeface="Century Gothic" panose="020B0502020202020204" pitchFamily="34" charset="0"/>
              </a:rPr>
              <a:t> </a:t>
            </a:r>
            <a:r>
              <a:rPr lang="en-GB" sz="2800" dirty="0">
                <a:solidFill>
                  <a:srgbClr val="5B9BD5">
                    <a:lumMod val="50000"/>
                  </a:srgbClr>
                </a:solidFill>
                <a:latin typeface="Century Gothic" panose="020B0502020202020204" pitchFamily="34" charset="0"/>
              </a:rPr>
              <a:t>(we) + regular verb:</a:t>
            </a:r>
            <a:endParaRPr lang="en-GB" sz="2800" b="1" dirty="0">
              <a:solidFill>
                <a:srgbClr val="5B9BD5">
                  <a:lumMod val="50000"/>
                </a:srgbClr>
              </a:solidFill>
              <a:latin typeface="Century Gothic" panose="020B0502020202020204" pitchFamily="34" charset="0"/>
            </a:endParaRPr>
          </a:p>
          <a:p>
            <a:pPr lvl="0">
              <a:defRPr/>
            </a:pPr>
            <a:endParaRPr lang="en-GB" sz="2800" b="1" dirty="0">
              <a:solidFill>
                <a:srgbClr val="DAA520"/>
              </a:solidFill>
              <a:latin typeface="Century Gothic" panose="020B0502020202020204" pitchFamily="34" charset="0"/>
            </a:endParaRPr>
          </a:p>
        </p:txBody>
      </p:sp>
      <p:sp>
        <p:nvSpPr>
          <p:cNvPr id="30" name="CustomShape 4">
            <a:extLst>
              <a:ext uri="{FF2B5EF4-FFF2-40B4-BE49-F238E27FC236}">
                <a16:creationId xmlns:a16="http://schemas.microsoft.com/office/drawing/2014/main" id="{35FB9D7A-008F-48C0-8CA9-A1AFA1EA4535}"/>
              </a:ext>
            </a:extLst>
          </p:cNvPr>
          <p:cNvSpPr/>
          <p:nvPr/>
        </p:nvSpPr>
        <p:spPr>
          <a:xfrm>
            <a:off x="204161" y="4665733"/>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92D050"/>
                </a:solidFill>
                <a:latin typeface="Century Gothic" panose="020B0502020202020204" pitchFamily="34" charset="0"/>
                <a:ea typeface="Century Gothic"/>
              </a:rPr>
              <a:t>Wir</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bleib</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en</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zu</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Hause</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1" name="CustomShape 4">
            <a:extLst>
              <a:ext uri="{FF2B5EF4-FFF2-40B4-BE49-F238E27FC236}">
                <a16:creationId xmlns:a16="http://schemas.microsoft.com/office/drawing/2014/main" id="{4536C8F9-6440-4046-8F53-9AAB092FFDEA}"/>
              </a:ext>
            </a:extLst>
          </p:cNvPr>
          <p:cNvSpPr/>
          <p:nvPr/>
        </p:nvSpPr>
        <p:spPr>
          <a:xfrm>
            <a:off x="196321" y="5588844"/>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92D050"/>
                </a:solidFill>
                <a:latin typeface="Century Gothic" panose="020B0502020202020204" pitchFamily="34" charset="0"/>
                <a:ea typeface="Century Gothic"/>
              </a:rPr>
              <a:t>Wir</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sing</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en</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Lieder.</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3" name="TextBox 32">
            <a:extLst>
              <a:ext uri="{FF2B5EF4-FFF2-40B4-BE49-F238E27FC236}">
                <a16:creationId xmlns:a16="http://schemas.microsoft.com/office/drawing/2014/main" id="{6E8649DA-7BEC-4060-B0D3-5462ED04F6FF}"/>
              </a:ext>
            </a:extLst>
          </p:cNvPr>
          <p:cNvSpPr txBox="1"/>
          <p:nvPr/>
        </p:nvSpPr>
        <p:spPr>
          <a:xfrm>
            <a:off x="251365" y="6250145"/>
            <a:ext cx="12074747" cy="461665"/>
          </a:xfrm>
          <a:prstGeom prst="rect">
            <a:avLst/>
          </a:prstGeom>
          <a:noFill/>
        </p:spPr>
        <p:txBody>
          <a:bodyPr wrap="square">
            <a:spAutoFit/>
          </a:bodyPr>
          <a:lstStyle/>
          <a:p>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24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wir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form of the verb is the </a:t>
            </a:r>
            <a:r>
              <a:rPr kumimoji="0" lang="en-GB" sz="24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as the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infinitive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form in the dictionary. </a:t>
            </a:r>
            <a:endParaRPr lang="en-GB" sz="2400" dirty="0">
              <a:solidFill>
                <a:srgbClr val="002060"/>
              </a:solidFill>
            </a:endParaRPr>
          </a:p>
        </p:txBody>
      </p:sp>
      <p:pic>
        <p:nvPicPr>
          <p:cNvPr id="34" name="Picture 33" descr="A close up of a logo&#10;&#10;Description automatically generated">
            <a:extLst>
              <a:ext uri="{FF2B5EF4-FFF2-40B4-BE49-F238E27FC236}">
                <a16:creationId xmlns:a16="http://schemas.microsoft.com/office/drawing/2014/main" id="{B11F2522-92A6-468B-BDB7-1D1B8A55CEF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100000" l="0" r="61328"/>
                    </a14:imgEffect>
                  </a14:imgLayer>
                </a14:imgProps>
              </a:ext>
              <a:ext uri="{28A0092B-C50C-407E-A947-70E740481C1C}">
                <a14:useLocalDpi xmlns:a14="http://schemas.microsoft.com/office/drawing/2010/main" val="0"/>
              </a:ext>
            </a:extLst>
          </a:blip>
          <a:srcRect l="3124" t="6666" r="46876" b="4444"/>
          <a:stretch/>
        </p:blipFill>
        <p:spPr>
          <a:xfrm>
            <a:off x="11086201" y="5608593"/>
            <a:ext cx="1162880" cy="1162880"/>
          </a:xfrm>
          <a:prstGeom prst="rect">
            <a:avLst/>
          </a:prstGeom>
        </p:spPr>
      </p:pic>
      <p:pic>
        <p:nvPicPr>
          <p:cNvPr id="7" name="Picture 6" descr="A picture containing text, vector graphics&#10;&#10;Description automatically generated">
            <a:extLst>
              <a:ext uri="{FF2B5EF4-FFF2-40B4-BE49-F238E27FC236}">
                <a16:creationId xmlns:a16="http://schemas.microsoft.com/office/drawing/2014/main" id="{444EB6B7-2FF9-45B9-9ECF-3AF2CDDCCAFD}"/>
              </a:ext>
            </a:extLst>
          </p:cNvPr>
          <p:cNvPicPr>
            <a:picLocks noChangeAspect="1"/>
          </p:cNvPicPr>
          <p:nvPr/>
        </p:nvPicPr>
        <p:blipFill rotWithShape="1">
          <a:blip r:embed="rId8">
            <a:clrChange>
              <a:clrFrom>
                <a:srgbClr val="FFFFFE"/>
              </a:clrFrom>
              <a:clrTo>
                <a:srgbClr val="FFFFFE">
                  <a:alpha val="0"/>
                </a:srgbClr>
              </a:clrTo>
            </a:clrChange>
            <a:extLst>
              <a:ext uri="{28A0092B-C50C-407E-A947-70E740481C1C}">
                <a14:useLocalDpi xmlns:a14="http://schemas.microsoft.com/office/drawing/2010/main" val="0"/>
              </a:ext>
            </a:extLst>
          </a:blip>
          <a:srcRect b="7661"/>
          <a:stretch/>
        </p:blipFill>
        <p:spPr>
          <a:xfrm>
            <a:off x="3907191" y="4317260"/>
            <a:ext cx="1310049" cy="861763"/>
          </a:xfrm>
          <a:prstGeom prst="rect">
            <a:avLst/>
          </a:prstGeom>
        </p:spPr>
      </p:pic>
      <p:pic>
        <p:nvPicPr>
          <p:cNvPr id="37" name="Google Shape;183;p8">
            <a:extLst>
              <a:ext uri="{FF2B5EF4-FFF2-40B4-BE49-F238E27FC236}">
                <a16:creationId xmlns:a16="http://schemas.microsoft.com/office/drawing/2014/main" id="{934C8E5A-742D-4A21-AEC1-53E1ED112730}"/>
              </a:ext>
            </a:extLst>
          </p:cNvPr>
          <p:cNvPicPr/>
          <p:nvPr/>
        </p:nvPicPr>
        <p:blipFill>
          <a:blip r:embed="rId5"/>
          <a:stretch/>
        </p:blipFill>
        <p:spPr>
          <a:xfrm>
            <a:off x="5636521" y="4507983"/>
            <a:ext cx="633960" cy="671040"/>
          </a:xfrm>
          <a:prstGeom prst="rect">
            <a:avLst/>
          </a:prstGeom>
          <a:ln>
            <a:noFill/>
          </a:ln>
        </p:spPr>
      </p:pic>
      <p:sp>
        <p:nvSpPr>
          <p:cNvPr id="38" name="CustomShape 5">
            <a:extLst>
              <a:ext uri="{FF2B5EF4-FFF2-40B4-BE49-F238E27FC236}">
                <a16:creationId xmlns:a16="http://schemas.microsoft.com/office/drawing/2014/main" id="{F7D7ECEE-79C1-425A-90D3-6AD7942066BD}"/>
              </a:ext>
            </a:extLst>
          </p:cNvPr>
          <p:cNvSpPr/>
          <p:nvPr/>
        </p:nvSpPr>
        <p:spPr>
          <a:xfrm>
            <a:off x="6454668" y="4641291"/>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We stay/are</a:t>
            </a:r>
            <a:r>
              <a:rPr kumimoji="0" lang="en-GB" sz="2800" i="0" u="none" strike="noStrike" kern="1200" cap="none" spc="-1" normalizeH="0" noProof="0" dirty="0">
                <a:ln>
                  <a:noFill/>
                </a:ln>
                <a:solidFill>
                  <a:srgbClr val="1F3864"/>
                </a:solidFill>
                <a:effectLst/>
                <a:uLnTx/>
                <a:uFillTx/>
                <a:latin typeface="Century Gothic" panose="020B0502020202020204" pitchFamily="34" charset="0"/>
                <a:ea typeface="Century Gothic"/>
              </a:rPr>
              <a:t> staying at home.</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9" name="Picture 38" descr="A picture containing text, vector graphics&#10;&#10;Description automatically generated">
            <a:extLst>
              <a:ext uri="{FF2B5EF4-FFF2-40B4-BE49-F238E27FC236}">
                <a16:creationId xmlns:a16="http://schemas.microsoft.com/office/drawing/2014/main" id="{7DB8753E-2841-4AA7-B02B-116C9BA365C5}"/>
              </a:ext>
            </a:extLst>
          </p:cNvPr>
          <p:cNvPicPr>
            <a:picLocks noChangeAspect="1"/>
          </p:cNvPicPr>
          <p:nvPr/>
        </p:nvPicPr>
        <p:blipFill rotWithShape="1">
          <a:blip r:embed="rId8">
            <a:clrChange>
              <a:clrFrom>
                <a:srgbClr val="FFFFFE"/>
              </a:clrFrom>
              <a:clrTo>
                <a:srgbClr val="FFFFFE">
                  <a:alpha val="0"/>
                </a:srgbClr>
              </a:clrTo>
            </a:clrChange>
            <a:extLst>
              <a:ext uri="{28A0092B-C50C-407E-A947-70E740481C1C}">
                <a14:useLocalDpi xmlns:a14="http://schemas.microsoft.com/office/drawing/2010/main" val="0"/>
              </a:ext>
            </a:extLst>
          </a:blip>
          <a:srcRect b="5048"/>
          <a:stretch/>
        </p:blipFill>
        <p:spPr>
          <a:xfrm>
            <a:off x="3857940" y="5220740"/>
            <a:ext cx="1310049" cy="886144"/>
          </a:xfrm>
          <a:prstGeom prst="rect">
            <a:avLst/>
          </a:prstGeom>
        </p:spPr>
      </p:pic>
      <p:pic>
        <p:nvPicPr>
          <p:cNvPr id="40" name="Google Shape;183;p8">
            <a:extLst>
              <a:ext uri="{FF2B5EF4-FFF2-40B4-BE49-F238E27FC236}">
                <a16:creationId xmlns:a16="http://schemas.microsoft.com/office/drawing/2014/main" id="{59E9DA69-68C6-4752-9BCD-E690A631908F}"/>
              </a:ext>
            </a:extLst>
          </p:cNvPr>
          <p:cNvPicPr/>
          <p:nvPr/>
        </p:nvPicPr>
        <p:blipFill>
          <a:blip r:embed="rId5"/>
          <a:stretch/>
        </p:blipFill>
        <p:spPr>
          <a:xfrm>
            <a:off x="5617911" y="5411463"/>
            <a:ext cx="633960" cy="671040"/>
          </a:xfrm>
          <a:prstGeom prst="rect">
            <a:avLst/>
          </a:prstGeom>
          <a:ln>
            <a:noFill/>
          </a:ln>
        </p:spPr>
      </p:pic>
      <p:sp>
        <p:nvSpPr>
          <p:cNvPr id="41" name="CustomShape 5">
            <a:extLst>
              <a:ext uri="{FF2B5EF4-FFF2-40B4-BE49-F238E27FC236}">
                <a16:creationId xmlns:a16="http://schemas.microsoft.com/office/drawing/2014/main" id="{46FF47AD-6F55-467C-8880-5E027B81A7A3}"/>
              </a:ext>
            </a:extLst>
          </p:cNvPr>
          <p:cNvSpPr/>
          <p:nvPr/>
        </p:nvSpPr>
        <p:spPr>
          <a:xfrm>
            <a:off x="6432751" y="5563373"/>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We sing/are singing songs.</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9" name="Picture 8" descr="A picture containing text&#10;&#10;Description automatically generated">
            <a:extLst>
              <a:ext uri="{FF2B5EF4-FFF2-40B4-BE49-F238E27FC236}">
                <a16:creationId xmlns:a16="http://schemas.microsoft.com/office/drawing/2014/main" id="{8123FE6C-7786-416A-9C45-7F85561872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01382" y="2823448"/>
            <a:ext cx="1051670" cy="785049"/>
          </a:xfrm>
          <a:prstGeom prst="rect">
            <a:avLst/>
          </a:prstGeom>
        </p:spPr>
      </p:pic>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6673</TotalTime>
  <Words>2243</Words>
  <Application>Microsoft Macintosh PowerPoint</Application>
  <PresentationFormat>Widescreen</PresentationFormat>
  <Paragraphs>304</Paragraphs>
  <Slides>14</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Calibri</vt:lpstr>
      <vt:lpstr>Century Gothic</vt:lpstr>
      <vt:lpstr>Century Gothic</vt:lpstr>
      <vt:lpstr>Modern Love</vt:lpstr>
      <vt:lpstr>Segoe Print</vt:lpstr>
      <vt:lpstr>Symbol</vt:lpstr>
      <vt:lpstr>Wingdings</vt:lpstr>
      <vt:lpstr>1_Office Theme</vt:lpstr>
      <vt:lpstr>Interacting</vt:lpstr>
      <vt:lpstr>aussprechen</vt:lpstr>
      <vt:lpstr>aussprechen</vt:lpstr>
      <vt:lpstr>aussprechen</vt:lpstr>
      <vt:lpstr>aussprechen</vt:lpstr>
      <vt:lpstr>lesen</vt:lpstr>
      <vt:lpstr>Vokabeln</vt:lpstr>
      <vt:lpstr>Vokabeln</vt:lpstr>
      <vt:lpstr>Present tense: wir (we)</vt:lpstr>
      <vt:lpstr>lesen</vt:lpstr>
      <vt:lpstr>Present tense: sie (they)</vt:lpstr>
      <vt:lpstr>diese, dieser, dieses (this), diese (these)</vt:lpstr>
      <vt:lpstr>lesen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Jasmin Silver</cp:lastModifiedBy>
  <cp:revision>79</cp:revision>
  <dcterms:created xsi:type="dcterms:W3CDTF">2021-07-02T19:27:01Z</dcterms:created>
  <dcterms:modified xsi:type="dcterms:W3CDTF">2023-09-25T11:07:08Z</dcterms:modified>
</cp:coreProperties>
</file>