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5" r:id="rId2"/>
    <p:sldId id="277" r:id="rId3"/>
    <p:sldId id="991" r:id="rId4"/>
    <p:sldId id="992" r:id="rId5"/>
    <p:sldId id="993" r:id="rId6"/>
    <p:sldId id="990" r:id="rId7"/>
    <p:sldId id="294" r:id="rId8"/>
    <p:sldId id="927" r:id="rId9"/>
    <p:sldId id="261" r:id="rId10"/>
    <p:sldId id="928" r:id="rId11"/>
    <p:sldId id="926" r:id="rId12"/>
    <p:sldId id="292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CEBD1"/>
    <a:srgbClr val="E8F3DA"/>
    <a:srgbClr val="FFFFCC"/>
    <a:srgbClr val="0070C0"/>
    <a:srgbClr val="FFD10D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A0B67D-5DCD-7242-87B6-FEE111802F6B}" v="49" dt="2023-09-25T12:24:20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66939" autoAdjust="0"/>
  </p:normalViewPr>
  <p:slideViewPr>
    <p:cSldViewPr snapToGrid="0">
      <p:cViewPr varScale="1">
        <p:scale>
          <a:sx n="79" d="100"/>
          <a:sy n="79" d="100"/>
        </p:scale>
        <p:origin x="233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74A0B67D-5DCD-7242-87B6-FEE111802F6B}"/>
    <pc:docChg chg="undo custSel modSld">
      <pc:chgData name="Jasmin Silver" userId="f1ad1a87-e10a-4dd0-87b2-6c2654730cf8" providerId="ADAL" clId="{74A0B67D-5DCD-7242-87B6-FEE111802F6B}" dt="2023-09-25T12:35:24.439" v="5" actId="14100"/>
      <pc:docMkLst>
        <pc:docMk/>
      </pc:docMkLst>
      <pc:sldChg chg="modNotesTx">
        <pc:chgData name="Jasmin Silver" userId="f1ad1a87-e10a-4dd0-87b2-6c2654730cf8" providerId="ADAL" clId="{74A0B67D-5DCD-7242-87B6-FEE111802F6B}" dt="2023-09-25T12:29:21.261" v="0"/>
        <pc:sldMkLst>
          <pc:docMk/>
          <pc:sldMk cId="0" sldId="275"/>
        </pc:sldMkLst>
      </pc:sldChg>
      <pc:sldChg chg="modSp mod">
        <pc:chgData name="Jasmin Silver" userId="f1ad1a87-e10a-4dd0-87b2-6c2654730cf8" providerId="ADAL" clId="{74A0B67D-5DCD-7242-87B6-FEE111802F6B}" dt="2023-09-25T12:35:24.439" v="5" actId="14100"/>
        <pc:sldMkLst>
          <pc:docMk/>
          <pc:sldMk cId="3761398597" sldId="294"/>
        </pc:sldMkLst>
        <pc:spChg chg="mod">
          <ac:chgData name="Jasmin Silver" userId="f1ad1a87-e10a-4dd0-87b2-6c2654730cf8" providerId="ADAL" clId="{74A0B67D-5DCD-7242-87B6-FEE111802F6B}" dt="2023-09-25T12:35:24.439" v="5" actId="14100"/>
          <ac:spMkLst>
            <pc:docMk/>
            <pc:sldMk cId="3761398597" sldId="294"/>
            <ac:spMk id="13" creationId="{E31B9BC1-628C-4B9C-8C7B-EFFDD306DA00}"/>
          </ac:spMkLst>
        </pc:spChg>
        <pc:spChg chg="mod">
          <ac:chgData name="Jasmin Silver" userId="f1ad1a87-e10a-4dd0-87b2-6c2654730cf8" providerId="ADAL" clId="{74A0B67D-5DCD-7242-87B6-FEE111802F6B}" dt="2023-09-25T12:35:20.430" v="3" actId="113"/>
          <ac:spMkLst>
            <pc:docMk/>
            <pc:sldMk cId="3761398597" sldId="294"/>
            <ac:spMk id="15" creationId="{B1078B7B-CBAA-412B-9D1C-583321248C91}"/>
          </ac:spMkLst>
        </pc:spChg>
      </pc:sldChg>
      <pc:sldChg chg="modSp mod">
        <pc:chgData name="Jasmin Silver" userId="f1ad1a87-e10a-4dd0-87b2-6c2654730cf8" providerId="ADAL" clId="{74A0B67D-5DCD-7242-87B6-FEE111802F6B}" dt="2023-09-25T12:34:04.857" v="2" actId="1076"/>
        <pc:sldMkLst>
          <pc:docMk/>
          <pc:sldMk cId="774956672" sldId="990"/>
        </pc:sldMkLst>
        <pc:spChg chg="mod">
          <ac:chgData name="Jasmin Silver" userId="f1ad1a87-e10a-4dd0-87b2-6c2654730cf8" providerId="ADAL" clId="{74A0B67D-5DCD-7242-87B6-FEE111802F6B}" dt="2023-09-25T12:34:04.857" v="2" actId="1076"/>
          <ac:spMkLst>
            <pc:docMk/>
            <pc:sldMk cId="774956672" sldId="990"/>
            <ac:spMk id="2" creationId="{7C0F3727-C779-4468-B268-23B86984535E}"/>
          </ac:spMkLst>
        </pc:spChg>
        <pc:spChg chg="mod">
          <ac:chgData name="Jasmin Silver" userId="f1ad1a87-e10a-4dd0-87b2-6c2654730cf8" providerId="ADAL" clId="{74A0B67D-5DCD-7242-87B6-FEE111802F6B}" dt="2023-09-25T12:34:04.857" v="2" actId="1076"/>
          <ac:spMkLst>
            <pc:docMk/>
            <pc:sldMk cId="774956672" sldId="990"/>
            <ac:spMk id="86" creationId="{4D7C9CB5-5746-4E3C-AA9B-F3673B32FAE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[i] Familie [329] Linie [926] ihn 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[i] bitte [471] mit [13] Hilfe [481]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[1497] trinken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genug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[498] (plus language from week 5)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mögen, ich mag, du magst, er/sie/es mag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Bilder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Bücher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Glas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Gläser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Morgen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[621]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[771]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Winter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[1206]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Wörter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 --</a:t>
            </a: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1000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remind pupils about subject-verb inversion questions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-questions in German.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424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plural (we and you (all)) verb forms in the present tense.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&amp; Stefan have gone shopping and still aren’t back but the party has started.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exchanges information about what is happening at the party with Johanna.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subject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-we) or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-you all) from the verb form used. 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make notes on what Oma/the children/the party guests are doing, and what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&amp; Stefan (parents) are doing.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forms of the verb in the context of asking and answering questions.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to pupils that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Johanna are continuing their conversation about the party.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must complete the answers (numbers 1-3) using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form of the verb and the questions (numbers 4-6) using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form of the verb. 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For numbers 3 &amp; 6, pupils are also expected to write the pronoun. 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translations of each question &amp; answer pair. 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 allows, pupils could practise the questions and answers in pairs, changing details if they can. E.g.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Spielt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Fussball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spielen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Partyspiele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‘Familie’ might be to mime a roof overhead followed by a ‘heart’ shape with both hands.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bitte</a:t>
            </a:r>
            <a:r>
              <a:rPr lang="de-DE" sz="1200" b="0" strike="noStrike" spc="-1" dirty="0">
                <a:latin typeface="Arial"/>
              </a:rPr>
              <a:t> [471]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r>
              <a:rPr lang="en-GB" b="1" dirty="0"/>
              <a:t>Image attribution</a:t>
            </a:r>
            <a:r>
              <a:rPr lang="en-GB" dirty="0"/>
              <a:t>: please emoji from https://emojipedia.org/folded-hands/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2 minutes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[2 rounds]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words with long or short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starts from either ‘Tourist’, ‘Idee’ or ‘bitte’, and follows the path to pronounce the words and collect the corresponding coins in 60 seconds.  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B listens and notes down the number of coins for his/her partner.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with pupils switching roles. Who has the most gold?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each word to hear it pronounced, as required.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086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German word and pupils repeat the word.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English meaning and image. Pupils repeat the German meaning.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remove the English meaning and image.  Pupils recall the English meaning.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remove the German meaning. Pupils recall the German meaning.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present the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plural form (‘you all’) of regular present tense.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plural (we and you (all)) verb forms in the present tense.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play number 1 as an example. Pupils note down whether the activity is being done by ‘we’ or ‘you all’ by listening carefully to the verb ending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‘t’. They also note down in English what the activity is.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Repeat for numbers 2-6.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Extra: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Can pupils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accurately recreate the German sentences when giving answers?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dirty="0"/>
              <a:t>1.  Also,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sucht</a:t>
            </a:r>
            <a:r>
              <a:rPr lang="en-GB" dirty="0"/>
              <a:t> die </a:t>
            </a:r>
            <a:r>
              <a:rPr lang="en-GB" dirty="0" err="1"/>
              <a:t>Gläser</a:t>
            </a:r>
            <a:r>
              <a:rPr lang="en-GB" dirty="0"/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dirty="0"/>
              <a:t>2. 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fahren</a:t>
            </a:r>
            <a:r>
              <a:rPr lang="en-GB" dirty="0"/>
              <a:t> in die Stadt. 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genug</a:t>
            </a:r>
            <a:r>
              <a:rPr lang="en-GB" dirty="0"/>
              <a:t> Fanta.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3.  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kaufen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das </a:t>
            </a:r>
            <a:r>
              <a:rPr lang="en-GB" dirty="0" err="1"/>
              <a:t>Geschenk</a:t>
            </a:r>
            <a:r>
              <a:rPr lang="en-GB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4. 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helft</a:t>
            </a:r>
            <a:r>
              <a:rPr lang="en-GB" dirty="0"/>
              <a:t> </a:t>
            </a:r>
            <a:r>
              <a:rPr lang="en-GB" dirty="0" err="1"/>
              <a:t>Opa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Garten.</a:t>
            </a:r>
            <a:br>
              <a:rPr lang="en-GB" dirty="0"/>
            </a:br>
            <a:r>
              <a:rPr lang="en-GB" dirty="0"/>
              <a:t>5.  [</a:t>
            </a:r>
            <a:r>
              <a:rPr lang="en-GB" dirty="0" err="1"/>
              <a:t>Ihr</a:t>
            </a:r>
            <a:r>
              <a:rPr lang="en-GB" dirty="0"/>
              <a:t>] plant die </a:t>
            </a:r>
            <a:r>
              <a:rPr lang="en-GB" dirty="0" err="1"/>
              <a:t>Partyspiele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6. Und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schreibt</a:t>
            </a:r>
            <a:r>
              <a:rPr lang="en-GB" dirty="0"/>
              <a:t> die </a:t>
            </a:r>
            <a:r>
              <a:rPr lang="en-GB" dirty="0" err="1"/>
              <a:t>Geburtstagskarte</a:t>
            </a:r>
            <a:r>
              <a:rPr lang="en-GB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1.wav"/><Relationship Id="rId7" Type="http://schemas.openxmlformats.org/officeDocument/2006/relationships/audio" Target="../media/audio5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4.wav"/><Relationship Id="rId5" Type="http://schemas.openxmlformats.org/officeDocument/2006/relationships/audio" Target="../media/audio53.wav"/><Relationship Id="rId10" Type="http://schemas.openxmlformats.org/officeDocument/2006/relationships/image" Target="../media/image27.png"/><Relationship Id="rId4" Type="http://schemas.openxmlformats.org/officeDocument/2006/relationships/audio" Target="../media/audio52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image" Target="../media/image38.png"/><Relationship Id="rId3" Type="http://schemas.openxmlformats.org/officeDocument/2006/relationships/audio" Target="../media/audio56.wav"/><Relationship Id="rId7" Type="http://schemas.openxmlformats.org/officeDocument/2006/relationships/audio" Target="../media/audio60.wav"/><Relationship Id="rId12" Type="http://schemas.openxmlformats.org/officeDocument/2006/relationships/audio" Target="../media/audio64.wav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9.wav"/><Relationship Id="rId11" Type="http://schemas.openxmlformats.org/officeDocument/2006/relationships/image" Target="../media/image37.png"/><Relationship Id="rId5" Type="http://schemas.openxmlformats.org/officeDocument/2006/relationships/audio" Target="../media/audio58.wav"/><Relationship Id="rId15" Type="http://schemas.openxmlformats.org/officeDocument/2006/relationships/audio" Target="../media/audio66.wav"/><Relationship Id="rId10" Type="http://schemas.openxmlformats.org/officeDocument/2006/relationships/audio" Target="../media/audio63.wav"/><Relationship Id="rId4" Type="http://schemas.openxmlformats.org/officeDocument/2006/relationships/audio" Target="../media/audio57.wav"/><Relationship Id="rId9" Type="http://schemas.openxmlformats.org/officeDocument/2006/relationships/audio" Target="../media/audio62.wav"/><Relationship Id="rId14" Type="http://schemas.openxmlformats.org/officeDocument/2006/relationships/audio" Target="../media/audio6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8.wav"/><Relationship Id="rId13" Type="http://schemas.openxmlformats.org/officeDocument/2006/relationships/audio" Target="../media/audio72.wav"/><Relationship Id="rId3" Type="http://schemas.openxmlformats.org/officeDocument/2006/relationships/audio" Target="../media/audio67.wav"/><Relationship Id="rId7" Type="http://schemas.openxmlformats.org/officeDocument/2006/relationships/image" Target="../media/image21.svg"/><Relationship Id="rId12" Type="http://schemas.openxmlformats.org/officeDocument/2006/relationships/audio" Target="../media/audio7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audio" Target="../media/audio70.wav"/><Relationship Id="rId5" Type="http://schemas.openxmlformats.org/officeDocument/2006/relationships/image" Target="../media/image40.svg"/><Relationship Id="rId15" Type="http://schemas.openxmlformats.org/officeDocument/2006/relationships/audio" Target="../media/audio74.wav"/><Relationship Id="rId10" Type="http://schemas.openxmlformats.org/officeDocument/2006/relationships/audio" Target="../media/audio69.wav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audio" Target="../media/audio7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5.wav"/><Relationship Id="rId10" Type="http://schemas.openxmlformats.org/officeDocument/2006/relationships/image" Target="../media/image12.sv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9.wav"/><Relationship Id="rId10" Type="http://schemas.openxmlformats.org/officeDocument/2006/relationships/image" Target="../media/image17.png"/><Relationship Id="rId4" Type="http://schemas.openxmlformats.org/officeDocument/2006/relationships/audio" Target="../media/audio8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audio" Target="../media/audio23.wav"/><Relationship Id="rId26" Type="http://schemas.openxmlformats.org/officeDocument/2006/relationships/audio" Target="../media/audio28.wav"/><Relationship Id="rId3" Type="http://schemas.openxmlformats.org/officeDocument/2006/relationships/image" Target="../media/image18.png"/><Relationship Id="rId21" Type="http://schemas.openxmlformats.org/officeDocument/2006/relationships/image" Target="../media/image21.sv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2.wav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audio" Target="../media/audio27.wav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audio" Target="../media/audio26.wav"/><Relationship Id="rId10" Type="http://schemas.openxmlformats.org/officeDocument/2006/relationships/audio" Target="../media/audio16.wav"/><Relationship Id="rId19" Type="http://schemas.openxmlformats.org/officeDocument/2006/relationships/audio" Target="../media/audio24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audio" Target="../media/audio2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audio29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10" Type="http://schemas.openxmlformats.org/officeDocument/2006/relationships/image" Target="../media/image24.png"/><Relationship Id="rId4" Type="http://schemas.openxmlformats.org/officeDocument/2006/relationships/audio" Target="../media/audio30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image" Target="../media/image29.png"/><Relationship Id="rId5" Type="http://schemas.openxmlformats.org/officeDocument/2006/relationships/audio" Target="../media/audio35.wav"/><Relationship Id="rId10" Type="http://schemas.openxmlformats.org/officeDocument/2006/relationships/image" Target="../media/image28.png"/><Relationship Id="rId4" Type="http://schemas.openxmlformats.org/officeDocument/2006/relationships/audio" Target="../media/audio34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39.wav"/><Relationship Id="rId18" Type="http://schemas.openxmlformats.org/officeDocument/2006/relationships/audio" Target="../media/audio44.wav"/><Relationship Id="rId3" Type="http://schemas.openxmlformats.org/officeDocument/2006/relationships/image" Target="../media/image30.png"/><Relationship Id="rId21" Type="http://schemas.openxmlformats.org/officeDocument/2006/relationships/audio" Target="../media/audio46.wav"/><Relationship Id="rId7" Type="http://schemas.openxmlformats.org/officeDocument/2006/relationships/audio" Target="../media/audio37.wav"/><Relationship Id="rId12" Type="http://schemas.openxmlformats.org/officeDocument/2006/relationships/image" Target="../media/image35.png"/><Relationship Id="rId17" Type="http://schemas.openxmlformats.org/officeDocument/2006/relationships/audio" Target="../media/audio43.wav"/><Relationship Id="rId25" Type="http://schemas.openxmlformats.org/officeDocument/2006/relationships/audio" Target="../media/audio50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42.wav"/><Relationship Id="rId20" Type="http://schemas.openxmlformats.org/officeDocument/2006/relationships/audio" Target="../media/audio4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audio" Target="../media/audio49.wav"/><Relationship Id="rId5" Type="http://schemas.openxmlformats.org/officeDocument/2006/relationships/image" Target="../media/image21.svg"/><Relationship Id="rId15" Type="http://schemas.openxmlformats.org/officeDocument/2006/relationships/audio" Target="../media/audio41.wav"/><Relationship Id="rId23" Type="http://schemas.openxmlformats.org/officeDocument/2006/relationships/audio" Target="../media/audio48.wav"/><Relationship Id="rId10" Type="http://schemas.openxmlformats.org/officeDocument/2006/relationships/image" Target="../media/image33.gif"/><Relationship Id="rId19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32.png"/><Relationship Id="rId14" Type="http://schemas.openxmlformats.org/officeDocument/2006/relationships/audio" Target="../media/audio40.wav"/><Relationship Id="rId22" Type="http://schemas.openxmlformats.org/officeDocument/2006/relationships/audio" Target="../media/audio4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76198" y="5035645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 tense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yes/no and wh-word questions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long &amp; short [i]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1473" y="-228492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738F4D2-0131-4009-BA48-EDE9532BD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28" y="1375236"/>
            <a:ext cx="3094778" cy="2298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ACFD1F-A1FF-4354-BDF7-F289333E9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" y="2463642"/>
            <a:ext cx="939680" cy="1542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EF86F-C68C-4ABA-B177-2DEFBF588B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4" y="1635975"/>
            <a:ext cx="886639" cy="1454997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45F8FC-94D8-419E-ACEF-0BB49E0A62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3" y="1815822"/>
            <a:ext cx="1916741" cy="1232405"/>
          </a:xfrm>
          <a:prstGeom prst="rect">
            <a:avLst/>
          </a:prstGeom>
        </p:spPr>
      </p:pic>
      <p:pic>
        <p:nvPicPr>
          <p:cNvPr id="15" name="Picture 2" descr="Present, Gift, Blue, Ribbon, Bow, Silver, Christmas">
            <a:extLst>
              <a:ext uri="{FF2B5EF4-FFF2-40B4-BE49-F238E27FC236}">
                <a16:creationId xmlns:a16="http://schemas.microsoft.com/office/drawing/2014/main" id="{EC8B78DD-1476-47E6-9C8F-A931570E8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48" y="3157859"/>
            <a:ext cx="1224819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ake, Candles, Icing, Pink, Yummy, Birthday, Four">
            <a:extLst>
              <a:ext uri="{FF2B5EF4-FFF2-40B4-BE49-F238E27FC236}">
                <a16:creationId xmlns:a16="http://schemas.microsoft.com/office/drawing/2014/main" id="{2CE38122-EAFD-42F9-B38A-F492FCBD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02" y="3067826"/>
            <a:ext cx="1365492" cy="12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" action="ppaction://noaction">
              <a:snd r:embed="rId10" name="T1_W6_1.1.wav"/>
            </a:hlinkClick>
            <a:extLst>
              <a:ext uri="{FF2B5EF4-FFF2-40B4-BE49-F238E27FC236}">
                <a16:creationId xmlns:a16="http://schemas.microsoft.com/office/drawing/2014/main" id="{4A12D2EA-3FD8-42FA-95E7-C40AFA01DE7A}"/>
              </a:ext>
            </a:extLst>
          </p:cNvPr>
          <p:cNvSpPr txBox="1"/>
          <p:nvPr/>
        </p:nvSpPr>
        <p:spPr>
          <a:xfrm>
            <a:off x="178690" y="4300215"/>
            <a:ext cx="405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Omas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 Party</a:t>
            </a:r>
          </a:p>
        </p:txBody>
      </p:sp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21EDCE9B-C500-4AA1-9C97-0B158124A6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31" y="3221993"/>
            <a:ext cx="1003715" cy="1032761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ACC2392-1A5B-46D1-A694-C9C33AAD2F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43" y="548587"/>
            <a:ext cx="798749" cy="1265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96321" y="771172"/>
            <a:ext cx="1071294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ask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yes/no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questions in German, you know to swap the verb and subject: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Fragen</a:t>
            </a:r>
            <a:endParaRPr lang="en-GB" sz="3600" dirty="0"/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EDEC36A6-6F3E-4CC2-B088-BCEB7BBA666E}"/>
              </a:ext>
            </a:extLst>
          </p:cNvPr>
          <p:cNvSpPr/>
          <p:nvPr/>
        </p:nvSpPr>
        <p:spPr>
          <a:xfrm>
            <a:off x="251365" y="3637128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And remember! To ask 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-question, just add a question word in front.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805104" y="1832677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B8753E-2841-4AA7-B02B-116C9BA365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66723" y="1464573"/>
            <a:ext cx="1310049" cy="886144"/>
          </a:xfrm>
          <a:prstGeom prst="rect">
            <a:avLst/>
          </a:prstGeom>
        </p:spPr>
      </p:pic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226694" y="165529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7041534" y="1807206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sing/are singing songs.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4">
            <a:extLst>
              <a:ext uri="{FF2B5EF4-FFF2-40B4-BE49-F238E27FC236}">
                <a16:creationId xmlns:a16="http://schemas.microsoft.com/office/drawing/2014/main" id="{7F9CDA70-3764-4297-9309-A7D807B5A518}"/>
              </a:ext>
            </a:extLst>
          </p:cNvPr>
          <p:cNvSpPr/>
          <p:nvPr/>
        </p:nvSpPr>
        <p:spPr>
          <a:xfrm>
            <a:off x="805104" y="2659296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Sing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Lieder?</a:t>
            </a:r>
            <a:endParaRPr lang="en-GB" sz="28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F1A862A4-CD5D-492A-95CB-0F425DA6376A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226694" y="248191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6" name="CustomShape 5">
            <a:extLst>
              <a:ext uri="{FF2B5EF4-FFF2-40B4-BE49-F238E27FC236}">
                <a16:creationId xmlns:a16="http://schemas.microsoft.com/office/drawing/2014/main" id="{721F6889-CAB6-4B72-8F1F-B36AD7CAB466}"/>
              </a:ext>
            </a:extLst>
          </p:cNvPr>
          <p:cNvSpPr/>
          <p:nvPr/>
        </p:nvSpPr>
        <p:spPr>
          <a:xfrm>
            <a:off x="7041534" y="2633825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we sing songs?</a:t>
            </a:r>
            <a:b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Are we singing songs?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4">
            <a:extLst>
              <a:ext uri="{FF2B5EF4-FFF2-40B4-BE49-F238E27FC236}">
                <a16:creationId xmlns:a16="http://schemas.microsoft.com/office/drawing/2014/main" id="{C0D7819F-F09C-479C-841D-1065F4D6980F}"/>
              </a:ext>
            </a:extLst>
          </p:cNvPr>
          <p:cNvSpPr/>
          <p:nvPr/>
        </p:nvSpPr>
        <p:spPr>
          <a:xfrm>
            <a:off x="805104" y="4499121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8542E1E-2302-42DD-A4EA-7105993658EF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226694" y="454249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C61C7140-9C13-4FEC-96A9-CA58BE10DA2D}"/>
              </a:ext>
            </a:extLst>
          </p:cNvPr>
          <p:cNvSpPr/>
          <p:nvPr/>
        </p:nvSpPr>
        <p:spPr>
          <a:xfrm>
            <a:off x="7041534" y="4499121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Where do we sing songs?</a:t>
            </a:r>
            <a:b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Where are we singing songs?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39FB3DF-5B9A-489B-A65E-AD1AAEB00E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20553" y="2407031"/>
            <a:ext cx="1310049" cy="886144"/>
          </a:xfrm>
          <a:prstGeom prst="rect">
            <a:avLst/>
          </a:prstGeom>
        </p:spPr>
      </p:pic>
      <p:sp>
        <p:nvSpPr>
          <p:cNvPr id="22" name="CustomShape 4">
            <a:extLst>
              <a:ext uri="{FF2B5EF4-FFF2-40B4-BE49-F238E27FC236}">
                <a16:creationId xmlns:a16="http://schemas.microsoft.com/office/drawing/2014/main" id="{08C2433D-4108-42A8-B9E0-BF40B84BC349}"/>
              </a:ext>
            </a:extLst>
          </p:cNvPr>
          <p:cNvSpPr/>
          <p:nvPr/>
        </p:nvSpPr>
        <p:spPr>
          <a:xfrm>
            <a:off x="805104" y="5499781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Wann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3F7094F4-8539-4A5C-94BA-DF1F600F0F3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226694" y="549978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CustomShape 5">
            <a:extLst>
              <a:ext uri="{FF2B5EF4-FFF2-40B4-BE49-F238E27FC236}">
                <a16:creationId xmlns:a16="http://schemas.microsoft.com/office/drawing/2014/main" id="{FABEC930-FD6D-4469-9C99-7C3F85448804}"/>
              </a:ext>
            </a:extLst>
          </p:cNvPr>
          <p:cNvSpPr/>
          <p:nvPr/>
        </p:nvSpPr>
        <p:spPr>
          <a:xfrm>
            <a:off x="7041534" y="5499781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When do we sing songs?</a:t>
            </a:r>
            <a:b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When are we singing songs?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45D24ED-3AD0-5158-43D2-5F21E9062D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655258" y="4082246"/>
            <a:ext cx="1310049" cy="886144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798196D-4DE1-915F-00C8-CE26B84C18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916645" y="5118592"/>
            <a:ext cx="1310049" cy="8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52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Free vector graphics of Smartphone">
            <a:extLst>
              <a:ext uri="{FF2B5EF4-FFF2-40B4-BE49-F238E27FC236}">
                <a16:creationId xmlns:a16="http://schemas.microsoft.com/office/drawing/2014/main" id="{D744D562-F026-49BC-FCC0-CDAAD72E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94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12" name="T1_W6_11.1.wav"/>
            </a:hlinkClick>
          </p:cNvPr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Maike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textet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Johanna. 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passiert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auf der Party?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4098" name="Picture 2" descr="Free vector graphics of Smartphone">
            <a:extLst>
              <a:ext uri="{FF2B5EF4-FFF2-40B4-BE49-F238E27FC236}">
                <a16:creationId xmlns:a16="http://schemas.microsoft.com/office/drawing/2014/main" id="{0BFAA5DD-C61A-86C2-E0D9-7A656DB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5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7D0200-7B01-61AC-4126-987F489AB7CD}"/>
              </a:ext>
            </a:extLst>
          </p:cNvPr>
          <p:cNvSpPr/>
          <p:nvPr/>
        </p:nvSpPr>
        <p:spPr>
          <a:xfrm>
            <a:off x="929593" y="2132612"/>
            <a:ext cx="2371906" cy="809767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6CA2A0A-D4F6-9263-0493-75C6E7D11CF6}"/>
              </a:ext>
            </a:extLst>
          </p:cNvPr>
          <p:cNvSpPr/>
          <p:nvPr/>
        </p:nvSpPr>
        <p:spPr>
          <a:xfrm>
            <a:off x="960103" y="3054466"/>
            <a:ext cx="2371906" cy="1232413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E7EB1-AE39-44B2-4ECC-086B399798BE}"/>
              </a:ext>
            </a:extLst>
          </p:cNvPr>
          <p:cNvSpPr txBox="1"/>
          <p:nvPr/>
        </p:nvSpPr>
        <p:spPr>
          <a:xfrm>
            <a:off x="1005263" y="2149217"/>
            <a:ext cx="213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ihr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Moment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9586E-6156-7FB2-BC7D-167190A6C6FF}"/>
              </a:ext>
            </a:extLst>
          </p:cNvPr>
          <p:cNvSpPr txBox="1"/>
          <p:nvPr/>
        </p:nvSpPr>
        <p:spPr>
          <a:xfrm>
            <a:off x="1072199" y="2996028"/>
            <a:ext cx="273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Fußball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Also, </a:t>
            </a:r>
            <a:r>
              <a:rPr lang="en-GB" sz="2000" i="1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spielen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Fußball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und </a:t>
            </a:r>
            <a:r>
              <a:rPr lang="en-GB" sz="2000" i="1" dirty="0">
                <a:solidFill>
                  <a:srgbClr val="002060"/>
                </a:solidFill>
                <a:latin typeface="Century Gothic"/>
              </a:rPr>
              <a:t>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die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Trainerin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CE79AC6-83E8-9D12-42D7-35CEF44572BF}"/>
              </a:ext>
            </a:extLst>
          </p:cNvPr>
          <p:cNvSpPr/>
          <p:nvPr/>
        </p:nvSpPr>
        <p:spPr>
          <a:xfrm>
            <a:off x="986567" y="4460279"/>
            <a:ext cx="2283201" cy="1084591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C1A4D3B-A171-7F17-41EC-8E870A60E10E}"/>
              </a:ext>
            </a:extLst>
          </p:cNvPr>
          <p:cNvSpPr/>
          <p:nvPr/>
        </p:nvSpPr>
        <p:spPr>
          <a:xfrm>
            <a:off x="4435675" y="2161888"/>
            <a:ext cx="2268812" cy="1359995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5" name="Picture 2" descr="Free vector graphics of Smartphone">
            <a:extLst>
              <a:ext uri="{FF2B5EF4-FFF2-40B4-BE49-F238E27FC236}">
                <a16:creationId xmlns:a16="http://schemas.microsoft.com/office/drawing/2014/main" id="{20293957-2ADE-4C0A-CD2E-BD93E06F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5" y="1122262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3A09AE9-74FF-B7B1-A2CD-3289CB057A0C}"/>
              </a:ext>
            </a:extLst>
          </p:cNvPr>
          <p:cNvSpPr/>
          <p:nvPr/>
        </p:nvSpPr>
        <p:spPr>
          <a:xfrm>
            <a:off x="4492564" y="3612513"/>
            <a:ext cx="2266307" cy="891585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7182BE71-5324-3F42-3F1B-A5356CBEFF57}"/>
              </a:ext>
            </a:extLst>
          </p:cNvPr>
          <p:cNvSpPr/>
          <p:nvPr/>
        </p:nvSpPr>
        <p:spPr>
          <a:xfrm>
            <a:off x="4476205" y="4594728"/>
            <a:ext cx="2288027" cy="1120155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8FD785C-4F55-BCBA-CABD-C5796430B9D6}"/>
              </a:ext>
            </a:extLst>
          </p:cNvPr>
          <p:cNvSpPr/>
          <p:nvPr/>
        </p:nvSpPr>
        <p:spPr>
          <a:xfrm>
            <a:off x="7749042" y="4187813"/>
            <a:ext cx="2334530" cy="143521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F367D2C1-1A76-E0ED-BFF1-3165F8D1C90B}"/>
              </a:ext>
            </a:extLst>
          </p:cNvPr>
          <p:cNvSpPr/>
          <p:nvPr/>
        </p:nvSpPr>
        <p:spPr>
          <a:xfrm>
            <a:off x="7715873" y="2829936"/>
            <a:ext cx="2409831" cy="1165852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Speech Bubble: Rectangle with Corners Rounded 50">
            <a:hlinkClick r:id="" action="ppaction://noaction">
              <a:snd r:embed="rId14" name="T1_W6_11.9.wav"/>
            </a:hlinkClick>
            <a:extLst>
              <a:ext uri="{FF2B5EF4-FFF2-40B4-BE49-F238E27FC236}">
                <a16:creationId xmlns:a16="http://schemas.microsoft.com/office/drawing/2014/main" id="{32E17AA8-7DB8-FDDB-A745-16F96DC3A586}"/>
              </a:ext>
            </a:extLst>
          </p:cNvPr>
          <p:cNvSpPr/>
          <p:nvPr/>
        </p:nvSpPr>
        <p:spPr>
          <a:xfrm>
            <a:off x="7728684" y="2148751"/>
            <a:ext cx="1351642" cy="53940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EFDB66-8C4C-E507-3DAD-9CCA91DE0495}"/>
              </a:ext>
            </a:extLst>
          </p:cNvPr>
          <p:cNvSpPr txBox="1"/>
          <p:nvPr/>
        </p:nvSpPr>
        <p:spPr>
          <a:xfrm>
            <a:off x="4475592" y="2161888"/>
            <a:ext cx="2228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Ach,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Das Spiel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Ende.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trinken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jetzt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Cola…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C25836-EDFC-4275-C3B0-99BB35C14DE0}"/>
              </a:ext>
            </a:extLst>
          </p:cNvPr>
          <p:cNvSpPr txBox="1"/>
          <p:nvPr/>
        </p:nvSpPr>
        <p:spPr>
          <a:xfrm>
            <a:off x="4456377" y="3693559"/>
            <a:ext cx="2288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gut.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sitzt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und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trinkt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2BED96-357C-0460-9E46-2E098A509FE8}"/>
              </a:ext>
            </a:extLst>
          </p:cNvPr>
          <p:cNvSpPr txBox="1"/>
          <p:nvPr/>
        </p:nvSpPr>
        <p:spPr>
          <a:xfrm>
            <a:off x="7763510" y="4243699"/>
            <a:ext cx="2427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8.Wir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kaufen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Fanta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Geschenke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kommen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jetzt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1B15D5-69D9-D0DA-7B3F-B065363F1C07}"/>
              </a:ext>
            </a:extLst>
          </p:cNvPr>
          <p:cNvSpPr txBox="1"/>
          <p:nvPr/>
        </p:nvSpPr>
        <p:spPr>
          <a:xfrm>
            <a:off x="7669738" y="3042667"/>
            <a:ext cx="2699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Mutti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wo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bist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du?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</p:txBody>
      </p:sp>
      <p:sp>
        <p:nvSpPr>
          <p:cNvPr id="62" name="TextBox 61">
            <a:hlinkClick r:id="" action="ppaction://noaction">
              <a:snd r:embed="rId14" name="T1_W6_11.9.wav"/>
            </a:hlinkClick>
            <a:extLst>
              <a:ext uri="{FF2B5EF4-FFF2-40B4-BE49-F238E27FC236}">
                <a16:creationId xmlns:a16="http://schemas.microsoft.com/office/drawing/2014/main" id="{C616E645-D50A-C384-D6F9-50EBEB02DFFB}"/>
              </a:ext>
            </a:extLst>
          </p:cNvPr>
          <p:cNvSpPr txBox="1"/>
          <p:nvPr/>
        </p:nvSpPr>
        <p:spPr>
          <a:xfrm>
            <a:off x="7759467" y="2218397"/>
            <a:ext cx="198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Was?!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hlinkClick r:id="" action="ppaction://noaction">
              <a:snd r:embed="rId15" name="T1_W6_11.2.wav"/>
            </a:hlinkClick>
            <a:extLst>
              <a:ext uri="{FF2B5EF4-FFF2-40B4-BE49-F238E27FC236}">
                <a16:creationId xmlns:a16="http://schemas.microsoft.com/office/drawing/2014/main" id="{8463AD7A-3AFF-42C8-A62A-53FF4D80530D}"/>
              </a:ext>
            </a:extLst>
          </p:cNvPr>
          <p:cNvSpPr/>
          <p:nvPr/>
        </p:nvSpPr>
        <p:spPr>
          <a:xfrm>
            <a:off x="1121173" y="486152"/>
            <a:ext cx="977211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AE0F8712-2D77-4495-8C88-22F456661B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0552" y="287972"/>
            <a:ext cx="914400" cy="914400"/>
          </a:xfrm>
          <a:prstGeom prst="rect">
            <a:avLst/>
          </a:prstGeom>
        </p:spPr>
      </p:pic>
      <p:sp>
        <p:nvSpPr>
          <p:cNvPr id="61" name="Google Shape;108;p3">
            <a:hlinkClick r:id="" action="ppaction://noaction">
              <a:snd r:embed="rId15" name="T1_W6_11.2.wav"/>
            </a:hlinkClick>
            <a:extLst>
              <a:ext uri="{FF2B5EF4-FFF2-40B4-BE49-F238E27FC236}">
                <a16:creationId xmlns:a16="http://schemas.microsoft.com/office/drawing/2014/main" id="{3C6A8524-B888-4F3C-BC6B-1633097CB4A1}"/>
              </a:ext>
            </a:extLst>
          </p:cNvPr>
          <p:cNvSpPr txBox="1"/>
          <p:nvPr/>
        </p:nvSpPr>
        <p:spPr>
          <a:xfrm>
            <a:off x="1153616" y="487196"/>
            <a:ext cx="94646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was?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(we)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you all)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B0FDA3-6969-41C8-95DF-C18E3D1A8822}"/>
              </a:ext>
            </a:extLst>
          </p:cNvPr>
          <p:cNvSpPr txBox="1"/>
          <p:nvPr/>
        </p:nvSpPr>
        <p:spPr>
          <a:xfrm>
            <a:off x="976733" y="4472652"/>
            <a:ext cx="2737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Was?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Sitzt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/>
              </a:rPr>
              <a:t>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Oma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Garten?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BC971-4C84-40FF-8525-67E6C3E7BE7D}"/>
              </a:ext>
            </a:extLst>
          </p:cNvPr>
          <p:cNvSpPr txBox="1"/>
          <p:nvPr/>
        </p:nvSpPr>
        <p:spPr>
          <a:xfrm>
            <a:off x="4475592" y="4619306"/>
            <a:ext cx="2425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Ähm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nein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jetzt</a:t>
            </a:r>
            <a:r>
              <a:rPr lang="en-GB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/>
              </a:rPr>
              <a:t>singen</a:t>
            </a:r>
            <a:r>
              <a:rPr lang="en-GB" dirty="0">
                <a:solidFill>
                  <a:srgbClr val="002060"/>
                </a:solidFill>
                <a:latin typeface="Century Gothic"/>
              </a:rPr>
              <a:t> und tanzen    </a:t>
            </a:r>
            <a:r>
              <a:rPr lang="en-GB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lang="en-GB" dirty="0">
                <a:solidFill>
                  <a:srgbClr val="002060"/>
                </a:solidFill>
                <a:latin typeface="Century Gothic"/>
              </a:rPr>
              <a:t>   </a:t>
            </a:r>
            <a:r>
              <a:rPr lang="en-GB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dirty="0">
                <a:solidFill>
                  <a:srgbClr val="002060"/>
                </a:solidFill>
                <a:latin typeface="Century Gothic"/>
              </a:rPr>
              <a:t> Oma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03223-7631-40E9-9A5C-325B66241DB5}"/>
              </a:ext>
            </a:extLst>
          </p:cNvPr>
          <p:cNvSpPr txBox="1"/>
          <p:nvPr/>
        </p:nvSpPr>
        <p:spPr>
          <a:xfrm>
            <a:off x="983900" y="2509181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C9A099-0278-417F-BC21-D73921C7917F}"/>
              </a:ext>
            </a:extLst>
          </p:cNvPr>
          <p:cNvSpPr txBox="1"/>
          <p:nvPr/>
        </p:nvSpPr>
        <p:spPr>
          <a:xfrm>
            <a:off x="1767749" y="3340661"/>
            <a:ext cx="435204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1839E2-70B6-4505-A750-FAF4AF852546}"/>
              </a:ext>
            </a:extLst>
          </p:cNvPr>
          <p:cNvSpPr txBox="1"/>
          <p:nvPr/>
        </p:nvSpPr>
        <p:spPr>
          <a:xfrm>
            <a:off x="2585766" y="4512744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6B42D4-B3D4-4AB4-BF74-B8F0D80A12FE}"/>
              </a:ext>
            </a:extLst>
          </p:cNvPr>
          <p:cNvSpPr txBox="1"/>
          <p:nvPr/>
        </p:nvSpPr>
        <p:spPr>
          <a:xfrm>
            <a:off x="4540079" y="2820518"/>
            <a:ext cx="435204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E698A7-8620-4798-A01D-F6DCCE53347D}"/>
              </a:ext>
            </a:extLst>
          </p:cNvPr>
          <p:cNvSpPr txBox="1"/>
          <p:nvPr/>
        </p:nvSpPr>
        <p:spPr>
          <a:xfrm>
            <a:off x="6152207" y="3710797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C2CC83-7780-4CBA-BD46-35AD55BCD0B7}"/>
              </a:ext>
            </a:extLst>
          </p:cNvPr>
          <p:cNvSpPr txBox="1"/>
          <p:nvPr/>
        </p:nvSpPr>
        <p:spPr>
          <a:xfrm>
            <a:off x="4540079" y="5245107"/>
            <a:ext cx="482718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__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19B61-2DD2-4CEB-8C02-AEE5A80D82BD}"/>
              </a:ext>
            </a:extLst>
          </p:cNvPr>
          <p:cNvSpPr txBox="1"/>
          <p:nvPr/>
        </p:nvSpPr>
        <p:spPr>
          <a:xfrm>
            <a:off x="9188644" y="3429252"/>
            <a:ext cx="426843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EE8E49-5BA1-4BFB-89D9-EACC11D8893E}"/>
              </a:ext>
            </a:extLst>
          </p:cNvPr>
          <p:cNvSpPr txBox="1"/>
          <p:nvPr/>
        </p:nvSpPr>
        <p:spPr>
          <a:xfrm>
            <a:off x="8058150" y="4243699"/>
            <a:ext cx="432080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F2E705-0286-49CB-AEF8-A2BCBD305985}"/>
              </a:ext>
            </a:extLst>
          </p:cNvPr>
          <p:cNvSpPr txBox="1"/>
          <p:nvPr/>
        </p:nvSpPr>
        <p:spPr>
          <a:xfrm>
            <a:off x="9416386" y="4903674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E0247-367F-DB6D-716F-47D4D9974CA8}"/>
              </a:ext>
            </a:extLst>
          </p:cNvPr>
          <p:cNvSpPr txBox="1"/>
          <p:nvPr/>
        </p:nvSpPr>
        <p:spPr>
          <a:xfrm>
            <a:off x="10349559" y="1350231"/>
            <a:ext cx="179090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passiert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 happening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6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6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38" grpId="0" animBg="1"/>
      <p:bldP spid="40" grpId="0" animBg="1"/>
      <p:bldP spid="42" grpId="0" animBg="1"/>
      <p:bldP spid="53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1_W6_12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Maike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und Johanna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sprechen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über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die Party.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9FE63928-97BF-42D4-BB00-9FBF10687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7917" y="580159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8" name="T1_W6_12.2.wav"/>
            </a:hlinkClick>
            <a:extLst>
              <a:ext uri="{FF2B5EF4-FFF2-40B4-BE49-F238E27FC236}">
                <a16:creationId xmlns:a16="http://schemas.microsoft.com/office/drawing/2014/main" id="{04333B4F-64F8-4B1C-BE2B-EFC57A1814AF}"/>
              </a:ext>
            </a:extLst>
          </p:cNvPr>
          <p:cNvSpPr/>
          <p:nvPr/>
        </p:nvSpPr>
        <p:spPr>
          <a:xfrm>
            <a:off x="3031778" y="596844"/>
            <a:ext cx="6223695" cy="1055464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Google Shape;108;p3">
            <a:hlinkClick r:id="" action="ppaction://noaction">
              <a:snd r:embed="rId8" name="T1_W6_12.2.wav"/>
            </a:hlinkClick>
            <a:extLst>
              <a:ext uri="{FF2B5EF4-FFF2-40B4-BE49-F238E27FC236}">
                <a16:creationId xmlns:a16="http://schemas.microsoft.com/office/drawing/2014/main" id="{5D303013-5D11-4DB0-AC67-39DBCF908A9F}"/>
              </a:ext>
            </a:extLst>
          </p:cNvPr>
          <p:cNvSpPr txBox="1"/>
          <p:nvPr/>
        </p:nvSpPr>
        <p:spPr>
          <a:xfrm>
            <a:off x="3031778" y="703353"/>
            <a:ext cx="63823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Was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Frage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? Was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Antwort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?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richtige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Verbform.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CD15AC95-AC56-408B-8131-A440440A5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2404393"/>
              </p:ext>
            </p:extLst>
          </p:nvPr>
        </p:nvGraphicFramePr>
        <p:xfrm>
          <a:off x="894209" y="1747187"/>
          <a:ext cx="9449941" cy="4488234"/>
        </p:xfrm>
        <a:graphic>
          <a:graphicData uri="http://schemas.openxmlformats.org/drawingml/2006/table">
            <a:tbl>
              <a:tblPr/>
              <a:tblGrid>
                <a:gridCol w="69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7318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Frage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Fussball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Fussball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Kauf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Cola?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kauf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Fanta.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Garten.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sitz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sitz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Garten.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schreib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schreib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eine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Geburtstagskarte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Cloud 9">
            <a:extLst>
              <a:ext uri="{FF2B5EF4-FFF2-40B4-BE49-F238E27FC236}">
                <a16:creationId xmlns:a16="http://schemas.microsoft.com/office/drawing/2014/main" id="{24BB6539-872D-40F1-ADC2-FB2900AFD707}"/>
              </a:ext>
            </a:extLst>
          </p:cNvPr>
          <p:cNvSpPr/>
          <p:nvPr/>
        </p:nvSpPr>
        <p:spPr>
          <a:xfrm>
            <a:off x="6960306" y="2394866"/>
            <a:ext cx="1128713" cy="54378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BFC5AE0-0918-4DFB-A569-8F93413A6282}"/>
              </a:ext>
            </a:extLst>
          </p:cNvPr>
          <p:cNvSpPr/>
          <p:nvPr/>
        </p:nvSpPr>
        <p:spPr>
          <a:xfrm>
            <a:off x="7233377" y="2988513"/>
            <a:ext cx="1128713" cy="61151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905FC76-A8FF-43E4-A87E-5C33C6FD381D}"/>
              </a:ext>
            </a:extLst>
          </p:cNvPr>
          <p:cNvSpPr/>
          <p:nvPr/>
        </p:nvSpPr>
        <p:spPr>
          <a:xfrm>
            <a:off x="5843588" y="3600024"/>
            <a:ext cx="600076" cy="51414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CCE447F-D0ED-45FE-BF4B-3B8B9897366C}"/>
              </a:ext>
            </a:extLst>
          </p:cNvPr>
          <p:cNvSpPr/>
          <p:nvPr/>
        </p:nvSpPr>
        <p:spPr>
          <a:xfrm>
            <a:off x="6381750" y="3586116"/>
            <a:ext cx="1128713" cy="575162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ACF0E9F-6882-4A93-9B7A-1D6B81253F20}"/>
              </a:ext>
            </a:extLst>
          </p:cNvPr>
          <p:cNvSpPr/>
          <p:nvPr/>
        </p:nvSpPr>
        <p:spPr>
          <a:xfrm>
            <a:off x="1614211" y="4161278"/>
            <a:ext cx="831628" cy="61151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16819434-0E1A-43F2-A545-BFEDB60BC39E}"/>
              </a:ext>
            </a:extLst>
          </p:cNvPr>
          <p:cNvSpPr/>
          <p:nvPr/>
        </p:nvSpPr>
        <p:spPr>
          <a:xfrm>
            <a:off x="2215117" y="4839134"/>
            <a:ext cx="647700" cy="61107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166F811-FD3A-4A5A-A223-48B65FF3376E}"/>
              </a:ext>
            </a:extLst>
          </p:cNvPr>
          <p:cNvSpPr/>
          <p:nvPr/>
        </p:nvSpPr>
        <p:spPr>
          <a:xfrm>
            <a:off x="2383046" y="5537277"/>
            <a:ext cx="1171574" cy="61107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A6001FC-D00B-43D5-A458-531A82B36733}"/>
              </a:ext>
            </a:extLst>
          </p:cNvPr>
          <p:cNvSpPr/>
          <p:nvPr/>
        </p:nvSpPr>
        <p:spPr>
          <a:xfrm>
            <a:off x="3554620" y="5572391"/>
            <a:ext cx="441772" cy="467553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Question Mark, Note, Request, Matter">
            <a:extLst>
              <a:ext uri="{FF2B5EF4-FFF2-40B4-BE49-F238E27FC236}">
                <a16:creationId xmlns:a16="http://schemas.microsoft.com/office/drawing/2014/main" id="{B79E4DAE-6429-4C24-B802-C8683EE0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2084636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stomShape 23">
            <a:hlinkClick r:id="" action="ppaction://noaction">
              <a:snd r:embed="rId10" name="T1_W6_12.3.wav"/>
            </a:hlinkClick>
            <a:extLst>
              <a:ext uri="{FF2B5EF4-FFF2-40B4-BE49-F238E27FC236}">
                <a16:creationId xmlns:a16="http://schemas.microsoft.com/office/drawing/2014/main" id="{0AD28E4A-BD0A-439C-B94E-3226C984F489}"/>
              </a:ext>
            </a:extLst>
          </p:cNvPr>
          <p:cNvSpPr/>
          <p:nvPr/>
        </p:nvSpPr>
        <p:spPr>
          <a:xfrm>
            <a:off x="285481" y="2497138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CustomShape 24">
            <a:hlinkClick r:id="" action="ppaction://noaction">
              <a:snd r:embed="rId11" name="T1_W6_12.4.wav"/>
            </a:hlinkClick>
            <a:extLst>
              <a:ext uri="{FF2B5EF4-FFF2-40B4-BE49-F238E27FC236}">
                <a16:creationId xmlns:a16="http://schemas.microsoft.com/office/drawing/2014/main" id="{43B1BD77-6E16-4644-82AE-79ADDB722AE8}"/>
              </a:ext>
            </a:extLst>
          </p:cNvPr>
          <p:cNvSpPr/>
          <p:nvPr/>
        </p:nvSpPr>
        <p:spPr>
          <a:xfrm>
            <a:off x="305018" y="3126540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ustomShape 25">
            <a:hlinkClick r:id="" action="ppaction://noaction">
              <a:snd r:embed="rId12" name="T1_W6_12.5.wav"/>
            </a:hlinkClick>
            <a:extLst>
              <a:ext uri="{FF2B5EF4-FFF2-40B4-BE49-F238E27FC236}">
                <a16:creationId xmlns:a16="http://schemas.microsoft.com/office/drawing/2014/main" id="{4793A6F1-6A08-4AC4-94B1-5C35E6420272}"/>
              </a:ext>
            </a:extLst>
          </p:cNvPr>
          <p:cNvSpPr/>
          <p:nvPr/>
        </p:nvSpPr>
        <p:spPr>
          <a:xfrm>
            <a:off x="285481" y="3751217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26">
            <a:hlinkClick r:id="" action="ppaction://noaction">
              <a:snd r:embed="rId13" name="T1_W6_12.6.wav"/>
            </a:hlinkClick>
            <a:extLst>
              <a:ext uri="{FF2B5EF4-FFF2-40B4-BE49-F238E27FC236}">
                <a16:creationId xmlns:a16="http://schemas.microsoft.com/office/drawing/2014/main" id="{2BCAD9BF-4F58-4D1A-A789-7AB67DB69878}"/>
              </a:ext>
            </a:extLst>
          </p:cNvPr>
          <p:cNvSpPr/>
          <p:nvPr/>
        </p:nvSpPr>
        <p:spPr>
          <a:xfrm>
            <a:off x="285481" y="4378873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ustomShape 27">
            <a:hlinkClick r:id="" action="ppaction://noaction">
              <a:snd r:embed="rId14" name="T1_W6_12.7.wav"/>
            </a:hlinkClick>
            <a:extLst>
              <a:ext uri="{FF2B5EF4-FFF2-40B4-BE49-F238E27FC236}">
                <a16:creationId xmlns:a16="http://schemas.microsoft.com/office/drawing/2014/main" id="{32D80A5C-2200-4507-A34E-82DA0DA2E895}"/>
              </a:ext>
            </a:extLst>
          </p:cNvPr>
          <p:cNvSpPr/>
          <p:nvPr/>
        </p:nvSpPr>
        <p:spPr>
          <a:xfrm>
            <a:off x="285481" y="4950080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ustomShape 28">
            <a:hlinkClick r:id="" action="ppaction://noaction">
              <a:snd r:embed="rId15" name="T1_W6_12.8.wav"/>
            </a:hlinkClick>
            <a:extLst>
              <a:ext uri="{FF2B5EF4-FFF2-40B4-BE49-F238E27FC236}">
                <a16:creationId xmlns:a16="http://schemas.microsoft.com/office/drawing/2014/main" id="{C2FBABC3-6CAC-420A-B154-07898B48FB00}"/>
              </a:ext>
            </a:extLst>
          </p:cNvPr>
          <p:cNvSpPr/>
          <p:nvPr/>
        </p:nvSpPr>
        <p:spPr>
          <a:xfrm>
            <a:off x="305018" y="5598281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</a:t>
            </a:r>
            <a:r>
              <a:rPr lang="en-GB" sz="6600" dirty="0" err="1">
                <a:solidFill>
                  <a:srgbClr val="FF0066"/>
                </a:solidFill>
              </a:rPr>
              <a:t>i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039654" y="3756310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Fam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li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3012483"/>
            <a:ext cx="2684677" cy="1002766"/>
          </a:xfrm>
          <a:prstGeom prst="wedgeRoundRectCallout">
            <a:avLst>
              <a:gd name="adj1" fmla="val -103737"/>
              <a:gd name="adj2" fmla="val 92928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Here’s the ‘e’ that sounds like the ‘a’ in ‘ago’, again!</a:t>
            </a:r>
            <a:endParaRPr lang="en-GB" i="1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A4CB47B-8B98-42F8-A8CF-9380D5DD85C9}"/>
              </a:ext>
            </a:extLst>
          </p:cNvPr>
          <p:cNvSpPr/>
          <p:nvPr/>
        </p:nvSpPr>
        <p:spPr>
          <a:xfrm>
            <a:off x="8530049" y="2177085"/>
            <a:ext cx="2228440" cy="545710"/>
          </a:xfrm>
          <a:prstGeom prst="wedgeRoundRectCallout">
            <a:avLst>
              <a:gd name="adj1" fmla="val -112919"/>
              <a:gd name="adj2" fmla="val 2631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‘</a:t>
            </a:r>
            <a:r>
              <a:rPr lang="en-US" dirty="0" err="1"/>
              <a:t>i</a:t>
            </a:r>
            <a:r>
              <a:rPr lang="en-US" dirty="0"/>
              <a:t>’ is short.</a:t>
            </a:r>
            <a:endParaRPr lang="en-GB" i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9026D-7575-4B51-B223-A4A536891A65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6" name="Graphic 5" descr="Home1 with solid fill">
              <a:extLst>
                <a:ext uri="{FF2B5EF4-FFF2-40B4-BE49-F238E27FC236}">
                  <a16:creationId xmlns:a16="http://schemas.microsoft.com/office/drawing/2014/main" id="{C07010D5-1E3F-43FD-BAFA-55F8F512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0" name="Picture 19" descr="family">
              <a:extLst>
                <a:ext uri="{FF2B5EF4-FFF2-40B4-BE49-F238E27FC236}">
                  <a16:creationId xmlns:a16="http://schemas.microsoft.com/office/drawing/2014/main" id="{381DFA73-0AFF-4540-802E-BC6B1249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76710" y="96539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7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</a:t>
            </a:r>
            <a:r>
              <a:rPr lang="en-GB" sz="7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7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</a:t>
            </a:r>
            <a:endParaRPr lang="en-GB" sz="7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</a:t>
            </a:r>
            <a:r>
              <a:rPr lang="en-GB" sz="6600" dirty="0" err="1">
                <a:solidFill>
                  <a:srgbClr val="FF0066"/>
                </a:solidFill>
              </a:rPr>
              <a:t>i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27790" y="365026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930029" y="366177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B4C695-E220-4FEA-9B40-F23445319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6" y="2502016"/>
            <a:ext cx="2057143" cy="926984"/>
          </a:xfrm>
          <a:prstGeom prst="rect">
            <a:avLst/>
          </a:prstGeom>
        </p:spPr>
      </p:pic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AC5A28BB-113B-4EBF-ABD8-B0DBDB8CD53E}"/>
              </a:ext>
            </a:extLst>
          </p:cNvPr>
          <p:cNvCxnSpPr/>
          <p:nvPr/>
        </p:nvCxnSpPr>
        <p:spPr>
          <a:xfrm>
            <a:off x="439513" y="295388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A6CD-37C9-45DD-9CB9-47026C02A42B}"/>
              </a:ext>
            </a:extLst>
          </p:cNvPr>
          <p:cNvCxnSpPr/>
          <p:nvPr/>
        </p:nvCxnSpPr>
        <p:spPr>
          <a:xfrm>
            <a:off x="404736" y="241511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6D67A-BDFB-4E64-ACF3-D66F22973481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7333ADBD-9B6B-4C9A-890E-1828ABB9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42F5C4C1-FA75-4F54-865F-00B8D391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592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6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</a:t>
            </a:r>
            <a:r>
              <a:rPr lang="en-GB" sz="8000" dirty="0" err="1">
                <a:solidFill>
                  <a:srgbClr val="FF0066"/>
                </a:solidFill>
              </a:rPr>
              <a:t>i</a:t>
            </a:r>
            <a:r>
              <a:rPr lang="en-GB" sz="80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4835886" y="3556361"/>
            <a:ext cx="245291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8000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723E01-A2C4-4CA1-A256-64A7FC4EE9A0}"/>
              </a:ext>
            </a:extLst>
          </p:cNvPr>
          <p:cNvGrpSpPr/>
          <p:nvPr/>
        </p:nvGrpSpPr>
        <p:grpSpPr>
          <a:xfrm>
            <a:off x="4473200" y="1547272"/>
            <a:ext cx="3178287" cy="2028641"/>
            <a:chOff x="4473200" y="1547272"/>
            <a:chExt cx="3178287" cy="2028641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E96479F7-603A-4C04-9B2C-88ADAF5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132B2C-7E9E-4226-90CA-FAD895711138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/>
                <a:t>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63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8000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6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86961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</a:t>
            </a:r>
            <a:r>
              <a:rPr lang="en-GB" sz="8000" dirty="0" err="1">
                <a:solidFill>
                  <a:srgbClr val="FF0066"/>
                </a:solidFill>
              </a:rPr>
              <a:t>i</a:t>
            </a:r>
            <a:r>
              <a:rPr lang="en-GB" sz="80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lfe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0FB06F-60BF-4DC0-A675-C80ECC23F684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609A22FA-E56B-4E3A-BC43-3EB84DFD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FF5698-D0B0-4E68-AE62-A71471ABF464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/>
                <a:t>🙏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2A6347-D974-40A9-A876-6E29AB568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F2518-6DAC-479F-83BC-E81EA723842B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1E4B2978-E8BC-4CB9-884D-85734BA83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1B87-3AF1-4438-2FE9-704484281ED3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002060"/>
                  </a:solidFill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77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01521EDB-6A1A-4FEB-B05B-E7F517D20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6" t="23600" r="15048" b="24730"/>
          <a:stretch/>
        </p:blipFill>
        <p:spPr>
          <a:xfrm>
            <a:off x="16808" y="1386700"/>
            <a:ext cx="8883695" cy="55994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E555F53-7F8E-4169-BC63-62DDD4D2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132" y="1146129"/>
            <a:ext cx="2496577" cy="481143"/>
          </a:xfrm>
        </p:spPr>
        <p:txBody>
          <a:bodyPr>
            <a:normAutofit fontScale="90000"/>
          </a:bodyPr>
          <a:lstStyle/>
          <a:p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</a:br>
            <a:endParaRPr lang="en-GB" sz="2000" dirty="0"/>
          </a:p>
        </p:txBody>
      </p:sp>
      <p:sp>
        <p:nvSpPr>
          <p:cNvPr id="11" name="Google Shape;290;p6">
            <a:hlinkClick r:id="" action="ppaction://noaction">
              <a:snd r:embed="rId4" name="T1_W6_6.8.wav"/>
            </a:hlinkClick>
            <a:extLst>
              <a:ext uri="{FF2B5EF4-FFF2-40B4-BE49-F238E27FC236}">
                <a16:creationId xmlns:a16="http://schemas.microsoft.com/office/drawing/2014/main" id="{11EA1DD8-5AF6-4A3D-915A-27FDCC97E069}"/>
              </a:ext>
            </a:extLst>
          </p:cNvPr>
          <p:cNvSpPr txBox="1"/>
          <p:nvPr/>
        </p:nvSpPr>
        <p:spPr>
          <a:xfrm>
            <a:off x="7686641" y="4592156"/>
            <a:ext cx="24857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290;p6">
            <a:hlinkClick r:id="" action="ppaction://noaction">
              <a:snd r:embed="rId5" name="T1_W6_6.9.wav"/>
            </a:hlinkClick>
            <a:extLst>
              <a:ext uri="{FF2B5EF4-FFF2-40B4-BE49-F238E27FC236}">
                <a16:creationId xmlns:a16="http://schemas.microsoft.com/office/drawing/2014/main" id="{9C681A85-3D8E-4A17-A6BF-121D4C2B1C6E}"/>
              </a:ext>
            </a:extLst>
          </p:cNvPr>
          <p:cNvSpPr txBox="1"/>
          <p:nvPr/>
        </p:nvSpPr>
        <p:spPr>
          <a:xfrm>
            <a:off x="5543898" y="4658870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lfe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90;p6">
            <a:hlinkClick r:id="" action="ppaction://noaction">
              <a:snd r:embed="rId6" name="T1_W6_6.10.wav"/>
            </a:hlinkClick>
            <a:extLst>
              <a:ext uri="{FF2B5EF4-FFF2-40B4-BE49-F238E27FC236}">
                <a16:creationId xmlns:a16="http://schemas.microsoft.com/office/drawing/2014/main" id="{E1C719E3-BB00-41B4-81AA-570C61CBA58B}"/>
              </a:ext>
            </a:extLst>
          </p:cNvPr>
          <p:cNvSpPr txBox="1"/>
          <p:nvPr/>
        </p:nvSpPr>
        <p:spPr>
          <a:xfrm>
            <a:off x="4403091" y="3875657"/>
            <a:ext cx="24350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deal</a:t>
            </a:r>
          </a:p>
        </p:txBody>
      </p:sp>
      <p:sp>
        <p:nvSpPr>
          <p:cNvPr id="14" name="Google Shape;290;p6">
            <a:hlinkClick r:id="" action="ppaction://noaction">
              <a:snd r:embed="rId7" name="T1_W6_6.12.wav"/>
            </a:hlinkClick>
            <a:extLst>
              <a:ext uri="{FF2B5EF4-FFF2-40B4-BE49-F238E27FC236}">
                <a16:creationId xmlns:a16="http://schemas.microsoft.com/office/drawing/2014/main" id="{8BA1EBF3-2C81-49E0-98A6-59CDC04D6949}"/>
              </a:ext>
            </a:extLst>
          </p:cNvPr>
          <p:cNvSpPr txBox="1"/>
          <p:nvPr/>
        </p:nvSpPr>
        <p:spPr>
          <a:xfrm>
            <a:off x="2739522" y="3532578"/>
            <a:ext cx="24616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</a:t>
            </a:r>
          </a:p>
        </p:txBody>
      </p:sp>
      <p:sp>
        <p:nvSpPr>
          <p:cNvPr id="16" name="Google Shape;290;p6">
            <a:hlinkClick r:id="" action="ppaction://noaction">
              <a:snd r:embed="rId8" name="T1_W6_6.14.wav"/>
            </a:hlinkClick>
            <a:extLst>
              <a:ext uri="{FF2B5EF4-FFF2-40B4-BE49-F238E27FC236}">
                <a16:creationId xmlns:a16="http://schemas.microsoft.com/office/drawing/2014/main" id="{93D761FA-1821-4A2E-9154-3B999B745B39}"/>
              </a:ext>
            </a:extLst>
          </p:cNvPr>
          <p:cNvSpPr txBox="1"/>
          <p:nvPr/>
        </p:nvSpPr>
        <p:spPr>
          <a:xfrm>
            <a:off x="6878317" y="5580485"/>
            <a:ext cx="23716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Jul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90;p6">
            <a:hlinkClick r:id="" action="ppaction://noaction">
              <a:snd r:embed="rId9" name="T1_W6_6.3.wav"/>
            </a:hlinkClick>
            <a:extLst>
              <a:ext uri="{FF2B5EF4-FFF2-40B4-BE49-F238E27FC236}">
                <a16:creationId xmlns:a16="http://schemas.microsoft.com/office/drawing/2014/main" id="{8D7AA27D-AE14-4407-8394-6124CB88064D}"/>
              </a:ext>
            </a:extLst>
          </p:cNvPr>
          <p:cNvSpPr txBox="1"/>
          <p:nvPr/>
        </p:nvSpPr>
        <p:spPr>
          <a:xfrm>
            <a:off x="7269897" y="1702480"/>
            <a:ext cx="23731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90;p6">
            <a:hlinkClick r:id="" action="ppaction://noaction">
              <a:snd r:embed="rId10" name="T1_W6_6.16.wav"/>
            </a:hlinkClick>
            <a:extLst>
              <a:ext uri="{FF2B5EF4-FFF2-40B4-BE49-F238E27FC236}">
                <a16:creationId xmlns:a16="http://schemas.microsoft.com/office/drawing/2014/main" id="{7D5C5E4C-70FD-40FC-9B4C-48B44D0E6D3B}"/>
              </a:ext>
            </a:extLst>
          </p:cNvPr>
          <p:cNvSpPr txBox="1"/>
          <p:nvPr/>
        </p:nvSpPr>
        <p:spPr>
          <a:xfrm>
            <a:off x="5171625" y="5776478"/>
            <a:ext cx="21760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gew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nnen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90;p6">
            <a:hlinkClick r:id="" action="ppaction://noaction">
              <a:snd r:embed="rId11" name="T1_W6_6.17.wav"/>
            </a:hlinkClick>
            <a:extLst>
              <a:ext uri="{FF2B5EF4-FFF2-40B4-BE49-F238E27FC236}">
                <a16:creationId xmlns:a16="http://schemas.microsoft.com/office/drawing/2014/main" id="{DFB3C3AD-56CE-40DE-AF72-DA8ABEB3BE31}"/>
              </a:ext>
            </a:extLst>
          </p:cNvPr>
          <p:cNvSpPr txBox="1"/>
          <p:nvPr/>
        </p:nvSpPr>
        <p:spPr>
          <a:xfrm>
            <a:off x="4138572" y="5209436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mmer</a:t>
            </a:r>
          </a:p>
        </p:txBody>
      </p:sp>
      <p:sp>
        <p:nvSpPr>
          <p:cNvPr id="21" name="Google Shape;290;p6">
            <a:hlinkClick r:id="" action="ppaction://noaction">
              <a:snd r:embed="rId12" name="T1_W6_6.18.wav"/>
            </a:hlinkClick>
            <a:extLst>
              <a:ext uri="{FF2B5EF4-FFF2-40B4-BE49-F238E27FC236}">
                <a16:creationId xmlns:a16="http://schemas.microsoft.com/office/drawing/2014/main" id="{B0F4B1E4-B8E1-441C-B4C9-8F7A5C8DA46B}"/>
              </a:ext>
            </a:extLst>
          </p:cNvPr>
          <p:cNvSpPr txBox="1"/>
          <p:nvPr/>
        </p:nvSpPr>
        <p:spPr>
          <a:xfrm rot="21345157">
            <a:off x="3201432" y="593933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tzen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0;p6">
            <a:hlinkClick r:id="" action="ppaction://noaction">
              <a:snd r:embed="rId13" name="T1_W6_6.4.wav"/>
            </a:hlinkClick>
            <a:extLst>
              <a:ext uri="{FF2B5EF4-FFF2-40B4-BE49-F238E27FC236}">
                <a16:creationId xmlns:a16="http://schemas.microsoft.com/office/drawing/2014/main" id="{8D43D55B-5491-41D4-8756-5708170A814C}"/>
              </a:ext>
            </a:extLst>
          </p:cNvPr>
          <p:cNvSpPr txBox="1"/>
          <p:nvPr/>
        </p:nvSpPr>
        <p:spPr>
          <a:xfrm>
            <a:off x="5854700" y="2095158"/>
            <a:ext cx="1966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90;p6">
            <a:hlinkClick r:id="" action="ppaction://noaction">
              <a:snd r:embed="rId14" name="T1_W6_6.5.wav"/>
            </a:hlinkClick>
            <a:extLst>
              <a:ext uri="{FF2B5EF4-FFF2-40B4-BE49-F238E27FC236}">
                <a16:creationId xmlns:a16="http://schemas.microsoft.com/office/drawing/2014/main" id="{76A06C83-74DC-4AC3-9E1E-C96A3B641B1F}"/>
              </a:ext>
            </a:extLst>
          </p:cNvPr>
          <p:cNvSpPr txBox="1"/>
          <p:nvPr/>
        </p:nvSpPr>
        <p:spPr>
          <a:xfrm rot="475429">
            <a:off x="4071223" y="1480623"/>
            <a:ext cx="20374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90;p6">
            <a:hlinkClick r:id="" action="ppaction://noaction">
              <a:snd r:embed="rId15" name="T1_W6_6.11.wav"/>
            </a:hlinkClick>
            <a:extLst>
              <a:ext uri="{FF2B5EF4-FFF2-40B4-BE49-F238E27FC236}">
                <a16:creationId xmlns:a16="http://schemas.microsoft.com/office/drawing/2014/main" id="{57B1B785-0CB2-4AB4-8CF5-DEB6622983A6}"/>
              </a:ext>
            </a:extLst>
          </p:cNvPr>
          <p:cNvSpPr txBox="1"/>
          <p:nvPr/>
        </p:nvSpPr>
        <p:spPr>
          <a:xfrm>
            <a:off x="5599395" y="3083487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90;p6">
            <a:hlinkClick r:id="" action="ppaction://noaction">
              <a:snd r:embed="rId16" name="T1_W6_6.6.wav"/>
            </a:hlinkClick>
            <a:extLst>
              <a:ext uri="{FF2B5EF4-FFF2-40B4-BE49-F238E27FC236}">
                <a16:creationId xmlns:a16="http://schemas.microsoft.com/office/drawing/2014/main" id="{B762A4EA-4350-4FE5-A51A-40B4FD26B108}"/>
              </a:ext>
            </a:extLst>
          </p:cNvPr>
          <p:cNvSpPr txBox="1"/>
          <p:nvPr/>
        </p:nvSpPr>
        <p:spPr>
          <a:xfrm>
            <a:off x="1035807" y="2294014"/>
            <a:ext cx="24000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nger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AE3240E-6D68-43C7-935A-7E72C47D0425}"/>
              </a:ext>
            </a:extLst>
          </p:cNvPr>
          <p:cNvSpPr/>
          <p:nvPr/>
        </p:nvSpPr>
        <p:spPr>
          <a:xfrm rot="6797221">
            <a:off x="6262394" y="4352211"/>
            <a:ext cx="1357995" cy="988980"/>
          </a:xfrm>
          <a:prstGeom prst="arc">
            <a:avLst>
              <a:gd name="adj1" fmla="val 16200000"/>
              <a:gd name="adj2" fmla="val 19683839"/>
            </a:avLst>
          </a:prstGeom>
          <a:noFill/>
          <a:ln w="85725" cap="rnd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10" descr="Lámina, Oro, Moneda, Metal, Dorado, Redondo, 3D">
            <a:extLst>
              <a:ext uri="{FF2B5EF4-FFF2-40B4-BE49-F238E27FC236}">
                <a16:creationId xmlns:a16="http://schemas.microsoft.com/office/drawing/2014/main" id="{D8045A25-9337-4A85-9D43-0460417A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19" y="574321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Lámina, Oro, Moneda, Metal, Dorado, Redondo, 3D">
            <a:extLst>
              <a:ext uri="{FF2B5EF4-FFF2-40B4-BE49-F238E27FC236}">
                <a16:creationId xmlns:a16="http://schemas.microsoft.com/office/drawing/2014/main" id="{9D8B4BC0-1D02-492B-B69A-9BA66075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472" y="564142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Lámina, Oro, Moneda, Metal, Dorado, Redondo, 3D">
            <a:extLst>
              <a:ext uri="{FF2B5EF4-FFF2-40B4-BE49-F238E27FC236}">
                <a16:creationId xmlns:a16="http://schemas.microsoft.com/office/drawing/2014/main" id="{60E9ACFB-328D-4CF7-9C5B-240A0E1D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23" y="6240636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Lámina, Oro, Moneda, Metal, Dorado, Redondo, 3D">
            <a:extLst>
              <a:ext uri="{FF2B5EF4-FFF2-40B4-BE49-F238E27FC236}">
                <a16:creationId xmlns:a16="http://schemas.microsoft.com/office/drawing/2014/main" id="{470CC342-5C06-4382-8DD7-6590AF2F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888" y="610052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Lámina, Oro, Moneda, Metal, Dorado, Redondo, 3D">
            <a:extLst>
              <a:ext uri="{FF2B5EF4-FFF2-40B4-BE49-F238E27FC236}">
                <a16:creationId xmlns:a16="http://schemas.microsoft.com/office/drawing/2014/main" id="{BAB3574D-7126-4BBB-8F1B-0A3BD1FE9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95" y="6124000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Lámina, Oro, Moneda, Metal, Dorado, Redondo, 3D">
            <a:extLst>
              <a:ext uri="{FF2B5EF4-FFF2-40B4-BE49-F238E27FC236}">
                <a16:creationId xmlns:a16="http://schemas.microsoft.com/office/drawing/2014/main" id="{529ED136-C1DF-41D2-9BB1-399CD3C5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18" y="536390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Lámina, Oro, Moneda, Metal, Dorado, Redondo, 3D">
            <a:extLst>
              <a:ext uri="{FF2B5EF4-FFF2-40B4-BE49-F238E27FC236}">
                <a16:creationId xmlns:a16="http://schemas.microsoft.com/office/drawing/2014/main" id="{E83A8EEB-1904-4A30-8CC1-24606502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94" y="5162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Lámina, Oro, Moneda, Metal, Dorado, Redondo, 3D">
            <a:extLst>
              <a:ext uri="{FF2B5EF4-FFF2-40B4-BE49-F238E27FC236}">
                <a16:creationId xmlns:a16="http://schemas.microsoft.com/office/drawing/2014/main" id="{A08D7B75-EA93-4364-B361-FFA4CEEF2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78" y="501483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Lámina, Oro, Moneda, Metal, Dorado, Redondo, 3D">
            <a:extLst>
              <a:ext uri="{FF2B5EF4-FFF2-40B4-BE49-F238E27FC236}">
                <a16:creationId xmlns:a16="http://schemas.microsoft.com/office/drawing/2014/main" id="{194D8BAA-21E4-4A3F-A4D1-7B10C196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74" y="5054398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Lámina, Oro, Moneda, Metal, Dorado, Redondo, 3D">
            <a:extLst>
              <a:ext uri="{FF2B5EF4-FFF2-40B4-BE49-F238E27FC236}">
                <a16:creationId xmlns:a16="http://schemas.microsoft.com/office/drawing/2014/main" id="{E5441AF5-7496-4550-BE98-27001CB6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45" y="359875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Lámina, Oro, Moneda, Metal, Dorado, Redondo, 3D">
            <a:extLst>
              <a:ext uri="{FF2B5EF4-FFF2-40B4-BE49-F238E27FC236}">
                <a16:creationId xmlns:a16="http://schemas.microsoft.com/office/drawing/2014/main" id="{F38DCD12-86EA-4077-9AD6-F24B13F2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604" y="345740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Lámina, Oro, Moneda, Metal, Dorado, Redondo, 3D">
            <a:extLst>
              <a:ext uri="{FF2B5EF4-FFF2-40B4-BE49-F238E27FC236}">
                <a16:creationId xmlns:a16="http://schemas.microsoft.com/office/drawing/2014/main" id="{4C4A49E8-48CD-44A2-B872-D087C40D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61" y="357774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Lámina, Oro, Moneda, Metal, Dorado, Redondo, 3D">
            <a:extLst>
              <a:ext uri="{FF2B5EF4-FFF2-40B4-BE49-F238E27FC236}">
                <a16:creationId xmlns:a16="http://schemas.microsoft.com/office/drawing/2014/main" id="{41434D4A-4F08-40F4-961A-DC4A42B8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68" y="3727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Lámina, Oro, Moneda, Metal, Dorado, Redondo, 3D">
            <a:extLst>
              <a:ext uri="{FF2B5EF4-FFF2-40B4-BE49-F238E27FC236}">
                <a16:creationId xmlns:a16="http://schemas.microsoft.com/office/drawing/2014/main" id="{40BEAD39-255B-4F8B-AB12-C066564F5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39" y="48695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Lámina, Oro, Moneda, Metal, Dorado, Redondo, 3D">
            <a:extLst>
              <a:ext uri="{FF2B5EF4-FFF2-40B4-BE49-F238E27FC236}">
                <a16:creationId xmlns:a16="http://schemas.microsoft.com/office/drawing/2014/main" id="{1014B1B9-941E-4A1D-B288-64D2D3C0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005" y="455727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Lámina, Oro, Moneda, Metal, Dorado, Redondo, 3D">
            <a:extLst>
              <a:ext uri="{FF2B5EF4-FFF2-40B4-BE49-F238E27FC236}">
                <a16:creationId xmlns:a16="http://schemas.microsoft.com/office/drawing/2014/main" id="{6B32D6AA-CF90-487D-8669-B286C716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47" y="4717263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Lámina, Oro, Moneda, Metal, Dorado, Redondo, 3D">
            <a:extLst>
              <a:ext uri="{FF2B5EF4-FFF2-40B4-BE49-F238E27FC236}">
                <a16:creationId xmlns:a16="http://schemas.microsoft.com/office/drawing/2014/main" id="{CE2E66A1-35C2-4F2E-8179-BA07A8F0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270" y="382892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Lámina, Oro, Moneda, Metal, Dorado, Redondo, 3D">
            <a:extLst>
              <a:ext uri="{FF2B5EF4-FFF2-40B4-BE49-F238E27FC236}">
                <a16:creationId xmlns:a16="http://schemas.microsoft.com/office/drawing/2014/main" id="{222BB89F-40AD-4871-AA66-E487ADEE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666" y="397114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Lámina, Oro, Moneda, Metal, Dorado, Redondo, 3D">
            <a:extLst>
              <a:ext uri="{FF2B5EF4-FFF2-40B4-BE49-F238E27FC236}">
                <a16:creationId xmlns:a16="http://schemas.microsoft.com/office/drawing/2014/main" id="{B30D1A3C-8AB1-4A40-B59B-AB9AD579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123" y="2640766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Lámina, Oro, Moneda, Metal, Dorado, Redondo, 3D">
            <a:extLst>
              <a:ext uri="{FF2B5EF4-FFF2-40B4-BE49-F238E27FC236}">
                <a16:creationId xmlns:a16="http://schemas.microsoft.com/office/drawing/2014/main" id="{B859B3F8-02A1-464B-8E21-3FA7641B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86" y="2546875"/>
            <a:ext cx="327266" cy="1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Lámina, Oro, Moneda, Metal, Dorado, Redondo, 3D">
            <a:extLst>
              <a:ext uri="{FF2B5EF4-FFF2-40B4-BE49-F238E27FC236}">
                <a16:creationId xmlns:a16="http://schemas.microsoft.com/office/drawing/2014/main" id="{3D68C000-B1EA-4173-882C-8099E4CC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516">
            <a:off x="5871937" y="3017656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Lámina, Oro, Moneda, Metal, Dorado, Redondo, 3D">
            <a:extLst>
              <a:ext uri="{FF2B5EF4-FFF2-40B4-BE49-F238E27FC236}">
                <a16:creationId xmlns:a16="http://schemas.microsoft.com/office/drawing/2014/main" id="{6FEECB20-DFC5-4EC3-9743-C9AB142C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309" y="159583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Lámina, Oro, Moneda, Metal, Dorado, Redondo, 3D">
            <a:extLst>
              <a:ext uri="{FF2B5EF4-FFF2-40B4-BE49-F238E27FC236}">
                <a16:creationId xmlns:a16="http://schemas.microsoft.com/office/drawing/2014/main" id="{B00C96CF-2612-40CB-B5E2-23414A1A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56" y="1661799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Lámina, Oro, Moneda, Metal, Dorado, Redondo, 3D">
            <a:extLst>
              <a:ext uri="{FF2B5EF4-FFF2-40B4-BE49-F238E27FC236}">
                <a16:creationId xmlns:a16="http://schemas.microsoft.com/office/drawing/2014/main" id="{1F9A8272-C910-4A49-8FC6-797596C5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67" y="209062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Lámina, Oro, Moneda, Metal, Dorado, Redondo, 3D">
            <a:extLst>
              <a:ext uri="{FF2B5EF4-FFF2-40B4-BE49-F238E27FC236}">
                <a16:creationId xmlns:a16="http://schemas.microsoft.com/office/drawing/2014/main" id="{66376C60-ED62-419E-AE0B-FDD7BC6C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436" y="215355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Lámina, Oro, Moneda, Metal, Dorado, Redondo, 3D">
            <a:extLst>
              <a:ext uri="{FF2B5EF4-FFF2-40B4-BE49-F238E27FC236}">
                <a16:creationId xmlns:a16="http://schemas.microsoft.com/office/drawing/2014/main" id="{369EFA96-CAB2-48BE-AB9B-01D4F1B12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514">
            <a:off x="5666382" y="170199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Lámina, Oro, Moneda, Metal, Dorado, Redondo, 3D">
            <a:extLst>
              <a:ext uri="{FF2B5EF4-FFF2-40B4-BE49-F238E27FC236}">
                <a16:creationId xmlns:a16="http://schemas.microsoft.com/office/drawing/2014/main" id="{A60740E6-0331-452F-8206-9B63D393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04" y="28449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Lámina, Oro, Moneda, Metal, Dorado, Redondo, 3D">
            <a:extLst>
              <a:ext uri="{FF2B5EF4-FFF2-40B4-BE49-F238E27FC236}">
                <a16:creationId xmlns:a16="http://schemas.microsoft.com/office/drawing/2014/main" id="{773173AD-922D-448C-BE31-97C6E861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28" y="221861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Lámina, Oro, Moneda, Metal, Dorado, Redondo, 3D">
            <a:extLst>
              <a:ext uri="{FF2B5EF4-FFF2-40B4-BE49-F238E27FC236}">
                <a16:creationId xmlns:a16="http://schemas.microsoft.com/office/drawing/2014/main" id="{C5B45E01-7189-439B-A48E-161287CF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60" y="219222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Lámina, Oro, Moneda, Metal, Dorado, Redondo, 3D">
            <a:extLst>
              <a:ext uri="{FF2B5EF4-FFF2-40B4-BE49-F238E27FC236}">
                <a16:creationId xmlns:a16="http://schemas.microsoft.com/office/drawing/2014/main" id="{6EDF8704-03F3-4D23-B54F-7C406BDB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438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00911469-0B98-4D46-99E3-C53B879D366B}"/>
              </a:ext>
            </a:extLst>
          </p:cNvPr>
          <p:cNvSpPr/>
          <p:nvPr/>
        </p:nvSpPr>
        <p:spPr>
          <a:xfrm>
            <a:off x="8677804" y="2621517"/>
            <a:ext cx="1479620" cy="45547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43E5E74-1411-4243-B3FC-B2EEFD00CE32}"/>
              </a:ext>
            </a:extLst>
          </p:cNvPr>
          <p:cNvSpPr/>
          <p:nvPr/>
        </p:nvSpPr>
        <p:spPr>
          <a:xfrm>
            <a:off x="8691154" y="3613770"/>
            <a:ext cx="1051011" cy="45547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hlinkClick r:id="" action="ppaction://noaction">
              <a:snd r:embed="rId18" name="4_3.wav"/>
            </a:hlinkClick>
            <a:extLst>
              <a:ext uri="{FF2B5EF4-FFF2-40B4-BE49-F238E27FC236}">
                <a16:creationId xmlns:a16="http://schemas.microsoft.com/office/drawing/2014/main" id="{53003570-8285-42DD-8948-2ED35F4298AB}"/>
              </a:ext>
            </a:extLst>
          </p:cNvPr>
          <p:cNvSpPr/>
          <p:nvPr/>
        </p:nvSpPr>
        <p:spPr>
          <a:xfrm>
            <a:off x="8768047" y="6309548"/>
            <a:ext cx="1004312" cy="42473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Picture 10" descr="Lámina, Oro, Moneda, Metal, Dorado, Redondo, 3D">
            <a:extLst>
              <a:ext uri="{FF2B5EF4-FFF2-40B4-BE49-F238E27FC236}">
                <a16:creationId xmlns:a16="http://schemas.microsoft.com/office/drawing/2014/main" id="{2F51B94F-2491-4044-8642-D660AE9EB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183" y="325056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Lámina, Oro, Moneda, Metal, Dorado, Redondo, 3D">
            <a:extLst>
              <a:ext uri="{FF2B5EF4-FFF2-40B4-BE49-F238E27FC236}">
                <a16:creationId xmlns:a16="http://schemas.microsoft.com/office/drawing/2014/main" id="{EF2EC3B8-D3A9-4693-8C0C-CDE78993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244" y="484232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Lámina, Oro, Moneda, Metal, Dorado, Redondo, 3D">
            <a:extLst>
              <a:ext uri="{FF2B5EF4-FFF2-40B4-BE49-F238E27FC236}">
                <a16:creationId xmlns:a16="http://schemas.microsoft.com/office/drawing/2014/main" id="{EE11045A-6951-4FF9-A8D7-602DAA80F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274" y="402036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Lámina, Oro, Moneda, Metal, Dorado, Redondo, 3D">
            <a:extLst>
              <a:ext uri="{FF2B5EF4-FFF2-40B4-BE49-F238E27FC236}">
                <a16:creationId xmlns:a16="http://schemas.microsoft.com/office/drawing/2014/main" id="{9CF74052-B30E-47DF-833C-1E25D6EF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673" y="193848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FE41E531-3E13-4B2A-AD16-13E79BD265E4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Google Shape;410;p19">
            <a:extLst>
              <a:ext uri="{FF2B5EF4-FFF2-40B4-BE49-F238E27FC236}">
                <a16:creationId xmlns:a16="http://schemas.microsoft.com/office/drawing/2014/main" id="{59A4A052-90B1-4A46-A4E7-DB415376181F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387;p19">
            <a:extLst>
              <a:ext uri="{FF2B5EF4-FFF2-40B4-BE49-F238E27FC236}">
                <a16:creationId xmlns:a16="http://schemas.microsoft.com/office/drawing/2014/main" id="{CFFD3467-D9C2-4EAA-8A4E-DF0EB708D1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388;p19">
            <a:extLst>
              <a:ext uri="{FF2B5EF4-FFF2-40B4-BE49-F238E27FC236}">
                <a16:creationId xmlns:a16="http://schemas.microsoft.com/office/drawing/2014/main" id="{79AAD0A3-BF3A-4200-AF73-BA292EADCB9A}"/>
              </a:ext>
            </a:extLst>
          </p:cNvPr>
          <p:cNvSpPr/>
          <p:nvPr/>
        </p:nvSpPr>
        <p:spPr>
          <a:xfrm>
            <a:off x="10999653" y="1879092"/>
            <a:ext cx="503528" cy="415625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0" name="Google Shape;389;p19">
            <a:extLst>
              <a:ext uri="{FF2B5EF4-FFF2-40B4-BE49-F238E27FC236}">
                <a16:creationId xmlns:a16="http://schemas.microsoft.com/office/drawing/2014/main" id="{07BB19C2-1437-4732-8DBC-67D56281D217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390;p19">
            <a:extLst>
              <a:ext uri="{FF2B5EF4-FFF2-40B4-BE49-F238E27FC236}">
                <a16:creationId xmlns:a16="http://schemas.microsoft.com/office/drawing/2014/main" id="{A727973A-DAD1-4111-8458-AA164E20114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391;p19">
            <a:extLst>
              <a:ext uri="{FF2B5EF4-FFF2-40B4-BE49-F238E27FC236}">
                <a16:creationId xmlns:a16="http://schemas.microsoft.com/office/drawing/2014/main" id="{B55B3D5B-83EF-4B30-A8AC-9B5BD2262C5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393;p19">
            <a:extLst>
              <a:ext uri="{FF2B5EF4-FFF2-40B4-BE49-F238E27FC236}">
                <a16:creationId xmlns:a16="http://schemas.microsoft.com/office/drawing/2014/main" id="{90F1F378-81EE-45F0-8FF0-C082A2685615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94;p19">
            <a:extLst>
              <a:ext uri="{FF2B5EF4-FFF2-40B4-BE49-F238E27FC236}">
                <a16:creationId xmlns:a16="http://schemas.microsoft.com/office/drawing/2014/main" id="{80D1EA35-D59D-46A4-B227-3FB9342B55A4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95;p19">
            <a:extLst>
              <a:ext uri="{FF2B5EF4-FFF2-40B4-BE49-F238E27FC236}">
                <a16:creationId xmlns:a16="http://schemas.microsoft.com/office/drawing/2014/main" id="{08AA102B-3F55-4808-8AAD-0AA58B5B266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Start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Speech Bubble: Rectangle with Corners Rounded 85">
            <a:hlinkClick r:id="" action="ppaction://noaction">
              <a:snd r:embed="rId19" name="T1_W6_6.1.wav"/>
            </a:hlinkClick>
            <a:extLst>
              <a:ext uri="{FF2B5EF4-FFF2-40B4-BE49-F238E27FC236}">
                <a16:creationId xmlns:a16="http://schemas.microsoft.com/office/drawing/2014/main" id="{4D7C9CB5-5746-4E3C-AA9B-F3673B32FAE0}"/>
              </a:ext>
            </a:extLst>
          </p:cNvPr>
          <p:cNvSpPr/>
          <p:nvPr/>
        </p:nvSpPr>
        <p:spPr>
          <a:xfrm>
            <a:off x="1202097" y="238691"/>
            <a:ext cx="6259352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hlinkClick r:id="" action="ppaction://noaction">
              <a:snd r:embed="rId19" name="T1_W6_6.1.wav"/>
            </a:hlinkClick>
            <a:extLst>
              <a:ext uri="{FF2B5EF4-FFF2-40B4-BE49-F238E27FC236}">
                <a16:creationId xmlns:a16="http://schemas.microsoft.com/office/drawing/2014/main" id="{EEEEC65F-70DA-4836-8C8D-69AB906E60DE}"/>
              </a:ext>
            </a:extLst>
          </p:cNvPr>
          <p:cNvSpPr txBox="1"/>
          <p:nvPr/>
        </p:nvSpPr>
        <p:spPr>
          <a:xfrm>
            <a:off x="1360713" y="205019"/>
            <a:ext cx="6219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Sag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die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und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sammle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*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das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Geld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88" name="Graphic 87" descr="Teacher">
            <a:extLst>
              <a:ext uri="{FF2B5EF4-FFF2-40B4-BE49-F238E27FC236}">
                <a16:creationId xmlns:a16="http://schemas.microsoft.com/office/drawing/2014/main" id="{5C5F109D-AA06-4529-818B-76B8083A67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48" y="22355"/>
            <a:ext cx="914400" cy="914400"/>
          </a:xfrm>
          <a:prstGeom prst="rect">
            <a:avLst/>
          </a:prstGeom>
        </p:spPr>
      </p:pic>
      <p:sp>
        <p:nvSpPr>
          <p:cNvPr id="17" name="Google Shape;290;p6">
            <a:hlinkClick r:id="" action="ppaction://noaction">
              <a:snd r:embed="rId22" name="T1_W6_6.2.wav"/>
            </a:hlinkClick>
            <a:extLst>
              <a:ext uri="{FF2B5EF4-FFF2-40B4-BE49-F238E27FC236}">
                <a16:creationId xmlns:a16="http://schemas.microsoft.com/office/drawing/2014/main" id="{D119ED83-B511-441D-9A80-EA93CC9BEFF6}"/>
              </a:ext>
            </a:extLst>
          </p:cNvPr>
          <p:cNvSpPr txBox="1"/>
          <p:nvPr/>
        </p:nvSpPr>
        <p:spPr>
          <a:xfrm>
            <a:off x="8573503" y="2614193"/>
            <a:ext cx="16964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Tour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290;p6">
            <a:hlinkClick r:id="" action="ppaction://noaction">
              <a:snd r:embed="rId23" name="T1_W6_6.7.wav"/>
            </a:hlinkClick>
            <a:extLst>
              <a:ext uri="{FF2B5EF4-FFF2-40B4-BE49-F238E27FC236}">
                <a16:creationId xmlns:a16="http://schemas.microsoft.com/office/drawing/2014/main" id="{F7C4C2C1-1CC0-47C1-B536-48BF01312740}"/>
              </a:ext>
            </a:extLst>
          </p:cNvPr>
          <p:cNvSpPr txBox="1"/>
          <p:nvPr/>
        </p:nvSpPr>
        <p:spPr>
          <a:xfrm>
            <a:off x="8326052" y="3614067"/>
            <a:ext cx="17997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290;p6">
            <a:hlinkClick r:id="" action="ppaction://noaction">
              <a:snd r:embed="rId24" name="T1_W6_6.13.wav"/>
            </a:hlinkClick>
            <a:extLst>
              <a:ext uri="{FF2B5EF4-FFF2-40B4-BE49-F238E27FC236}">
                <a16:creationId xmlns:a16="http://schemas.microsoft.com/office/drawing/2014/main" id="{17732A50-741A-4259-80B6-72C80E1834B8}"/>
              </a:ext>
            </a:extLst>
          </p:cNvPr>
          <p:cNvSpPr txBox="1"/>
          <p:nvPr/>
        </p:nvSpPr>
        <p:spPr>
          <a:xfrm>
            <a:off x="8482472" y="6243777"/>
            <a:ext cx="15629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bitte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F3727-C779-4468-B268-23B86984535E}"/>
              </a:ext>
            </a:extLst>
          </p:cNvPr>
          <p:cNvSpPr txBox="1"/>
          <p:nvPr/>
        </p:nvSpPr>
        <p:spPr>
          <a:xfrm>
            <a:off x="336265" y="856423"/>
            <a:ext cx="278052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sammeln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collect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das Geld - money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Title 4">
            <a:extLst>
              <a:ext uri="{FF2B5EF4-FFF2-40B4-BE49-F238E27FC236}">
                <a16:creationId xmlns:a16="http://schemas.microsoft.com/office/drawing/2014/main" id="{2449B91D-E99B-4FC9-91D5-AD36C6293BB8}"/>
              </a:ext>
            </a:extLst>
          </p:cNvPr>
          <p:cNvSpPr txBox="1">
            <a:spLocks/>
          </p:cNvSpPr>
          <p:nvPr/>
        </p:nvSpPr>
        <p:spPr>
          <a:xfrm>
            <a:off x="10375012" y="1023943"/>
            <a:ext cx="1800180" cy="4949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CustomShape 3">
            <a:extLst>
              <a:ext uri="{FF2B5EF4-FFF2-40B4-BE49-F238E27FC236}">
                <a16:creationId xmlns:a16="http://schemas.microsoft.com/office/drawing/2014/main" id="{D3FBB1BB-301C-48F5-94F5-66CC8D17276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Title 4">
            <a:extLst>
              <a:ext uri="{FF2B5EF4-FFF2-40B4-BE49-F238E27FC236}">
                <a16:creationId xmlns:a16="http://schemas.microsoft.com/office/drawing/2014/main" id="{B1F5C03B-2D0C-4252-97C2-40C2ED87903E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A580DF7F-B9F4-4AAE-AB60-115AA9FFF8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93" name="Google Shape;290;p6">
            <a:hlinkClick r:id="" action="ppaction://noaction">
              <a:snd r:embed="rId26" name="T1_W6_6.19.wav"/>
            </a:hlinkClick>
            <a:extLst>
              <a:ext uri="{FF2B5EF4-FFF2-40B4-BE49-F238E27FC236}">
                <a16:creationId xmlns:a16="http://schemas.microsoft.com/office/drawing/2014/main" id="{296A3680-CF1A-4E30-A1CB-9954B785613E}"/>
              </a:ext>
            </a:extLst>
          </p:cNvPr>
          <p:cNvSpPr txBox="1"/>
          <p:nvPr/>
        </p:nvSpPr>
        <p:spPr>
          <a:xfrm rot="20927195">
            <a:off x="2106621" y="451618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Picture 10" descr="Lámina, Oro, Moneda, Metal, Dorado, Redondo, 3D">
            <a:extLst>
              <a:ext uri="{FF2B5EF4-FFF2-40B4-BE49-F238E27FC236}">
                <a16:creationId xmlns:a16="http://schemas.microsoft.com/office/drawing/2014/main" id="{99DCA748-2B3C-4284-9E7F-2BA247243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64" y="516480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Lámina, Oro, Moneda, Metal, Dorado, Redondo, 3D">
            <a:extLst>
              <a:ext uri="{FF2B5EF4-FFF2-40B4-BE49-F238E27FC236}">
                <a16:creationId xmlns:a16="http://schemas.microsoft.com/office/drawing/2014/main" id="{63FB2A93-E05C-4699-9ACC-F07CF34F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01" y="510154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0" descr="Lámina, Oro, Moneda, Metal, Dorado, Redondo, 3D">
            <a:extLst>
              <a:ext uri="{FF2B5EF4-FFF2-40B4-BE49-F238E27FC236}">
                <a16:creationId xmlns:a16="http://schemas.microsoft.com/office/drawing/2014/main" id="{9DF7ADAC-1281-40F2-975F-6082AFBA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514">
            <a:off x="5488826" y="153858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hlinkClick r:id="" action="ppaction://noaction">
              <a:snd r:embed="rId6" name="T1_W6_7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914401" y="129491"/>
            <a:ext cx="653142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4E993E3-045A-4BAA-A1EF-BDF4A734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-52162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6" name="T1_W6_7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946511" y="174202"/>
            <a:ext cx="70312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. Wie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heißt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das auf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9249676-C0C6-4F52-981F-DFC274272F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1" y="1416914"/>
            <a:ext cx="2743710" cy="27696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03B4BBF-7002-485B-BA2C-874B8E9C76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28" y="1798839"/>
            <a:ext cx="2643877" cy="2387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DE244C-CF9E-4102-9CC4-D8A1477B12D4}"/>
              </a:ext>
            </a:extLst>
          </p:cNvPr>
          <p:cNvSpPr txBox="1"/>
          <p:nvPr/>
        </p:nvSpPr>
        <p:spPr>
          <a:xfrm>
            <a:off x="360612" y="4215046"/>
            <a:ext cx="410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</a:rPr>
              <a:t>suchen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68281-97B7-4FAB-A047-CE8DAB4BC6C9}"/>
              </a:ext>
            </a:extLst>
          </p:cNvPr>
          <p:cNvSpPr txBox="1"/>
          <p:nvPr/>
        </p:nvSpPr>
        <p:spPr>
          <a:xfrm>
            <a:off x="360612" y="4922932"/>
            <a:ext cx="41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[to look for]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977663-7110-4842-A210-4AD1DAD190F3}"/>
              </a:ext>
            </a:extLst>
          </p:cNvPr>
          <p:cNvSpPr txBox="1"/>
          <p:nvPr/>
        </p:nvSpPr>
        <p:spPr>
          <a:xfrm>
            <a:off x="7729840" y="4215046"/>
            <a:ext cx="410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</a:rPr>
              <a:t>trinken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E987DE-9C80-408C-AEDC-7002D1D2AE1B}"/>
              </a:ext>
            </a:extLst>
          </p:cNvPr>
          <p:cNvSpPr txBox="1"/>
          <p:nvPr/>
        </p:nvSpPr>
        <p:spPr>
          <a:xfrm>
            <a:off x="7729840" y="4922932"/>
            <a:ext cx="41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[to drink]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ADA87D-AD95-4749-9616-27F96759A914}"/>
              </a:ext>
            </a:extLst>
          </p:cNvPr>
          <p:cNvSpPr txBox="1"/>
          <p:nvPr/>
        </p:nvSpPr>
        <p:spPr>
          <a:xfrm>
            <a:off x="4045226" y="3002057"/>
            <a:ext cx="410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</a:rPr>
              <a:t>genug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34E0AA-5F64-4E7A-BFE3-8AFCD01864B9}"/>
              </a:ext>
            </a:extLst>
          </p:cNvPr>
          <p:cNvSpPr txBox="1"/>
          <p:nvPr/>
        </p:nvSpPr>
        <p:spPr>
          <a:xfrm>
            <a:off x="4045226" y="3709943"/>
            <a:ext cx="41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[enough]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17" grpId="0"/>
      <p:bldP spid="17" grpId="1"/>
      <p:bldP spid="17" grpId="2"/>
      <p:bldP spid="18" grpId="0"/>
      <p:bldP spid="18" grpId="1"/>
      <p:bldP spid="18" grpId="2"/>
      <p:bldP spid="18" grpId="3"/>
      <p:bldP spid="18" grpId="4"/>
      <p:bldP spid="19" grpId="0"/>
      <p:bldP spid="19" grpId="1"/>
      <p:bldP spid="19" grpId="2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96321" y="77117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 practised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endings for plural subjects ‘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tense: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(you all)</a:t>
            </a:r>
            <a:endParaRPr lang="en-GB" sz="3600" b="1" dirty="0"/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EDEC36A6-6F3E-4CC2-B088-BCEB7BBA666E}"/>
              </a:ext>
            </a:extLst>
          </p:cNvPr>
          <p:cNvSpPr/>
          <p:nvPr/>
        </p:nvSpPr>
        <p:spPr>
          <a:xfrm>
            <a:off x="251365" y="4095413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 all) + regular verb: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805104" y="1832677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B8753E-2841-4AA7-B02B-116C9BA365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66723" y="1464573"/>
            <a:ext cx="1310049" cy="886144"/>
          </a:xfrm>
          <a:prstGeom prst="rect">
            <a:avLst/>
          </a:prstGeom>
        </p:spPr>
      </p:pic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26694" y="165529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7041534" y="1807206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sing/are singing songs.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4">
            <a:extLst>
              <a:ext uri="{FF2B5EF4-FFF2-40B4-BE49-F238E27FC236}">
                <a16:creationId xmlns:a16="http://schemas.microsoft.com/office/drawing/2014/main" id="{7F9CDA70-3764-4297-9309-A7D807B5A518}"/>
              </a:ext>
            </a:extLst>
          </p:cNvPr>
          <p:cNvSpPr/>
          <p:nvPr/>
        </p:nvSpPr>
        <p:spPr>
          <a:xfrm>
            <a:off x="805104" y="2659296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F1A862A4-CD5D-492A-95CB-0F425DA6376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26694" y="248191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6" name="CustomShape 5">
            <a:extLst>
              <a:ext uri="{FF2B5EF4-FFF2-40B4-BE49-F238E27FC236}">
                <a16:creationId xmlns:a16="http://schemas.microsoft.com/office/drawing/2014/main" id="{721F6889-CAB6-4B72-8F1F-B36AD7CAB466}"/>
              </a:ext>
            </a:extLst>
          </p:cNvPr>
          <p:cNvSpPr/>
          <p:nvPr/>
        </p:nvSpPr>
        <p:spPr>
          <a:xfrm>
            <a:off x="7041534" y="2633825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They sing/are singing songs.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2611F855-B352-42A2-959E-DCDA3BBFF423}"/>
              </a:ext>
            </a:extLst>
          </p:cNvPr>
          <p:cNvSpPr/>
          <p:nvPr/>
        </p:nvSpPr>
        <p:spPr>
          <a:xfrm>
            <a:off x="338273" y="3269347"/>
            <a:ext cx="3989093" cy="671041"/>
          </a:xfrm>
          <a:prstGeom prst="wedgeRoundRectCallout">
            <a:avLst>
              <a:gd name="adj1" fmla="val 6908"/>
              <a:gd name="adj2" fmla="val -69543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entury Gothic"/>
              </a:rPr>
              <a:t>Both these plural forms are the same as the infinitive.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A49CE-C881-4810-B3E2-BE4C3878B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08" y="2412328"/>
            <a:ext cx="1276478" cy="904900"/>
          </a:xfrm>
          <a:prstGeom prst="rect">
            <a:avLst/>
          </a:prstGeom>
        </p:spPr>
      </p:pic>
      <p:sp>
        <p:nvSpPr>
          <p:cNvPr id="43" name="CustomShape 4">
            <a:extLst>
              <a:ext uri="{FF2B5EF4-FFF2-40B4-BE49-F238E27FC236}">
                <a16:creationId xmlns:a16="http://schemas.microsoft.com/office/drawing/2014/main" id="{C0D7819F-F09C-479C-841D-1065F4D6980F}"/>
              </a:ext>
            </a:extLst>
          </p:cNvPr>
          <p:cNvSpPr/>
          <p:nvPr/>
        </p:nvSpPr>
        <p:spPr>
          <a:xfrm>
            <a:off x="805104" y="4992213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Shape, circle, rectangle&#10;&#10;Description automatically generated">
            <a:extLst>
              <a:ext uri="{FF2B5EF4-FFF2-40B4-BE49-F238E27FC236}">
                <a16:creationId xmlns:a16="http://schemas.microsoft.com/office/drawing/2014/main" id="{240AC6D3-0783-4983-834F-B285CD8B79C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69" y="4678393"/>
            <a:ext cx="1368818" cy="962656"/>
          </a:xfrm>
          <a:prstGeom prst="rect">
            <a:avLst/>
          </a:prstGeom>
        </p:spPr>
      </p:pic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8542E1E-2302-42DD-A4EA-7105993658E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26694" y="48403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C61C7140-9C13-4FEC-96A9-CA58BE10DA2D}"/>
              </a:ext>
            </a:extLst>
          </p:cNvPr>
          <p:cNvSpPr/>
          <p:nvPr/>
        </p:nvSpPr>
        <p:spPr>
          <a:xfrm>
            <a:off x="7041534" y="4992213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You (all)</a:t>
            </a:r>
            <a:r>
              <a:rPr kumimoji="0" lang="en-GB" sz="26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sing/are singing songs.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E6E32671-830E-4087-80DA-7E27D89DB9C6}"/>
              </a:ext>
            </a:extLst>
          </p:cNvPr>
          <p:cNvSpPr/>
          <p:nvPr/>
        </p:nvSpPr>
        <p:spPr>
          <a:xfrm>
            <a:off x="494415" y="5859190"/>
            <a:ext cx="6366239" cy="671041"/>
          </a:xfrm>
          <a:prstGeom prst="wedgeRoundRectCallout">
            <a:avLst>
              <a:gd name="adj1" fmla="val -32490"/>
              <a:gd name="adj2" fmla="val -103610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entury Gothic"/>
              </a:rPr>
              <a:t>This is ‘you’ for talking to more than one person you know well or who is the same age as you.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8544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2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611B56D-246C-4B3D-AE54-A7ADF65718F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870065"/>
            <a:ext cx="12192000" cy="6096000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1789" y="781881"/>
            <a:ext cx="842052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7" name="T1_W6_9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42450" y="43301"/>
            <a:ext cx="220121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Omas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Party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7">
            <a:extLst>
              <a:ext uri="{FF2B5EF4-FFF2-40B4-BE49-F238E27FC236}">
                <a16:creationId xmlns:a16="http://schemas.microsoft.com/office/drawing/2014/main" id="{060A5DAB-3E11-44F1-91E1-F0FF9B82C5C5}"/>
              </a:ext>
            </a:extLst>
          </p:cNvPr>
          <p:cNvSpPr/>
          <p:nvPr/>
        </p:nvSpPr>
        <p:spPr>
          <a:xfrm>
            <a:off x="2184203" y="73721"/>
            <a:ext cx="942736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Nearly time for the party but still lots to do! Mum and Dad help…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8" name="T1_W6_9.3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308920" y="605737"/>
            <a:ext cx="10670906" cy="518040"/>
          </a:xfrm>
          <a:prstGeom prst="wedgeRoundRectCallout">
            <a:avLst>
              <a:gd name="adj1" fmla="val -51009"/>
              <a:gd name="adj2" fmla="val 4727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8" name="T1_W6_9.3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308920" y="667084"/>
            <a:ext cx="1085927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2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Maike? Was </a:t>
            </a:r>
            <a:r>
              <a:rPr kumimoji="0" lang="en-GB" sz="2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machen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Maike und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Steffen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(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wir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) und Johanna und Moritz (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ihr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)?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 descr="A person wearing a tie&#10;&#10;Description automatically generated with low confidence">
            <a:extLst>
              <a:ext uri="{FF2B5EF4-FFF2-40B4-BE49-F238E27FC236}">
                <a16:creationId xmlns:a16="http://schemas.microsoft.com/office/drawing/2014/main" id="{5A56C4DC-517A-4A93-87DD-CB0DAF5B74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8" y="1129597"/>
            <a:ext cx="1521935" cy="1369742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7083928-140F-4F26-88F7-04DEC6E774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8"/>
          <a:stretch/>
        </p:blipFill>
        <p:spPr>
          <a:xfrm>
            <a:off x="483708" y="1076939"/>
            <a:ext cx="1383779" cy="1422400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ED9CB1D6-93B7-4A41-805F-BAB8D2ED11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62" y="1419787"/>
            <a:ext cx="1397123" cy="1087879"/>
          </a:xfrm>
          <a:prstGeom prst="rect">
            <a:avLst/>
          </a:prstGeom>
        </p:spPr>
      </p:pic>
      <p:pic>
        <p:nvPicPr>
          <p:cNvPr id="39" name="Picture 3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733E340-A364-4D4A-8B03-9C3570D9FB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06" y="1401742"/>
            <a:ext cx="1141598" cy="1105924"/>
          </a:xfrm>
          <a:prstGeom prst="rect">
            <a:avLst/>
          </a:prstGeom>
        </p:spPr>
      </p:pic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B98367B0-4088-4907-9452-081D81E0D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447787"/>
              </p:ext>
            </p:extLst>
          </p:nvPr>
        </p:nvGraphicFramePr>
        <p:xfrm>
          <a:off x="537022" y="2508126"/>
          <a:ext cx="10569890" cy="4276153"/>
        </p:xfrm>
        <a:graphic>
          <a:graphicData uri="http://schemas.openxmlformats.org/drawingml/2006/table">
            <a:tbl>
              <a:tblPr/>
              <a:tblGrid>
                <a:gridCol w="633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6723">
                  <a:extLst>
                    <a:ext uri="{9D8B030D-6E8A-4147-A177-3AD203B41FA5}">
                      <a16:colId xmlns:a16="http://schemas.microsoft.com/office/drawing/2014/main" val="213692880"/>
                    </a:ext>
                  </a:extLst>
                </a:gridCol>
                <a:gridCol w="6482158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(we)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(you all)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activity?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" name="CustomShape 23">
            <a:hlinkClick r:id="" action="ppaction://noaction">
              <a:snd r:embed="rId13" name="T1_W6_9.4B.wav"/>
            </a:hlinkClick>
            <a:extLst>
              <a:ext uri="{FF2B5EF4-FFF2-40B4-BE49-F238E27FC236}">
                <a16:creationId xmlns:a16="http://schemas.microsoft.com/office/drawing/2014/main" id="{6D9E4CDA-48E7-4E05-8436-A849B083EEF5}"/>
              </a:ext>
            </a:extLst>
          </p:cNvPr>
          <p:cNvSpPr/>
          <p:nvPr/>
        </p:nvSpPr>
        <p:spPr>
          <a:xfrm>
            <a:off x="605983" y="3274758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24">
            <a:hlinkClick r:id="" action="ppaction://noaction">
              <a:snd r:embed="rId14" name="T1_W6_9.5B.wav"/>
            </a:hlinkClick>
            <a:extLst>
              <a:ext uri="{FF2B5EF4-FFF2-40B4-BE49-F238E27FC236}">
                <a16:creationId xmlns:a16="http://schemas.microsoft.com/office/drawing/2014/main" id="{3471FC90-0A33-406F-B9C9-3C9BC853053C}"/>
              </a:ext>
            </a:extLst>
          </p:cNvPr>
          <p:cNvSpPr/>
          <p:nvPr/>
        </p:nvSpPr>
        <p:spPr>
          <a:xfrm>
            <a:off x="605983" y="3881584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CustomShape 25">
            <a:hlinkClick r:id="" action="ppaction://noaction">
              <a:snd r:embed="rId15" name="T1_W6_9.6B.wav"/>
            </a:hlinkClick>
            <a:extLst>
              <a:ext uri="{FF2B5EF4-FFF2-40B4-BE49-F238E27FC236}">
                <a16:creationId xmlns:a16="http://schemas.microsoft.com/office/drawing/2014/main" id="{A7FB1D96-6DC9-48F7-9A34-7B4F3986A8D4}"/>
              </a:ext>
            </a:extLst>
          </p:cNvPr>
          <p:cNvSpPr/>
          <p:nvPr/>
        </p:nvSpPr>
        <p:spPr>
          <a:xfrm>
            <a:off x="605983" y="4453397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stomShape 26">
            <a:hlinkClick r:id="" action="ppaction://noaction">
              <a:snd r:embed="rId16" name="T1_W6_9.7B.wav"/>
            </a:hlinkClick>
            <a:extLst>
              <a:ext uri="{FF2B5EF4-FFF2-40B4-BE49-F238E27FC236}">
                <a16:creationId xmlns:a16="http://schemas.microsoft.com/office/drawing/2014/main" id="{5499EA3B-1B03-464C-9059-8C7BF8DCE546}"/>
              </a:ext>
            </a:extLst>
          </p:cNvPr>
          <p:cNvSpPr/>
          <p:nvPr/>
        </p:nvSpPr>
        <p:spPr>
          <a:xfrm>
            <a:off x="605983" y="5081053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ustomShape 27">
            <a:hlinkClick r:id="" action="ppaction://noaction">
              <a:snd r:embed="rId17" name="T1_W6_9.8B.wav"/>
            </a:hlinkClick>
            <a:extLst>
              <a:ext uri="{FF2B5EF4-FFF2-40B4-BE49-F238E27FC236}">
                <a16:creationId xmlns:a16="http://schemas.microsoft.com/office/drawing/2014/main" id="{409FC474-27DB-406C-A35F-2D602B1257E3}"/>
              </a:ext>
            </a:extLst>
          </p:cNvPr>
          <p:cNvSpPr/>
          <p:nvPr/>
        </p:nvSpPr>
        <p:spPr>
          <a:xfrm>
            <a:off x="605983" y="5652260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CustomShape 28">
            <a:hlinkClick r:id="" action="ppaction://noaction">
              <a:snd r:embed="rId18" name="T1_W6_9.9B.wav"/>
            </a:hlinkClick>
            <a:extLst>
              <a:ext uri="{FF2B5EF4-FFF2-40B4-BE49-F238E27FC236}">
                <a16:creationId xmlns:a16="http://schemas.microsoft.com/office/drawing/2014/main" id="{D42CE481-A353-4001-A9E7-41EA43E1AFF1}"/>
              </a:ext>
            </a:extLst>
          </p:cNvPr>
          <p:cNvSpPr/>
          <p:nvPr/>
        </p:nvSpPr>
        <p:spPr>
          <a:xfrm>
            <a:off x="625520" y="6300461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D080BDE0-7DA2-473C-862C-4E61960834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01" y="3197744"/>
            <a:ext cx="483972" cy="4733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E303A1-FA6D-43E8-A859-57D840813355}"/>
              </a:ext>
            </a:extLst>
          </p:cNvPr>
          <p:cNvSpPr txBox="1"/>
          <p:nvPr/>
        </p:nvSpPr>
        <p:spPr>
          <a:xfrm>
            <a:off x="4769046" y="3271008"/>
            <a:ext cx="4257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look for the glasses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6B4E78CB-6946-4A1D-8506-837D613739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55" y="3752561"/>
            <a:ext cx="483972" cy="473374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72B19F3-EA10-4CC2-843D-5B929A12A0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31" y="4453397"/>
            <a:ext cx="483972" cy="473374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6EBB112-5212-45E4-8B88-1959DF56D2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5004039"/>
            <a:ext cx="483972" cy="4733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19D7FB6-2CCB-4634-9E3D-8E1E161FD37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5597072"/>
            <a:ext cx="483972" cy="473374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3D2C61E-2135-4660-9A32-1C7B2FAC7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6223447"/>
            <a:ext cx="483972" cy="4733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8C23151-34A2-418B-97F6-B7886A11437B}"/>
              </a:ext>
            </a:extLst>
          </p:cNvPr>
          <p:cNvSpPr txBox="1"/>
          <p:nvPr/>
        </p:nvSpPr>
        <p:spPr>
          <a:xfrm>
            <a:off x="4769043" y="3870941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drive/go into town; don’t have enough Fanta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7B2CEC-D10C-4E19-AE61-D5CE9D04B4A4}"/>
              </a:ext>
            </a:extLst>
          </p:cNvPr>
          <p:cNvSpPr txBox="1"/>
          <p:nvPr/>
        </p:nvSpPr>
        <p:spPr>
          <a:xfrm>
            <a:off x="4769045" y="4479069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also buy the present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46CC7B-DEE6-4FFD-AEB8-5D9CEBB70EF0}"/>
              </a:ext>
            </a:extLst>
          </p:cNvPr>
          <p:cNvSpPr txBox="1"/>
          <p:nvPr/>
        </p:nvSpPr>
        <p:spPr>
          <a:xfrm>
            <a:off x="4769044" y="5121061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help Grandad in the garden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9AC9F-A7E9-4D6A-A17F-E1C81E3149B7}"/>
              </a:ext>
            </a:extLst>
          </p:cNvPr>
          <p:cNvSpPr txBox="1"/>
          <p:nvPr/>
        </p:nvSpPr>
        <p:spPr>
          <a:xfrm>
            <a:off x="4769044" y="5709892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plan the party games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1C01B8-C707-4AC8-8898-2362F389DD90}"/>
              </a:ext>
            </a:extLst>
          </p:cNvPr>
          <p:cNvSpPr txBox="1"/>
          <p:nvPr/>
        </p:nvSpPr>
        <p:spPr>
          <a:xfrm>
            <a:off x="4769042" y="6295798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write the birthday card</a:t>
            </a:r>
          </a:p>
        </p:txBody>
      </p:sp>
      <p:sp>
        <p:nvSpPr>
          <p:cNvPr id="40" name="CustomShape 23">
            <a:hlinkClick r:id="" action="ppaction://noaction">
              <a:snd r:embed="rId20" name="T1_W6_9.4.wav"/>
            </a:hlinkClick>
            <a:extLst>
              <a:ext uri="{FF2B5EF4-FFF2-40B4-BE49-F238E27FC236}">
                <a16:creationId xmlns:a16="http://schemas.microsoft.com/office/drawing/2014/main" id="{6E5E061C-2659-4F5E-A8FD-2F759DFFA59E}"/>
              </a:ext>
            </a:extLst>
          </p:cNvPr>
          <p:cNvSpPr/>
          <p:nvPr/>
        </p:nvSpPr>
        <p:spPr>
          <a:xfrm>
            <a:off x="10867175" y="322806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CustomShape 24">
            <a:hlinkClick r:id="" action="ppaction://noaction">
              <a:snd r:embed="rId21" name="T1_W6_9.5.wav"/>
            </a:hlinkClick>
            <a:extLst>
              <a:ext uri="{FF2B5EF4-FFF2-40B4-BE49-F238E27FC236}">
                <a16:creationId xmlns:a16="http://schemas.microsoft.com/office/drawing/2014/main" id="{F6D4845A-675B-4D88-B2E6-9AB63ECC63B4}"/>
              </a:ext>
            </a:extLst>
          </p:cNvPr>
          <p:cNvSpPr/>
          <p:nvPr/>
        </p:nvSpPr>
        <p:spPr>
          <a:xfrm>
            <a:off x="10887934" y="380946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CustomShape 25">
            <a:hlinkClick r:id="" action="ppaction://noaction">
              <a:snd r:embed="rId22" name="T1_W6_9.6.wav"/>
            </a:hlinkClick>
            <a:extLst>
              <a:ext uri="{FF2B5EF4-FFF2-40B4-BE49-F238E27FC236}">
                <a16:creationId xmlns:a16="http://schemas.microsoft.com/office/drawing/2014/main" id="{C3ACF398-5A7B-49C9-AA3A-53CFD2EAEB9F}"/>
              </a:ext>
            </a:extLst>
          </p:cNvPr>
          <p:cNvSpPr/>
          <p:nvPr/>
        </p:nvSpPr>
        <p:spPr>
          <a:xfrm>
            <a:off x="10867175" y="440670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CustomShape 26">
            <a:hlinkClick r:id="" action="ppaction://noaction">
              <a:snd r:embed="rId23" name="T1_W6_9.7.wav"/>
            </a:hlinkClick>
            <a:extLst>
              <a:ext uri="{FF2B5EF4-FFF2-40B4-BE49-F238E27FC236}">
                <a16:creationId xmlns:a16="http://schemas.microsoft.com/office/drawing/2014/main" id="{4B889BF6-364A-4AA0-A8F7-80C4D15F4A1A}"/>
              </a:ext>
            </a:extLst>
          </p:cNvPr>
          <p:cNvSpPr/>
          <p:nvPr/>
        </p:nvSpPr>
        <p:spPr>
          <a:xfrm>
            <a:off x="10867175" y="503436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CustomShape 27">
            <a:hlinkClick r:id="" action="ppaction://noaction">
              <a:snd r:embed="rId24" name="T1_W6_9.8.wav"/>
            </a:hlinkClick>
            <a:extLst>
              <a:ext uri="{FF2B5EF4-FFF2-40B4-BE49-F238E27FC236}">
                <a16:creationId xmlns:a16="http://schemas.microsoft.com/office/drawing/2014/main" id="{59AAFEA1-6701-47A9-9BC1-950B3DC96C0C}"/>
              </a:ext>
            </a:extLst>
          </p:cNvPr>
          <p:cNvSpPr/>
          <p:nvPr/>
        </p:nvSpPr>
        <p:spPr>
          <a:xfrm>
            <a:off x="10867175" y="56055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CustomShape 28">
            <a:hlinkClick r:id="" action="ppaction://noaction">
              <a:snd r:embed="rId25" name="T1_W6_9.9.wav"/>
            </a:hlinkClick>
            <a:extLst>
              <a:ext uri="{FF2B5EF4-FFF2-40B4-BE49-F238E27FC236}">
                <a16:creationId xmlns:a16="http://schemas.microsoft.com/office/drawing/2014/main" id="{13A19F8D-1A0F-4973-B084-A12C5DD700DB}"/>
              </a:ext>
            </a:extLst>
          </p:cNvPr>
          <p:cNvSpPr/>
          <p:nvPr/>
        </p:nvSpPr>
        <p:spPr>
          <a:xfrm>
            <a:off x="10886712" y="625376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8782</TotalTime>
  <Words>2136</Words>
  <Application>Microsoft Macintosh PowerPoint</Application>
  <PresentationFormat>Widescreen</PresentationFormat>
  <Paragraphs>318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aussprechen</vt:lpstr>
      <vt:lpstr>aussprechen</vt:lpstr>
      <vt:lpstr>prononcer </vt:lpstr>
      <vt:lpstr>Vokabeln</vt:lpstr>
      <vt:lpstr>Present tense: ihr (you all)</vt:lpstr>
      <vt:lpstr>hören</vt:lpstr>
      <vt:lpstr>Fragen</vt:lpstr>
      <vt:lpstr>lesen</vt:lpstr>
      <vt:lpstr>schreiben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Jasmin Silver</cp:lastModifiedBy>
  <cp:revision>81</cp:revision>
  <dcterms:created xsi:type="dcterms:W3CDTF">2021-07-02T19:27:01Z</dcterms:created>
  <dcterms:modified xsi:type="dcterms:W3CDTF">2023-09-25T12:35:30Z</dcterms:modified>
</cp:coreProperties>
</file>