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28"/>
  </p:notesMasterIdLst>
  <p:sldIdLst>
    <p:sldId id="581" r:id="rId3"/>
    <p:sldId id="560" r:id="rId4"/>
    <p:sldId id="561" r:id="rId5"/>
    <p:sldId id="538" r:id="rId6"/>
    <p:sldId id="562" r:id="rId7"/>
    <p:sldId id="563" r:id="rId8"/>
    <p:sldId id="564" r:id="rId9"/>
    <p:sldId id="535" r:id="rId10"/>
    <p:sldId id="565" r:id="rId11"/>
    <p:sldId id="566" r:id="rId12"/>
    <p:sldId id="567" r:id="rId13"/>
    <p:sldId id="569" r:id="rId14"/>
    <p:sldId id="570" r:id="rId15"/>
    <p:sldId id="401" r:id="rId16"/>
    <p:sldId id="582" r:id="rId17"/>
    <p:sldId id="571" r:id="rId18"/>
    <p:sldId id="572" r:id="rId19"/>
    <p:sldId id="573" r:id="rId20"/>
    <p:sldId id="574" r:id="rId21"/>
    <p:sldId id="575" r:id="rId22"/>
    <p:sldId id="576" r:id="rId23"/>
    <p:sldId id="577" r:id="rId24"/>
    <p:sldId id="578" r:id="rId25"/>
    <p:sldId id="579" r:id="rId26"/>
    <p:sldId id="5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08BEC-F5CA-4DA0-9121-1310A8C47603}" v="4" dt="2024-02-20T10:38:03.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81" autoAdjust="0"/>
  </p:normalViewPr>
  <p:slideViewPr>
    <p:cSldViewPr snapToGrid="0">
      <p:cViewPr varScale="1">
        <p:scale>
          <a:sx n="48" d="100"/>
          <a:sy n="48" d="100"/>
        </p:scale>
        <p:origin x="13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2908BEC-F5CA-4DA0-9121-1310A8C47603}"/>
    <pc:docChg chg="modSld">
      <pc:chgData name="Charlotte Moss" userId="17b589c9-cb67-41ed-a894-f82ca12b573d" providerId="ADAL" clId="{C2908BEC-F5CA-4DA0-9121-1310A8C47603}" dt="2024-02-26T10:26:53.544" v="243" actId="20577"/>
      <pc:docMkLst>
        <pc:docMk/>
      </pc:docMkLst>
      <pc:sldChg chg="modNotesTx">
        <pc:chgData name="Charlotte Moss" userId="17b589c9-cb67-41ed-a894-f82ca12b573d" providerId="ADAL" clId="{C2908BEC-F5CA-4DA0-9121-1310A8C47603}" dt="2024-02-20T10:31:53.987" v="4" actId="20577"/>
        <pc:sldMkLst>
          <pc:docMk/>
          <pc:sldMk cId="1374523040" sldId="538"/>
        </pc:sldMkLst>
      </pc:sldChg>
      <pc:sldChg chg="modSp mod modNotesTx">
        <pc:chgData name="Charlotte Moss" userId="17b589c9-cb67-41ed-a894-f82ca12b573d" providerId="ADAL" clId="{C2908BEC-F5CA-4DA0-9121-1310A8C47603}" dt="2024-02-20T10:32:48.389" v="45" actId="20577"/>
        <pc:sldMkLst>
          <pc:docMk/>
          <pc:sldMk cId="1005160706" sldId="563"/>
        </pc:sldMkLst>
        <pc:spChg chg="mod">
          <ac:chgData name="Charlotte Moss" userId="17b589c9-cb67-41ed-a894-f82ca12b573d" providerId="ADAL" clId="{C2908BEC-F5CA-4DA0-9121-1310A8C47603}" dt="2024-02-20T10:32:48.389" v="45" actId="20577"/>
          <ac:spMkLst>
            <pc:docMk/>
            <pc:sldMk cId="1005160706" sldId="563"/>
            <ac:spMk id="12" creationId="{FDD1E9B1-2392-919F-7E9A-831638E60773}"/>
          </ac:spMkLst>
        </pc:spChg>
      </pc:sldChg>
      <pc:sldChg chg="modSp mod modNotesTx">
        <pc:chgData name="Charlotte Moss" userId="17b589c9-cb67-41ed-a894-f82ca12b573d" providerId="ADAL" clId="{C2908BEC-F5CA-4DA0-9121-1310A8C47603}" dt="2024-02-26T10:24:02.762" v="240" actId="20577"/>
        <pc:sldMkLst>
          <pc:docMk/>
          <pc:sldMk cId="3186012110" sldId="566"/>
        </pc:sldMkLst>
        <pc:graphicFrameChg chg="modGraphic">
          <ac:chgData name="Charlotte Moss" userId="17b589c9-cb67-41ed-a894-f82ca12b573d" providerId="ADAL" clId="{C2908BEC-F5CA-4DA0-9121-1310A8C47603}" dt="2024-02-20T10:33:45.942" v="83" actId="20577"/>
          <ac:graphicFrameMkLst>
            <pc:docMk/>
            <pc:sldMk cId="3186012110" sldId="566"/>
            <ac:graphicFrameMk id="6" creationId="{0765F07E-4C91-9049-0702-E96C9B89FEAF}"/>
          </ac:graphicFrameMkLst>
        </pc:graphicFrameChg>
      </pc:sldChg>
      <pc:sldChg chg="modSp mod modNotesTx">
        <pc:chgData name="Charlotte Moss" userId="17b589c9-cb67-41ed-a894-f82ca12b573d" providerId="ADAL" clId="{C2908BEC-F5CA-4DA0-9121-1310A8C47603}" dt="2024-02-26T10:26:53.544" v="243" actId="20577"/>
        <pc:sldMkLst>
          <pc:docMk/>
          <pc:sldMk cId="865212893" sldId="569"/>
        </pc:sldMkLst>
        <pc:spChg chg="mod">
          <ac:chgData name="Charlotte Moss" userId="17b589c9-cb67-41ed-a894-f82ca12b573d" providerId="ADAL" clId="{C2908BEC-F5CA-4DA0-9121-1310A8C47603}" dt="2024-02-20T10:34:24.090" v="99" actId="20577"/>
          <ac:spMkLst>
            <pc:docMk/>
            <pc:sldMk cId="865212893" sldId="569"/>
            <ac:spMk id="9" creationId="{24A4B68C-B52C-6241-2E52-5C0A374F680F}"/>
          </ac:spMkLst>
        </pc:spChg>
        <pc:spChg chg="mod">
          <ac:chgData name="Charlotte Moss" userId="17b589c9-cb67-41ed-a894-f82ca12b573d" providerId="ADAL" clId="{C2908BEC-F5CA-4DA0-9121-1310A8C47603}" dt="2024-02-20T10:34:36.316" v="110" actId="20577"/>
          <ac:spMkLst>
            <pc:docMk/>
            <pc:sldMk cId="865212893" sldId="569"/>
            <ac:spMk id="12" creationId="{E7260748-0529-A2C7-A85C-E0A043A7124B}"/>
          </ac:spMkLst>
        </pc:spChg>
      </pc:sldChg>
      <pc:sldChg chg="modNotesTx">
        <pc:chgData name="Charlotte Moss" userId="17b589c9-cb67-41ed-a894-f82ca12b573d" providerId="ADAL" clId="{C2908BEC-F5CA-4DA0-9121-1310A8C47603}" dt="2024-02-20T10:50:39.235" v="231" actId="20577"/>
        <pc:sldMkLst>
          <pc:docMk/>
          <pc:sldMk cId="3566697642" sldId="570"/>
        </pc:sldMkLst>
      </pc:sldChg>
      <pc:sldChg chg="modNotesTx">
        <pc:chgData name="Charlotte Moss" userId="17b589c9-cb67-41ed-a894-f82ca12b573d" providerId="ADAL" clId="{C2908BEC-F5CA-4DA0-9121-1310A8C47603}" dt="2024-02-20T10:34:47.697" v="115" actId="20577"/>
        <pc:sldMkLst>
          <pc:docMk/>
          <pc:sldMk cId="2223828892" sldId="572"/>
        </pc:sldMkLst>
      </pc:sldChg>
      <pc:sldChg chg="modSp mod">
        <pc:chgData name="Charlotte Moss" userId="17b589c9-cb67-41ed-a894-f82ca12b573d" providerId="ADAL" clId="{C2908BEC-F5CA-4DA0-9121-1310A8C47603}" dt="2024-02-20T10:43:40.354" v="163" actId="20577"/>
        <pc:sldMkLst>
          <pc:docMk/>
          <pc:sldMk cId="2111070037" sldId="574"/>
        </pc:sldMkLst>
        <pc:spChg chg="mod">
          <ac:chgData name="Charlotte Moss" userId="17b589c9-cb67-41ed-a894-f82ca12b573d" providerId="ADAL" clId="{C2908BEC-F5CA-4DA0-9121-1310A8C47603}" dt="2024-02-20T10:43:40.354" v="163" actId="20577"/>
          <ac:spMkLst>
            <pc:docMk/>
            <pc:sldMk cId="2111070037" sldId="574"/>
            <ac:spMk id="12" creationId="{FDD1E9B1-2392-919F-7E9A-831638E60773}"/>
          </ac:spMkLst>
        </pc:spChg>
        <pc:spChg chg="mod">
          <ac:chgData name="Charlotte Moss" userId="17b589c9-cb67-41ed-a894-f82ca12b573d" providerId="ADAL" clId="{C2908BEC-F5CA-4DA0-9121-1310A8C47603}" dt="2024-02-20T10:38:07.878" v="162" actId="1076"/>
          <ac:spMkLst>
            <pc:docMk/>
            <pc:sldMk cId="2111070037" sldId="574"/>
            <ac:spMk id="17" creationId="{E030553D-0F34-E83A-5B43-8917E397C094}"/>
          </ac:spMkLst>
        </pc:spChg>
      </pc:sldChg>
      <pc:sldChg chg="modNotesTx">
        <pc:chgData name="Charlotte Moss" userId="17b589c9-cb67-41ed-a894-f82ca12b573d" providerId="ADAL" clId="{C2908BEC-F5CA-4DA0-9121-1310A8C47603}" dt="2024-02-22T10:38:02.616" v="238" actId="20577"/>
        <pc:sldMkLst>
          <pc:docMk/>
          <pc:sldMk cId="589871932" sldId="576"/>
        </pc:sldMkLst>
      </pc:sldChg>
      <pc:sldChg chg="modSp mod">
        <pc:chgData name="Charlotte Moss" userId="17b589c9-cb67-41ed-a894-f82ca12b573d" providerId="ADAL" clId="{C2908BEC-F5CA-4DA0-9121-1310A8C47603}" dt="2024-02-20T10:44:50.575" v="203" actId="20577"/>
        <pc:sldMkLst>
          <pc:docMk/>
          <pc:sldMk cId="4059439947" sldId="578"/>
        </pc:sldMkLst>
        <pc:graphicFrameChg chg="modGraphic">
          <ac:chgData name="Charlotte Moss" userId="17b589c9-cb67-41ed-a894-f82ca12b573d" providerId="ADAL" clId="{C2908BEC-F5CA-4DA0-9121-1310A8C47603}" dt="2024-02-20T10:44:50.575" v="203" actId="20577"/>
          <ac:graphicFrameMkLst>
            <pc:docMk/>
            <pc:sldMk cId="4059439947" sldId="578"/>
            <ac:graphicFrameMk id="6" creationId="{0765F07E-4C91-9049-0702-E96C9B89FEAF}"/>
          </ac:graphicFrameMkLst>
        </pc:graphicFrameChg>
      </pc:sldChg>
      <pc:sldChg chg="modSp mod">
        <pc:chgData name="Charlotte Moss" userId="17b589c9-cb67-41ed-a894-f82ca12b573d" providerId="ADAL" clId="{C2908BEC-F5CA-4DA0-9121-1310A8C47603}" dt="2024-02-20T10:46:40.256" v="230" actId="20577"/>
        <pc:sldMkLst>
          <pc:docMk/>
          <pc:sldMk cId="3989021811" sldId="580"/>
        </pc:sldMkLst>
        <pc:spChg chg="mod">
          <ac:chgData name="Charlotte Moss" userId="17b589c9-cb67-41ed-a894-f82ca12b573d" providerId="ADAL" clId="{C2908BEC-F5CA-4DA0-9121-1310A8C47603}" dt="2024-02-20T10:46:27.933" v="219" actId="20577"/>
          <ac:spMkLst>
            <pc:docMk/>
            <pc:sldMk cId="3989021811" sldId="580"/>
            <ac:spMk id="9" creationId="{24A4B68C-B52C-6241-2E52-5C0A374F680F}"/>
          </ac:spMkLst>
        </pc:spChg>
        <pc:spChg chg="mod">
          <ac:chgData name="Charlotte Moss" userId="17b589c9-cb67-41ed-a894-f82ca12b573d" providerId="ADAL" clId="{C2908BEC-F5CA-4DA0-9121-1310A8C47603}" dt="2024-02-20T10:46:40.256" v="230" actId="20577"/>
          <ac:spMkLst>
            <pc:docMk/>
            <pc:sldMk cId="3989021811" sldId="580"/>
            <ac:spMk id="12" creationId="{E7260748-0529-A2C7-A85C-E0A043A7124B}"/>
          </ac:spMkLst>
        </pc:spChg>
      </pc:sldChg>
    </pc:docChg>
  </pc:docChgLst>
  <pc:docChgLst>
    <pc:chgData name="Heike Krusemann" userId="S::jx903880@reading.ac.uk::22b930c6-ce99-468c-835c-dba6438d8ea3" providerId="AD" clId="Web-{32BF1D0B-A2E1-8C63-7FD7-89C6E38D2A12}"/>
    <pc:docChg chg="modSld">
      <pc:chgData name="Heike Krusemann" userId="S::jx903880@reading.ac.uk::22b930c6-ce99-468c-835c-dba6438d8ea3" providerId="AD" clId="Web-{32BF1D0B-A2E1-8C63-7FD7-89C6E38D2A12}" dt="2022-10-25T10:55:23.043" v="37" actId="20577"/>
      <pc:docMkLst>
        <pc:docMk/>
      </pc:docMkLst>
      <pc:sldChg chg="modSp">
        <pc:chgData name="Heike Krusemann" userId="S::jx903880@reading.ac.uk::22b930c6-ce99-468c-835c-dba6438d8ea3" providerId="AD" clId="Web-{32BF1D0B-A2E1-8C63-7FD7-89C6E38D2A12}" dt="2022-10-25T10:55:23.043" v="37" actId="20577"/>
        <pc:sldMkLst>
          <pc:docMk/>
          <pc:sldMk cId="3566697642" sldId="570"/>
        </pc:sldMkLst>
        <pc:spChg chg="mod">
          <ac:chgData name="Heike Krusemann" userId="S::jx903880@reading.ac.uk::22b930c6-ce99-468c-835c-dba6438d8ea3" providerId="AD" clId="Web-{32BF1D0B-A2E1-8C63-7FD7-89C6E38D2A12}" dt="2022-10-25T10:55:23.043" v="37" actId="20577"/>
          <ac:spMkLst>
            <pc:docMk/>
            <pc:sldMk cId="3566697642" sldId="570"/>
            <ac:spMk id="20" creationId="{4E88AD77-8532-B4C7-A16A-E73CBAF3C611}"/>
          </ac:spMkLst>
        </pc:spChg>
        <pc:spChg chg="mod">
          <ac:chgData name="Heike Krusemann" userId="S::jx903880@reading.ac.uk::22b930c6-ce99-468c-835c-dba6438d8ea3" providerId="AD" clId="Web-{32BF1D0B-A2E1-8C63-7FD7-89C6E38D2A12}" dt="2022-10-25T10:53:37.649" v="7" actId="1076"/>
          <ac:spMkLst>
            <pc:docMk/>
            <pc:sldMk cId="3566697642" sldId="570"/>
            <ac:spMk id="27" creationId="{980AAD1A-7FED-44C3-4D1E-C57BDE5FF411}"/>
          </ac:spMkLst>
        </pc:spChg>
        <pc:spChg chg="mod">
          <ac:chgData name="Heike Krusemann" userId="S::jx903880@reading.ac.uk::22b930c6-ce99-468c-835c-dba6438d8ea3" providerId="AD" clId="Web-{32BF1D0B-A2E1-8C63-7FD7-89C6E38D2A12}" dt="2022-10-25T10:54:55.371" v="31" actId="1076"/>
          <ac:spMkLst>
            <pc:docMk/>
            <pc:sldMk cId="3566697642" sldId="570"/>
            <ac:spMk id="32" creationId="{DA35AAC2-9A4E-210F-F6DC-08ACE1C1BF54}"/>
          </ac:spMkLst>
        </pc:spChg>
        <pc:spChg chg="mod">
          <ac:chgData name="Heike Krusemann" userId="S::jx903880@reading.ac.uk::22b930c6-ce99-468c-835c-dba6438d8ea3" providerId="AD" clId="Web-{32BF1D0B-A2E1-8C63-7FD7-89C6E38D2A12}" dt="2022-10-25T10:55:14.793" v="35" actId="1076"/>
          <ac:spMkLst>
            <pc:docMk/>
            <pc:sldMk cId="3566697642" sldId="570"/>
            <ac:spMk id="33" creationId="{49F5BA90-5F04-09CD-836C-CCA9B67B8E22}"/>
          </ac:spMkLst>
        </pc:spChg>
      </pc:sldChg>
    </pc:docChg>
  </pc:docChgLst>
  <pc:docChgLst>
    <pc:chgData name="Heike Krusemann" userId="22b930c6-ce99-468c-835c-dba6438d8ea3" providerId="ADAL" clId="{3079B4FC-2040-463E-ABD1-60AD5B706354}"/>
    <pc:docChg chg="custSel addSld delSld modSld sldOrd">
      <pc:chgData name="Heike Krusemann" userId="22b930c6-ce99-468c-835c-dba6438d8ea3" providerId="ADAL" clId="{3079B4FC-2040-463E-ABD1-60AD5B706354}" dt="2022-10-14T13:53:57.100" v="1321" actId="1076"/>
      <pc:docMkLst>
        <pc:docMk/>
      </pc:docMkLst>
      <pc:sldChg chg="modSp del mod">
        <pc:chgData name="Heike Krusemann" userId="22b930c6-ce99-468c-835c-dba6438d8ea3" providerId="ADAL" clId="{3079B4FC-2040-463E-ABD1-60AD5B706354}" dt="2022-10-14T13:53:17.679" v="1312" actId="47"/>
        <pc:sldMkLst>
          <pc:docMk/>
          <pc:sldMk cId="1617063686" sldId="556"/>
        </pc:sldMkLst>
        <pc:spChg chg="mod">
          <ac:chgData name="Heike Krusemann" userId="22b930c6-ce99-468c-835c-dba6438d8ea3" providerId="ADAL" clId="{3079B4FC-2040-463E-ABD1-60AD5B706354}" dt="2022-10-14T13:06:18.568" v="146" actId="1076"/>
          <ac:spMkLst>
            <pc:docMk/>
            <pc:sldMk cId="1617063686" sldId="556"/>
            <ac:spMk id="3" creationId="{E1726E87-B2BA-A84B-BB1D-08E67035A358}"/>
          </ac:spMkLst>
        </pc:spChg>
      </pc:sldChg>
      <pc:sldChg chg="addSp delSp modSp mod ord delAnim modAnim modNotesTx">
        <pc:chgData name="Heike Krusemann" userId="22b930c6-ce99-468c-835c-dba6438d8ea3" providerId="ADAL" clId="{3079B4FC-2040-463E-ABD1-60AD5B706354}" dt="2022-10-14T13:53:08.792" v="1311" actId="20577"/>
        <pc:sldMkLst>
          <pc:docMk/>
          <pc:sldMk cId="3566697642" sldId="570"/>
        </pc:sldMkLst>
        <pc:spChg chg="del">
          <ac:chgData name="Heike Krusemann" userId="22b930c6-ce99-468c-835c-dba6438d8ea3" providerId="ADAL" clId="{3079B4FC-2040-463E-ABD1-60AD5B706354}" dt="2022-10-14T13:07:13.378" v="154" actId="478"/>
          <ac:spMkLst>
            <pc:docMk/>
            <pc:sldMk cId="3566697642" sldId="570"/>
            <ac:spMk id="3" creationId="{EB2C55AC-9D50-4E2F-81EE-FB64B2B92DDF}"/>
          </ac:spMkLst>
        </pc:spChg>
        <pc:spChg chg="del mod">
          <ac:chgData name="Heike Krusemann" userId="22b930c6-ce99-468c-835c-dba6438d8ea3" providerId="ADAL" clId="{3079B4FC-2040-463E-ABD1-60AD5B706354}" dt="2022-10-14T13:24:51.643" v="253" actId="478"/>
          <ac:spMkLst>
            <pc:docMk/>
            <pc:sldMk cId="3566697642" sldId="570"/>
            <ac:spMk id="8" creationId="{4F51A1B0-3E7F-4A6D-A602-8D42A1A58729}"/>
          </ac:spMkLst>
        </pc:spChg>
        <pc:spChg chg="add mod">
          <ac:chgData name="Heike Krusemann" userId="22b930c6-ce99-468c-835c-dba6438d8ea3" providerId="ADAL" clId="{3079B4FC-2040-463E-ABD1-60AD5B706354}" dt="2022-10-14T13:43:00.198" v="870" actId="20577"/>
          <ac:spMkLst>
            <pc:docMk/>
            <pc:sldMk cId="3566697642" sldId="570"/>
            <ac:spMk id="13" creationId="{52E892A9-2E2C-E989-4B88-F9B44BDA3A42}"/>
          </ac:spMkLst>
        </pc:spChg>
        <pc:spChg chg="del">
          <ac:chgData name="Heike Krusemann" userId="22b930c6-ce99-468c-835c-dba6438d8ea3" providerId="ADAL" clId="{3079B4FC-2040-463E-ABD1-60AD5B706354}" dt="2022-10-14T13:07:03.885" v="152" actId="478"/>
          <ac:spMkLst>
            <pc:docMk/>
            <pc:sldMk cId="3566697642" sldId="570"/>
            <ac:spMk id="14" creationId="{8A997B6E-5985-435D-8A7D-13BDF475D415}"/>
          </ac:spMkLst>
        </pc:spChg>
        <pc:spChg chg="del">
          <ac:chgData name="Heike Krusemann" userId="22b930c6-ce99-468c-835c-dba6438d8ea3" providerId="ADAL" clId="{3079B4FC-2040-463E-ABD1-60AD5B706354}" dt="2022-10-14T13:07:03.885" v="152" actId="478"/>
          <ac:spMkLst>
            <pc:docMk/>
            <pc:sldMk cId="3566697642" sldId="570"/>
            <ac:spMk id="15" creationId="{F4615312-C611-4356-A0C5-6FE99D0344A2}"/>
          </ac:spMkLst>
        </pc:spChg>
        <pc:spChg chg="del">
          <ac:chgData name="Heike Krusemann" userId="22b930c6-ce99-468c-835c-dba6438d8ea3" providerId="ADAL" clId="{3079B4FC-2040-463E-ABD1-60AD5B706354}" dt="2022-10-14T13:07:03.885" v="152" actId="478"/>
          <ac:spMkLst>
            <pc:docMk/>
            <pc:sldMk cId="3566697642" sldId="570"/>
            <ac:spMk id="16" creationId="{01CC2E26-13CF-4F85-819C-F4E7E8906553}"/>
          </ac:spMkLst>
        </pc:spChg>
        <pc:spChg chg="del">
          <ac:chgData name="Heike Krusemann" userId="22b930c6-ce99-468c-835c-dba6438d8ea3" providerId="ADAL" clId="{3079B4FC-2040-463E-ABD1-60AD5B706354}" dt="2022-10-14T13:07:03.885" v="152" actId="478"/>
          <ac:spMkLst>
            <pc:docMk/>
            <pc:sldMk cId="3566697642" sldId="570"/>
            <ac:spMk id="17" creationId="{38586378-39B8-4178-BE89-C951F6DBEA88}"/>
          </ac:spMkLst>
        </pc:spChg>
        <pc:spChg chg="add mod">
          <ac:chgData name="Heike Krusemann" userId="22b930c6-ce99-468c-835c-dba6438d8ea3" providerId="ADAL" clId="{3079B4FC-2040-463E-ABD1-60AD5B706354}" dt="2022-10-14T13:43:04.100" v="871" actId="1076"/>
          <ac:spMkLst>
            <pc:docMk/>
            <pc:sldMk cId="3566697642" sldId="570"/>
            <ac:spMk id="19" creationId="{D90F9C5B-2998-F6E5-1229-54109AAF97A5}"/>
          </ac:spMkLst>
        </pc:spChg>
        <pc:spChg chg="add mod">
          <ac:chgData name="Heike Krusemann" userId="22b930c6-ce99-468c-835c-dba6438d8ea3" providerId="ADAL" clId="{3079B4FC-2040-463E-ABD1-60AD5B706354}" dt="2022-10-14T13:51:25.140" v="1134" actId="20577"/>
          <ac:spMkLst>
            <pc:docMk/>
            <pc:sldMk cId="3566697642" sldId="570"/>
            <ac:spMk id="20" creationId="{4E88AD77-8532-B4C7-A16A-E73CBAF3C611}"/>
          </ac:spMkLst>
        </pc:spChg>
        <pc:spChg chg="add mod">
          <ac:chgData name="Heike Krusemann" userId="22b930c6-ce99-468c-835c-dba6438d8ea3" providerId="ADAL" clId="{3079B4FC-2040-463E-ABD1-60AD5B706354}" dt="2022-10-14T13:44:23.304" v="1021" actId="20577"/>
          <ac:spMkLst>
            <pc:docMk/>
            <pc:sldMk cId="3566697642" sldId="570"/>
            <ac:spMk id="21" creationId="{B82F82FD-73EE-2FEE-1F49-D15678A39B42}"/>
          </ac:spMkLst>
        </pc:spChg>
        <pc:spChg chg="mod">
          <ac:chgData name="Heike Krusemann" userId="22b930c6-ce99-468c-835c-dba6438d8ea3" providerId="ADAL" clId="{3079B4FC-2040-463E-ABD1-60AD5B706354}" dt="2022-10-14T13:42:54.915" v="862" actId="1076"/>
          <ac:spMkLst>
            <pc:docMk/>
            <pc:sldMk cId="3566697642" sldId="570"/>
            <ac:spMk id="22" creationId="{16F1530B-4377-907C-60F5-4037518840E0}"/>
          </ac:spMkLst>
        </pc:spChg>
        <pc:spChg chg="add mod">
          <ac:chgData name="Heike Krusemann" userId="22b930c6-ce99-468c-835c-dba6438d8ea3" providerId="ADAL" clId="{3079B4FC-2040-463E-ABD1-60AD5B706354}" dt="2022-10-14T13:43:25.468" v="877" actId="14100"/>
          <ac:spMkLst>
            <pc:docMk/>
            <pc:sldMk cId="3566697642" sldId="570"/>
            <ac:spMk id="23" creationId="{0CA4AF3D-2619-2D31-EC54-E75BEB8B540E}"/>
          </ac:spMkLst>
        </pc:spChg>
        <pc:spChg chg="add mod">
          <ac:chgData name="Heike Krusemann" userId="22b930c6-ce99-468c-835c-dba6438d8ea3" providerId="ADAL" clId="{3079B4FC-2040-463E-ABD1-60AD5B706354}" dt="2022-10-14T13:46:44.539" v="1077" actId="1076"/>
          <ac:spMkLst>
            <pc:docMk/>
            <pc:sldMk cId="3566697642" sldId="570"/>
            <ac:spMk id="25" creationId="{2FBBC15C-ACA9-5DA8-5D14-6E07C679382D}"/>
          </ac:spMkLst>
        </pc:spChg>
        <pc:spChg chg="add mod">
          <ac:chgData name="Heike Krusemann" userId="22b930c6-ce99-468c-835c-dba6438d8ea3" providerId="ADAL" clId="{3079B4FC-2040-463E-ABD1-60AD5B706354}" dt="2022-10-14T13:47:28.235" v="1083" actId="1076"/>
          <ac:spMkLst>
            <pc:docMk/>
            <pc:sldMk cId="3566697642" sldId="570"/>
            <ac:spMk id="26" creationId="{0C21CEE2-F11A-7E11-7DCF-134356CAF92D}"/>
          </ac:spMkLst>
        </pc:spChg>
        <pc:spChg chg="add mod">
          <ac:chgData name="Heike Krusemann" userId="22b930c6-ce99-468c-835c-dba6438d8ea3" providerId="ADAL" clId="{3079B4FC-2040-463E-ABD1-60AD5B706354}" dt="2022-10-14T13:47:47.500" v="1090" actId="1076"/>
          <ac:spMkLst>
            <pc:docMk/>
            <pc:sldMk cId="3566697642" sldId="570"/>
            <ac:spMk id="27" creationId="{980AAD1A-7FED-44C3-4D1E-C57BDE5FF411}"/>
          </ac:spMkLst>
        </pc:spChg>
        <pc:spChg chg="add mod">
          <ac:chgData name="Heike Krusemann" userId="22b930c6-ce99-468c-835c-dba6438d8ea3" providerId="ADAL" clId="{3079B4FC-2040-463E-ABD1-60AD5B706354}" dt="2022-10-14T13:48:35.748" v="1100" actId="14100"/>
          <ac:spMkLst>
            <pc:docMk/>
            <pc:sldMk cId="3566697642" sldId="570"/>
            <ac:spMk id="28" creationId="{CDA65305-5796-D414-9674-91728E9DD9D9}"/>
          </ac:spMkLst>
        </pc:spChg>
        <pc:spChg chg="add del mod">
          <ac:chgData name="Heike Krusemann" userId="22b930c6-ce99-468c-835c-dba6438d8ea3" providerId="ADAL" clId="{3079B4FC-2040-463E-ABD1-60AD5B706354}" dt="2022-10-14T13:49:01.309" v="1107" actId="478"/>
          <ac:spMkLst>
            <pc:docMk/>
            <pc:sldMk cId="3566697642" sldId="570"/>
            <ac:spMk id="29" creationId="{A675C539-AA0B-8CF9-10BB-0BBD3AC66228}"/>
          </ac:spMkLst>
        </pc:spChg>
        <pc:spChg chg="add mod">
          <ac:chgData name="Heike Krusemann" userId="22b930c6-ce99-468c-835c-dba6438d8ea3" providerId="ADAL" clId="{3079B4FC-2040-463E-ABD1-60AD5B706354}" dt="2022-10-14T13:49:27.628" v="1113" actId="1076"/>
          <ac:spMkLst>
            <pc:docMk/>
            <pc:sldMk cId="3566697642" sldId="570"/>
            <ac:spMk id="30" creationId="{097E7A76-7244-93AD-D702-8BCBA099C67B}"/>
          </ac:spMkLst>
        </pc:spChg>
        <pc:spChg chg="add mod">
          <ac:chgData name="Heike Krusemann" userId="22b930c6-ce99-468c-835c-dba6438d8ea3" providerId="ADAL" clId="{3079B4FC-2040-463E-ABD1-60AD5B706354}" dt="2022-10-14T13:50:22.996" v="1122" actId="1076"/>
          <ac:spMkLst>
            <pc:docMk/>
            <pc:sldMk cId="3566697642" sldId="570"/>
            <ac:spMk id="31" creationId="{B9BBBC5F-457C-D368-FAF4-7FA666790489}"/>
          </ac:spMkLst>
        </pc:spChg>
        <pc:spChg chg="add mod">
          <ac:chgData name="Heike Krusemann" userId="22b930c6-ce99-468c-835c-dba6438d8ea3" providerId="ADAL" clId="{3079B4FC-2040-463E-ABD1-60AD5B706354}" dt="2022-10-14T13:51:03.284" v="1129" actId="1076"/>
          <ac:spMkLst>
            <pc:docMk/>
            <pc:sldMk cId="3566697642" sldId="570"/>
            <ac:spMk id="32" creationId="{DA35AAC2-9A4E-210F-F6DC-08ACE1C1BF54}"/>
          </ac:spMkLst>
        </pc:spChg>
        <pc:spChg chg="add mod">
          <ac:chgData name="Heike Krusemann" userId="22b930c6-ce99-468c-835c-dba6438d8ea3" providerId="ADAL" clId="{3079B4FC-2040-463E-ABD1-60AD5B706354}" dt="2022-10-14T13:51:21.132" v="1133" actId="1076"/>
          <ac:spMkLst>
            <pc:docMk/>
            <pc:sldMk cId="3566697642" sldId="570"/>
            <ac:spMk id="33" creationId="{49F5BA90-5F04-09CD-836C-CCA9B67B8E22}"/>
          </ac:spMkLst>
        </pc:spChg>
        <pc:graphicFrameChg chg="del">
          <ac:chgData name="Heike Krusemann" userId="22b930c6-ce99-468c-835c-dba6438d8ea3" providerId="ADAL" clId="{3079B4FC-2040-463E-ABD1-60AD5B706354}" dt="2022-10-14T13:07:00.691" v="151" actId="478"/>
          <ac:graphicFrameMkLst>
            <pc:docMk/>
            <pc:sldMk cId="3566697642" sldId="570"/>
            <ac:graphicFrameMk id="9" creationId="{C002B5A3-F14B-5446-B002-924DC6CEDA65}"/>
          </ac:graphicFrameMkLst>
        </pc:graphicFrameChg>
        <pc:picChg chg="add del mod">
          <ac:chgData name="Heike Krusemann" userId="22b930c6-ce99-468c-835c-dba6438d8ea3" providerId="ADAL" clId="{3079B4FC-2040-463E-ABD1-60AD5B706354}" dt="2022-10-14T13:07:03.885" v="152" actId="478"/>
          <ac:picMkLst>
            <pc:docMk/>
            <pc:sldMk cId="3566697642" sldId="570"/>
            <ac:picMk id="4" creationId="{516DDF0A-F0BD-4336-5420-4B0820D3F669}"/>
          </ac:picMkLst>
        </pc:picChg>
        <pc:picChg chg="add del mod">
          <ac:chgData name="Heike Krusemann" userId="22b930c6-ce99-468c-835c-dba6438d8ea3" providerId="ADAL" clId="{3079B4FC-2040-463E-ABD1-60AD5B706354}" dt="2022-10-14T13:07:03.885" v="152" actId="478"/>
          <ac:picMkLst>
            <pc:docMk/>
            <pc:sldMk cId="3566697642" sldId="570"/>
            <ac:picMk id="5" creationId="{03B7F44C-A8E7-3E0F-6417-02E9482ED4D8}"/>
          </ac:picMkLst>
        </pc:picChg>
        <pc:picChg chg="add del mod">
          <ac:chgData name="Heike Krusemann" userId="22b930c6-ce99-468c-835c-dba6438d8ea3" providerId="ADAL" clId="{3079B4FC-2040-463E-ABD1-60AD5B706354}" dt="2022-10-14T13:07:03.885" v="152" actId="478"/>
          <ac:picMkLst>
            <pc:docMk/>
            <pc:sldMk cId="3566697642" sldId="570"/>
            <ac:picMk id="7" creationId="{3A215031-BD45-6C4F-D792-B470E0CE0939}"/>
          </ac:picMkLst>
        </pc:picChg>
        <pc:picChg chg="add del mod">
          <ac:chgData name="Heike Krusemann" userId="22b930c6-ce99-468c-835c-dba6438d8ea3" providerId="ADAL" clId="{3079B4FC-2040-463E-ABD1-60AD5B706354}" dt="2022-10-14T13:07:07.616" v="153" actId="478"/>
          <ac:picMkLst>
            <pc:docMk/>
            <pc:sldMk cId="3566697642" sldId="570"/>
            <ac:picMk id="10" creationId="{8A724F38-D792-C3DB-DAED-05E645D5A7F9}"/>
          </ac:picMkLst>
        </pc:picChg>
        <pc:picChg chg="add mod">
          <ac:chgData name="Heike Krusemann" userId="22b930c6-ce99-468c-835c-dba6438d8ea3" providerId="ADAL" clId="{3079B4FC-2040-463E-ABD1-60AD5B706354}" dt="2022-10-14T13:42:52.764" v="861" actId="1076"/>
          <ac:picMkLst>
            <pc:docMk/>
            <pc:sldMk cId="3566697642" sldId="570"/>
            <ac:picMk id="11" creationId="{6A119B01-79D9-415E-EF4F-87AC63C14A09}"/>
          </ac:picMkLst>
        </pc:picChg>
        <pc:picChg chg="add mod">
          <ac:chgData name="Heike Krusemann" userId="22b930c6-ce99-468c-835c-dba6438d8ea3" providerId="ADAL" clId="{3079B4FC-2040-463E-ABD1-60AD5B706354}" dt="2022-10-14T13:21:41.892" v="209" actId="1076"/>
          <ac:picMkLst>
            <pc:docMk/>
            <pc:sldMk cId="3566697642" sldId="570"/>
            <ac:picMk id="12" creationId="{4483C563-F724-511A-B612-0D180A3F44E8}"/>
          </ac:picMkLst>
        </pc:picChg>
        <pc:picChg chg="del">
          <ac:chgData name="Heike Krusemann" userId="22b930c6-ce99-468c-835c-dba6438d8ea3" providerId="ADAL" clId="{3079B4FC-2040-463E-ABD1-60AD5B706354}" dt="2022-10-14T11:27:25.975" v="0" actId="478"/>
          <ac:picMkLst>
            <pc:docMk/>
            <pc:sldMk cId="3566697642" sldId="570"/>
            <ac:picMk id="13" creationId="{329ED45B-DA1C-3A6C-08CC-EBFE0F9469FD}"/>
          </ac:picMkLst>
        </pc:picChg>
        <pc:picChg chg="del">
          <ac:chgData name="Heike Krusemann" userId="22b930c6-ce99-468c-835c-dba6438d8ea3" providerId="ADAL" clId="{3079B4FC-2040-463E-ABD1-60AD5B706354}" dt="2022-10-14T11:27:35.320" v="3" actId="478"/>
          <ac:picMkLst>
            <pc:docMk/>
            <pc:sldMk cId="3566697642" sldId="570"/>
            <ac:picMk id="19" creationId="{0B80080F-9E73-68CB-FB38-ED4E95740AC0}"/>
          </ac:picMkLst>
        </pc:picChg>
        <pc:picChg chg="del">
          <ac:chgData name="Heike Krusemann" userId="22b930c6-ce99-468c-835c-dba6438d8ea3" providerId="ADAL" clId="{3079B4FC-2040-463E-ABD1-60AD5B706354}" dt="2022-10-14T11:27:42.375" v="6" actId="478"/>
          <ac:picMkLst>
            <pc:docMk/>
            <pc:sldMk cId="3566697642" sldId="570"/>
            <ac:picMk id="20" creationId="{21D3C688-DA2E-786B-41AF-302F1D6E5C19}"/>
          </ac:picMkLst>
        </pc:picChg>
        <pc:picChg chg="del">
          <ac:chgData name="Heike Krusemann" userId="22b930c6-ce99-468c-835c-dba6438d8ea3" providerId="ADAL" clId="{3079B4FC-2040-463E-ABD1-60AD5B706354}" dt="2022-10-14T11:27:52.053" v="9" actId="478"/>
          <ac:picMkLst>
            <pc:docMk/>
            <pc:sldMk cId="3566697642" sldId="570"/>
            <ac:picMk id="21" creationId="{10ABA1E0-1674-1054-086B-02A1642BF036}"/>
          </ac:picMkLst>
        </pc:picChg>
        <pc:picChg chg="add del mod">
          <ac:chgData name="Heike Krusemann" userId="22b930c6-ce99-468c-835c-dba6438d8ea3" providerId="ADAL" clId="{3079B4FC-2040-463E-ABD1-60AD5B706354}" dt="2022-10-14T13:45:28.926" v="1065"/>
          <ac:picMkLst>
            <pc:docMk/>
            <pc:sldMk cId="3566697642" sldId="570"/>
            <ac:picMk id="24" creationId="{BE703589-D643-09D6-4A74-150CE6DFF8A5}"/>
          </ac:picMkLst>
        </pc:picChg>
        <pc:picChg chg="del">
          <ac:chgData name="Heike Krusemann" userId="22b930c6-ce99-468c-835c-dba6438d8ea3" providerId="ADAL" clId="{3079B4FC-2040-463E-ABD1-60AD5B706354}" dt="2022-10-14T13:06:59.139" v="150" actId="478"/>
          <ac:picMkLst>
            <pc:docMk/>
            <pc:sldMk cId="3566697642" sldId="570"/>
            <ac:picMk id="1026" creationId="{83CAFF23-4027-1DFE-17FF-AEF16B8CBA09}"/>
          </ac:picMkLst>
        </pc:picChg>
        <pc:picChg chg="add mod">
          <ac:chgData name="Heike Krusemann" userId="22b930c6-ce99-468c-835c-dba6438d8ea3" providerId="ADAL" clId="{3079B4FC-2040-463E-ABD1-60AD5B706354}" dt="2022-10-14T13:45:55.460" v="1072" actId="1076"/>
          <ac:picMkLst>
            <pc:docMk/>
            <pc:sldMk cId="3566697642" sldId="570"/>
            <ac:picMk id="1028" creationId="{94F6E092-C933-AFFD-E652-678D15EC2F99}"/>
          </ac:picMkLst>
        </pc:picChg>
      </pc:sldChg>
      <pc:sldChg chg="addSp delSp modSp mod delAnim modAnim">
        <pc:chgData name="Heike Krusemann" userId="22b930c6-ce99-468c-835c-dba6438d8ea3" providerId="ADAL" clId="{3079B4FC-2040-463E-ABD1-60AD5B706354}" dt="2022-10-14T11:28:30.013" v="23" actId="1076"/>
        <pc:sldMkLst>
          <pc:docMk/>
          <pc:sldMk cId="902004900" sldId="571"/>
        </pc:sldMkLst>
        <pc:picChg chg="add mod">
          <ac:chgData name="Heike Krusemann" userId="22b930c6-ce99-468c-835c-dba6438d8ea3" providerId="ADAL" clId="{3079B4FC-2040-463E-ABD1-60AD5B706354}" dt="2022-10-14T11:28:07.293" v="14" actId="1076"/>
          <ac:picMkLst>
            <pc:docMk/>
            <pc:sldMk cId="902004900" sldId="571"/>
            <ac:picMk id="4" creationId="{FBDD9E28-F74A-C537-E18A-7D1AEE63A54E}"/>
          </ac:picMkLst>
        </pc:picChg>
        <pc:picChg chg="add mod">
          <ac:chgData name="Heike Krusemann" userId="22b930c6-ce99-468c-835c-dba6438d8ea3" providerId="ADAL" clId="{3079B4FC-2040-463E-ABD1-60AD5B706354}" dt="2022-10-14T11:28:13.085" v="17" actId="1076"/>
          <ac:picMkLst>
            <pc:docMk/>
            <pc:sldMk cId="902004900" sldId="571"/>
            <ac:picMk id="5" creationId="{7F435D03-2243-5373-2E41-15E25B5B8475}"/>
          </ac:picMkLst>
        </pc:picChg>
        <pc:picChg chg="add mod">
          <ac:chgData name="Heike Krusemann" userId="22b930c6-ce99-468c-835c-dba6438d8ea3" providerId="ADAL" clId="{3079B4FC-2040-463E-ABD1-60AD5B706354}" dt="2022-10-14T11:28:22.278" v="20" actId="1076"/>
          <ac:picMkLst>
            <pc:docMk/>
            <pc:sldMk cId="902004900" sldId="571"/>
            <ac:picMk id="7" creationId="{A62BA9CF-F361-922B-F726-2D4ACC854922}"/>
          </ac:picMkLst>
        </pc:picChg>
        <pc:picChg chg="add mod">
          <ac:chgData name="Heike Krusemann" userId="22b930c6-ce99-468c-835c-dba6438d8ea3" providerId="ADAL" clId="{3079B4FC-2040-463E-ABD1-60AD5B706354}" dt="2022-10-14T11:28:30.013" v="23" actId="1076"/>
          <ac:picMkLst>
            <pc:docMk/>
            <pc:sldMk cId="902004900" sldId="571"/>
            <ac:picMk id="8" creationId="{A1FF27CB-B0F7-E2A0-1383-E3FBCB750365}"/>
          </ac:picMkLst>
        </pc:picChg>
        <pc:picChg chg="del">
          <ac:chgData name="Heike Krusemann" userId="22b930c6-ce99-468c-835c-dba6438d8ea3" providerId="ADAL" clId="{3079B4FC-2040-463E-ABD1-60AD5B706354}" dt="2022-10-14T11:28:02.317" v="12" actId="478"/>
          <ac:picMkLst>
            <pc:docMk/>
            <pc:sldMk cId="902004900" sldId="571"/>
            <ac:picMk id="12" creationId="{E9770F4F-CD82-32AA-F522-ABCAB65D5947}"/>
          </ac:picMkLst>
        </pc:picChg>
        <pc:picChg chg="del">
          <ac:chgData name="Heike Krusemann" userId="22b930c6-ce99-468c-835c-dba6438d8ea3" providerId="ADAL" clId="{3079B4FC-2040-463E-ABD1-60AD5B706354}" dt="2022-10-14T11:28:08.416" v="15" actId="478"/>
          <ac:picMkLst>
            <pc:docMk/>
            <pc:sldMk cId="902004900" sldId="571"/>
            <ac:picMk id="13" creationId="{0044A80A-0FA9-33AB-3BA1-8D39B4A2463E}"/>
          </ac:picMkLst>
        </pc:picChg>
        <pc:picChg chg="del">
          <ac:chgData name="Heike Krusemann" userId="22b930c6-ce99-468c-835c-dba6438d8ea3" providerId="ADAL" clId="{3079B4FC-2040-463E-ABD1-60AD5B706354}" dt="2022-10-14T11:28:16.623" v="18" actId="478"/>
          <ac:picMkLst>
            <pc:docMk/>
            <pc:sldMk cId="902004900" sldId="571"/>
            <ac:picMk id="19" creationId="{7F860AAC-6480-3AFA-3D86-3AC2D0D02A19}"/>
          </ac:picMkLst>
        </pc:picChg>
        <pc:picChg chg="del">
          <ac:chgData name="Heike Krusemann" userId="22b930c6-ce99-468c-835c-dba6438d8ea3" providerId="ADAL" clId="{3079B4FC-2040-463E-ABD1-60AD5B706354}" dt="2022-10-14T11:28:25.126" v="21" actId="478"/>
          <ac:picMkLst>
            <pc:docMk/>
            <pc:sldMk cId="902004900" sldId="571"/>
            <ac:picMk id="20" creationId="{FA21C0F0-AB75-AD2A-6B9C-544526BDDD5B}"/>
          </ac:picMkLst>
        </pc:picChg>
      </pc:sldChg>
      <pc:sldChg chg="addSp delSp modSp mod delAnim modAnim">
        <pc:chgData name="Heike Krusemann" userId="22b930c6-ce99-468c-835c-dba6438d8ea3" providerId="ADAL" clId="{3079B4FC-2040-463E-ABD1-60AD5B706354}" dt="2022-10-14T11:29:00.365" v="35" actId="1076"/>
        <pc:sldMkLst>
          <pc:docMk/>
          <pc:sldMk cId="2223828892" sldId="572"/>
        </pc:sldMkLst>
        <pc:picChg chg="add mod">
          <ac:chgData name="Heike Krusemann" userId="22b930c6-ce99-468c-835c-dba6438d8ea3" providerId="ADAL" clId="{3079B4FC-2040-463E-ABD1-60AD5B706354}" dt="2022-10-14T11:28:40.237" v="26" actId="1076"/>
          <ac:picMkLst>
            <pc:docMk/>
            <pc:sldMk cId="2223828892" sldId="572"/>
            <ac:picMk id="5" creationId="{C7C94D8D-0FDD-D4C0-DC04-CC1ADEE15597}"/>
          </ac:picMkLst>
        </pc:picChg>
        <pc:picChg chg="add mod">
          <ac:chgData name="Heike Krusemann" userId="22b930c6-ce99-468c-835c-dba6438d8ea3" providerId="ADAL" clId="{3079B4FC-2040-463E-ABD1-60AD5B706354}" dt="2022-10-14T11:28:47.637" v="29" actId="1076"/>
          <ac:picMkLst>
            <pc:docMk/>
            <pc:sldMk cId="2223828892" sldId="572"/>
            <ac:picMk id="6" creationId="{D23C5F04-FA58-42A2-D2CE-F9CBB708F6DC}"/>
          </ac:picMkLst>
        </pc:picChg>
        <pc:picChg chg="add mod">
          <ac:chgData name="Heike Krusemann" userId="22b930c6-ce99-468c-835c-dba6438d8ea3" providerId="ADAL" clId="{3079B4FC-2040-463E-ABD1-60AD5B706354}" dt="2022-10-14T11:28:53.413" v="32" actId="1076"/>
          <ac:picMkLst>
            <pc:docMk/>
            <pc:sldMk cId="2223828892" sldId="572"/>
            <ac:picMk id="7" creationId="{C5F9C3D6-F852-4F33-C71A-903BD9E88E85}"/>
          </ac:picMkLst>
        </pc:picChg>
        <pc:picChg chg="del">
          <ac:chgData name="Heike Krusemann" userId="22b930c6-ce99-468c-835c-dba6438d8ea3" providerId="ADAL" clId="{3079B4FC-2040-463E-ABD1-60AD5B706354}" dt="2022-10-14T11:28:33.407" v="24" actId="478"/>
          <ac:picMkLst>
            <pc:docMk/>
            <pc:sldMk cId="2223828892" sldId="572"/>
            <ac:picMk id="12" creationId="{880323D8-6038-3E13-A146-5FC25F4B6750}"/>
          </ac:picMkLst>
        </pc:picChg>
        <pc:picChg chg="del">
          <ac:chgData name="Heike Krusemann" userId="22b930c6-ce99-468c-835c-dba6438d8ea3" providerId="ADAL" clId="{3079B4FC-2040-463E-ABD1-60AD5B706354}" dt="2022-10-14T11:28:42.855" v="27" actId="478"/>
          <ac:picMkLst>
            <pc:docMk/>
            <pc:sldMk cId="2223828892" sldId="572"/>
            <ac:picMk id="13" creationId="{2E8F452A-DBF8-9A66-0368-1D4350643DBA}"/>
          </ac:picMkLst>
        </pc:picChg>
        <pc:picChg chg="del">
          <ac:chgData name="Heike Krusemann" userId="22b930c6-ce99-468c-835c-dba6438d8ea3" providerId="ADAL" clId="{3079B4FC-2040-463E-ABD1-60AD5B706354}" dt="2022-10-14T11:28:48.823" v="30" actId="478"/>
          <ac:picMkLst>
            <pc:docMk/>
            <pc:sldMk cId="2223828892" sldId="572"/>
            <ac:picMk id="14" creationId="{187FA95A-8580-84C7-DEB0-5B83E76D3518}"/>
          </ac:picMkLst>
        </pc:picChg>
        <pc:picChg chg="del">
          <ac:chgData name="Heike Krusemann" userId="22b930c6-ce99-468c-835c-dba6438d8ea3" providerId="ADAL" clId="{3079B4FC-2040-463E-ABD1-60AD5B706354}" dt="2022-10-14T11:28:55.516" v="33" actId="478"/>
          <ac:picMkLst>
            <pc:docMk/>
            <pc:sldMk cId="2223828892" sldId="572"/>
            <ac:picMk id="17" creationId="{980F8AC9-F8FE-DF61-33D0-4FE68629B79A}"/>
          </ac:picMkLst>
        </pc:picChg>
        <pc:picChg chg="add mod">
          <ac:chgData name="Heike Krusemann" userId="22b930c6-ce99-468c-835c-dba6438d8ea3" providerId="ADAL" clId="{3079B4FC-2040-463E-ABD1-60AD5B706354}" dt="2022-10-14T11:29:00.365" v="35" actId="1076"/>
          <ac:picMkLst>
            <pc:docMk/>
            <pc:sldMk cId="2223828892" sldId="572"/>
            <ac:picMk id="18" creationId="{8454321F-54F1-366B-D3DC-92E08824D5EE}"/>
          </ac:picMkLst>
        </pc:picChg>
      </pc:sldChg>
      <pc:sldChg chg="addSp delSp modSp mod delAnim modAnim">
        <pc:chgData name="Heike Krusemann" userId="22b930c6-ce99-468c-835c-dba6438d8ea3" providerId="ADAL" clId="{3079B4FC-2040-463E-ABD1-60AD5B706354}" dt="2022-10-14T11:29:31.845" v="47" actId="1076"/>
        <pc:sldMkLst>
          <pc:docMk/>
          <pc:sldMk cId="1428749964" sldId="573"/>
        </pc:sldMkLst>
        <pc:picChg chg="add mod">
          <ac:chgData name="Heike Krusemann" userId="22b930c6-ce99-468c-835c-dba6438d8ea3" providerId="ADAL" clId="{3079B4FC-2040-463E-ABD1-60AD5B706354}" dt="2022-10-14T11:29:12.049" v="38" actId="1076"/>
          <ac:picMkLst>
            <pc:docMk/>
            <pc:sldMk cId="1428749964" sldId="573"/>
            <ac:picMk id="5" creationId="{7E662C6F-C551-C859-DBCB-9F9E6B853277}"/>
          </ac:picMkLst>
        </pc:picChg>
        <pc:picChg chg="add mod">
          <ac:chgData name="Heike Krusemann" userId="22b930c6-ce99-468c-835c-dba6438d8ea3" providerId="ADAL" clId="{3079B4FC-2040-463E-ABD1-60AD5B706354}" dt="2022-10-14T11:29:18.533" v="41" actId="1076"/>
          <ac:picMkLst>
            <pc:docMk/>
            <pc:sldMk cId="1428749964" sldId="573"/>
            <ac:picMk id="6" creationId="{554616DC-610A-B451-47BE-746F1479D0E5}"/>
          </ac:picMkLst>
        </pc:picChg>
        <pc:picChg chg="add mod">
          <ac:chgData name="Heike Krusemann" userId="22b930c6-ce99-468c-835c-dba6438d8ea3" providerId="ADAL" clId="{3079B4FC-2040-463E-ABD1-60AD5B706354}" dt="2022-10-14T11:29:25.205" v="44" actId="1076"/>
          <ac:picMkLst>
            <pc:docMk/>
            <pc:sldMk cId="1428749964" sldId="573"/>
            <ac:picMk id="7" creationId="{B44320C8-A672-1FF8-06A5-F63A109A6008}"/>
          </ac:picMkLst>
        </pc:picChg>
        <pc:picChg chg="del">
          <ac:chgData name="Heike Krusemann" userId="22b930c6-ce99-468c-835c-dba6438d8ea3" providerId="ADAL" clId="{3079B4FC-2040-463E-ABD1-60AD5B706354}" dt="2022-10-14T11:29:07.900" v="36" actId="478"/>
          <ac:picMkLst>
            <pc:docMk/>
            <pc:sldMk cId="1428749964" sldId="573"/>
            <ac:picMk id="12" creationId="{584635BA-94C7-381D-8CD9-D928C25321F1}"/>
          </ac:picMkLst>
        </pc:picChg>
        <pc:picChg chg="del">
          <ac:chgData name="Heike Krusemann" userId="22b930c6-ce99-468c-835c-dba6438d8ea3" providerId="ADAL" clId="{3079B4FC-2040-463E-ABD1-60AD5B706354}" dt="2022-10-14T11:29:13.676" v="39" actId="478"/>
          <ac:picMkLst>
            <pc:docMk/>
            <pc:sldMk cId="1428749964" sldId="573"/>
            <ac:picMk id="13" creationId="{D7BD3778-801A-7128-6586-13A9EE647E01}"/>
          </ac:picMkLst>
        </pc:picChg>
        <pc:picChg chg="del">
          <ac:chgData name="Heike Krusemann" userId="22b930c6-ce99-468c-835c-dba6438d8ea3" providerId="ADAL" clId="{3079B4FC-2040-463E-ABD1-60AD5B706354}" dt="2022-10-14T11:29:20.008" v="42" actId="478"/>
          <ac:picMkLst>
            <pc:docMk/>
            <pc:sldMk cId="1428749964" sldId="573"/>
            <ac:picMk id="14" creationId="{0BE3D7E9-9BD1-6596-B6CD-38CC6D038286}"/>
          </ac:picMkLst>
        </pc:picChg>
        <pc:picChg chg="del">
          <ac:chgData name="Heike Krusemann" userId="22b930c6-ce99-468c-835c-dba6438d8ea3" providerId="ADAL" clId="{3079B4FC-2040-463E-ABD1-60AD5B706354}" dt="2022-10-14T11:29:26.544" v="45" actId="478"/>
          <ac:picMkLst>
            <pc:docMk/>
            <pc:sldMk cId="1428749964" sldId="573"/>
            <ac:picMk id="17" creationId="{30CD3592-78FB-82A4-F09C-DFAB04C5CC9E}"/>
          </ac:picMkLst>
        </pc:picChg>
        <pc:picChg chg="add mod">
          <ac:chgData name="Heike Krusemann" userId="22b930c6-ce99-468c-835c-dba6438d8ea3" providerId="ADAL" clId="{3079B4FC-2040-463E-ABD1-60AD5B706354}" dt="2022-10-14T11:29:31.845" v="47" actId="1076"/>
          <ac:picMkLst>
            <pc:docMk/>
            <pc:sldMk cId="1428749964" sldId="573"/>
            <ac:picMk id="18" creationId="{CB98C21C-1663-70E8-8786-E9A4F43676A0}"/>
          </ac:picMkLst>
        </pc:picChg>
      </pc:sldChg>
      <pc:sldChg chg="addSp delSp modSp mod delAnim modAnim">
        <pc:chgData name="Heike Krusemann" userId="22b930c6-ce99-468c-835c-dba6438d8ea3" providerId="ADAL" clId="{3079B4FC-2040-463E-ABD1-60AD5B706354}" dt="2022-10-14T11:30:01.357" v="56" actId="1076"/>
        <pc:sldMkLst>
          <pc:docMk/>
          <pc:sldMk cId="589871932" sldId="576"/>
        </pc:sldMkLst>
        <pc:picChg chg="add mod">
          <ac:chgData name="Heike Krusemann" userId="22b930c6-ce99-468c-835c-dba6438d8ea3" providerId="ADAL" clId="{3079B4FC-2040-463E-ABD1-60AD5B706354}" dt="2022-10-14T11:29:42.069" v="50" actId="1076"/>
          <ac:picMkLst>
            <pc:docMk/>
            <pc:sldMk cId="589871932" sldId="576"/>
            <ac:picMk id="2" creationId="{5A2099C7-7D45-62D2-10EE-E993C18C74F7}"/>
          </ac:picMkLst>
        </pc:picChg>
        <pc:picChg chg="add mod">
          <ac:chgData name="Heike Krusemann" userId="22b930c6-ce99-468c-835c-dba6438d8ea3" providerId="ADAL" clId="{3079B4FC-2040-463E-ABD1-60AD5B706354}" dt="2022-10-14T11:29:51.941" v="53" actId="1076"/>
          <ac:picMkLst>
            <pc:docMk/>
            <pc:sldMk cId="589871932" sldId="576"/>
            <ac:picMk id="4" creationId="{0ABCDDFD-2F95-9002-D677-356E775B850D}"/>
          </ac:picMkLst>
        </pc:picChg>
        <pc:picChg chg="add mod">
          <ac:chgData name="Heike Krusemann" userId="22b930c6-ce99-468c-835c-dba6438d8ea3" providerId="ADAL" clId="{3079B4FC-2040-463E-ABD1-60AD5B706354}" dt="2022-10-14T11:30:01.357" v="56" actId="1076"/>
          <ac:picMkLst>
            <pc:docMk/>
            <pc:sldMk cId="589871932" sldId="576"/>
            <ac:picMk id="7" creationId="{71EDA0A5-8876-A6B4-E5E3-061A9580D940}"/>
          </ac:picMkLst>
        </pc:picChg>
        <pc:picChg chg="del">
          <ac:chgData name="Heike Krusemann" userId="22b930c6-ce99-468c-835c-dba6438d8ea3" providerId="ADAL" clId="{3079B4FC-2040-463E-ABD1-60AD5B706354}" dt="2022-10-14T11:29:36.992" v="48" actId="478"/>
          <ac:picMkLst>
            <pc:docMk/>
            <pc:sldMk cId="589871932" sldId="576"/>
            <ac:picMk id="13" creationId="{01C545F1-6599-A87C-6DF5-5CC0EBE153EF}"/>
          </ac:picMkLst>
        </pc:picChg>
        <pc:picChg chg="del">
          <ac:chgData name="Heike Krusemann" userId="22b930c6-ce99-468c-835c-dba6438d8ea3" providerId="ADAL" clId="{3079B4FC-2040-463E-ABD1-60AD5B706354}" dt="2022-10-14T11:29:43.275" v="51" actId="478"/>
          <ac:picMkLst>
            <pc:docMk/>
            <pc:sldMk cId="589871932" sldId="576"/>
            <ac:picMk id="14" creationId="{A04A6F2D-EDA6-32DB-AF25-B47F80827AEA}"/>
          </ac:picMkLst>
        </pc:picChg>
        <pc:picChg chg="del">
          <ac:chgData name="Heike Krusemann" userId="22b930c6-ce99-468c-835c-dba6438d8ea3" providerId="ADAL" clId="{3079B4FC-2040-463E-ABD1-60AD5B706354}" dt="2022-10-14T11:29:53.437" v="54" actId="478"/>
          <ac:picMkLst>
            <pc:docMk/>
            <pc:sldMk cId="589871932" sldId="576"/>
            <ac:picMk id="15" creationId="{C8558AC3-2FC5-99A7-90AC-EA31B4B04C7C}"/>
          </ac:picMkLst>
        </pc:picChg>
      </pc:sldChg>
      <pc:sldChg chg="addSp delSp modSp mod delAnim modAnim">
        <pc:chgData name="Heike Krusemann" userId="22b930c6-ce99-468c-835c-dba6438d8ea3" providerId="ADAL" clId="{3079B4FC-2040-463E-ABD1-60AD5B706354}" dt="2022-10-14T11:30:24.429" v="65" actId="1076"/>
        <pc:sldMkLst>
          <pc:docMk/>
          <pc:sldMk cId="4059439947" sldId="578"/>
        </pc:sldMkLst>
        <pc:picChg chg="add mod">
          <ac:chgData name="Heike Krusemann" userId="22b930c6-ce99-468c-835c-dba6438d8ea3" providerId="ADAL" clId="{3079B4FC-2040-463E-ABD1-60AD5B706354}" dt="2022-10-14T11:30:10.061" v="59" actId="1076"/>
          <ac:picMkLst>
            <pc:docMk/>
            <pc:sldMk cId="4059439947" sldId="578"/>
            <ac:picMk id="2" creationId="{F155B479-1834-D799-C95C-CE408552256A}"/>
          </ac:picMkLst>
        </pc:picChg>
        <pc:picChg chg="add mod">
          <ac:chgData name="Heike Krusemann" userId="22b930c6-ce99-468c-835c-dba6438d8ea3" providerId="ADAL" clId="{3079B4FC-2040-463E-ABD1-60AD5B706354}" dt="2022-10-14T11:30:15.693" v="62" actId="1076"/>
          <ac:picMkLst>
            <pc:docMk/>
            <pc:sldMk cId="4059439947" sldId="578"/>
            <ac:picMk id="4" creationId="{0A3A89A8-23AF-5971-F27F-D25F0F0CD9A1}"/>
          </ac:picMkLst>
        </pc:picChg>
        <pc:picChg chg="add mod">
          <ac:chgData name="Heike Krusemann" userId="22b930c6-ce99-468c-835c-dba6438d8ea3" providerId="ADAL" clId="{3079B4FC-2040-463E-ABD1-60AD5B706354}" dt="2022-10-14T11:30:24.429" v="65" actId="1076"/>
          <ac:picMkLst>
            <pc:docMk/>
            <pc:sldMk cId="4059439947" sldId="578"/>
            <ac:picMk id="7" creationId="{F6041F4E-8D57-1173-2694-CF620368E3C2}"/>
          </ac:picMkLst>
        </pc:picChg>
        <pc:picChg chg="del">
          <ac:chgData name="Heike Krusemann" userId="22b930c6-ce99-468c-835c-dba6438d8ea3" providerId="ADAL" clId="{3079B4FC-2040-463E-ABD1-60AD5B706354}" dt="2022-10-14T11:30:05.248" v="57" actId="478"/>
          <ac:picMkLst>
            <pc:docMk/>
            <pc:sldMk cId="4059439947" sldId="578"/>
            <ac:picMk id="8" creationId="{54B506F6-A467-0020-FA97-6C21E82D5404}"/>
          </ac:picMkLst>
        </pc:picChg>
        <pc:picChg chg="del">
          <ac:chgData name="Heike Krusemann" userId="22b930c6-ce99-468c-835c-dba6438d8ea3" providerId="ADAL" clId="{3079B4FC-2040-463E-ABD1-60AD5B706354}" dt="2022-10-14T11:30:11.434" v="60" actId="478"/>
          <ac:picMkLst>
            <pc:docMk/>
            <pc:sldMk cId="4059439947" sldId="578"/>
            <ac:picMk id="12" creationId="{97F68CEC-9454-3201-5093-91592F661D4A}"/>
          </ac:picMkLst>
        </pc:picChg>
        <pc:picChg chg="del">
          <ac:chgData name="Heike Krusemann" userId="22b930c6-ce99-468c-835c-dba6438d8ea3" providerId="ADAL" clId="{3079B4FC-2040-463E-ABD1-60AD5B706354}" dt="2022-10-14T11:30:17.647" v="63" actId="478"/>
          <ac:picMkLst>
            <pc:docMk/>
            <pc:sldMk cId="4059439947" sldId="578"/>
            <ac:picMk id="13" creationId="{18498C19-07A8-B2C1-97A3-0D699D2928E8}"/>
          </ac:picMkLst>
        </pc:picChg>
      </pc:sldChg>
      <pc:sldChg chg="delSp modSp mod">
        <pc:chgData name="Heike Krusemann" userId="22b930c6-ce99-468c-835c-dba6438d8ea3" providerId="ADAL" clId="{3079B4FC-2040-463E-ABD1-60AD5B706354}" dt="2022-10-14T13:53:57.100" v="1321" actId="1076"/>
        <pc:sldMkLst>
          <pc:docMk/>
          <pc:sldMk cId="0" sldId="581"/>
        </pc:sldMkLst>
        <pc:spChg chg="del mod">
          <ac:chgData name="Heike Krusemann" userId="22b930c6-ce99-468c-835c-dba6438d8ea3" providerId="ADAL" clId="{3079B4FC-2040-463E-ABD1-60AD5B706354}" dt="2022-10-14T13:53:30.180" v="1313" actId="478"/>
          <ac:spMkLst>
            <pc:docMk/>
            <pc:sldMk cId="0" sldId="581"/>
            <ac:spMk id="3" creationId="{15AEFC4E-2760-3C93-9373-E2C480B9AE93}"/>
          </ac:spMkLst>
        </pc:spChg>
        <pc:spChg chg="mod">
          <ac:chgData name="Heike Krusemann" userId="22b930c6-ce99-468c-835c-dba6438d8ea3" providerId="ADAL" clId="{3079B4FC-2040-463E-ABD1-60AD5B706354}" dt="2022-10-14T13:53:57.100" v="1321" actId="1076"/>
          <ac:spMkLst>
            <pc:docMk/>
            <pc:sldMk cId="0" sldId="581"/>
            <ac:spMk id="7" creationId="{527D8509-23D0-4DD8-9B33-4BAB0429369D}"/>
          </ac:spMkLst>
        </pc:spChg>
      </pc:sldChg>
      <pc:sldChg chg="add">
        <pc:chgData name="Heike Krusemann" userId="22b930c6-ce99-468c-835c-dba6438d8ea3" providerId="ADAL" clId="{3079B4FC-2040-463E-ABD1-60AD5B706354}" dt="2022-10-14T13:06:44.747" v="147" actId="2890"/>
        <pc:sldMkLst>
          <pc:docMk/>
          <pc:sldMk cId="2871202873" sldId="5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8A7EE-902B-453D-BFFD-1D9B00542736}" type="datetimeFigureOut">
              <a:rPr lang="en-GB" smtClean="0"/>
              <a:t>16/03/2024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AF3E6-4D5A-4BDE-9512-B80FC379B7E7}" type="slidenum">
              <a:rPr lang="en-GB" smtClean="0"/>
              <a:t>‹N›</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endParaRPr lang="en-GB" sz="1200" b="0" strike="noStrike" spc="-1">
              <a:latin typeface="Arial"/>
            </a:endParaRPr>
          </a:p>
          <a:p>
            <a:pPr marL="0" indent="-216000">
              <a:lnSpc>
                <a:spcPct val="100000"/>
              </a:lnSpc>
            </a:pPr>
            <a:r>
              <a:rPr lang="en-GB" sz="1400" b="0" strike="noStrike" spc="-1">
                <a:solidFill>
                  <a:srgbClr val="000000"/>
                </a:solidFill>
                <a:latin typeface="Calibri"/>
                <a:ea typeface="Calibri"/>
              </a:rPr>
              <a:t>Artwork by Steve Clarke. All additional pictures selected from </a:t>
            </a:r>
            <a:r>
              <a:rPr lang="en-GB" sz="1400" b="0" strike="noStrike" spc="-1" err="1">
                <a:solidFill>
                  <a:srgbClr val="000000"/>
                </a:solidFill>
                <a:latin typeface="Calibri"/>
                <a:ea typeface="Calibri"/>
              </a:rPr>
              <a:t>Pixabay</a:t>
            </a:r>
            <a:r>
              <a:rPr lang="en-GB" sz="1400" b="0" strike="noStrike" spc="-1">
                <a:solidFill>
                  <a:srgbClr val="000000"/>
                </a:solidFill>
                <a:latin typeface="Calibri"/>
                <a:ea typeface="Calibri"/>
              </a:rPr>
              <a:t> and are</a:t>
            </a:r>
          </a:p>
          <a:p>
            <a:pPr marL="0" indent="-216000">
              <a:lnSpc>
                <a:spcPct val="100000"/>
              </a:lnSpc>
            </a:pPr>
            <a:r>
              <a:rPr lang="en-GB" sz="1400" b="0" strike="noStrike" spc="-1">
                <a:solidFill>
                  <a:srgbClr val="000000"/>
                </a:solidFill>
                <a:latin typeface="Calibri"/>
                <a:ea typeface="Calibri"/>
              </a:rPr>
              <a:t>available under a Creative Commons license, no attribution required.</a:t>
            </a:r>
            <a:endParaRPr lang="en-GB" sz="1400" b="0" strike="noStrike" spc="-1">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strike="noStrike" spc="-1">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br>
              <a:rPr lang="en-GB" sz="1200" b="0" i="1" strike="noStrike" spc="-1">
                <a:solidFill>
                  <a:srgbClr val="002060"/>
                </a:solidFill>
                <a:latin typeface="Century Gothic"/>
                <a:ea typeface="Century Gothic"/>
              </a:rPr>
            </a:br>
            <a:r>
              <a:rPr lang="en-GB" b="1"/>
              <a:t>Word frequency </a:t>
            </a:r>
            <a:r>
              <a:rPr lang="en-GB" b="1" baseline="0"/>
              <a:t>(1 is the most frequent word in German):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200" b="1" i="1" strike="noStrike" spc="-1">
              <a:solidFill>
                <a:srgbClr val="002060"/>
              </a:solidFill>
              <a:effectLst/>
              <a:latin typeface="Century Gothic"/>
              <a:ea typeface="+mn-ea"/>
              <a:cs typeface="+mn-cs"/>
            </a:endParaRPr>
          </a:p>
          <a:p>
            <a:pPr marL="216000" indent="-216000">
              <a:lnSpc>
                <a:spcPct val="100000"/>
              </a:lnSpc>
            </a:pPr>
            <a:r>
              <a:rPr lang="en-GB" sz="1100">
                <a:solidFill>
                  <a:sysClr val="windowText" lastClr="000000"/>
                </a:solidFill>
                <a:effectLst/>
                <a:latin typeface="+mn-lt"/>
                <a:ea typeface="+mn-ea"/>
                <a:cs typeface="+mn-cs"/>
              </a:rPr>
              <a:t>Jones, R.L &amp; </a:t>
            </a:r>
            <a:r>
              <a:rPr lang="en-GB" sz="1100" err="1">
                <a:solidFill>
                  <a:sysClr val="windowText" lastClr="000000"/>
                </a:solidFill>
                <a:effectLst/>
                <a:latin typeface="+mn-lt"/>
                <a:ea typeface="+mn-ea"/>
                <a:cs typeface="+mn-cs"/>
              </a:rPr>
              <a:t>Tschirner</a:t>
            </a:r>
            <a:r>
              <a:rPr lang="en-GB" sz="1100">
                <a:solidFill>
                  <a:sysClr val="windowText" lastClr="000000"/>
                </a:solidFill>
                <a:effectLst/>
                <a:latin typeface="+mn-lt"/>
                <a:ea typeface="+mn-ea"/>
                <a:cs typeface="+mn-cs"/>
              </a:rPr>
              <a:t>, E. (2019). A frequency dictionary of German: Core vocabulary for learners. London: Routledge.</a:t>
            </a:r>
            <a:endParaRPr lang="en-GB" sz="1100" baseline="0">
              <a:solidFill>
                <a:sysClr val="windowText" lastClr="000000"/>
              </a:solidFill>
            </a:endParaRPr>
          </a:p>
          <a:p>
            <a:pPr marL="0" indent="-216000">
              <a:lnSpc>
                <a:spcPct val="100000"/>
              </a:lnSpc>
            </a:pPr>
            <a:endParaRPr lang="en-GB" sz="1100" b="0" strike="noStrike" spc="-1">
              <a:latin typeface="Arial"/>
            </a:endParaRPr>
          </a:p>
          <a:p>
            <a:pPr marL="0" indent="-216000">
              <a:lnSpc>
                <a:spcPct val="100000"/>
              </a:lnSpc>
            </a:pPr>
            <a:r>
              <a:rPr lang="en-GB" sz="1100" b="0" strike="noStrike" spc="-1">
                <a:solidFill>
                  <a:srgbClr val="000000"/>
                </a:solidFill>
                <a:latin typeface="Calibri"/>
                <a:ea typeface="Calibri"/>
              </a:rPr>
              <a:t>The frequency rankings for words that occur in this PowerPoint which have been</a:t>
            </a:r>
            <a:r>
              <a:rPr lang="en-GB" sz="1100" b="0" i="1" strike="noStrike" spc="-1">
                <a:solidFill>
                  <a:srgbClr val="000000"/>
                </a:solidFill>
                <a:latin typeface="Calibri"/>
                <a:ea typeface="Calibri"/>
              </a:rPr>
              <a:t> previously</a:t>
            </a:r>
            <a:r>
              <a:rPr lang="en-GB" sz="1100" b="0" strike="noStrike" spc="-1">
                <a:solidFill>
                  <a:srgbClr val="000000"/>
                </a:solidFill>
                <a:latin typeface="Calibri"/>
                <a:ea typeface="Calibri"/>
              </a:rPr>
              <a:t> introduced in these resources are given in the SOW and in the resources that first introduced and formally re-visited those words.  </a:t>
            </a:r>
            <a:r>
              <a:rPr lang="en-GB" sz="1200" b="0" strike="noStrike" spc="-1">
                <a:solidFill>
                  <a:srgbClr val="000000"/>
                </a:solidFill>
                <a:latin typeface="Calibri"/>
                <a:ea typeface="Calibri"/>
              </a:rPr>
              <a:t>For any </a:t>
            </a:r>
            <a:r>
              <a:rPr lang="en-GB" sz="1200" b="0" i="1" strike="noStrike" spc="-1">
                <a:solidFill>
                  <a:srgbClr val="000000"/>
                </a:solidFill>
                <a:latin typeface="Calibri"/>
                <a:ea typeface="Calibri"/>
              </a:rPr>
              <a:t>other </a:t>
            </a:r>
            <a:r>
              <a:rPr lang="en-GB" sz="1200" b="0" strike="noStrike" spc="-1">
                <a:solidFill>
                  <a:srgbClr val="000000"/>
                </a:solidFill>
                <a:latin typeface="Calibri"/>
                <a:ea typeface="Calibri"/>
              </a:rPr>
              <a:t>words that occur incidentally in this PowerPoint, frequency rankings will be provided in the notes field wherever possible.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endParaRPr lang="en-GB" sz="1200" b="0" strike="noStrike" spc="-1">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3 and the correct word, or they could fill in the boxes if they have printed assessment sheets).</a:t>
            </a:r>
          </a:p>
          <a:p>
            <a:pPr marL="229320" indent="-228600">
              <a:lnSpc>
                <a:spcPct val="100000"/>
              </a:lnSpc>
              <a:buAutoNum type="arabicPeriod"/>
            </a:pPr>
            <a:endParaRPr lang="en-GB" sz="1200" b="0" strike="noStrike" spc="-1" dirty="0">
              <a:solidFill>
                <a:srgbClr val="000000"/>
              </a:solidFill>
              <a:latin typeface="Calibri"/>
            </a:endParaRPr>
          </a:p>
          <a:p>
            <a:pPr marL="229320" indent="-228600">
              <a:lnSpc>
                <a:spcPct val="100000"/>
              </a:lnSpc>
              <a:buAutoNum type="arabicPeriod"/>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559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Ensure that the task is clear.  </a:t>
            </a:r>
          </a:p>
          <a:p>
            <a:pPr marL="229320" indent="-228600">
              <a:lnSpc>
                <a:spcPct val="100000"/>
              </a:lnSpc>
              <a:buAutoNum type="arabicPeriod"/>
            </a:pPr>
            <a:r>
              <a:rPr lang="en-GB" sz="1200" b="0" strike="noStrike" spc="-1">
                <a:solidFill>
                  <a:srgbClr val="000000"/>
                </a:solidFill>
                <a:latin typeface="Calibri"/>
              </a:rPr>
              <a:t>Pupils could write 1 – 2 and true or false, or they could circle one of true or false if they have printed assessment sheets.</a:t>
            </a:r>
          </a:p>
          <a:p>
            <a:pPr marL="229320" indent="-228600">
              <a:lnSpc>
                <a:spcPct val="100000"/>
              </a:lnSpc>
              <a:buAutoNum type="arabicPeriod"/>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82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Ensure that the task is clear.  </a:t>
            </a:r>
          </a:p>
          <a:p>
            <a:pPr marL="229320" indent="-228600">
              <a:lnSpc>
                <a:spcPct val="100000"/>
              </a:lnSpc>
              <a:buAutoNum type="arabicPeriod"/>
            </a:pPr>
            <a:r>
              <a:rPr lang="en-GB" sz="1800" b="0" strike="noStrike" spc="-1" dirty="0">
                <a:solidFill>
                  <a:srgbClr val="000000"/>
                </a:solidFill>
                <a:latin typeface="Calibri"/>
              </a:rPr>
              <a:t>Pupils could write 1 – 6 and the individual English word meanings (or they could fill in if they have printed assessment sheets).</a:t>
            </a:r>
          </a:p>
          <a:p>
            <a:pPr marL="720" indent="0">
              <a:lnSpc>
                <a:spcPct val="100000"/>
              </a:lnSpc>
              <a:buNone/>
            </a:pPr>
            <a:endParaRPr lang="en-GB" sz="1800" b="0" strike="noStrike" spc="-1" dirty="0">
              <a:latin typeface="Arial"/>
            </a:endParaRP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37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800" b="1" strike="noStrike" spc="-1" dirty="0">
                <a:solidFill>
                  <a:srgbClr val="000000"/>
                </a:solidFill>
                <a:latin typeface="Calibri"/>
              </a:rPr>
              <a:t>Timing</a:t>
            </a:r>
            <a:r>
              <a:rPr lang="en-GB" sz="1800" b="0" strike="noStrike" spc="-1" dirty="0">
                <a:solidFill>
                  <a:srgbClr val="000000"/>
                </a:solidFill>
                <a:latin typeface="Calibri"/>
              </a:rPr>
              <a:t>: flexible</a:t>
            </a:r>
          </a:p>
          <a:p>
            <a:pPr marL="0" indent="0">
              <a:lnSpc>
                <a:spcPct val="100000"/>
              </a:lnSpc>
              <a:buNone/>
            </a:pPr>
            <a:endParaRPr lang="en-GB" sz="1800" b="0" strike="noStrike" spc="-1" dirty="0">
              <a:solidFill>
                <a:srgbClr val="000000"/>
              </a:solidFill>
              <a:latin typeface="Calibri"/>
            </a:endParaRPr>
          </a:p>
          <a:p>
            <a:pPr marL="0" marR="0" lvl="0" indent="0" algn="l" rtl="0">
              <a:lnSpc>
                <a:spcPct val="100000"/>
              </a:lnSpc>
              <a:spcBef>
                <a:spcPts val="0"/>
              </a:spcBef>
              <a:spcAft>
                <a:spcPts val="0"/>
              </a:spcAft>
              <a:buClr>
                <a:schemeClr val="dk1"/>
              </a:buClr>
              <a:buSzPts val="1200"/>
              <a:buFont typeface="Calibri"/>
              <a:buNone/>
            </a:pPr>
            <a:r>
              <a:rPr lang="en-GB" sz="1800" b="1" dirty="0"/>
              <a:t>Note: </a:t>
            </a:r>
            <a:r>
              <a:rPr lang="en-GB" sz="1800" b="0" dirty="0"/>
              <a:t>the majority of this lesson will be taken up with the vocabulary and grammar parts of the assessment. However, this Christmas carol can fit in either at the end of this week’s lesson or in the follow up time this week.  There are no other follow up materials this week, as we anticipate schools will be busy at this time of term. The song would make a good addition to a Christmas assembly.</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Aim: </a:t>
            </a:r>
            <a:r>
              <a:rPr lang="en-GB" sz="1800" b="0" dirty="0"/>
              <a:t>to enjoy a German Christmas song; to listen out for key SSC and transcribe them; to join in with the song whilst listening and reading.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baseline="0" dirty="0"/>
              <a:t>NB: creative, not literal translation. </a:t>
            </a:r>
          </a:p>
          <a:p>
            <a:pPr marL="0" indent="0">
              <a:lnSpc>
                <a:spcPct val="100000"/>
              </a:lnSpc>
              <a:buNone/>
            </a:pPr>
            <a:endParaRPr lang="en-GB" sz="18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Song with text: https://www.youtube.com/watch?v=4JSOmSsv4zc</a:t>
            </a: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Handout with words</a:t>
            </a:r>
            <a:r>
              <a:rPr lang="en-GB" sz="1800" b="0" dirty="0"/>
              <a:t>: http://www.ac-grenoble.fr/ecoles/bv/IMG/pdf/canon_de_noel.pdf </a:t>
            </a:r>
          </a:p>
          <a:p>
            <a:pPr marL="0" indent="0">
              <a:lnSpc>
                <a:spcPct val="100000"/>
              </a:lnSpc>
              <a:buNone/>
            </a:pPr>
            <a:endParaRPr lang="en-GB" sz="1800" b="0" strike="noStrike" spc="-1" dirty="0">
              <a:solidFill>
                <a:srgbClr val="000000"/>
              </a:solidFill>
              <a:latin typeface="Calibri"/>
            </a:endParaRPr>
          </a:p>
          <a:p>
            <a:pPr marL="0" indent="0">
              <a:lnSpc>
                <a:spcPct val="100000"/>
              </a:lnSpc>
              <a:buNone/>
            </a:pPr>
            <a:r>
              <a:rPr lang="en-GB" sz="1800" b="1" strike="noStrike" spc="-1" dirty="0">
                <a:solidFill>
                  <a:srgbClr val="000000"/>
                </a:solidFill>
                <a:latin typeface="Calibri"/>
              </a:rPr>
              <a:t>Procedure:</a:t>
            </a:r>
            <a:br>
              <a:rPr lang="en-GB" sz="1800" b="0" strike="noStrike" spc="-1" dirty="0">
                <a:solidFill>
                  <a:srgbClr val="000000"/>
                </a:solidFill>
                <a:latin typeface="Calibri"/>
              </a:rPr>
            </a:br>
            <a:r>
              <a:rPr lang="en-GB" sz="1800" b="0" strike="noStrike" spc="-1" dirty="0">
                <a:solidFill>
                  <a:srgbClr val="000000"/>
                </a:solidFill>
                <a:latin typeface="Calibri"/>
              </a:rPr>
              <a:t>1. Play the first verse of the YouTube video with sound only (without showing the video). Pupils listen and fill in the missing letters. </a:t>
            </a:r>
            <a:br>
              <a:rPr lang="en-GB" sz="1800" b="0" strike="noStrike" spc="-1" dirty="0">
                <a:solidFill>
                  <a:srgbClr val="000000"/>
                </a:solidFill>
                <a:latin typeface="Calibri"/>
              </a:rPr>
            </a:br>
            <a:r>
              <a:rPr lang="en-GB" sz="1800" b="0" strike="noStrike" spc="-1" dirty="0">
                <a:solidFill>
                  <a:srgbClr val="000000"/>
                </a:solidFill>
                <a:latin typeface="Calibri"/>
              </a:rPr>
              <a:t>2. Click to reveal answers.</a:t>
            </a:r>
            <a:br>
              <a:rPr lang="en-GB" sz="1800" b="0" strike="noStrike" spc="-1" dirty="0">
                <a:solidFill>
                  <a:srgbClr val="000000"/>
                </a:solidFill>
                <a:latin typeface="Calibri"/>
              </a:rPr>
            </a:br>
            <a:r>
              <a:rPr lang="en-GB" sz="1800" b="0" strike="noStrike" spc="-1" dirty="0">
                <a:solidFill>
                  <a:srgbClr val="000000"/>
                </a:solidFill>
                <a:latin typeface="Calibri"/>
              </a:rPr>
              <a:t>3. Play whole video so pupils can join in with the song.</a:t>
            </a:r>
          </a:p>
          <a:p>
            <a:pPr marL="0" indent="0">
              <a:lnSpc>
                <a:spcPct val="100000"/>
              </a:lnSpc>
              <a:buNone/>
            </a:pPr>
            <a:endParaRPr lang="en-GB" sz="1800" b="0" strike="noStrike" spc="-1" dirty="0">
              <a:solidFill>
                <a:srgbClr val="000000"/>
              </a:solidFill>
              <a:latin typeface="Calibri"/>
            </a:endParaRPr>
          </a:p>
          <a:p>
            <a:pPr marL="0" indent="0">
              <a:lnSpc>
                <a:spcPct val="100000"/>
              </a:lnSpc>
              <a:buNone/>
            </a:pPr>
            <a:r>
              <a:rPr lang="en-GB" sz="1800" b="0" strike="noStrike" spc="-1" dirty="0">
                <a:solidFill>
                  <a:srgbClr val="000000"/>
                </a:solidFill>
                <a:latin typeface="Calibri"/>
              </a:rPr>
              <a:t>Note: The whole song lyrics are available below the YouTube video if you click ‘Show more’.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13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0" strike="noStrike" spc="-1">
                <a:latin typeface="Arial"/>
              </a:rPr>
              <a:t>this slide has an audio-</a:t>
            </a:r>
            <a:r>
              <a:rPr lang="en-US" sz="1200" b="0" strike="noStrike" spc="-1" err="1">
                <a:latin typeface="Arial"/>
              </a:rPr>
              <a:t>fied</a:t>
            </a:r>
            <a:r>
              <a:rPr lang="en-US" sz="1200" b="0" strike="noStrike" spc="-1">
                <a:latin typeface="Arial"/>
              </a:rPr>
              <a:t> </a:t>
            </a:r>
            <a:r>
              <a:rPr lang="en-US" sz="1200" b="0" strike="noStrike" spc="-1" err="1">
                <a:latin typeface="Arial"/>
              </a:rPr>
              <a:t>Tschüss</a:t>
            </a:r>
            <a:endParaRPr lang="en-GB" sz="12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a:solidFill>
                  <a:srgbClr val="000000"/>
                </a:solidFill>
                <a:latin typeface="Calibri"/>
              </a:rPr>
              <a:t>Answers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a:solidFill>
                  <a:srgbClr val="000000"/>
                </a:solidFill>
                <a:latin typeface="Calibri"/>
              </a:rPr>
              <a:t>Procedure for all answers slides: Click for the animated answers to appear.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a:latin typeface="Arial"/>
            </a:endParaRPr>
          </a:p>
          <a:p>
            <a:pPr marL="216000" indent="-216000">
              <a:lnSpc>
                <a:spcPct val="100000"/>
              </a:lnSpc>
            </a:pPr>
            <a:r>
              <a:rPr lang="en-GB" sz="1200" b="1" strike="noStrike" spc="-1">
                <a:solidFill>
                  <a:srgbClr val="000000"/>
                </a:solidFill>
                <a:latin typeface="Calibri"/>
                <a:ea typeface="Calibri"/>
              </a:rPr>
              <a:t>1/2.</a:t>
            </a:r>
          </a:p>
          <a:p>
            <a:pPr marL="216000" indent="-216000">
              <a:lnSpc>
                <a:spcPct val="100000"/>
              </a:lnSpc>
            </a:pPr>
            <a:r>
              <a:rPr lang="en-GB" sz="1200" b="1" strike="noStrike" spc="-1">
                <a:solidFill>
                  <a:srgbClr val="000000"/>
                </a:solidFill>
                <a:latin typeface="Calibri"/>
                <a:ea typeface="Calibri"/>
              </a:rPr>
              <a:t>Transcript</a:t>
            </a: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Deutschland</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sein</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falsch</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wie</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4589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a:solidFill>
                  <a:srgbClr val="000000"/>
                </a:solidFill>
                <a:latin typeface="Calibri"/>
              </a:rPr>
              <a:t>Answers</a:t>
            </a:r>
            <a:endParaRPr lang="en-GB" sz="1200" b="1" strike="noStrike" spc="-1">
              <a:latin typeface="Arial"/>
            </a:endParaRPr>
          </a:p>
          <a:p>
            <a:pPr marL="216000" indent="-216000">
              <a:lnSpc>
                <a:spcPct val="100000"/>
              </a:lnSpc>
            </a:pPr>
            <a:r>
              <a:rPr lang="en-GB" sz="1200" b="1" strike="noStrike" spc="-1">
                <a:solidFill>
                  <a:srgbClr val="000000"/>
                </a:solidFill>
                <a:latin typeface="Calibri"/>
                <a:ea typeface="Calibri"/>
              </a:rPr>
              <a:t>2/2.</a:t>
            </a:r>
          </a:p>
          <a:p>
            <a:pPr marL="216000" indent="-216000">
              <a:lnSpc>
                <a:spcPct val="100000"/>
              </a:lnSpc>
            </a:pPr>
            <a:endParaRPr lang="en-GB" sz="1200" b="1" strike="noStrike" spc="-1">
              <a:solidFill>
                <a:srgbClr val="000000"/>
              </a:solidFill>
              <a:latin typeface="Calibri"/>
              <a:ea typeface="Calibri"/>
            </a:endParaRPr>
          </a:p>
          <a:p>
            <a:pPr marL="216000" indent="-216000">
              <a:lnSpc>
                <a:spcPct val="100000"/>
              </a:lnSpc>
            </a:pPr>
            <a:r>
              <a:rPr lang="en-GB" sz="1000" b="1" strike="noStrike" spc="-1">
                <a:solidFill>
                  <a:srgbClr val="000000"/>
                </a:solidFill>
                <a:latin typeface="Calibri"/>
              </a:rPr>
              <a:t>Transcript:</a:t>
            </a:r>
          </a:p>
          <a:p>
            <a:pPr marL="342900" indent="-342900" algn="l">
              <a:lnSpc>
                <a:spcPct val="107000"/>
              </a:lnSpc>
              <a:spcAft>
                <a:spcPts val="800"/>
              </a:spcAft>
              <a:buFont typeface="+mj-lt"/>
              <a:buAutoNum type="arabicPeriod" startAt="5"/>
            </a:pPr>
            <a:r>
              <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gelb</a:t>
            </a:r>
            <a:endParaRPr lang="en-GB" sz="12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Tasche</a:t>
            </a:r>
            <a:endParaRPr lang="en-GB" sz="12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er</a:t>
            </a:r>
            <a:endParaRPr lang="en-GB" sz="1200" b="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startAt="5"/>
            </a:pPr>
            <a:r>
              <a:rPr lang="de-DE" sz="12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links</a:t>
            </a:r>
            <a:endParaRPr lang="en-GB" sz="1200" b="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1" strike="noStrike" spc="-1">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3172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Answers</a:t>
            </a:r>
            <a:endParaRPr lang="en-GB" sz="1200" b="1" strike="noStrike" spc="-1" dirty="0">
              <a:solidFill>
                <a:schemeClr val="tx1"/>
              </a:solidFill>
              <a:latin typeface="Arial"/>
              <a:ea typeface="+mn-ea"/>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chemeClr val="tx1"/>
                </a:solidFill>
                <a:latin typeface="Arial"/>
                <a:ea typeface="+mn-ea"/>
              </a:rPr>
              <a:t>1/2</a:t>
            </a:r>
          </a:p>
          <a:p>
            <a:pPr marL="216000" indent="-216000">
              <a:lnSpc>
                <a:spcPct val="100000"/>
              </a:lnSpc>
            </a:pPr>
            <a:r>
              <a:rPr lang="en-GB" sz="800" b="1" strike="noStrike" spc="-1" dirty="0">
                <a:latin typeface="Arial"/>
              </a:rPr>
              <a:t>Transcript:</a:t>
            </a:r>
          </a:p>
          <a:p>
            <a:pPr marL="342900" indent="-342900" algn="l">
              <a:lnSpc>
                <a:spcPct val="107000"/>
              </a:lnSpc>
              <a:spcAft>
                <a:spcPts val="800"/>
              </a:spcAft>
              <a:buFont typeface="+mj-lt"/>
              <a:buAutoNum type="arabicPeriod"/>
            </a:pPr>
            <a:r>
              <a:rPr lang="de-DE"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Freundin</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wo</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Haustier</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en-GB" sz="10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Hallo</a:t>
            </a:r>
            <a:endParaRPr lang="en-GB" sz="1000" b="0" dirty="0">
              <a:effectLst/>
              <a:latin typeface="Calibri" panose="020F0502020204030204" pitchFamily="34" charset="0"/>
              <a:ea typeface="Calibri" panose="020F0502020204030204" pitchFamily="34" charset="0"/>
              <a:cs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4843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a:solidFill>
                  <a:srgbClr val="000000"/>
                </a:solidFill>
                <a:latin typeface="Calibri"/>
              </a:rPr>
              <a:t>Answers</a:t>
            </a:r>
            <a:endParaRPr lang="en-GB" sz="1200" b="1" strike="noStrike" spc="-1">
              <a:latin typeface="Arial"/>
            </a:endParaRPr>
          </a:p>
          <a:p>
            <a:pPr marL="216000" indent="-216000">
              <a:lnSpc>
                <a:spcPct val="100000"/>
              </a:lnSpc>
            </a:pPr>
            <a:r>
              <a:rPr lang="en-GB" sz="1200" b="1" strike="noStrike" spc="-1">
                <a:solidFill>
                  <a:srgbClr val="000000"/>
                </a:solidFill>
                <a:latin typeface="+mn-lt"/>
                <a:ea typeface="Calibri"/>
              </a:rPr>
              <a:t>2/2</a:t>
            </a:r>
          </a:p>
          <a:p>
            <a:pPr marL="216000" indent="-216000">
              <a:lnSpc>
                <a:spcPct val="100000"/>
              </a:lnSpc>
            </a:pPr>
            <a:endParaRPr lang="en-GB" sz="1200" b="0" strike="noStrike" spc="-1">
              <a:solidFill>
                <a:srgbClr val="000000"/>
              </a:solidFill>
              <a:latin typeface="+mn-lt"/>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latin typeface="Arial"/>
              </a:rPr>
              <a:t>Transcript:</a:t>
            </a: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Ding</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oben</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2277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720" indent="0">
              <a:lnSpc>
                <a:spcPct val="100000"/>
              </a:lnSpc>
              <a:buNone/>
            </a:pPr>
            <a:r>
              <a:rPr lang="en-GB" sz="1800" b="1" strike="noStrike" spc="-1">
                <a:solidFill>
                  <a:srgbClr val="000000"/>
                </a:solidFill>
                <a:latin typeface="Calibri"/>
              </a:rPr>
              <a:t>Answers</a:t>
            </a:r>
            <a:endParaRPr lang="en-GB" sz="1800" b="1" strike="noStrike" spc="-1">
              <a:latin typeface="Arial"/>
            </a:endParaRPr>
          </a:p>
          <a:p>
            <a:pPr marL="216000" indent="-216000">
              <a:lnSpc>
                <a:spcPct val="100000"/>
              </a:lnSpc>
            </a:pP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215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1/2.</a:t>
            </a:r>
          </a:p>
          <a:p>
            <a:pPr marL="216000" indent="-216000">
              <a:lnSpc>
                <a:spcPct val="100000"/>
              </a:lnSpc>
            </a:pPr>
            <a:r>
              <a:rPr lang="en-GB" sz="1200" b="1" strike="noStrike" spc="-1">
                <a:solidFill>
                  <a:srgbClr val="000000"/>
                </a:solidFill>
                <a:latin typeface="Calibri"/>
                <a:ea typeface="Calibri"/>
              </a:rPr>
              <a:t>Timing: 20-25 minutes (all assessment slides)</a:t>
            </a:r>
            <a:br>
              <a:rPr/>
            </a:b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aural comprehension of vocabulary taught in weeks 1-12 of the course.</a:t>
            </a:r>
            <a:br>
              <a:rPr/>
            </a:br>
            <a:endParaRPr lang="en-GB" sz="1200" b="0" strike="noStrike" spc="-1">
              <a:latin typeface="Arial"/>
            </a:endParaRPr>
          </a:p>
          <a:p>
            <a:pPr marL="216000" indent="-216000">
              <a:lnSpc>
                <a:spcPct val="100000"/>
              </a:lnSpc>
            </a:pPr>
            <a:r>
              <a:rPr lang="en-GB" sz="1200" b="1" strike="noStrike" spc="-1">
                <a:solidFill>
                  <a:srgbClr val="000000"/>
                </a:solidFill>
                <a:latin typeface="Calibri"/>
                <a:ea typeface="Calibri"/>
              </a:rPr>
              <a:t>Procedure:</a:t>
            </a:r>
          </a:p>
          <a:p>
            <a:pPr marL="216000" indent="-216000">
              <a:lnSpc>
                <a:spcPct val="100000"/>
              </a:lnSpc>
            </a:pPr>
            <a:r>
              <a:rPr lang="en-GB" sz="1200" b="0" strike="noStrike" spc="-1">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a:solidFill>
                  <a:srgbClr val="000000"/>
                </a:solidFill>
                <a:latin typeface="Calibri"/>
              </a:rPr>
              <a:t>2. Pupils can either write 1C, etc.. or if they have the assessment on a print out they can put a X in the correct box.</a:t>
            </a:r>
          </a:p>
          <a:p>
            <a:pPr marL="216000" indent="-216000">
              <a:lnSpc>
                <a:spcPct val="100000"/>
              </a:lnSpc>
            </a:pPr>
            <a:r>
              <a:rPr lang="en-GB" sz="1200" b="0" strike="noStrike" spc="-1">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a:solidFill>
                <a:srgbClr val="000000"/>
              </a:solidFill>
              <a:latin typeface="Calibri"/>
            </a:endParaRPr>
          </a:p>
          <a:p>
            <a:pPr marL="216000" indent="-216000">
              <a:lnSpc>
                <a:spcPct val="100000"/>
              </a:lnSpc>
            </a:pPr>
            <a:r>
              <a:rPr lang="en-GB" sz="1200" b="1" strike="noStrike" spc="-1">
                <a:solidFill>
                  <a:srgbClr val="000000"/>
                </a:solidFill>
                <a:latin typeface="Calibri"/>
              </a:rPr>
              <a:t>Transcript:</a:t>
            </a: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Deutschland</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sein</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falsch</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wie</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782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720" indent="0">
              <a:lnSpc>
                <a:spcPct val="100000"/>
              </a:lnSpc>
              <a:buNone/>
            </a:pPr>
            <a:r>
              <a:rPr lang="en-GB" sz="1800" b="1" strike="noStrike" spc="-1">
                <a:solidFill>
                  <a:srgbClr val="000000"/>
                </a:solidFill>
                <a:latin typeface="Calibri"/>
              </a:rPr>
              <a:t>Answers</a:t>
            </a:r>
            <a:endParaRPr lang="en-GB" sz="1800" b="1" strike="noStrike" spc="-1">
              <a:latin typeface="Arial"/>
            </a:endParaRPr>
          </a:p>
          <a:p>
            <a:pPr marL="216000" indent="-216000">
              <a:lnSpc>
                <a:spcPct val="100000"/>
              </a:lnSpc>
            </a:pP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40084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86068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Answers</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6127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Answers</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0191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Answers</a:t>
            </a:r>
            <a:endParaRPr lang="en-GB" sz="1200" b="0" strike="noStrike" spc="-1">
              <a:solidFill>
                <a:srgbClr val="000000"/>
              </a:solidFill>
              <a:latin typeface="Calibri"/>
            </a:endParaRPr>
          </a:p>
          <a:p>
            <a:pPr marL="229320" indent="-228600">
              <a:lnSpc>
                <a:spcPct val="100000"/>
              </a:lnSpc>
              <a:buAutoNum type="arabicPeriod"/>
            </a:pP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910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US" sz="1800" b="1" strike="noStrike" spc="-1" baseline="0">
                <a:solidFill>
                  <a:srgbClr val="000000"/>
                </a:solidFill>
                <a:latin typeface="Calibri"/>
              </a:rPr>
              <a:t>Answers</a:t>
            </a:r>
            <a:endParaRPr lang="en-GB" sz="1800" baseline="0">
              <a:solidFill>
                <a:sysClr val="windowText" lastClr="000000"/>
              </a:solidFill>
            </a:endParaRPr>
          </a:p>
          <a:p>
            <a:pPr marL="229320" indent="-228600">
              <a:lnSpc>
                <a:spcPct val="100000"/>
              </a:lnSpc>
              <a:buAutoNum type="arabicPeriod"/>
            </a:pPr>
            <a:endParaRPr lang="en-GB" sz="1800" b="0" strike="noStrike" spc="-1">
              <a:latin typeface="Arial"/>
            </a:endParaRPr>
          </a:p>
          <a:p>
            <a:pPr marL="216000" indent="-216000">
              <a:lnSpc>
                <a:spcPct val="100000"/>
              </a:lnSpc>
            </a:pP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0498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Calibri"/>
                <a:ea typeface="Calibri"/>
              </a:rPr>
              <a:t>2/2.</a:t>
            </a:r>
          </a:p>
          <a:p>
            <a:pPr marL="216000" indent="-216000">
              <a:lnSpc>
                <a:spcPct val="100000"/>
              </a:lnSpc>
            </a:pPr>
            <a:endParaRPr lang="en-GB" sz="1200" b="1" strike="noStrike" spc="-1">
              <a:solidFill>
                <a:srgbClr val="000000"/>
              </a:solidFill>
              <a:latin typeface="Calibri"/>
            </a:endParaRPr>
          </a:p>
          <a:p>
            <a:pPr marL="216000" indent="-216000">
              <a:lnSpc>
                <a:spcPct val="100000"/>
              </a:lnSpc>
            </a:pPr>
            <a:r>
              <a:rPr lang="en-GB" sz="1200" b="1" strike="noStrike" spc="-1">
                <a:solidFill>
                  <a:srgbClr val="000000"/>
                </a:solidFill>
                <a:latin typeface="Calibri"/>
              </a:rPr>
              <a:t>Transcript:</a:t>
            </a: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gelb</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Tasche</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er</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links</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455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Continues on next slide.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Haustier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Hallo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a:solidFill>
                  <a:srgbClr val="000000"/>
                </a:solidFill>
                <a:latin typeface="+mn-lt"/>
                <a:ea typeface="Calibri"/>
              </a:rPr>
              <a:t>2/2</a:t>
            </a:r>
          </a:p>
          <a:p>
            <a:pPr marL="216000" indent="-216000">
              <a:lnSpc>
                <a:spcPct val="100000"/>
              </a:lnSpc>
            </a:pPr>
            <a:endParaRPr lang="en-GB" sz="1200" b="0" strike="noStrike" spc="-1">
              <a:solidFill>
                <a:srgbClr val="000000"/>
              </a:solidFill>
              <a:latin typeface="+mn-lt"/>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latin typeface="Arial"/>
              </a:rPr>
              <a:t>Transcript:</a:t>
            </a: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Ding</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lgn="l">
              <a:lnSpc>
                <a:spcPct val="107000"/>
              </a:lnSpc>
              <a:spcAft>
                <a:spcPts val="800"/>
              </a:spcAft>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oben</a:t>
            </a:r>
            <a:endParaRPr lang="en-GB" sz="1800" b="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startAt="5"/>
            </a:pPr>
            <a:r>
              <a:rPr lang="de-DE" sz="1800" b="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a:t>
            </a: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36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Calibri"/>
                <a:ea typeface="Calibri"/>
              </a:rPr>
              <a:t>Aim: </a:t>
            </a:r>
            <a:r>
              <a:rPr lang="en-GB" sz="18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800" b="0" strike="noStrike" spc="-1" dirty="0">
              <a:solidFill>
                <a:srgbClr val="000000"/>
              </a:solidFill>
              <a:latin typeface="Calibri"/>
              <a:ea typeface="Calibri"/>
            </a:endParaRPr>
          </a:p>
          <a:p>
            <a:pPr marL="216000" indent="-215280">
              <a:lnSpc>
                <a:spcPct val="100000"/>
              </a:lnSpc>
            </a:pPr>
            <a:r>
              <a:rPr lang="en-GB" sz="1800" b="1" strike="noStrike" spc="-1" dirty="0">
                <a:solidFill>
                  <a:srgbClr val="000000"/>
                </a:solidFill>
                <a:latin typeface="Calibri"/>
                <a:ea typeface="Calibri"/>
              </a:rPr>
              <a:t>Procedure:</a:t>
            </a:r>
          </a:p>
          <a:p>
            <a:pPr marL="229320" indent="-228600">
              <a:lnSpc>
                <a:spcPct val="100000"/>
              </a:lnSpc>
              <a:buAutoNum type="arabicPeriod"/>
            </a:pPr>
            <a:r>
              <a:rPr lang="en-GB" sz="1800" b="0" strike="noStrike" spc="-1" dirty="0">
                <a:solidFill>
                  <a:srgbClr val="000000"/>
                </a:solidFill>
                <a:latin typeface="Calibri"/>
              </a:rPr>
              <a:t>Ensure that the task is clear.  </a:t>
            </a:r>
          </a:p>
          <a:p>
            <a:pPr marL="229320" indent="-228600">
              <a:lnSpc>
                <a:spcPct val="100000"/>
              </a:lnSpc>
              <a:buAutoNum type="arabicPeriod"/>
            </a:pPr>
            <a:r>
              <a:rPr lang="en-GB" sz="1800" b="0" strike="noStrike" spc="-1" dirty="0">
                <a:solidFill>
                  <a:srgbClr val="000000"/>
                </a:solidFill>
                <a:latin typeface="Calibri"/>
              </a:rPr>
              <a:t>Pupils could write 1 – 6 and the individual English word meanings (or they could fill in if they have printed assessment sheets).</a:t>
            </a:r>
          </a:p>
          <a:p>
            <a:pPr marL="216000" indent="-216000">
              <a:lnSpc>
                <a:spcPct val="100000"/>
              </a:lnSpc>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228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a:solidFill>
                  <a:srgbClr val="000000"/>
                </a:solidFill>
                <a:latin typeface="Calibri"/>
                <a:ea typeface="Calibri"/>
              </a:rPr>
              <a:t>Aim: </a:t>
            </a:r>
            <a:r>
              <a:rPr lang="en-GB" sz="1800" b="0" strike="noStrike" spc="-1">
                <a:solidFill>
                  <a:srgbClr val="000000"/>
                </a:solidFill>
                <a:latin typeface="Calibri"/>
                <a:ea typeface="Calibri"/>
              </a:rPr>
              <a:t>to practise written recall of previously taught vocabulary.</a:t>
            </a:r>
          </a:p>
          <a:p>
            <a:pPr marL="216000" indent="-215280">
              <a:lnSpc>
                <a:spcPct val="100000"/>
              </a:lnSpc>
            </a:pPr>
            <a:endParaRPr lang="en-GB" sz="1800" b="0" strike="noStrike" spc="-1">
              <a:solidFill>
                <a:srgbClr val="000000"/>
              </a:solidFill>
              <a:latin typeface="Calibri"/>
              <a:ea typeface="Calibri"/>
            </a:endParaRPr>
          </a:p>
          <a:p>
            <a:pPr marL="216000" indent="-215280">
              <a:lnSpc>
                <a:spcPct val="100000"/>
              </a:lnSpc>
            </a:pPr>
            <a:r>
              <a:rPr lang="en-GB" sz="1800" b="1" strike="noStrike" spc="-1">
                <a:solidFill>
                  <a:srgbClr val="000000"/>
                </a:solidFill>
                <a:latin typeface="Calibri"/>
                <a:ea typeface="Calibri"/>
              </a:rPr>
              <a:t>Procedure:</a:t>
            </a:r>
          </a:p>
          <a:p>
            <a:pPr marL="229320" indent="-228600">
              <a:lnSpc>
                <a:spcPct val="100000"/>
              </a:lnSpc>
              <a:buAutoNum type="arabicPeriod"/>
            </a:pPr>
            <a:r>
              <a:rPr lang="en-GB" sz="1800" b="0" strike="noStrike" spc="-1">
                <a:solidFill>
                  <a:srgbClr val="000000"/>
                </a:solidFill>
                <a:latin typeface="Calibri"/>
              </a:rPr>
              <a:t>Ensure that the task is clear.  </a:t>
            </a:r>
          </a:p>
          <a:p>
            <a:pPr marL="229320" indent="-228600">
              <a:lnSpc>
                <a:spcPct val="100000"/>
              </a:lnSpc>
              <a:buAutoNum type="arabicPeriod"/>
            </a:pPr>
            <a:r>
              <a:rPr lang="en-GB" sz="1800" b="0" strike="noStrike" spc="-1">
                <a:solidFill>
                  <a:srgbClr val="000000"/>
                </a:solidFill>
                <a:latin typeface="Calibri"/>
              </a:rPr>
              <a:t>Pupils could write 1 – 6 and the individual English word meanings (or they could fill in if they have printed assessment sheets).</a:t>
            </a:r>
            <a:endParaRPr lang="en-GB" sz="1800" b="0" strike="noStrike" spc="-1">
              <a:latin typeface="Arial"/>
            </a:endParaRPr>
          </a:p>
          <a:p>
            <a:pPr marL="216000" indent="-216000">
              <a:lnSpc>
                <a:spcPct val="100000"/>
              </a:lnSpc>
            </a:pPr>
            <a:endParaRPr lang="en-GB" sz="1800" b="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430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Ensure that the task is clear.  </a:t>
            </a:r>
          </a:p>
          <a:p>
            <a:pPr marL="229320" indent="-228600">
              <a:lnSpc>
                <a:spcPct val="100000"/>
              </a:lnSpc>
              <a:buAutoNum type="arabicPeriod"/>
            </a:pPr>
            <a:r>
              <a:rPr lang="en-GB" sz="1200" b="0" strike="noStrike" spc="-1">
                <a:solidFill>
                  <a:srgbClr val="000000"/>
                </a:solidFill>
                <a:latin typeface="Calibri"/>
              </a:rPr>
              <a:t>Pupils could write 1 – 3 and the correct English pronoun (or they could fill in if they have printed assessment sheets).</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a:solidFill>
                  <a:srgbClr val="000000"/>
                </a:solidFill>
                <a:latin typeface="Calibri"/>
                <a:ea typeface="Calibri"/>
              </a:rPr>
              <a:t>Aim: </a:t>
            </a:r>
            <a:r>
              <a:rPr lang="en-GB" sz="1200" b="0" strike="noStrike" spc="-1">
                <a:solidFill>
                  <a:srgbClr val="000000"/>
                </a:solidFill>
                <a:latin typeface="Calibri"/>
                <a:ea typeface="Calibri"/>
              </a:rPr>
              <a:t>to practise understanding of previously taught grammar (word order) features.</a:t>
            </a:r>
          </a:p>
          <a:p>
            <a:pPr marL="216000" indent="-215280">
              <a:lnSpc>
                <a:spcPct val="100000"/>
              </a:lnSpc>
            </a:pPr>
            <a:endParaRPr lang="en-GB" sz="1200" b="0" strike="noStrike" spc="-1">
              <a:solidFill>
                <a:srgbClr val="000000"/>
              </a:solidFill>
              <a:latin typeface="Calibri"/>
              <a:ea typeface="Calibri"/>
            </a:endParaRPr>
          </a:p>
          <a:p>
            <a:pPr marL="216000" indent="-215280">
              <a:lnSpc>
                <a:spcPct val="100000"/>
              </a:lnSpc>
            </a:pPr>
            <a:r>
              <a:rPr lang="en-GB" sz="1200" b="1" strike="noStrike" spc="-1">
                <a:solidFill>
                  <a:srgbClr val="000000"/>
                </a:solidFill>
                <a:latin typeface="Calibri"/>
                <a:ea typeface="Calibri"/>
              </a:rPr>
              <a:t>Procedure:</a:t>
            </a:r>
          </a:p>
          <a:p>
            <a:pPr marL="229320" indent="-228600">
              <a:lnSpc>
                <a:spcPct val="100000"/>
              </a:lnSpc>
              <a:buAutoNum type="arabicPeriod"/>
            </a:pPr>
            <a:r>
              <a:rPr lang="en-GB" sz="1200" b="0" strike="noStrike" spc="-1">
                <a:solidFill>
                  <a:srgbClr val="000000"/>
                </a:solidFill>
                <a:latin typeface="Calibri"/>
              </a:rPr>
              <a:t>Ensure that the task is clear.  </a:t>
            </a:r>
          </a:p>
          <a:p>
            <a:pPr marL="229320" indent="-228600">
              <a:lnSpc>
                <a:spcPct val="100000"/>
              </a:lnSpc>
              <a:buAutoNum type="arabicPeriod"/>
            </a:pPr>
            <a:r>
              <a:rPr lang="en-GB" sz="1200" b="0" strike="noStrike" spc="-1">
                <a:solidFill>
                  <a:srgbClr val="000000"/>
                </a:solidFill>
                <a:latin typeface="Calibri"/>
              </a:rPr>
              <a:t>Pupils could write 1 – 3 and the correct punctuation mark, or they could fill in the boxes if they have printed assessment sheets).</a:t>
            </a:r>
            <a:endParaRPr lang="en-GB" sz="1200" b="0" strike="noStrike" spc="-1">
              <a:latin typeface="Arial"/>
            </a:endParaRPr>
          </a:p>
          <a:p>
            <a:pPr>
              <a:lnSpc>
                <a:spcPct val="100000"/>
              </a:lnSpc>
            </a:pPr>
            <a:endParaRPr lang="en-GB" sz="1200" b="0" strike="noStrike" spc="-1">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812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9.wav"/><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9.wav"/><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3.wav"/><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3.wav"/><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6.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0.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4.wav"/><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a:ln>
                <a:noFill/>
              </a:ln>
              <a:solidFill>
                <a:srgbClr val="FF0000"/>
              </a:solidFill>
              <a:effectLst/>
              <a:uLnTx/>
              <a:uFillTx/>
              <a:latin typeface="Modern Love" panose="04090805081005020601" pitchFamily="82" charset="0"/>
              <a:ea typeface="+mn-ea"/>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95238" y="134641"/>
            <a:ext cx="3959763" cy="1144800"/>
          </a:xfrm>
        </p:spPr>
        <p:txBody>
          <a:bodyPr>
            <a:normAutofit/>
          </a:bodyPr>
          <a:lstStyle/>
          <a:p>
            <a:pPr algn="ctr"/>
            <a:r>
              <a:rPr lang="en-GB" sz="4000" b="1">
                <a:solidFill>
                  <a:schemeClr val="bg1"/>
                </a:solidFill>
                <a:latin typeface="Century Gothic" panose="020B0502020202020204" pitchFamily="34" charset="0"/>
              </a:rPr>
              <a:t>Describing me and others</a:t>
            </a:r>
          </a:p>
        </p:txBody>
      </p:sp>
      <p:sp>
        <p:nvSpPr>
          <p:cNvPr id="7" name="CustomShape 3">
            <a:extLst>
              <a:ext uri="{FF2B5EF4-FFF2-40B4-BE49-F238E27FC236}">
                <a16:creationId xmlns:a16="http://schemas.microsoft.com/office/drawing/2014/main" id="{527D8509-23D0-4DD8-9B33-4BAB0429369D}"/>
              </a:ext>
            </a:extLst>
          </p:cNvPr>
          <p:cNvSpPr/>
          <p:nvPr/>
        </p:nvSpPr>
        <p:spPr>
          <a:xfrm>
            <a:off x="-231202" y="4827817"/>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a:solidFill>
                  <a:srgbClr val="FFFFFF"/>
                </a:solidFill>
                <a:latin typeface="Century Gothic" panose="020B0502020202020204" pitchFamily="34" charset="0"/>
                <a:ea typeface="Century Gothic"/>
                <a:sym typeface="Arial"/>
              </a:rPr>
              <a:t>Vocab and Grammar </a:t>
            </a:r>
            <a:r>
              <a:rPr kumimoji="0" lang="fr-FR" sz="28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sym typeface="Arial"/>
              </a:rPr>
              <a:t> quiz</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a:solidFill>
                  <a:srgbClr val="FFFFFF"/>
                </a:solidFill>
                <a:latin typeface="Century Gothic" panose="020B0502020202020204" pitchFamily="34" charset="0"/>
                <a:ea typeface="Century Gothic"/>
                <a:sym typeface="Arial"/>
              </a:rPr>
              <a:t>Christmas </a:t>
            </a:r>
            <a:r>
              <a:rPr lang="fr-FR" sz="2800" b="1" spc="-1" err="1">
                <a:solidFill>
                  <a:srgbClr val="FFFFFF"/>
                </a:solidFill>
                <a:latin typeface="Century Gothic" panose="020B0502020202020204" pitchFamily="34" charset="0"/>
                <a:ea typeface="Century Gothic"/>
                <a:sym typeface="Arial"/>
              </a:rPr>
              <a:t>activities</a:t>
            </a:r>
            <a:endParaRPr kumimoji="0" lang="fr-FR" sz="2800" b="0"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sym typeface="Arial"/>
            </a:endParaRPr>
          </a:p>
        </p:txBody>
      </p:sp>
      <p:pic>
        <p:nvPicPr>
          <p:cNvPr id="18" name="Picture 17" descr="Map&#10;&#10;Description automatically generated">
            <a:extLst>
              <a:ext uri="{FF2B5EF4-FFF2-40B4-BE49-F238E27FC236}">
                <a16:creationId xmlns:a16="http://schemas.microsoft.com/office/drawing/2014/main" id="{B4386B7F-2568-0424-794F-8B28E6F71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85" y="302163"/>
            <a:ext cx="3811412" cy="4881282"/>
          </a:xfrm>
          <a:prstGeom prst="rect">
            <a:avLst/>
          </a:prstGeom>
        </p:spPr>
      </p:pic>
      <p:sp>
        <p:nvSpPr>
          <p:cNvPr id="19" name="TextBox 18">
            <a:extLst>
              <a:ext uri="{FF2B5EF4-FFF2-40B4-BE49-F238E27FC236}">
                <a16:creationId xmlns:a16="http://schemas.microsoft.com/office/drawing/2014/main" id="{CC200D12-0E72-28FE-89D2-F0718EF7CB0C}"/>
              </a:ext>
            </a:extLst>
          </p:cNvPr>
          <p:cNvSpPr txBox="1"/>
          <p:nvPr/>
        </p:nvSpPr>
        <p:spPr>
          <a:xfrm>
            <a:off x="7958224" y="6355782"/>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1 Week 13</a:t>
            </a:r>
          </a:p>
        </p:txBody>
      </p:sp>
      <p:pic>
        <p:nvPicPr>
          <p:cNvPr id="13" name="Picture 12" descr="A picture containing text, sign&#10;&#10;Description automatically generated">
            <a:extLst>
              <a:ext uri="{FF2B5EF4-FFF2-40B4-BE49-F238E27FC236}">
                <a16:creationId xmlns:a16="http://schemas.microsoft.com/office/drawing/2014/main" id="{D372FA9C-65EA-40FF-923B-5037755CA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139" y="1574461"/>
            <a:ext cx="2469459" cy="3629055"/>
          </a:xfrm>
          <a:prstGeom prst="rect">
            <a:avLst/>
          </a:prstGeom>
        </p:spPr>
      </p:pic>
      <p:sp>
        <p:nvSpPr>
          <p:cNvPr id="14" name="TextBox 13">
            <a:hlinkClick r:id="" action="ppaction://noaction">
              <a:snd r:embed="rId5" name="T1A_phonics_1.17.wav"/>
            </a:hlinkClick>
            <a:extLst>
              <a:ext uri="{FF2B5EF4-FFF2-40B4-BE49-F238E27FC236}">
                <a16:creationId xmlns:a16="http://schemas.microsoft.com/office/drawing/2014/main" id="{399ED575-98F8-4989-A1A8-ABEB65D8EFDA}"/>
              </a:ext>
            </a:extLst>
          </p:cNvPr>
          <p:cNvSpPr txBox="1"/>
          <p:nvPr/>
        </p:nvSpPr>
        <p:spPr>
          <a:xfrm rot="20708191">
            <a:off x="-146217" y="2366472"/>
            <a:ext cx="2842121" cy="954107"/>
          </a:xfrm>
          <a:prstGeom prst="rect">
            <a:avLst/>
          </a:prstGeom>
          <a:noFill/>
        </p:spPr>
        <p:txBody>
          <a:bodyPr wrap="square" rtlCol="0">
            <a:spAutoFit/>
          </a:bodyPr>
          <a:lstStyle/>
          <a:p>
            <a:pPr algn="ctr"/>
            <a:r>
              <a:rPr lang="en-GB" sz="2800" b="1" err="1">
                <a:solidFill>
                  <a:schemeClr val="bg1"/>
                </a:solidFill>
                <a:latin typeface="Segoe Print" panose="02000600000000000000" pitchFamily="2" charset="0"/>
              </a:rPr>
              <a:t>Frohe</a:t>
            </a:r>
            <a:r>
              <a:rPr lang="en-GB" sz="2800" b="1">
                <a:solidFill>
                  <a:schemeClr val="bg1"/>
                </a:solidFill>
                <a:latin typeface="Segoe Print" panose="02000600000000000000" pitchFamily="2" charset="0"/>
              </a:rPr>
              <a:t> </a:t>
            </a:r>
            <a:r>
              <a:rPr lang="en-GB" sz="2800" b="1" err="1">
                <a:solidFill>
                  <a:schemeClr val="bg1"/>
                </a:solidFill>
                <a:latin typeface="Segoe Print" panose="02000600000000000000" pitchFamily="2" charset="0"/>
              </a:rPr>
              <a:t>Weihnachten</a:t>
            </a:r>
            <a:endParaRPr lang="en-GB" sz="2800" b="1">
              <a:solidFill>
                <a:schemeClr val="bg1"/>
              </a:solidFill>
              <a:latin typeface="Segoe Print" panose="02000600000000000000" pitchFamily="2" charset="0"/>
            </a:endParaRPr>
          </a:p>
        </p:txBody>
      </p:sp>
      <p:pic>
        <p:nvPicPr>
          <p:cNvPr id="20" name="Picture 19" descr="Shape&#10;&#10;Description automatically generated">
            <a:extLst>
              <a:ext uri="{FF2B5EF4-FFF2-40B4-BE49-F238E27FC236}">
                <a16:creationId xmlns:a16="http://schemas.microsoft.com/office/drawing/2014/main" id="{F8074B70-9504-4D07-940E-F1CC6609A51C}"/>
              </a:ext>
            </a:extLst>
          </p:cNvPr>
          <p:cNvPicPr>
            <a:picLocks noChangeAspect="1"/>
          </p:cNvPicPr>
          <p:nvPr/>
        </p:nvPicPr>
        <p:blipFill rotWithShape="1">
          <a:blip r:embed="rId6">
            <a:extLst>
              <a:ext uri="{28A0092B-C50C-407E-A947-70E740481C1C}">
                <a14:useLocalDpi xmlns:a14="http://schemas.microsoft.com/office/drawing/2010/main" val="0"/>
              </a:ext>
            </a:extLst>
          </a:blip>
          <a:srcRect l="5408" t="60213" r="62313"/>
          <a:stretch/>
        </p:blipFill>
        <p:spPr>
          <a:xfrm rot="1726590">
            <a:off x="1420221" y="4401623"/>
            <a:ext cx="1016100" cy="1017598"/>
          </a:xfrm>
          <a:prstGeom prst="rect">
            <a:avLst/>
          </a:prstGeom>
        </p:spPr>
      </p:pic>
      <p:pic>
        <p:nvPicPr>
          <p:cNvPr id="6" name="Picture 5" descr="Shape&#10;&#10;Description automatically generated">
            <a:extLst>
              <a:ext uri="{FF2B5EF4-FFF2-40B4-BE49-F238E27FC236}">
                <a16:creationId xmlns:a16="http://schemas.microsoft.com/office/drawing/2014/main" id="{E075F346-0A3E-4E54-B54F-9E7CE2999B8E}"/>
              </a:ext>
            </a:extLst>
          </p:cNvPr>
          <p:cNvPicPr>
            <a:picLocks noChangeAspect="1"/>
          </p:cNvPicPr>
          <p:nvPr/>
        </p:nvPicPr>
        <p:blipFill rotWithShape="1">
          <a:blip r:embed="rId6">
            <a:extLst>
              <a:ext uri="{28A0092B-C50C-407E-A947-70E740481C1C}">
                <a14:useLocalDpi xmlns:a14="http://schemas.microsoft.com/office/drawing/2010/main" val="0"/>
              </a:ext>
            </a:extLst>
          </a:blip>
          <a:srcRect l="45227" t="65742" r="30425"/>
          <a:stretch/>
        </p:blipFill>
        <p:spPr>
          <a:xfrm>
            <a:off x="3053895" y="4219885"/>
            <a:ext cx="766443" cy="876198"/>
          </a:xfrm>
          <a:prstGeom prst="rect">
            <a:avLst/>
          </a:prstGeom>
        </p:spPr>
      </p:pic>
      <p:pic>
        <p:nvPicPr>
          <p:cNvPr id="15" name="Picture 4" descr="Navidad, Decoraciones, Decoración, Verde, Antecedentes">
            <a:extLst>
              <a:ext uri="{FF2B5EF4-FFF2-40B4-BE49-F238E27FC236}">
                <a16:creationId xmlns:a16="http://schemas.microsoft.com/office/drawing/2014/main" id="{DEB4B3C2-9A86-517D-5A6E-F939323AF7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19901722">
            <a:off x="4145651" y="48584"/>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avidad, Decoraciones, Decoración, Verde, Antecedentes">
            <a:extLst>
              <a:ext uri="{FF2B5EF4-FFF2-40B4-BE49-F238E27FC236}">
                <a16:creationId xmlns:a16="http://schemas.microsoft.com/office/drawing/2014/main" id="{C568FB37-719D-FBCC-C6D1-AD5BE1EC24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7502127">
            <a:off x="10635703" y="515563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887717" cy="725520"/>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Choose which noun completes each phrase.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graphicFrame>
        <p:nvGraphicFramePr>
          <p:cNvPr id="6" name="Table 5">
            <a:extLst>
              <a:ext uri="{FF2B5EF4-FFF2-40B4-BE49-F238E27FC236}">
                <a16:creationId xmlns:a16="http://schemas.microsoft.com/office/drawing/2014/main" id="{0765F07E-4C91-9049-0702-E96C9B89FEAF}"/>
              </a:ext>
            </a:extLst>
          </p:cNvPr>
          <p:cNvGraphicFramePr>
            <a:graphicFrameLocks noGrp="1"/>
          </p:cNvGraphicFramePr>
          <p:nvPr>
            <p:extLst>
              <p:ext uri="{D42A27DB-BD31-4B8C-83A1-F6EECF244321}">
                <p14:modId xmlns:p14="http://schemas.microsoft.com/office/powerpoint/2010/main" val="1988745743"/>
              </p:ext>
            </p:extLst>
          </p:nvPr>
        </p:nvGraphicFramePr>
        <p:xfrm>
          <a:off x="1118937" y="1961146"/>
          <a:ext cx="4928629" cy="3477126"/>
        </p:xfrm>
        <a:graphic>
          <a:graphicData uri="http://schemas.openxmlformats.org/drawingml/2006/table">
            <a:tbl>
              <a:tblPr firstRow="1" firstCol="1" bandRow="1"/>
              <a:tblGrid>
                <a:gridCol w="332951">
                  <a:extLst>
                    <a:ext uri="{9D8B030D-6E8A-4147-A177-3AD203B41FA5}">
                      <a16:colId xmlns:a16="http://schemas.microsoft.com/office/drawing/2014/main" val="2339058398"/>
                    </a:ext>
                  </a:extLst>
                </a:gridCol>
                <a:gridCol w="1512912">
                  <a:extLst>
                    <a:ext uri="{9D8B030D-6E8A-4147-A177-3AD203B41FA5}">
                      <a16:colId xmlns:a16="http://schemas.microsoft.com/office/drawing/2014/main" val="916994608"/>
                    </a:ext>
                  </a:extLst>
                </a:gridCol>
                <a:gridCol w="3082766">
                  <a:extLst>
                    <a:ext uri="{9D8B030D-6E8A-4147-A177-3AD203B41FA5}">
                      <a16:colId xmlns:a16="http://schemas.microsoft.com/office/drawing/2014/main" val="102469332"/>
                    </a:ext>
                  </a:extLst>
                </a:gridCol>
              </a:tblGrid>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GB" sz="2000" dirty="0">
                          <a:solidFill>
                            <a:srgbClr val="1F4E79"/>
                          </a:solidFill>
                          <a:effectLst/>
                          <a:latin typeface="Segoe UI Symbol"/>
                          <a:ea typeface="MS Gothic"/>
                          <a:cs typeface="Segoe UI Symbol" panose="020B0502040204020203" pitchFamily="34" charset="0"/>
                        </a:rPr>
                        <a:t>☐</a:t>
                      </a:r>
                      <a:r>
                        <a:rPr lang="en-GB" sz="2000" dirty="0">
                          <a:solidFill>
                            <a:srgbClr val="1F4E79"/>
                          </a:solidFill>
                          <a:effectLst/>
                          <a:latin typeface="Century Gothic"/>
                          <a:ea typeface="Times New Roman" panose="02020603050405020304" pitchFamily="18" charset="0"/>
                          <a:cs typeface="Times New Roman"/>
                        </a:rPr>
                        <a:t> </a:t>
                      </a:r>
                      <a:r>
                        <a:rPr lang="en-GB" sz="2000" dirty="0" err="1">
                          <a:solidFill>
                            <a:srgbClr val="1F4E79"/>
                          </a:solidFill>
                          <a:effectLst/>
                          <a:latin typeface="Century Gothic"/>
                          <a:ea typeface="Times New Roman" panose="02020603050405020304" pitchFamily="18" charset="0"/>
                          <a:cs typeface="Times New Roman"/>
                        </a:rPr>
                        <a:t>Punkt</a:t>
                      </a:r>
                      <a:r>
                        <a:rPr lang="en-GB" sz="2000" dirty="0">
                          <a:solidFill>
                            <a:srgbClr val="1F4E79"/>
                          </a:solidFill>
                          <a:effectLst/>
                          <a:latin typeface="Century Gothic"/>
                          <a:ea typeface="Times New Roman" panose="02020603050405020304" pitchFamily="18" charset="0"/>
                          <a:cs typeface="Times New Roman"/>
                        </a:rPr>
                        <a:t> (m)</a:t>
                      </a:r>
                    </a:p>
                    <a:p>
                      <a:pPr algn="l">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Tafel (f)</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397328"/>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Schule (f)</a:t>
                      </a:r>
                    </a:p>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Foto (</a:t>
                      </a:r>
                      <a:r>
                        <a:rPr lang="en-GB" sz="2000" dirty="0" err="1">
                          <a:solidFill>
                            <a:srgbClr val="1F4E79"/>
                          </a:solidFill>
                          <a:effectLst/>
                          <a:latin typeface="Century Gothic"/>
                          <a:ea typeface="Times New Roman" panose="02020603050405020304" pitchFamily="18" charset="0"/>
                          <a:cs typeface="Times New Roman"/>
                        </a:rPr>
                        <a:t>nt</a:t>
                      </a:r>
                      <a:r>
                        <a:rPr lang="en-GB" sz="2000" dirty="0">
                          <a:solidFill>
                            <a:srgbClr val="1F4E79"/>
                          </a:solidFill>
                          <a:effectLst/>
                          <a:latin typeface="Century Gothic"/>
                          <a:ea typeface="Times New Roman" panose="02020603050405020304" pitchFamily="18" charset="0"/>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859626"/>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a:ea typeface="Times New Roman" panose="02020603050405020304" pitchFamily="18" charset="0"/>
                          <a:cs typeface="Times New Roman"/>
                        </a:rPr>
                        <a:t>mein</a:t>
                      </a:r>
                      <a:endParaRPr lang="en-GB" sz="2000" err="1">
                        <a:solidFill>
                          <a:srgbClr val="1F4E79"/>
                        </a:solidFill>
                        <a:effectLst/>
                        <a:latin typeface="Century Gothic"/>
                        <a:ea typeface="Times New Roman" panose="02020603050405020304" pitchFamily="18"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Bleistift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(m)</a:t>
                      </a:r>
                    </a:p>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a:t>
                      </a:r>
                      <a:r>
                        <a:rPr lang="en-US" sz="2000" dirty="0" err="1">
                          <a:solidFill>
                            <a:srgbClr val="1F4E79"/>
                          </a:solidFill>
                          <a:effectLst/>
                          <a:latin typeface="Century Gothic"/>
                          <a:ea typeface="Times New Roman" panose="02020603050405020304" pitchFamily="18" charset="0"/>
                          <a:cs typeface="Times New Roman"/>
                        </a:rPr>
                        <a:t>Farbe</a:t>
                      </a:r>
                      <a:r>
                        <a:rPr lang="en-US" sz="2000" dirty="0">
                          <a:solidFill>
                            <a:srgbClr val="1F4E79"/>
                          </a:solidFill>
                          <a:effectLst/>
                          <a:latin typeface="Century Gothic"/>
                          <a:ea typeface="Times New Roman" panose="02020603050405020304" pitchFamily="18" charset="0"/>
                          <a:cs typeface="Times New Roman"/>
                        </a:rPr>
                        <a:t> (f)</a:t>
                      </a:r>
                      <a:endParaRPr lang="en-GB" sz="2000" dirty="0">
                        <a:solidFill>
                          <a:srgbClr val="1F4E79"/>
                        </a:solidFill>
                        <a:effectLst/>
                        <a:latin typeface="Century Gothic"/>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212532"/>
                  </a:ext>
                </a:extLst>
              </a:tr>
            </a:tbl>
          </a:graphicData>
        </a:graphic>
      </p:graphicFrame>
    </p:spTree>
    <p:extLst>
      <p:ext uri="{BB962C8B-B14F-4D97-AF65-F5344CB8AC3E}">
        <p14:creationId xmlns:p14="http://schemas.microsoft.com/office/powerpoint/2010/main" val="318601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087734"/>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Decide whether each sentence is true or false based on the picture.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338CE6BE-2296-6407-43BA-707812BA77DD}"/>
              </a:ext>
            </a:extLst>
          </p:cNvPr>
          <p:cNvSpPr/>
          <p:nvPr/>
        </p:nvSpPr>
        <p:spPr>
          <a:xfrm>
            <a:off x="2090247" y="2375561"/>
            <a:ext cx="9873527"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Die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Flasche</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nicht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blau</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True		False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3" name="Picture 12">
            <a:extLst>
              <a:ext uri="{FF2B5EF4-FFF2-40B4-BE49-F238E27FC236}">
                <a16:creationId xmlns:a16="http://schemas.microsoft.com/office/drawing/2014/main" id="{759686F6-552C-E26E-1303-AA4AE9D8EC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2597" y="2012801"/>
            <a:ext cx="503697" cy="1008441"/>
          </a:xfrm>
          <a:prstGeom prst="rect">
            <a:avLst/>
          </a:prstGeom>
          <a:noFill/>
        </p:spPr>
      </p:pic>
      <p:sp>
        <p:nvSpPr>
          <p:cNvPr id="14" name="Rectangle 13">
            <a:extLst>
              <a:ext uri="{FF2B5EF4-FFF2-40B4-BE49-F238E27FC236}">
                <a16:creationId xmlns:a16="http://schemas.microsoft.com/office/drawing/2014/main" id="{7E00CAB7-93D2-4048-020B-22EB037F1D4F}"/>
              </a:ext>
            </a:extLst>
          </p:cNvPr>
          <p:cNvSpPr/>
          <p:nvPr/>
        </p:nvSpPr>
        <p:spPr>
          <a:xfrm>
            <a:off x="2189748" y="3836774"/>
            <a:ext cx="10712490"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Das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die Schule. 					True		False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5" name="Picture 14" descr="Free vector graphics of Blackboard">
            <a:extLst>
              <a:ext uri="{FF2B5EF4-FFF2-40B4-BE49-F238E27FC236}">
                <a16:creationId xmlns:a16="http://schemas.microsoft.com/office/drawing/2014/main" id="{C0A6DA2A-BD77-4228-8C61-49E52C94A0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164" y="3670868"/>
            <a:ext cx="951425" cy="72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0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‘a’.</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
        <p:nvSpPr>
          <p:cNvPr id="9" name="TextBox 8">
            <a:extLst>
              <a:ext uri="{FF2B5EF4-FFF2-40B4-BE49-F238E27FC236}">
                <a16:creationId xmlns:a16="http://schemas.microsoft.com/office/drawing/2014/main" id="{24A4B68C-B52C-6241-2E52-5C0A374F680F}"/>
              </a:ext>
            </a:extLst>
          </p:cNvPr>
          <p:cNvSpPr txBox="1"/>
          <p:nvPr/>
        </p:nvSpPr>
        <p:spPr>
          <a:xfrm>
            <a:off x="3045995" y="1746788"/>
            <a:ext cx="6100010" cy="1421928"/>
          </a:xfrm>
          <a:prstGeom prst="rect">
            <a:avLst/>
          </a:prstGeom>
          <a:noFill/>
        </p:spPr>
        <p:txBody>
          <a:bodyPr wrap="square">
            <a:spAutoFit/>
          </a:bodyPr>
          <a:lstStyle/>
          <a:p>
            <a:pPr>
              <a:lnSpc>
                <a:spcPct val="150000"/>
              </a:lnSpc>
              <a:spcAft>
                <a:spcPts val="800"/>
              </a:spcAft>
            </a:pP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 </a:t>
            </a: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Tier (nt)</a:t>
            </a:r>
            <a:b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b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Person (f)</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Mensch (m)</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720EB6B-69DE-6E88-0445-B1E2B8559B1B}"/>
              </a:ext>
            </a:extLst>
          </p:cNvPr>
          <p:cNvSpPr/>
          <p:nvPr/>
        </p:nvSpPr>
        <p:spPr>
          <a:xfrm>
            <a:off x="1543100" y="3811947"/>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‘the’.</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F)</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E7260748-0529-A2C7-A85C-E0A043A7124B}"/>
              </a:ext>
            </a:extLst>
          </p:cNvPr>
          <p:cNvSpPr txBox="1"/>
          <p:nvPr/>
        </p:nvSpPr>
        <p:spPr>
          <a:xfrm>
            <a:off x="3114616" y="4871680"/>
            <a:ext cx="6100010" cy="1521186"/>
          </a:xfrm>
          <a:prstGeom prst="rect">
            <a:avLst/>
          </a:prstGeom>
          <a:noFill/>
        </p:spPr>
        <p:txBody>
          <a:bodyPr wrap="square">
            <a:spAutoFit/>
          </a:bodyPr>
          <a:lstStyle/>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  </a:t>
            </a: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Form (f)</a:t>
            </a:r>
            <a:b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b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Ort (m)</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Buch (nt)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212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sp>
        <p:nvSpPr>
          <p:cNvPr id="22" name="Rectangle 21">
            <a:extLst>
              <a:ext uri="{FF2B5EF4-FFF2-40B4-BE49-F238E27FC236}">
                <a16:creationId xmlns:a16="http://schemas.microsoft.com/office/drawing/2014/main" id="{16F1530B-4377-907C-60F5-4037518840E0}"/>
              </a:ext>
            </a:extLst>
          </p:cNvPr>
          <p:cNvSpPr/>
          <p:nvPr/>
        </p:nvSpPr>
        <p:spPr>
          <a:xfrm>
            <a:off x="177800" y="225496"/>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Ein </a:t>
            </a:r>
            <a:r>
              <a:rPr lang="en-US" sz="2400" b="1"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Weihnachtslied</a:t>
            </a: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6A119B01-79D9-415E-EF4F-87AC63C1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874">
            <a:off x="4097555" y="-692348"/>
            <a:ext cx="4226475" cy="2113238"/>
          </a:xfrm>
          <a:prstGeom prst="rect">
            <a:avLst/>
          </a:prstGeom>
        </p:spPr>
      </p:pic>
      <p:pic>
        <p:nvPicPr>
          <p:cNvPr id="12" name="Picture 10" descr="Navidad, Niños, Coral, Cantando, Música, Perro, Dibujo">
            <a:extLst>
              <a:ext uri="{FF2B5EF4-FFF2-40B4-BE49-F238E27FC236}">
                <a16:creationId xmlns:a16="http://schemas.microsoft.com/office/drawing/2014/main" id="{4483C563-F724-511A-B612-0D180A3F4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7966" y="100954"/>
            <a:ext cx="1723616" cy="11831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E892A9-2E2C-E989-4B88-F9B44BDA3A42}"/>
              </a:ext>
            </a:extLst>
          </p:cNvPr>
          <p:cNvSpPr txBox="1"/>
          <p:nvPr/>
        </p:nvSpPr>
        <p:spPr>
          <a:xfrm>
            <a:off x="14086" y="790072"/>
            <a:ext cx="4339854"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Listen and </a:t>
            </a:r>
            <a:r>
              <a:rPr kumimoji="0" lang="es-ES" altLang="en-US"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fill</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in.</a:t>
            </a:r>
            <a:endParaRPr kumimoji="0" lang="es-ES" alt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90F9C5B-2998-F6E5-1229-54109AAF97A5}"/>
              </a:ext>
            </a:extLst>
          </p:cNvPr>
          <p:cNvSpPr txBox="1"/>
          <p:nvPr/>
        </p:nvSpPr>
        <p:spPr>
          <a:xfrm>
            <a:off x="3243597" y="788645"/>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Then</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read</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and </a:t>
            </a:r>
            <a:r>
              <a:rPr kumimoji="0" lang="es-ES" altLang="en-US" sz="28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sing</a:t>
            </a:r>
            <a:r>
              <a:rPr kumimoji="0" lang="es-ES" altLang="en-US"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0" name="TextBox 5">
            <a:extLst>
              <a:ext uri="{FF2B5EF4-FFF2-40B4-BE49-F238E27FC236}">
                <a16:creationId xmlns:a16="http://schemas.microsoft.com/office/drawing/2014/main" id="{4E88AD77-8532-B4C7-A16A-E73CBAF3C611}"/>
              </a:ext>
            </a:extLst>
          </p:cNvPr>
          <p:cNvSpPr txBox="1">
            <a:spLocks noChangeArrowheads="1"/>
          </p:cNvSpPr>
          <p:nvPr/>
        </p:nvSpPr>
        <p:spPr bwMode="auto">
          <a:xfrm>
            <a:off x="-103336" y="1458734"/>
            <a:ext cx="7147679" cy="4407938"/>
          </a:xfrm>
          <a:prstGeom prst="rect">
            <a:avLst/>
          </a:prstGeom>
          <a:solidFill>
            <a:schemeClr val="accent2">
              <a:lumMod val="20000"/>
              <a:lumOff val="80000"/>
            </a:schemeClr>
          </a:solid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2400">
                <a:solidFill>
                  <a:srgbClr val="002060"/>
                </a:solidFill>
                <a:latin typeface="Century Gothic" panose="020B0502020202020204" pitchFamily="34" charset="0"/>
              </a:rPr>
              <a:t>Morgen </a:t>
            </a:r>
            <a:r>
              <a:rPr lang="fr-FR" altLang="en-US" sz="2400" err="1">
                <a:solidFill>
                  <a:srgbClr val="002060"/>
                </a:solidFill>
                <a:latin typeface="Century Gothic" panose="020B0502020202020204" pitchFamily="34" charset="0"/>
              </a:rPr>
              <a:t>kommt</a:t>
            </a:r>
            <a:r>
              <a:rPr lang="fr-FR" altLang="en-US" sz="2400">
                <a:solidFill>
                  <a:srgbClr val="002060"/>
                </a:solidFill>
                <a:latin typeface="Century Gothic" panose="020B0502020202020204" pitchFamily="34" charset="0"/>
              </a:rPr>
              <a:t> der </a:t>
            </a:r>
            <a:r>
              <a:rPr lang="fr-FR" altLang="en-US" sz="2400" err="1">
                <a:solidFill>
                  <a:srgbClr val="002060"/>
                </a:solidFill>
                <a:latin typeface="Century Gothic" panose="020B0502020202020204" pitchFamily="34" charset="0"/>
              </a:rPr>
              <a:t>Weihnachtsm</a:t>
            </a:r>
            <a:r>
              <a:rPr lang="fr-FR" altLang="en-US" sz="2400" b="1" err="1">
                <a:solidFill>
                  <a:srgbClr val="002060"/>
                </a:solidFill>
                <a:latin typeface="Century Gothic" panose="020B0502020202020204" pitchFamily="34" charset="0"/>
              </a:rPr>
              <a:t>a</a:t>
            </a:r>
            <a:r>
              <a:rPr lang="fr-FR" altLang="en-US" sz="2400" err="1">
                <a:solidFill>
                  <a:srgbClr val="002060"/>
                </a:solidFill>
                <a:latin typeface="Century Gothic" panose="020B0502020202020204" pitchFamily="34" charset="0"/>
              </a:rPr>
              <a:t>nn</a:t>
            </a:r>
            <a:endParaRPr lang="fr-FR" altLang="en-US" sz="2400">
              <a:solidFill>
                <a:srgbClr val="002060"/>
              </a:solidFill>
              <a:latin typeface="Century Gothic" panose="020B0502020202020204" pitchFamily="34" charset="0"/>
            </a:endParaRPr>
          </a:p>
          <a:p>
            <a:pPr lvl="0">
              <a:lnSpc>
                <a:spcPct val="200000"/>
              </a:lnSpc>
              <a:spcBef>
                <a:spcPct val="0"/>
              </a:spcBef>
              <a:buNone/>
            </a:pPr>
            <a:r>
              <a:rPr lang="fr-FR" altLang="en-US" sz="2400" err="1">
                <a:solidFill>
                  <a:srgbClr val="002060"/>
                </a:solidFill>
                <a:latin typeface="Century Gothic" panose="020B0502020202020204" pitchFamily="34" charset="0"/>
              </a:rPr>
              <a:t>kommt</a:t>
            </a:r>
            <a:r>
              <a:rPr lang="fr-FR" altLang="en-US" sz="2400">
                <a:solidFill>
                  <a:srgbClr val="002060"/>
                </a:solidFill>
                <a:latin typeface="Century Gothic" panose="020B0502020202020204" pitchFamily="34" charset="0"/>
              </a:rPr>
              <a:t> mit </a:t>
            </a:r>
            <a:r>
              <a:rPr lang="fr-FR" altLang="en-US" sz="2400" err="1">
                <a:solidFill>
                  <a:srgbClr val="002060"/>
                </a:solidFill>
                <a:latin typeface="Century Gothic" panose="020B0502020202020204" pitchFamily="34" charset="0"/>
              </a:rPr>
              <a:t>seinen</a:t>
            </a:r>
            <a:r>
              <a:rPr lang="fr-FR" altLang="en-US" sz="2400">
                <a:solidFill>
                  <a:srgbClr val="002060"/>
                </a:solidFill>
                <a:latin typeface="Century Gothic" panose="020B0502020202020204" pitchFamily="34" charset="0"/>
              </a:rPr>
              <a:t> G</a:t>
            </a:r>
            <a:r>
              <a:rPr lang="fr-FR" altLang="en-US" sz="2400" b="1">
                <a:solidFill>
                  <a:srgbClr val="002060"/>
                </a:solidFill>
                <a:latin typeface="Century Gothic" panose="020B0502020202020204" pitchFamily="34" charset="0"/>
              </a:rPr>
              <a:t>a </a:t>
            </a:r>
            <a:r>
              <a:rPr lang="fr-FR" altLang="en-US" sz="2400">
                <a:solidFill>
                  <a:srgbClr val="002060"/>
                </a:solidFill>
                <a:latin typeface="Century Gothic" panose="020B0502020202020204" pitchFamily="34" charset="0"/>
              </a:rPr>
              <a:t>ben.</a:t>
            </a:r>
            <a:endParaRPr lang="fr-FR" altLang="en-US" sz="2400" b="1">
              <a:solidFill>
                <a:srgbClr val="002060"/>
              </a:solidFill>
              <a:latin typeface="Century Gothic" panose="020B0502020202020204" pitchFamily="34" charset="0"/>
            </a:endParaRPr>
          </a:p>
          <a:p>
            <a:pPr>
              <a:lnSpc>
                <a:spcPct val="200000"/>
              </a:lnSpc>
              <a:spcBef>
                <a:spcPct val="0"/>
              </a:spcBef>
              <a:buNone/>
            </a:pPr>
            <a:r>
              <a:rPr lang="fr-FR" altLang="en-US" sz="2400">
                <a:solidFill>
                  <a:srgbClr val="002060"/>
                </a:solidFill>
                <a:latin typeface="Century Gothic"/>
                <a:ea typeface="MS PGothic"/>
              </a:rPr>
              <a:t>B </a:t>
            </a:r>
            <a:r>
              <a:rPr lang="fr-FR" altLang="en-US" sz="2400" b="1">
                <a:solidFill>
                  <a:srgbClr val="002060"/>
                </a:solidFill>
                <a:latin typeface="Century Gothic"/>
                <a:ea typeface="MS PGothic"/>
              </a:rPr>
              <a:t>i</a:t>
            </a:r>
            <a:r>
              <a:rPr lang="fr-FR" altLang="en-US" sz="2400">
                <a:solidFill>
                  <a:srgbClr val="002060"/>
                </a:solidFill>
                <a:latin typeface="Century Gothic"/>
                <a:ea typeface="MS PGothic"/>
              </a:rPr>
              <a:t> </a:t>
            </a:r>
            <a:r>
              <a:rPr lang="fr-FR" altLang="en-US" sz="2400" err="1">
                <a:solidFill>
                  <a:srgbClr val="002060"/>
                </a:solidFill>
                <a:latin typeface="Century Gothic"/>
                <a:ea typeface="MS PGothic"/>
              </a:rPr>
              <a:t>lderbücher</a:t>
            </a:r>
            <a:r>
              <a:rPr lang="fr-FR" altLang="en-US" sz="2400">
                <a:solidFill>
                  <a:srgbClr val="002060"/>
                </a:solidFill>
                <a:latin typeface="Century Gothic"/>
                <a:ea typeface="MS PGothic"/>
              </a:rPr>
              <a:t>, </a:t>
            </a:r>
            <a:r>
              <a:rPr lang="fr-FR" altLang="en-US" sz="2400" err="1">
                <a:solidFill>
                  <a:srgbClr val="002060"/>
                </a:solidFill>
                <a:latin typeface="Century Gothic"/>
                <a:ea typeface="MS PGothic"/>
              </a:rPr>
              <a:t>Malpapier</a:t>
            </a:r>
            <a:r>
              <a:rPr lang="fr-FR" altLang="en-US" sz="2400">
                <a:solidFill>
                  <a:srgbClr val="002060"/>
                </a:solidFill>
                <a:latin typeface="Century Gothic"/>
                <a:ea typeface="MS PGothic"/>
              </a:rPr>
              <a:t>,</a:t>
            </a:r>
          </a:p>
          <a:p>
            <a:pPr lvl="0">
              <a:lnSpc>
                <a:spcPct val="200000"/>
              </a:lnSpc>
              <a:spcBef>
                <a:spcPct val="0"/>
              </a:spcBef>
              <a:buNone/>
            </a:pPr>
            <a:r>
              <a:rPr lang="fr-FR" altLang="en-US" sz="2400" b="1" err="1">
                <a:solidFill>
                  <a:srgbClr val="002060"/>
                </a:solidFill>
                <a:latin typeface="Century Gothic" panose="020B0502020202020204" pitchFamily="34" charset="0"/>
              </a:rPr>
              <a:t>Ei</a:t>
            </a:r>
            <a:r>
              <a:rPr lang="fr-FR" altLang="en-US" sz="2400" b="1">
                <a:solidFill>
                  <a:srgbClr val="002060"/>
                </a:solidFill>
                <a:latin typeface="Century Gothic" panose="020B0502020202020204" pitchFamily="34" charset="0"/>
              </a:rPr>
              <a:t>  </a:t>
            </a:r>
            <a:r>
              <a:rPr lang="fr-FR" altLang="en-US" sz="2400" err="1">
                <a:solidFill>
                  <a:srgbClr val="002060"/>
                </a:solidFill>
                <a:latin typeface="Century Gothic" panose="020B0502020202020204" pitchFamily="34" charset="0"/>
              </a:rPr>
              <a:t>senbahn</a:t>
            </a:r>
            <a:r>
              <a:rPr lang="fr-FR" altLang="en-US" sz="2400">
                <a:solidFill>
                  <a:srgbClr val="002060"/>
                </a:solidFill>
                <a:latin typeface="Century Gothic" panose="020B0502020202020204" pitchFamily="34" charset="0"/>
              </a:rPr>
              <a:t> </a:t>
            </a:r>
            <a:r>
              <a:rPr lang="fr-FR" altLang="en-US" sz="2400" err="1">
                <a:solidFill>
                  <a:srgbClr val="002060"/>
                </a:solidFill>
                <a:latin typeface="Century Gothic" panose="020B0502020202020204" pitchFamily="34" charset="0"/>
              </a:rPr>
              <a:t>und</a:t>
            </a:r>
            <a:r>
              <a:rPr lang="fr-FR" altLang="en-US" sz="2400">
                <a:solidFill>
                  <a:srgbClr val="002060"/>
                </a:solidFill>
                <a:latin typeface="Century Gothic" panose="020B0502020202020204" pitchFamily="34" charset="0"/>
              </a:rPr>
              <a:t> </a:t>
            </a:r>
            <a:r>
              <a:rPr lang="fr-FR" altLang="en-US" sz="2400" err="1">
                <a:solidFill>
                  <a:srgbClr val="002060"/>
                </a:solidFill>
                <a:latin typeface="Century Gothic" panose="020B0502020202020204" pitchFamily="34" charset="0"/>
              </a:rPr>
              <a:t>Panthert</a:t>
            </a:r>
            <a:r>
              <a:rPr lang="fr-FR" altLang="en-US" sz="2400" b="1">
                <a:solidFill>
                  <a:srgbClr val="002060"/>
                </a:solidFill>
                <a:latin typeface="Century Gothic" panose="020B0502020202020204" pitchFamily="34" charset="0"/>
              </a:rPr>
              <a:t> </a:t>
            </a:r>
            <a:r>
              <a:rPr lang="fr-FR" altLang="en-US" sz="2400" b="1" err="1">
                <a:solidFill>
                  <a:srgbClr val="002060"/>
                </a:solidFill>
                <a:latin typeface="Century Gothic" panose="020B0502020202020204" pitchFamily="34" charset="0"/>
              </a:rPr>
              <a:t>ie</a:t>
            </a:r>
            <a:r>
              <a:rPr lang="fr-FR" altLang="en-US" sz="2400" b="1">
                <a:solidFill>
                  <a:srgbClr val="002060"/>
                </a:solidFill>
                <a:latin typeface="Century Gothic" panose="020B0502020202020204" pitchFamily="34" charset="0"/>
              </a:rPr>
              <a:t>  </a:t>
            </a:r>
            <a:r>
              <a:rPr lang="fr-FR" altLang="en-US" sz="2400">
                <a:solidFill>
                  <a:srgbClr val="002060"/>
                </a:solidFill>
                <a:latin typeface="Century Gothic" panose="020B0502020202020204" pitchFamily="34" charset="0"/>
              </a:rPr>
              <a:t>r,</a:t>
            </a:r>
          </a:p>
          <a:p>
            <a:pPr lvl="0">
              <a:lnSpc>
                <a:spcPct val="200000"/>
              </a:lnSpc>
              <a:spcBef>
                <a:spcPct val="0"/>
              </a:spcBef>
              <a:buNone/>
            </a:pPr>
            <a:r>
              <a:rPr lang="fr-FR" altLang="en-US" sz="2400" err="1">
                <a:solidFill>
                  <a:srgbClr val="002060"/>
                </a:solidFill>
                <a:latin typeface="Century Gothic" panose="020B0502020202020204" pitchFamily="34" charset="0"/>
              </a:rPr>
              <a:t>und</a:t>
            </a:r>
            <a:r>
              <a:rPr lang="fr-FR" altLang="en-US" sz="2400">
                <a:solidFill>
                  <a:srgbClr val="002060"/>
                </a:solidFill>
                <a:latin typeface="Century Gothic" panose="020B0502020202020204" pitchFamily="34" charset="0"/>
              </a:rPr>
              <a:t> </a:t>
            </a:r>
            <a:r>
              <a:rPr lang="fr-FR" altLang="en-US" sz="2400" err="1">
                <a:solidFill>
                  <a:srgbClr val="002060"/>
                </a:solidFill>
                <a:latin typeface="Century Gothic" panose="020B0502020202020204" pitchFamily="34" charset="0"/>
              </a:rPr>
              <a:t>ein</a:t>
            </a:r>
            <a:r>
              <a:rPr lang="fr-FR" altLang="en-US" sz="2400">
                <a:solidFill>
                  <a:srgbClr val="002060"/>
                </a:solidFill>
                <a:latin typeface="Century Gothic" panose="020B0502020202020204" pitchFamily="34" charset="0"/>
              </a:rPr>
              <a:t> </a:t>
            </a:r>
            <a:r>
              <a:rPr lang="fr-FR" altLang="en-US" sz="2400" err="1">
                <a:solidFill>
                  <a:srgbClr val="002060"/>
                </a:solidFill>
                <a:latin typeface="Century Gothic" panose="020B0502020202020204" pitchFamily="34" charset="0"/>
              </a:rPr>
              <a:t>richtig</a:t>
            </a:r>
            <a:r>
              <a:rPr lang="fr-FR" altLang="en-US" sz="2400" b="1" err="1">
                <a:solidFill>
                  <a:srgbClr val="002060"/>
                </a:solidFill>
                <a:latin typeface="Century Gothic" panose="020B0502020202020204" pitchFamily="34" charset="0"/>
              </a:rPr>
              <a:t>e</a:t>
            </a:r>
            <a:r>
              <a:rPr lang="fr-FR" altLang="en-US" sz="2400" b="1">
                <a:solidFill>
                  <a:srgbClr val="002060"/>
                </a:solidFill>
                <a:latin typeface="Century Gothic" panose="020B0502020202020204" pitchFamily="34" charset="0"/>
              </a:rPr>
              <a:t> </a:t>
            </a:r>
            <a:r>
              <a:rPr lang="fr-FR" altLang="en-US" sz="2400">
                <a:solidFill>
                  <a:srgbClr val="002060"/>
                </a:solidFill>
                <a:latin typeface="Century Gothic" panose="020B0502020202020204" pitchFamily="34" charset="0"/>
              </a:rPr>
              <a:t>s </a:t>
            </a:r>
            <a:r>
              <a:rPr lang="fr-FR" altLang="en-US" sz="2400" err="1">
                <a:solidFill>
                  <a:srgbClr val="002060"/>
                </a:solidFill>
                <a:latin typeface="Century Gothic" panose="020B0502020202020204" pitchFamily="34" charset="0"/>
              </a:rPr>
              <a:t>Klavier</a:t>
            </a:r>
            <a:endParaRPr lang="fr-FR" altLang="en-US" sz="2400">
              <a:solidFill>
                <a:srgbClr val="002060"/>
              </a:solidFill>
              <a:latin typeface="Century Gothic" panose="020B0502020202020204" pitchFamily="34" charset="0"/>
            </a:endParaRPr>
          </a:p>
          <a:p>
            <a:pPr>
              <a:lnSpc>
                <a:spcPct val="200000"/>
              </a:lnSpc>
              <a:spcBef>
                <a:spcPct val="0"/>
              </a:spcBef>
              <a:buNone/>
            </a:pPr>
            <a:r>
              <a:rPr lang="fr-FR" altLang="en-US" sz="2400">
                <a:solidFill>
                  <a:srgbClr val="002060"/>
                </a:solidFill>
                <a:latin typeface="Century Gothic"/>
                <a:ea typeface="MS PGothic"/>
              </a:rPr>
              <a:t>mö </a:t>
            </a:r>
            <a:r>
              <a:rPr lang="fr-FR" altLang="en-US" sz="2400" b="1" err="1">
                <a:solidFill>
                  <a:srgbClr val="002060"/>
                </a:solidFill>
                <a:latin typeface="Century Gothic"/>
                <a:ea typeface="MS PGothic"/>
              </a:rPr>
              <a:t>ch</a:t>
            </a:r>
            <a:r>
              <a:rPr lang="fr-FR" altLang="en-US" sz="2400">
                <a:solidFill>
                  <a:srgbClr val="002060"/>
                </a:solidFill>
                <a:latin typeface="Century Gothic"/>
                <a:ea typeface="MS PGothic"/>
              </a:rPr>
              <a:t> </a:t>
            </a:r>
            <a:r>
              <a:rPr lang="fr-FR" altLang="en-US" sz="2400" err="1">
                <a:solidFill>
                  <a:srgbClr val="002060"/>
                </a:solidFill>
                <a:latin typeface="Century Gothic"/>
                <a:ea typeface="MS PGothic"/>
              </a:rPr>
              <a:t>ten</a:t>
            </a:r>
            <a:r>
              <a:rPr lang="fr-FR" altLang="en-US" sz="2400" b="1">
                <a:solidFill>
                  <a:srgbClr val="002060"/>
                </a:solidFill>
                <a:latin typeface="Century Gothic"/>
                <a:ea typeface="MS PGothic"/>
              </a:rPr>
              <a:t> </a:t>
            </a:r>
            <a:r>
              <a:rPr lang="fr-FR" altLang="en-US" sz="2400" b="1" err="1">
                <a:solidFill>
                  <a:srgbClr val="002060"/>
                </a:solidFill>
                <a:latin typeface="Century Gothic"/>
                <a:ea typeface="MS PGothic"/>
              </a:rPr>
              <a:t>w</a:t>
            </a:r>
            <a:r>
              <a:rPr lang="fr-FR" altLang="en-US" sz="2400" err="1">
                <a:solidFill>
                  <a:srgbClr val="002060"/>
                </a:solidFill>
                <a:latin typeface="Century Gothic"/>
                <a:ea typeface="MS PGothic"/>
              </a:rPr>
              <a:t>ir</a:t>
            </a:r>
            <a:r>
              <a:rPr lang="fr-FR" altLang="en-US" sz="2400">
                <a:solidFill>
                  <a:srgbClr val="002060"/>
                </a:solidFill>
                <a:latin typeface="Century Gothic"/>
                <a:ea typeface="MS PGothic"/>
              </a:rPr>
              <a:t> </a:t>
            </a:r>
            <a:r>
              <a:rPr lang="fr-FR" altLang="en-US" sz="2400" err="1">
                <a:solidFill>
                  <a:srgbClr val="002060"/>
                </a:solidFill>
                <a:latin typeface="Century Gothic"/>
                <a:ea typeface="MS PGothic"/>
              </a:rPr>
              <a:t>gern</a:t>
            </a:r>
            <a:r>
              <a:rPr lang="fr-FR" altLang="en-US" sz="2400">
                <a:solidFill>
                  <a:srgbClr val="002060"/>
                </a:solidFill>
                <a:latin typeface="Century Gothic"/>
                <a:ea typeface="MS PGothic"/>
              </a:rPr>
              <a:t> </a:t>
            </a:r>
            <a:r>
              <a:rPr lang="fr-FR" altLang="en-US" sz="2400" err="1">
                <a:solidFill>
                  <a:srgbClr val="002060"/>
                </a:solidFill>
                <a:latin typeface="Century Gothic"/>
                <a:ea typeface="MS PGothic"/>
              </a:rPr>
              <a:t>haben</a:t>
            </a:r>
            <a:r>
              <a:rPr lang="fr-FR" altLang="en-US" sz="2400">
                <a:solidFill>
                  <a:srgbClr val="002060"/>
                </a:solidFill>
                <a:latin typeface="Century Gothic"/>
                <a:ea typeface="MS PGothic"/>
              </a:rPr>
              <a:t>. </a:t>
            </a:r>
            <a:endParaRPr lang="fr-FR" altLang="en-US" sz="2400">
              <a:solidFill>
                <a:srgbClr val="002060"/>
              </a:solidFill>
              <a:latin typeface="Century Gothic" panose="020B0502020202020204" pitchFamily="34" charset="0"/>
            </a:endParaRPr>
          </a:p>
        </p:txBody>
      </p:sp>
      <p:sp>
        <p:nvSpPr>
          <p:cNvPr id="21" name="TextBox 5">
            <a:extLst>
              <a:ext uri="{FF2B5EF4-FFF2-40B4-BE49-F238E27FC236}">
                <a16:creationId xmlns:a16="http://schemas.microsoft.com/office/drawing/2014/main" id="{B82F82FD-73EE-2FEE-1F49-D15678A39B42}"/>
              </a:ext>
            </a:extLst>
          </p:cNvPr>
          <p:cNvSpPr txBox="1">
            <a:spLocks noChangeArrowheads="1"/>
          </p:cNvSpPr>
          <p:nvPr/>
        </p:nvSpPr>
        <p:spPr bwMode="auto">
          <a:xfrm>
            <a:off x="6096000" y="1499246"/>
            <a:ext cx="6370547" cy="4407938"/>
          </a:xfrm>
          <a:prstGeom prst="rect">
            <a:avLst/>
          </a:prstGeom>
          <a:solidFill>
            <a:schemeClr val="accent6">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200000"/>
              </a:lnSpc>
              <a:spcBef>
                <a:spcPct val="0"/>
              </a:spcBef>
              <a:buNone/>
            </a:pPr>
            <a:r>
              <a:rPr lang="fr-FR" altLang="en-US" sz="2400" i="1" err="1">
                <a:solidFill>
                  <a:srgbClr val="C00000"/>
                </a:solidFill>
                <a:latin typeface="Century Gothic" panose="020B0502020202020204" pitchFamily="34" charset="0"/>
              </a:rPr>
              <a:t>Tomorrrow</a:t>
            </a:r>
            <a:r>
              <a:rPr lang="fr-FR" altLang="en-US" sz="2400" i="1">
                <a:solidFill>
                  <a:srgbClr val="C00000"/>
                </a:solidFill>
                <a:latin typeface="Century Gothic" panose="020B0502020202020204" pitchFamily="34" charset="0"/>
              </a:rPr>
              <a:t> </a:t>
            </a:r>
            <a:r>
              <a:rPr lang="fr-FR" altLang="en-US" sz="2400" i="1" err="1">
                <a:solidFill>
                  <a:srgbClr val="C00000"/>
                </a:solidFill>
                <a:latin typeface="Century Gothic" panose="020B0502020202020204" pitchFamily="34" charset="0"/>
              </a:rPr>
              <a:t>comes</a:t>
            </a:r>
            <a:r>
              <a:rPr lang="fr-FR" altLang="en-US" sz="2400" i="1">
                <a:solidFill>
                  <a:srgbClr val="C00000"/>
                </a:solidFill>
                <a:latin typeface="Century Gothic" panose="020B0502020202020204" pitchFamily="34" charset="0"/>
              </a:rPr>
              <a:t> the ‘Christmas man’</a:t>
            </a:r>
          </a:p>
          <a:p>
            <a:pPr lvl="0">
              <a:lnSpc>
                <a:spcPct val="200000"/>
              </a:lnSpc>
              <a:spcBef>
                <a:spcPct val="0"/>
              </a:spcBef>
              <a:buNone/>
            </a:pPr>
            <a:r>
              <a:rPr lang="fr-FR" altLang="en-US" sz="2400" i="1" err="1">
                <a:solidFill>
                  <a:srgbClr val="C00000"/>
                </a:solidFill>
                <a:latin typeface="Century Gothic" panose="020B0502020202020204" pitchFamily="34" charset="0"/>
              </a:rPr>
              <a:t>comes</a:t>
            </a:r>
            <a:r>
              <a:rPr lang="fr-FR" altLang="en-US" sz="2400" i="1">
                <a:solidFill>
                  <a:srgbClr val="C00000"/>
                </a:solidFill>
                <a:latin typeface="Century Gothic" panose="020B0502020202020204" pitchFamily="34" charset="0"/>
              </a:rPr>
              <a:t> to us </a:t>
            </a:r>
            <a:r>
              <a:rPr lang="fr-FR" altLang="en-US" sz="2400" i="1" err="1">
                <a:solidFill>
                  <a:srgbClr val="C00000"/>
                </a:solidFill>
                <a:latin typeface="Century Gothic" panose="020B0502020202020204" pitchFamily="34" charset="0"/>
              </a:rPr>
              <a:t>with</a:t>
            </a:r>
            <a:r>
              <a:rPr lang="fr-FR" altLang="en-US" sz="2400" i="1">
                <a:solidFill>
                  <a:srgbClr val="C00000"/>
                </a:solidFill>
                <a:latin typeface="Century Gothic" panose="020B0502020202020204" pitchFamily="34" charset="0"/>
              </a:rPr>
              <a:t> </a:t>
            </a:r>
            <a:r>
              <a:rPr lang="fr-FR" altLang="en-US" sz="2400" i="1" err="1">
                <a:solidFill>
                  <a:srgbClr val="C00000"/>
                </a:solidFill>
                <a:latin typeface="Century Gothic" panose="020B0502020202020204" pitchFamily="34" charset="0"/>
              </a:rPr>
              <a:t>his</a:t>
            </a:r>
            <a:r>
              <a:rPr lang="fr-FR" altLang="en-US" sz="2400" i="1">
                <a:solidFill>
                  <a:srgbClr val="C00000"/>
                </a:solidFill>
                <a:latin typeface="Century Gothic" panose="020B0502020202020204" pitchFamily="34" charset="0"/>
              </a:rPr>
              <a:t> gifts.</a:t>
            </a:r>
            <a:endParaRPr lang="fr-FR" altLang="en-US" sz="2400" b="1" i="1">
              <a:solidFill>
                <a:srgbClr val="C00000"/>
              </a:solidFill>
              <a:latin typeface="Century Gothic" panose="020B0502020202020204" pitchFamily="34" charset="0"/>
            </a:endParaRPr>
          </a:p>
          <a:p>
            <a:pPr lvl="0">
              <a:lnSpc>
                <a:spcPct val="200000"/>
              </a:lnSpc>
              <a:spcBef>
                <a:spcPct val="0"/>
              </a:spcBef>
              <a:buNone/>
            </a:pPr>
            <a:r>
              <a:rPr lang="fr-FR" altLang="en-US" sz="2400" i="1">
                <a:solidFill>
                  <a:srgbClr val="C00000"/>
                </a:solidFill>
                <a:latin typeface="Century Gothic" panose="020B0502020202020204" pitchFamily="34" charset="0"/>
              </a:rPr>
              <a:t>Picture books, </a:t>
            </a:r>
            <a:r>
              <a:rPr lang="fr-FR" altLang="en-US" sz="2400" i="1" err="1">
                <a:solidFill>
                  <a:srgbClr val="C00000"/>
                </a:solidFill>
                <a:latin typeface="Century Gothic" panose="020B0502020202020204" pitchFamily="34" charset="0"/>
              </a:rPr>
              <a:t>drawing</a:t>
            </a:r>
            <a:r>
              <a:rPr lang="fr-FR" altLang="en-US" sz="2400" i="1">
                <a:solidFill>
                  <a:srgbClr val="C00000"/>
                </a:solidFill>
                <a:latin typeface="Century Gothic" panose="020B0502020202020204" pitchFamily="34" charset="0"/>
              </a:rPr>
              <a:t> </a:t>
            </a:r>
            <a:r>
              <a:rPr lang="fr-FR" altLang="en-US" sz="2400" i="1" err="1">
                <a:solidFill>
                  <a:srgbClr val="C00000"/>
                </a:solidFill>
                <a:latin typeface="Century Gothic" panose="020B0502020202020204" pitchFamily="34" charset="0"/>
              </a:rPr>
              <a:t>papee</a:t>
            </a:r>
            <a:r>
              <a:rPr lang="fr-FR" altLang="en-US" sz="2400" i="1">
                <a:solidFill>
                  <a:srgbClr val="C00000"/>
                </a:solidFill>
                <a:latin typeface="Century Gothic" panose="020B0502020202020204" pitchFamily="34" charset="0"/>
              </a:rPr>
              <a:t>,</a:t>
            </a:r>
          </a:p>
          <a:p>
            <a:pPr lvl="0">
              <a:lnSpc>
                <a:spcPct val="200000"/>
              </a:lnSpc>
              <a:spcBef>
                <a:spcPct val="0"/>
              </a:spcBef>
              <a:buNone/>
            </a:pPr>
            <a:r>
              <a:rPr lang="fr-FR" altLang="en-US" sz="2400" i="1">
                <a:solidFill>
                  <a:srgbClr val="C00000"/>
                </a:solidFill>
                <a:latin typeface="Century Gothic" panose="020B0502020202020204" pitchFamily="34" charset="0"/>
              </a:rPr>
              <a:t>a </a:t>
            </a:r>
            <a:r>
              <a:rPr lang="fr-FR" altLang="en-US" sz="2400" i="1" err="1">
                <a:solidFill>
                  <a:srgbClr val="C00000"/>
                </a:solidFill>
                <a:latin typeface="Century Gothic" panose="020B0502020202020204" pitchFamily="34" charset="0"/>
              </a:rPr>
              <a:t>trainset</a:t>
            </a:r>
            <a:r>
              <a:rPr lang="fr-FR" altLang="en-US" sz="2400" i="1">
                <a:solidFill>
                  <a:srgbClr val="C00000"/>
                </a:solidFill>
                <a:latin typeface="Century Gothic" panose="020B0502020202020204" pitchFamily="34" charset="0"/>
              </a:rPr>
              <a:t> and a soft </a:t>
            </a:r>
            <a:r>
              <a:rPr lang="fr-FR" altLang="en-US" sz="2400" i="1" err="1">
                <a:solidFill>
                  <a:srgbClr val="C00000"/>
                </a:solidFill>
                <a:latin typeface="Century Gothic" panose="020B0502020202020204" pitchFamily="34" charset="0"/>
              </a:rPr>
              <a:t>toy</a:t>
            </a:r>
            <a:r>
              <a:rPr lang="fr-FR" altLang="en-US" sz="2400" i="1">
                <a:solidFill>
                  <a:srgbClr val="C00000"/>
                </a:solidFill>
                <a:latin typeface="Century Gothic" panose="020B0502020202020204" pitchFamily="34" charset="0"/>
              </a:rPr>
              <a:t> panther,</a:t>
            </a:r>
          </a:p>
          <a:p>
            <a:pPr lvl="0">
              <a:lnSpc>
                <a:spcPct val="200000"/>
              </a:lnSpc>
              <a:spcBef>
                <a:spcPct val="0"/>
              </a:spcBef>
              <a:buNone/>
            </a:pPr>
            <a:r>
              <a:rPr lang="fr-FR" altLang="en-US" sz="2400" i="1">
                <a:solidFill>
                  <a:srgbClr val="C00000"/>
                </a:solidFill>
                <a:latin typeface="Century Gothic" panose="020B0502020202020204" pitchFamily="34" charset="0"/>
              </a:rPr>
              <a:t>and a real piano</a:t>
            </a:r>
          </a:p>
          <a:p>
            <a:pPr lvl="0">
              <a:lnSpc>
                <a:spcPct val="200000"/>
              </a:lnSpc>
              <a:spcBef>
                <a:spcPct val="0"/>
              </a:spcBef>
              <a:buNone/>
            </a:pPr>
            <a:r>
              <a:rPr lang="fr-FR" altLang="en-US" sz="2400" i="1" err="1">
                <a:solidFill>
                  <a:srgbClr val="C00000"/>
                </a:solidFill>
                <a:latin typeface="Century Gothic" panose="020B0502020202020204" pitchFamily="34" charset="0"/>
              </a:rPr>
              <a:t>that’s</a:t>
            </a:r>
            <a:r>
              <a:rPr lang="fr-FR" altLang="en-US" sz="2400" i="1">
                <a:solidFill>
                  <a:srgbClr val="C00000"/>
                </a:solidFill>
                <a:latin typeface="Century Gothic" panose="020B0502020202020204" pitchFamily="34" charset="0"/>
              </a:rPr>
              <a:t> </a:t>
            </a:r>
            <a:r>
              <a:rPr lang="fr-FR" altLang="en-US" sz="2400" i="1" err="1">
                <a:solidFill>
                  <a:srgbClr val="C00000"/>
                </a:solidFill>
                <a:latin typeface="Century Gothic" panose="020B0502020202020204" pitchFamily="34" charset="0"/>
              </a:rPr>
              <a:t>what</a:t>
            </a:r>
            <a:r>
              <a:rPr lang="fr-FR" altLang="en-US" sz="2400" i="1">
                <a:solidFill>
                  <a:srgbClr val="C00000"/>
                </a:solidFill>
                <a:latin typeface="Century Gothic" panose="020B0502020202020204" pitchFamily="34" charset="0"/>
              </a:rPr>
              <a:t> </a:t>
            </a:r>
            <a:r>
              <a:rPr lang="fr-FR" altLang="en-US" sz="2400" i="1" err="1">
                <a:solidFill>
                  <a:srgbClr val="C00000"/>
                </a:solidFill>
                <a:latin typeface="Century Gothic" panose="020B0502020202020204" pitchFamily="34" charset="0"/>
              </a:rPr>
              <a:t>we’d</a:t>
            </a:r>
            <a:r>
              <a:rPr lang="fr-FR" altLang="en-US" sz="2400" i="1">
                <a:solidFill>
                  <a:srgbClr val="C00000"/>
                </a:solidFill>
                <a:latin typeface="Century Gothic" panose="020B0502020202020204" pitchFamily="34" charset="0"/>
              </a:rPr>
              <a:t> like to have. </a:t>
            </a:r>
          </a:p>
        </p:txBody>
      </p:sp>
      <p:sp>
        <p:nvSpPr>
          <p:cNvPr id="23" name="Rectangle: Rounded Corners 22">
            <a:extLst>
              <a:ext uri="{FF2B5EF4-FFF2-40B4-BE49-F238E27FC236}">
                <a16:creationId xmlns:a16="http://schemas.microsoft.com/office/drawing/2014/main" id="{0CA4AF3D-2619-2D31-EC54-E75BEB8B540E}"/>
              </a:ext>
            </a:extLst>
          </p:cNvPr>
          <p:cNvSpPr/>
          <p:nvPr/>
        </p:nvSpPr>
        <p:spPr>
          <a:xfrm>
            <a:off x="2683611" y="5949145"/>
            <a:ext cx="7035156" cy="815741"/>
          </a:xfrm>
          <a:prstGeom prst="roundRect">
            <a:avLst/>
          </a:prstGeom>
          <a:solidFill>
            <a:schemeClr val="accent5">
              <a:lumMod val="20000"/>
              <a:lumOff val="80000"/>
            </a:schemeClr>
          </a:solidFill>
          <a:ln w="57150" cap="flat" cmpd="sng" algn="ctr">
            <a:solidFill>
              <a:srgbClr val="00B05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a:solidFill>
                  <a:srgbClr val="002060"/>
                </a:solidFill>
                <a:latin typeface="Century Gothic" panose="020B0502020202020204" pitchFamily="34" charset="0"/>
              </a:rPr>
              <a:t>der </a:t>
            </a:r>
            <a:r>
              <a:rPr lang="en-GB" sz="2000" kern="0" err="1">
                <a:solidFill>
                  <a:srgbClr val="002060"/>
                </a:solidFill>
                <a:latin typeface="Century Gothic" panose="020B0502020202020204" pitchFamily="34" charset="0"/>
              </a:rPr>
              <a:t>Weihnachtsmann</a:t>
            </a:r>
            <a:r>
              <a:rPr lang="en-GB" sz="2000" kern="0">
                <a:solidFill>
                  <a:srgbClr val="002060"/>
                </a:solidFill>
                <a:latin typeface="Century Gothic" panose="020B0502020202020204" pitchFamily="34" charset="0"/>
              </a:rPr>
              <a:t> – Literally: “Christmas man”!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a:solidFill>
                  <a:srgbClr val="002060"/>
                </a:solidFill>
                <a:latin typeface="Century Gothic" panose="020B0502020202020204" pitchFamily="34" charset="0"/>
              </a:rPr>
              <a:t>What would we call the “Christmas man” in English?  </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028" name="Picture 4" descr="Free vector graphics of Santa">
            <a:extLst>
              <a:ext uri="{FF2B5EF4-FFF2-40B4-BE49-F238E27FC236}">
                <a16:creationId xmlns:a16="http://schemas.microsoft.com/office/drawing/2014/main" id="{94F6E092-C933-AFFD-E652-678D15EC2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36756" y="4474864"/>
            <a:ext cx="1592762" cy="15372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2FBBC15C-ACA9-5DA8-5D14-6E07C679382D}"/>
              </a:ext>
            </a:extLst>
          </p:cNvPr>
          <p:cNvSpPr/>
          <p:nvPr/>
        </p:nvSpPr>
        <p:spPr>
          <a:xfrm>
            <a:off x="4943739" y="1819909"/>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a:t>
            </a:r>
          </a:p>
        </p:txBody>
      </p:sp>
      <p:sp>
        <p:nvSpPr>
          <p:cNvPr id="26" name="Rectangle: Rounded Corners 25">
            <a:extLst>
              <a:ext uri="{FF2B5EF4-FFF2-40B4-BE49-F238E27FC236}">
                <a16:creationId xmlns:a16="http://schemas.microsoft.com/office/drawing/2014/main" id="{0C21CEE2-F11A-7E11-7DCF-134356CAF92D}"/>
              </a:ext>
            </a:extLst>
          </p:cNvPr>
          <p:cNvSpPr/>
          <p:nvPr/>
        </p:nvSpPr>
        <p:spPr>
          <a:xfrm>
            <a:off x="2937942" y="2468698"/>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a:t>
            </a:r>
          </a:p>
        </p:txBody>
      </p:sp>
      <p:sp>
        <p:nvSpPr>
          <p:cNvPr id="27" name="Rectangle: Rounded Corners 26">
            <a:extLst>
              <a:ext uri="{FF2B5EF4-FFF2-40B4-BE49-F238E27FC236}">
                <a16:creationId xmlns:a16="http://schemas.microsoft.com/office/drawing/2014/main" id="{980AAD1A-7FED-44C3-4D1E-C57BDE5FF411}"/>
              </a:ext>
            </a:extLst>
          </p:cNvPr>
          <p:cNvSpPr/>
          <p:nvPr/>
        </p:nvSpPr>
        <p:spPr>
          <a:xfrm>
            <a:off x="129198" y="3202404"/>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a:t>
            </a:r>
          </a:p>
        </p:txBody>
      </p:sp>
      <p:sp>
        <p:nvSpPr>
          <p:cNvPr id="28" name="Rectangle: Rounded Corners 27">
            <a:extLst>
              <a:ext uri="{FF2B5EF4-FFF2-40B4-BE49-F238E27FC236}">
                <a16:creationId xmlns:a16="http://schemas.microsoft.com/office/drawing/2014/main" id="{CDA65305-5796-D414-9674-91728E9DD9D9}"/>
              </a:ext>
            </a:extLst>
          </p:cNvPr>
          <p:cNvSpPr/>
          <p:nvPr/>
        </p:nvSpPr>
        <p:spPr>
          <a:xfrm>
            <a:off x="-118345" y="3957863"/>
            <a:ext cx="484105"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__</a:t>
            </a:r>
          </a:p>
        </p:txBody>
      </p:sp>
      <p:sp>
        <p:nvSpPr>
          <p:cNvPr id="30" name="Rectangle: Rounded Corners 29">
            <a:extLst>
              <a:ext uri="{FF2B5EF4-FFF2-40B4-BE49-F238E27FC236}">
                <a16:creationId xmlns:a16="http://schemas.microsoft.com/office/drawing/2014/main" id="{097E7A76-7244-93AD-D702-8BCBA099C67B}"/>
              </a:ext>
            </a:extLst>
          </p:cNvPr>
          <p:cNvSpPr/>
          <p:nvPr/>
        </p:nvSpPr>
        <p:spPr>
          <a:xfrm>
            <a:off x="3695889" y="3894415"/>
            <a:ext cx="484105"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__</a:t>
            </a:r>
          </a:p>
        </p:txBody>
      </p:sp>
      <p:sp>
        <p:nvSpPr>
          <p:cNvPr id="31" name="Rectangle: Rounded Corners 30">
            <a:extLst>
              <a:ext uri="{FF2B5EF4-FFF2-40B4-BE49-F238E27FC236}">
                <a16:creationId xmlns:a16="http://schemas.microsoft.com/office/drawing/2014/main" id="{B9BBBC5F-457C-D368-FAF4-7FA666790489}"/>
              </a:ext>
            </a:extLst>
          </p:cNvPr>
          <p:cNvSpPr/>
          <p:nvPr/>
        </p:nvSpPr>
        <p:spPr>
          <a:xfrm>
            <a:off x="2061374" y="4689383"/>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a:t>
            </a:r>
          </a:p>
        </p:txBody>
      </p:sp>
      <p:sp>
        <p:nvSpPr>
          <p:cNvPr id="32" name="Rectangle: Rounded Corners 31">
            <a:extLst>
              <a:ext uri="{FF2B5EF4-FFF2-40B4-BE49-F238E27FC236}">
                <a16:creationId xmlns:a16="http://schemas.microsoft.com/office/drawing/2014/main" id="{DA35AAC2-9A4E-210F-F6DC-08ACE1C1BF54}"/>
              </a:ext>
            </a:extLst>
          </p:cNvPr>
          <p:cNvSpPr/>
          <p:nvPr/>
        </p:nvSpPr>
        <p:spPr>
          <a:xfrm>
            <a:off x="486077" y="5399266"/>
            <a:ext cx="48590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2060"/>
                </a:solidFill>
              </a:rPr>
              <a:t>__</a:t>
            </a:r>
          </a:p>
        </p:txBody>
      </p:sp>
      <p:sp>
        <p:nvSpPr>
          <p:cNvPr id="33" name="Rectangle: Rounded Corners 32">
            <a:extLst>
              <a:ext uri="{FF2B5EF4-FFF2-40B4-BE49-F238E27FC236}">
                <a16:creationId xmlns:a16="http://schemas.microsoft.com/office/drawing/2014/main" id="{49F5BA90-5F04-09CD-836C-CCA9B67B8E22}"/>
              </a:ext>
            </a:extLst>
          </p:cNvPr>
          <p:cNvSpPr/>
          <p:nvPr/>
        </p:nvSpPr>
        <p:spPr>
          <a:xfrm>
            <a:off x="1558688" y="5399266"/>
            <a:ext cx="245278" cy="372979"/>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rPr>
              <a:t>_</a:t>
            </a:r>
          </a:p>
        </p:txBody>
      </p:sp>
    </p:spTree>
    <p:extLst>
      <p:ext uri="{BB962C8B-B14F-4D97-AF65-F5344CB8AC3E}">
        <p14:creationId xmlns:p14="http://schemas.microsoft.com/office/powerpoint/2010/main" val="35666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a:solidFill>
                  <a:srgbClr val="FF0000"/>
                </a:solidFill>
                <a:latin typeface="Modern Love" panose="04090805081005020601" pitchFamily="82" charset="0"/>
                <a:cs typeface="Arial"/>
                <a:sym typeface="Arial"/>
              </a:rPr>
              <a:t>rot</a:t>
            </a:r>
            <a:endParaRPr lang="en-GB" sz="1400" kern="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7014CDA3-858F-4573-9D62-93A261B32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extBox 6">
            <a:extLst>
              <a:ext uri="{FF2B5EF4-FFF2-40B4-BE49-F238E27FC236}">
                <a16:creationId xmlns:a16="http://schemas.microsoft.com/office/drawing/2014/main" id="{83B43B59-CAAD-59DB-792B-15F880CD8C58}"/>
              </a:ext>
            </a:extLst>
          </p:cNvPr>
          <p:cNvSpPr txBox="1"/>
          <p:nvPr/>
        </p:nvSpPr>
        <p:spPr>
          <a:xfrm>
            <a:off x="8728478" y="6302484"/>
            <a:ext cx="6605486"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Quiz answers below </a:t>
            </a:r>
          </a:p>
        </p:txBody>
      </p:sp>
      <p:sp>
        <p:nvSpPr>
          <p:cNvPr id="3" name="Arrow: Down 2">
            <a:extLst>
              <a:ext uri="{FF2B5EF4-FFF2-40B4-BE49-F238E27FC236}">
                <a16:creationId xmlns:a16="http://schemas.microsoft.com/office/drawing/2014/main" id="{08C0B7AE-28D2-06E0-E59E-BBAFBCB1676E}"/>
              </a:ext>
            </a:extLst>
          </p:cNvPr>
          <p:cNvSpPr/>
          <p:nvPr/>
        </p:nvSpPr>
        <p:spPr>
          <a:xfrm>
            <a:off x="11443588" y="6183744"/>
            <a:ext cx="397042" cy="51885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486812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 You will hear each German word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4472C4">
                    <a:lumMod val="50000"/>
                  </a:srgbClr>
                </a:solidFill>
                <a:effectLst/>
                <a:uLnTx/>
                <a:uFillTx/>
                <a:latin typeface="Century Gothic" panose="020B0502020202020204" pitchFamily="34" charset="0"/>
              </a:rPr>
              <a:t>Robbie is from another planet. </a:t>
            </a:r>
            <a:r>
              <a:rPr lang="en-GB" sz="2000" kern="0">
                <a:solidFill>
                  <a:srgbClr val="4472C4">
                    <a:lumMod val="50000"/>
                  </a:srgbClr>
                </a:solidFill>
                <a:latin typeface="Century Gothic" panose="020B0502020202020204" pitchFamily="34" charset="0"/>
              </a:rPr>
              <a:t>They </a:t>
            </a:r>
            <a:r>
              <a:rPr kumimoji="0" lang="en-GB" sz="2000" b="0" i="0" u="none" strike="noStrike" kern="0" cap="none" spc="0" normalizeH="0" baseline="0" noProof="0">
                <a:ln>
                  <a:noFill/>
                </a:ln>
                <a:solidFill>
                  <a:srgbClr val="4472C4">
                    <a:lumMod val="50000"/>
                  </a:srgbClr>
                </a:solidFill>
                <a:effectLst/>
                <a:uLnTx/>
                <a:uFillTx/>
                <a:latin typeface="Century Gothic" panose="020B0502020202020204" pitchFamily="34" charset="0"/>
              </a:rPr>
              <a:t>like earth and speaking German but often forget word meanings, spellings and things like gender and verb forms. Help Robbie by answering the questions in this quiz. </a:t>
            </a:r>
            <a:endParaRPr kumimoji="0" lang="en-GB" sz="2000" b="0" i="0" u="none" strike="noStrike" kern="0" cap="none" spc="0" normalizeH="0" baseline="0" noProof="0">
              <a:ln>
                <a:noFill/>
              </a:ln>
              <a:solidFill>
                <a:sysClr val="windowText" lastClr="000000"/>
              </a:solidFill>
              <a:effectLst/>
              <a:uLnTx/>
              <a:uFillTx/>
            </a:endParaRPr>
          </a:p>
        </p:txBody>
      </p:sp>
      <p:sp>
        <p:nvSpPr>
          <p:cNvPr id="14" name="Rectangle 13">
            <a:hlinkClick r:id="" action="ppaction://noaction">
              <a:snd r:embed="rId3" name="1_aujourdhui.wav"/>
            </a:hlinkClick>
            <a:extLst>
              <a:ext uri="{FF2B5EF4-FFF2-40B4-BE49-F238E27FC236}">
                <a16:creationId xmlns:a16="http://schemas.microsoft.com/office/drawing/2014/main" id="{8A997B6E-5985-435D-8A7D-13BDF475D415}"/>
              </a:ext>
            </a:extLst>
          </p:cNvPr>
          <p:cNvSpPr/>
          <p:nvPr/>
        </p:nvSpPr>
        <p:spPr>
          <a:xfrm>
            <a:off x="1997756" y="281478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4" name="2_ecrire.wav"/>
            </a:hlinkClick>
            <a:extLst>
              <a:ext uri="{FF2B5EF4-FFF2-40B4-BE49-F238E27FC236}">
                <a16:creationId xmlns:a16="http://schemas.microsoft.com/office/drawing/2014/main" id="{F4615312-C611-4356-A0C5-6FE99D0344A2}"/>
              </a:ext>
            </a:extLst>
          </p:cNvPr>
          <p:cNvSpPr/>
          <p:nvPr/>
        </p:nvSpPr>
        <p:spPr>
          <a:xfrm>
            <a:off x="1997755" y="347992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5" name="3_un_jeu.wav"/>
            </a:hlinkClick>
            <a:extLst>
              <a:ext uri="{FF2B5EF4-FFF2-40B4-BE49-F238E27FC236}">
                <a16:creationId xmlns:a16="http://schemas.microsoft.com/office/drawing/2014/main" id="{01CC2E26-13CF-4F85-819C-F4E7E8906553}"/>
              </a:ext>
            </a:extLst>
          </p:cNvPr>
          <p:cNvSpPr/>
          <p:nvPr/>
        </p:nvSpPr>
        <p:spPr>
          <a:xfrm>
            <a:off x="1997754" y="418280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6" name="4_ou.wav"/>
            </a:hlinkClick>
            <a:extLst>
              <a:ext uri="{FF2B5EF4-FFF2-40B4-BE49-F238E27FC236}">
                <a16:creationId xmlns:a16="http://schemas.microsoft.com/office/drawing/2014/main" id="{38586378-39B8-4178-BE89-C951F6DBEA88}"/>
              </a:ext>
            </a:extLst>
          </p:cNvPr>
          <p:cNvSpPr/>
          <p:nvPr/>
        </p:nvSpPr>
        <p:spPr>
          <a:xfrm>
            <a:off x="2001552" y="499247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4</a:t>
            </a:r>
          </a:p>
        </p:txBody>
      </p:sp>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nvGraphicFramePr>
        <p:xfrm>
          <a:off x="1481950" y="2423726"/>
          <a:ext cx="7914712" cy="3355882"/>
        </p:xfrm>
        <a:graphic>
          <a:graphicData uri="http://schemas.openxmlformats.org/drawingml/2006/table">
            <a:tbl>
              <a:tblPr firstRow="1" firstCol="1" bandRow="1"/>
              <a:tblGrid>
                <a:gridCol w="1544640">
                  <a:extLst>
                    <a:ext uri="{9D8B030D-6E8A-4147-A177-3AD203B41FA5}">
                      <a16:colId xmlns:a16="http://schemas.microsoft.com/office/drawing/2014/main" val="3570027286"/>
                    </a:ext>
                  </a:extLst>
                </a:gridCol>
                <a:gridCol w="1544640">
                  <a:extLst>
                    <a:ext uri="{9D8B030D-6E8A-4147-A177-3AD203B41FA5}">
                      <a16:colId xmlns:a16="http://schemas.microsoft.com/office/drawing/2014/main" val="1639318592"/>
                    </a:ext>
                  </a:extLst>
                </a:gridCol>
                <a:gridCol w="1563126">
                  <a:extLst>
                    <a:ext uri="{9D8B030D-6E8A-4147-A177-3AD203B41FA5}">
                      <a16:colId xmlns:a16="http://schemas.microsoft.com/office/drawing/2014/main" val="3908895874"/>
                    </a:ext>
                  </a:extLst>
                </a:gridCol>
                <a:gridCol w="1631153">
                  <a:extLst>
                    <a:ext uri="{9D8B030D-6E8A-4147-A177-3AD203B41FA5}">
                      <a16:colId xmlns:a16="http://schemas.microsoft.com/office/drawing/2014/main" val="3601015922"/>
                    </a:ext>
                  </a:extLst>
                </a:gridCol>
                <a:gridCol w="1631153">
                  <a:extLst>
                    <a:ext uri="{9D8B030D-6E8A-4147-A177-3AD203B41FA5}">
                      <a16:colId xmlns:a16="http://schemas.microsoft.com/office/drawing/2014/main" val="397401621"/>
                    </a:ext>
                  </a:extLst>
                </a:gridCol>
              </a:tblGrid>
              <a:tr h="16988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goodbye</a:t>
                      </a:r>
                      <a:endPar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also, too</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Germany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book</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08062">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346127">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to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England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your</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false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shape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no</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4.</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human</a:t>
                      </a: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being</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house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place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6F1530B-4377-907C-60F5-4037518840E0}"/>
              </a:ext>
            </a:extLst>
          </p:cNvPr>
          <p:cNvSpPr/>
          <p:nvPr/>
        </p:nvSpPr>
        <p:spPr>
          <a:xfrm>
            <a:off x="364292" y="1160960"/>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Vocabulary</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516DDF0A-F0BD-4336-5420-4B0820D3F669}"/>
              </a:ext>
            </a:extLst>
          </p:cNvPr>
          <p:cNvPicPr>
            <a:picLocks noChangeAspect="1"/>
          </p:cNvPicPr>
          <p:nvPr/>
        </p:nvPicPr>
        <p:blipFill>
          <a:blip r:embed="rId9"/>
          <a:stretch>
            <a:fillRect/>
          </a:stretch>
        </p:blipFill>
        <p:spPr>
          <a:xfrm>
            <a:off x="6816707" y="3098381"/>
            <a:ext cx="333374" cy="330619"/>
          </a:xfrm>
          <a:prstGeom prst="rect">
            <a:avLst/>
          </a:prstGeom>
        </p:spPr>
      </p:pic>
      <p:pic>
        <p:nvPicPr>
          <p:cNvPr id="5" name="Picture 4">
            <a:extLst>
              <a:ext uri="{FF2B5EF4-FFF2-40B4-BE49-F238E27FC236}">
                <a16:creationId xmlns:a16="http://schemas.microsoft.com/office/drawing/2014/main" id="{03B7F44C-A8E7-3E0F-6417-02E9482ED4D8}"/>
              </a:ext>
            </a:extLst>
          </p:cNvPr>
          <p:cNvPicPr>
            <a:picLocks noChangeAspect="1"/>
          </p:cNvPicPr>
          <p:nvPr/>
        </p:nvPicPr>
        <p:blipFill>
          <a:blip r:embed="rId9"/>
          <a:stretch>
            <a:fillRect/>
          </a:stretch>
        </p:blipFill>
        <p:spPr>
          <a:xfrm>
            <a:off x="3597276" y="3733230"/>
            <a:ext cx="333374" cy="330619"/>
          </a:xfrm>
          <a:prstGeom prst="rect">
            <a:avLst/>
          </a:prstGeom>
        </p:spPr>
      </p:pic>
      <p:pic>
        <p:nvPicPr>
          <p:cNvPr id="7" name="Picture 6">
            <a:extLst>
              <a:ext uri="{FF2B5EF4-FFF2-40B4-BE49-F238E27FC236}">
                <a16:creationId xmlns:a16="http://schemas.microsoft.com/office/drawing/2014/main" id="{3A215031-BD45-6C4F-D792-B470E0CE0939}"/>
              </a:ext>
            </a:extLst>
          </p:cNvPr>
          <p:cNvPicPr>
            <a:picLocks noChangeAspect="1"/>
          </p:cNvPicPr>
          <p:nvPr/>
        </p:nvPicPr>
        <p:blipFill>
          <a:blip r:embed="rId9"/>
          <a:stretch>
            <a:fillRect/>
          </a:stretch>
        </p:blipFill>
        <p:spPr>
          <a:xfrm>
            <a:off x="5105932" y="4601419"/>
            <a:ext cx="333374" cy="330619"/>
          </a:xfrm>
          <a:prstGeom prst="rect">
            <a:avLst/>
          </a:prstGeom>
        </p:spPr>
      </p:pic>
      <p:pic>
        <p:nvPicPr>
          <p:cNvPr id="10" name="Picture 9">
            <a:extLst>
              <a:ext uri="{FF2B5EF4-FFF2-40B4-BE49-F238E27FC236}">
                <a16:creationId xmlns:a16="http://schemas.microsoft.com/office/drawing/2014/main" id="{8A724F38-D792-C3DB-DAED-05E645D5A7F9}"/>
              </a:ext>
            </a:extLst>
          </p:cNvPr>
          <p:cNvPicPr>
            <a:picLocks noChangeAspect="1"/>
          </p:cNvPicPr>
          <p:nvPr/>
        </p:nvPicPr>
        <p:blipFill>
          <a:blip r:embed="rId9"/>
          <a:stretch>
            <a:fillRect/>
          </a:stretch>
        </p:blipFill>
        <p:spPr>
          <a:xfrm>
            <a:off x="6816707" y="5437093"/>
            <a:ext cx="333374" cy="330619"/>
          </a:xfrm>
          <a:prstGeom prst="rect">
            <a:avLst/>
          </a:prstGeom>
        </p:spPr>
      </p:pic>
    </p:spTree>
    <p:extLst>
      <p:ext uri="{BB962C8B-B14F-4D97-AF65-F5344CB8AC3E}">
        <p14:creationId xmlns:p14="http://schemas.microsoft.com/office/powerpoint/2010/main" val="287120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nvGraphicFramePr>
        <p:xfrm>
          <a:off x="1239520" y="2435519"/>
          <a:ext cx="10020240" cy="3732235"/>
        </p:xfrm>
        <a:graphic>
          <a:graphicData uri="http://schemas.openxmlformats.org/drawingml/2006/table">
            <a:tbl>
              <a:tblPr firstRow="1" firstCol="1" bandRow="1"/>
              <a:tblGrid>
                <a:gridCol w="1955556">
                  <a:extLst>
                    <a:ext uri="{9D8B030D-6E8A-4147-A177-3AD203B41FA5}">
                      <a16:colId xmlns:a16="http://schemas.microsoft.com/office/drawing/2014/main" val="3570027286"/>
                    </a:ext>
                  </a:extLst>
                </a:gridCol>
                <a:gridCol w="1955556">
                  <a:extLst>
                    <a:ext uri="{9D8B030D-6E8A-4147-A177-3AD203B41FA5}">
                      <a16:colId xmlns:a16="http://schemas.microsoft.com/office/drawing/2014/main" val="1639318592"/>
                    </a:ext>
                  </a:extLst>
                </a:gridCol>
                <a:gridCol w="1978960">
                  <a:extLst>
                    <a:ext uri="{9D8B030D-6E8A-4147-A177-3AD203B41FA5}">
                      <a16:colId xmlns:a16="http://schemas.microsoft.com/office/drawing/2014/main" val="3908895874"/>
                    </a:ext>
                  </a:extLst>
                </a:gridCol>
                <a:gridCol w="2065084">
                  <a:extLst>
                    <a:ext uri="{9D8B030D-6E8A-4147-A177-3AD203B41FA5}">
                      <a16:colId xmlns:a16="http://schemas.microsoft.com/office/drawing/2014/main" val="3601015922"/>
                    </a:ext>
                  </a:extLst>
                </a:gridCol>
                <a:gridCol w="2065084">
                  <a:extLst>
                    <a:ext uri="{9D8B030D-6E8A-4147-A177-3AD203B41FA5}">
                      <a16:colId xmlns:a16="http://schemas.microsoft.com/office/drawing/2014/main" val="397401621"/>
                    </a:ext>
                  </a:extLst>
                </a:gridCol>
              </a:tblGrid>
              <a:tr h="16988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right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yellow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board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216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491980">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dot, point,    full stop</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animal</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bag</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bye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down,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below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great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0">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or</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left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yes</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right, on the right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455830"/>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 continued.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3">
            <a:hlinkClick r:id="" action="ppaction://noaction">
              <a:snd r:embed="rId3" name="1_aujourdhui.wav"/>
            </a:hlinkClick>
            <a:extLst>
              <a:ext uri="{FF2B5EF4-FFF2-40B4-BE49-F238E27FC236}">
                <a16:creationId xmlns:a16="http://schemas.microsoft.com/office/drawing/2014/main" id="{8A997B6E-5985-435D-8A7D-13BDF475D415}"/>
              </a:ext>
            </a:extLst>
          </p:cNvPr>
          <p:cNvSpPr/>
          <p:nvPr/>
        </p:nvSpPr>
        <p:spPr>
          <a:xfrm>
            <a:off x="1988895" y="286151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4" name="2_ecrire.wav"/>
            </a:hlinkClick>
            <a:extLst>
              <a:ext uri="{FF2B5EF4-FFF2-40B4-BE49-F238E27FC236}">
                <a16:creationId xmlns:a16="http://schemas.microsoft.com/office/drawing/2014/main" id="{F4615312-C611-4356-A0C5-6FE99D0344A2}"/>
              </a:ext>
            </a:extLst>
          </p:cNvPr>
          <p:cNvSpPr/>
          <p:nvPr/>
        </p:nvSpPr>
        <p:spPr>
          <a:xfrm>
            <a:off x="1997755" y="36976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6" name="Rectangle 15">
            <a:hlinkClick r:id="" action="ppaction://noaction">
              <a:snd r:embed="rId5" name="3_un_jeu.wav"/>
            </a:hlinkClick>
            <a:extLst>
              <a:ext uri="{FF2B5EF4-FFF2-40B4-BE49-F238E27FC236}">
                <a16:creationId xmlns:a16="http://schemas.microsoft.com/office/drawing/2014/main" id="{01CC2E26-13CF-4F85-819C-F4E7E8906553}"/>
              </a:ext>
            </a:extLst>
          </p:cNvPr>
          <p:cNvSpPr/>
          <p:nvPr/>
        </p:nvSpPr>
        <p:spPr>
          <a:xfrm>
            <a:off x="2012959" y="455773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7</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7" name="Rectangle 16">
            <a:hlinkClick r:id="" action="ppaction://noaction">
              <a:snd r:embed="rId6" name="4_ou.wav"/>
            </a:hlinkClick>
            <a:extLst>
              <a:ext uri="{FF2B5EF4-FFF2-40B4-BE49-F238E27FC236}">
                <a16:creationId xmlns:a16="http://schemas.microsoft.com/office/drawing/2014/main" id="{38586378-39B8-4178-BE89-C951F6DBEA88}"/>
              </a:ext>
            </a:extLst>
          </p:cNvPr>
          <p:cNvSpPr/>
          <p:nvPr/>
        </p:nvSpPr>
        <p:spPr>
          <a:xfrm>
            <a:off x="2016757" y="54177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DD9E28-F74A-C537-E18A-7D1AEE63A54E}"/>
              </a:ext>
            </a:extLst>
          </p:cNvPr>
          <p:cNvPicPr>
            <a:picLocks noChangeAspect="1"/>
          </p:cNvPicPr>
          <p:nvPr/>
        </p:nvPicPr>
        <p:blipFill>
          <a:blip r:embed="rId9"/>
          <a:stretch>
            <a:fillRect/>
          </a:stretch>
        </p:blipFill>
        <p:spPr>
          <a:xfrm>
            <a:off x="7966076" y="3098381"/>
            <a:ext cx="333374" cy="330619"/>
          </a:xfrm>
          <a:prstGeom prst="rect">
            <a:avLst/>
          </a:prstGeom>
        </p:spPr>
      </p:pic>
      <p:pic>
        <p:nvPicPr>
          <p:cNvPr id="5" name="Picture 4">
            <a:extLst>
              <a:ext uri="{FF2B5EF4-FFF2-40B4-BE49-F238E27FC236}">
                <a16:creationId xmlns:a16="http://schemas.microsoft.com/office/drawing/2014/main" id="{7F435D03-2243-5373-2E41-15E25B5B8475}"/>
              </a:ext>
            </a:extLst>
          </p:cNvPr>
          <p:cNvPicPr>
            <a:picLocks noChangeAspect="1"/>
          </p:cNvPicPr>
          <p:nvPr/>
        </p:nvPicPr>
        <p:blipFill>
          <a:blip r:embed="rId9"/>
          <a:stretch>
            <a:fillRect/>
          </a:stretch>
        </p:blipFill>
        <p:spPr>
          <a:xfrm>
            <a:off x="10064432" y="4105585"/>
            <a:ext cx="333374" cy="330619"/>
          </a:xfrm>
          <a:prstGeom prst="rect">
            <a:avLst/>
          </a:prstGeom>
        </p:spPr>
      </p:pic>
      <p:pic>
        <p:nvPicPr>
          <p:cNvPr id="7" name="Picture 6">
            <a:extLst>
              <a:ext uri="{FF2B5EF4-FFF2-40B4-BE49-F238E27FC236}">
                <a16:creationId xmlns:a16="http://schemas.microsoft.com/office/drawing/2014/main" id="{A62BA9CF-F361-922B-F726-2D4ACC854922}"/>
              </a:ext>
            </a:extLst>
          </p:cNvPr>
          <p:cNvPicPr>
            <a:picLocks noChangeAspect="1"/>
          </p:cNvPicPr>
          <p:nvPr/>
        </p:nvPicPr>
        <p:blipFill>
          <a:blip r:embed="rId9"/>
          <a:stretch>
            <a:fillRect/>
          </a:stretch>
        </p:blipFill>
        <p:spPr>
          <a:xfrm>
            <a:off x="10064432" y="4971359"/>
            <a:ext cx="333374" cy="330619"/>
          </a:xfrm>
          <a:prstGeom prst="rect">
            <a:avLst/>
          </a:prstGeom>
        </p:spPr>
      </p:pic>
      <p:pic>
        <p:nvPicPr>
          <p:cNvPr id="8" name="Picture 7">
            <a:extLst>
              <a:ext uri="{FF2B5EF4-FFF2-40B4-BE49-F238E27FC236}">
                <a16:creationId xmlns:a16="http://schemas.microsoft.com/office/drawing/2014/main" id="{A1FF27CB-B0F7-E2A0-1383-E3FBCB750365}"/>
              </a:ext>
            </a:extLst>
          </p:cNvPr>
          <p:cNvPicPr>
            <a:picLocks noChangeAspect="1"/>
          </p:cNvPicPr>
          <p:nvPr/>
        </p:nvPicPr>
        <p:blipFill>
          <a:blip r:embed="rId9"/>
          <a:stretch>
            <a:fillRect/>
          </a:stretch>
        </p:blipFill>
        <p:spPr>
          <a:xfrm>
            <a:off x="5929313" y="5834520"/>
            <a:ext cx="333374" cy="330619"/>
          </a:xfrm>
          <a:prstGeom prst="rect">
            <a:avLst/>
          </a:prstGeom>
        </p:spPr>
      </p:pic>
    </p:spTree>
    <p:extLst>
      <p:ext uri="{BB962C8B-B14F-4D97-AF65-F5344CB8AC3E}">
        <p14:creationId xmlns:p14="http://schemas.microsoft.com/office/powerpoint/2010/main" val="90200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054841"/>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German word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p>
        </p:txBody>
      </p:sp>
      <p:sp>
        <p:nvSpPr>
          <p:cNvPr id="8" name="Rectangle 7">
            <a:hlinkClick r:id="" action="ppaction://noaction">
              <a:snd r:embed="rId3" name="2_1_Monsieur.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2_2_quoi.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2_3_bonjour.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2_4_parler.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C94D8D-0FDD-D4C0-DC04-CC1ADEE15597}"/>
              </a:ext>
            </a:extLst>
          </p:cNvPr>
          <p:cNvPicPr>
            <a:picLocks noChangeAspect="1"/>
          </p:cNvPicPr>
          <p:nvPr/>
        </p:nvPicPr>
        <p:blipFill>
          <a:blip r:embed="rId9"/>
          <a:stretch>
            <a:fillRect/>
          </a:stretch>
        </p:blipFill>
        <p:spPr>
          <a:xfrm>
            <a:off x="5019676" y="2725409"/>
            <a:ext cx="333374" cy="330619"/>
          </a:xfrm>
          <a:prstGeom prst="rect">
            <a:avLst/>
          </a:prstGeom>
        </p:spPr>
      </p:pic>
      <p:pic>
        <p:nvPicPr>
          <p:cNvPr id="6" name="Picture 5">
            <a:extLst>
              <a:ext uri="{FF2B5EF4-FFF2-40B4-BE49-F238E27FC236}">
                <a16:creationId xmlns:a16="http://schemas.microsoft.com/office/drawing/2014/main" id="{D23C5F04-FA58-42A2-D2CE-F9CBB708F6DC}"/>
              </a:ext>
            </a:extLst>
          </p:cNvPr>
          <p:cNvPicPr>
            <a:picLocks noChangeAspect="1"/>
          </p:cNvPicPr>
          <p:nvPr/>
        </p:nvPicPr>
        <p:blipFill>
          <a:blip r:embed="rId9"/>
          <a:stretch>
            <a:fillRect/>
          </a:stretch>
        </p:blipFill>
        <p:spPr>
          <a:xfrm>
            <a:off x="7458076" y="3463981"/>
            <a:ext cx="333374" cy="330619"/>
          </a:xfrm>
          <a:prstGeom prst="rect">
            <a:avLst/>
          </a:prstGeom>
        </p:spPr>
      </p:pic>
      <p:pic>
        <p:nvPicPr>
          <p:cNvPr id="7" name="Picture 6">
            <a:extLst>
              <a:ext uri="{FF2B5EF4-FFF2-40B4-BE49-F238E27FC236}">
                <a16:creationId xmlns:a16="http://schemas.microsoft.com/office/drawing/2014/main" id="{C5F9C3D6-F852-4F33-C71A-903BD9E88E85}"/>
              </a:ext>
            </a:extLst>
          </p:cNvPr>
          <p:cNvPicPr>
            <a:picLocks noChangeAspect="1"/>
          </p:cNvPicPr>
          <p:nvPr/>
        </p:nvPicPr>
        <p:blipFill>
          <a:blip r:embed="rId9"/>
          <a:stretch>
            <a:fillRect/>
          </a:stretch>
        </p:blipFill>
        <p:spPr>
          <a:xfrm>
            <a:off x="2632076" y="4239767"/>
            <a:ext cx="333374" cy="330619"/>
          </a:xfrm>
          <a:prstGeom prst="rect">
            <a:avLst/>
          </a:prstGeom>
        </p:spPr>
      </p:pic>
      <p:pic>
        <p:nvPicPr>
          <p:cNvPr id="18" name="Picture 17">
            <a:extLst>
              <a:ext uri="{FF2B5EF4-FFF2-40B4-BE49-F238E27FC236}">
                <a16:creationId xmlns:a16="http://schemas.microsoft.com/office/drawing/2014/main" id="{8454321F-54F1-366B-D3DC-92E08824D5EE}"/>
              </a:ext>
            </a:extLst>
          </p:cNvPr>
          <p:cNvPicPr>
            <a:picLocks noChangeAspect="1"/>
          </p:cNvPicPr>
          <p:nvPr/>
        </p:nvPicPr>
        <p:blipFill>
          <a:blip r:embed="rId9"/>
          <a:stretch>
            <a:fillRect/>
          </a:stretch>
        </p:blipFill>
        <p:spPr>
          <a:xfrm>
            <a:off x="9909176" y="5151116"/>
            <a:ext cx="333374" cy="330619"/>
          </a:xfrm>
          <a:prstGeom prst="rect">
            <a:avLst/>
          </a:prstGeom>
        </p:spPr>
      </p:pic>
    </p:spTree>
    <p:extLst>
      <p:ext uri="{BB962C8B-B14F-4D97-AF65-F5344CB8AC3E}">
        <p14:creationId xmlns:p14="http://schemas.microsoft.com/office/powerpoint/2010/main" val="22238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019211463"/>
              </p:ext>
            </p:extLst>
          </p:nvPr>
        </p:nvGraphicFramePr>
        <p:xfrm>
          <a:off x="961292" y="1719116"/>
          <a:ext cx="10269416" cy="405744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2831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2851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80039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68559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87299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04163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396006"/>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continued. (4 points on this slide)</a:t>
            </a:r>
          </a:p>
        </p:txBody>
      </p:sp>
      <p:sp>
        <p:nvSpPr>
          <p:cNvPr id="8" name="Rectangle 7">
            <a:hlinkClick r:id="" action="ppaction://noaction">
              <a:snd r:embed="rId3" name="2_1_Monsieur.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9" name="Rectangle 8">
            <a:hlinkClick r:id="" action="ppaction://noaction">
              <a:snd r:embed="rId4" name="2_2_quoi.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0" name="Rectangle 9">
            <a:hlinkClick r:id="" action="ppaction://noaction">
              <a:snd r:embed="rId5" name="2_3_bonjour.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7</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6" name="2_4_parler.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662C6F-C551-C859-DBCB-9F9E6B853277}"/>
              </a:ext>
            </a:extLst>
          </p:cNvPr>
          <p:cNvPicPr>
            <a:picLocks noChangeAspect="1"/>
          </p:cNvPicPr>
          <p:nvPr/>
        </p:nvPicPr>
        <p:blipFill>
          <a:blip r:embed="rId9"/>
          <a:stretch>
            <a:fillRect/>
          </a:stretch>
        </p:blipFill>
        <p:spPr>
          <a:xfrm>
            <a:off x="7419976" y="2769406"/>
            <a:ext cx="333374" cy="330619"/>
          </a:xfrm>
          <a:prstGeom prst="rect">
            <a:avLst/>
          </a:prstGeom>
        </p:spPr>
      </p:pic>
      <p:pic>
        <p:nvPicPr>
          <p:cNvPr id="6" name="Picture 5">
            <a:extLst>
              <a:ext uri="{FF2B5EF4-FFF2-40B4-BE49-F238E27FC236}">
                <a16:creationId xmlns:a16="http://schemas.microsoft.com/office/drawing/2014/main" id="{554616DC-610A-B451-47BE-746F1479D0E5}"/>
              </a:ext>
            </a:extLst>
          </p:cNvPr>
          <p:cNvPicPr>
            <a:picLocks noChangeAspect="1"/>
          </p:cNvPicPr>
          <p:nvPr/>
        </p:nvPicPr>
        <p:blipFill>
          <a:blip r:embed="rId9"/>
          <a:stretch>
            <a:fillRect/>
          </a:stretch>
        </p:blipFill>
        <p:spPr>
          <a:xfrm>
            <a:off x="5032376" y="3540575"/>
            <a:ext cx="333374" cy="330619"/>
          </a:xfrm>
          <a:prstGeom prst="rect">
            <a:avLst/>
          </a:prstGeom>
        </p:spPr>
      </p:pic>
      <p:pic>
        <p:nvPicPr>
          <p:cNvPr id="7" name="Picture 6">
            <a:extLst>
              <a:ext uri="{FF2B5EF4-FFF2-40B4-BE49-F238E27FC236}">
                <a16:creationId xmlns:a16="http://schemas.microsoft.com/office/drawing/2014/main" id="{B44320C8-A672-1FF8-06A5-F63A109A6008}"/>
              </a:ext>
            </a:extLst>
          </p:cNvPr>
          <p:cNvPicPr>
            <a:picLocks noChangeAspect="1"/>
          </p:cNvPicPr>
          <p:nvPr/>
        </p:nvPicPr>
        <p:blipFill>
          <a:blip r:embed="rId9"/>
          <a:stretch>
            <a:fillRect/>
          </a:stretch>
        </p:blipFill>
        <p:spPr>
          <a:xfrm>
            <a:off x="2632076" y="4280986"/>
            <a:ext cx="333374" cy="330619"/>
          </a:xfrm>
          <a:prstGeom prst="rect">
            <a:avLst/>
          </a:prstGeom>
        </p:spPr>
      </p:pic>
      <p:pic>
        <p:nvPicPr>
          <p:cNvPr id="18" name="Picture 17">
            <a:extLst>
              <a:ext uri="{FF2B5EF4-FFF2-40B4-BE49-F238E27FC236}">
                <a16:creationId xmlns:a16="http://schemas.microsoft.com/office/drawing/2014/main" id="{CB98C21C-1663-70E8-8786-E9A4F43676A0}"/>
              </a:ext>
            </a:extLst>
          </p:cNvPr>
          <p:cNvPicPr>
            <a:picLocks noChangeAspect="1"/>
          </p:cNvPicPr>
          <p:nvPr/>
        </p:nvPicPr>
        <p:blipFill>
          <a:blip r:embed="rId9"/>
          <a:stretch>
            <a:fillRect/>
          </a:stretch>
        </p:blipFill>
        <p:spPr>
          <a:xfrm>
            <a:off x="9832976" y="5213837"/>
            <a:ext cx="333374" cy="330619"/>
          </a:xfrm>
          <a:prstGeom prst="rect">
            <a:avLst/>
          </a:prstGeom>
        </p:spPr>
      </p:pic>
    </p:spTree>
    <p:extLst>
      <p:ext uri="{BB962C8B-B14F-4D97-AF65-F5344CB8AC3E}">
        <p14:creationId xmlns:p14="http://schemas.microsoft.com/office/powerpoint/2010/main" val="14287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lesen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725520"/>
          </a:xfrm>
          <a:prstGeom prst="rect">
            <a:avLst/>
          </a:prstGeom>
        </p:spPr>
        <p:txBody>
          <a:bodyPr wrap="square">
            <a:spAutoFit/>
          </a:bodyPr>
          <a:lstStyle/>
          <a:p>
            <a:pPr>
              <a:lnSpc>
                <a:spcPct val="107000"/>
              </a:lnSpc>
              <a:spcAft>
                <a:spcPts val="800"/>
              </a:spcAft>
            </a:pPr>
            <a:r>
              <a:rPr lang="en-US" sz="2000" b="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Robbie to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German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(6 points on this slide)</a:t>
            </a: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D1E9B1-2392-919F-7E9A-831638E60773}"/>
              </a:ext>
            </a:extLst>
          </p:cNvPr>
          <p:cNvSpPr txBox="1"/>
          <p:nvPr/>
        </p:nvSpPr>
        <p:spPr>
          <a:xfrm>
            <a:off x="1543048" y="1905730"/>
            <a:ext cx="9718510" cy="3317831"/>
          </a:xfrm>
          <a:prstGeom prst="rect">
            <a:avLst/>
          </a:prstGeom>
          <a:noFill/>
        </p:spPr>
        <p:txBody>
          <a:bodyPr wrap="square">
            <a:spAutoFit/>
          </a:bodyPr>
          <a:lstStyle/>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1.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Guten Tag</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Finn!</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________________    </a:t>
            </a:r>
            <a:r>
              <a:rPr lang="de-DE" sz="20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rPr>
              <a:t>Finn</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Wo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das</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Heft?		Where is   </a:t>
            </a:r>
            <a:r>
              <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exercise book/notebook?</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Der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Fußball</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ist da.		The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there.</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4.</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Emma ist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hier</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Emma is __________.</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5.</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Wie </a:t>
            </a:r>
            <a:r>
              <a:rPr lang="en-GB" sz="2000" b="1" u="sng" dirty="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_____________________ </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6. Das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Fenster</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ist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groß</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The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p>
        </p:txBody>
      </p:sp>
      <p:pic>
        <p:nvPicPr>
          <p:cNvPr id="13" name="Picture 12"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332" y="124821"/>
            <a:ext cx="1249879" cy="918830"/>
          </a:xfrm>
          <a:prstGeom prst="rect">
            <a:avLst/>
          </a:prstGeom>
        </p:spPr>
      </p:pic>
      <p:sp>
        <p:nvSpPr>
          <p:cNvPr id="14" name="Title 2">
            <a:extLst>
              <a:ext uri="{FF2B5EF4-FFF2-40B4-BE49-F238E27FC236}">
                <a16:creationId xmlns:a16="http://schemas.microsoft.com/office/drawing/2014/main" id="{4D40DC4B-ABCA-8483-ECDC-ED941CB47A59}"/>
              </a:ext>
            </a:extLst>
          </p:cNvPr>
          <p:cNvSpPr txBox="1">
            <a:spLocks/>
          </p:cNvSpPr>
          <p:nvPr/>
        </p:nvSpPr>
        <p:spPr>
          <a:xfrm>
            <a:off x="10813332" y="1098232"/>
            <a:ext cx="1241423" cy="40483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sp>
        <p:nvSpPr>
          <p:cNvPr id="9" name="TextBox 8">
            <a:extLst>
              <a:ext uri="{FF2B5EF4-FFF2-40B4-BE49-F238E27FC236}">
                <a16:creationId xmlns:a16="http://schemas.microsoft.com/office/drawing/2014/main" id="{773657BF-F658-6436-7846-61DEB604C086}"/>
              </a:ext>
            </a:extLst>
          </p:cNvPr>
          <p:cNvSpPr txBox="1"/>
          <p:nvPr/>
        </p:nvSpPr>
        <p:spPr>
          <a:xfrm>
            <a:off x="5702909" y="1905730"/>
            <a:ext cx="923424"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Hello</a:t>
            </a:r>
            <a:r>
              <a:rPr lang="de-DE"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p>
        </p:txBody>
      </p:sp>
      <p:sp>
        <p:nvSpPr>
          <p:cNvPr id="11" name="TextBox 10">
            <a:extLst>
              <a:ext uri="{FF2B5EF4-FFF2-40B4-BE49-F238E27FC236}">
                <a16:creationId xmlns:a16="http://schemas.microsoft.com/office/drawing/2014/main" id="{091ABE76-7BA0-0B42-1887-D7B4E6F5D1AE}"/>
              </a:ext>
            </a:extLst>
          </p:cNvPr>
          <p:cNvSpPr txBox="1"/>
          <p:nvPr/>
        </p:nvSpPr>
        <p:spPr>
          <a:xfrm>
            <a:off x="6543909" y="2497190"/>
            <a:ext cx="839203" cy="400110"/>
          </a:xfrm>
          <a:prstGeom prst="rect">
            <a:avLst/>
          </a:prstGeom>
          <a:noFill/>
        </p:spPr>
        <p:txBody>
          <a:bodyPr wrap="square">
            <a:spAutoFit/>
          </a:bodyPr>
          <a:lstStyle/>
          <a:p>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the</a:t>
            </a:r>
            <a:r>
              <a:rPr lang="de-DE"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p>
        </p:txBody>
      </p:sp>
      <p:sp>
        <p:nvSpPr>
          <p:cNvPr id="15" name="TextBox 14">
            <a:extLst>
              <a:ext uri="{FF2B5EF4-FFF2-40B4-BE49-F238E27FC236}">
                <a16:creationId xmlns:a16="http://schemas.microsoft.com/office/drawing/2014/main" id="{EA1BF04D-6982-D603-D764-B0FD0EAC2DF5}"/>
              </a:ext>
            </a:extLst>
          </p:cNvPr>
          <p:cNvSpPr txBox="1"/>
          <p:nvPr/>
        </p:nvSpPr>
        <p:spPr>
          <a:xfrm>
            <a:off x="6096000" y="3077486"/>
            <a:ext cx="1147011" cy="400110"/>
          </a:xfrm>
          <a:prstGeom prst="rect">
            <a:avLst/>
          </a:prstGeom>
          <a:noFill/>
        </p:spPr>
        <p:txBody>
          <a:bodyPr wrap="square">
            <a:spAutoFit/>
          </a:bodyPr>
          <a:lstStyle/>
          <a:p>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football</a:t>
            </a:r>
            <a:endParaRPr lang="en-GB" sz="2000"/>
          </a:p>
        </p:txBody>
      </p:sp>
      <p:sp>
        <p:nvSpPr>
          <p:cNvPr id="17" name="TextBox 16">
            <a:extLst>
              <a:ext uri="{FF2B5EF4-FFF2-40B4-BE49-F238E27FC236}">
                <a16:creationId xmlns:a16="http://schemas.microsoft.com/office/drawing/2014/main" id="{E030553D-0F34-E83A-5B43-8917E397C094}"/>
              </a:ext>
            </a:extLst>
          </p:cNvPr>
          <p:cNvSpPr txBox="1"/>
          <p:nvPr/>
        </p:nvSpPr>
        <p:spPr>
          <a:xfrm>
            <a:off x="6389149" y="3658054"/>
            <a:ext cx="839203" cy="400110"/>
          </a:xfrm>
          <a:prstGeom prst="rect">
            <a:avLst/>
          </a:prstGeom>
          <a:noFill/>
        </p:spPr>
        <p:txBody>
          <a:bodyPr wrap="square">
            <a:spAutoFit/>
          </a:bodyPr>
          <a:lstStyle/>
          <a:p>
            <a:r>
              <a:rPr lang="de-DE" sz="2000" b="1" dirty="0">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here</a:t>
            </a:r>
            <a:endParaRPr lang="en-GB" sz="2000" dirty="0"/>
          </a:p>
        </p:txBody>
      </p:sp>
      <p:sp>
        <p:nvSpPr>
          <p:cNvPr id="18" name="TextBox 17">
            <a:extLst>
              <a:ext uri="{FF2B5EF4-FFF2-40B4-BE49-F238E27FC236}">
                <a16:creationId xmlns:a16="http://schemas.microsoft.com/office/drawing/2014/main" id="{ED3DFBE0-E1C5-A5B8-006D-A9385A107299}"/>
              </a:ext>
            </a:extLst>
          </p:cNvPr>
          <p:cNvSpPr txBox="1"/>
          <p:nvPr/>
        </p:nvSpPr>
        <p:spPr>
          <a:xfrm>
            <a:off x="5456321" y="4149046"/>
            <a:ext cx="2412332" cy="400110"/>
          </a:xfrm>
          <a:prstGeom prst="rect">
            <a:avLst/>
          </a:prstGeom>
          <a:noFill/>
        </p:spPr>
        <p:txBody>
          <a:bodyPr wrap="square">
            <a:spAutoFit/>
          </a:bodyPr>
          <a:lstStyle/>
          <a:p>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How‘s</a:t>
            </a:r>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it</a:t>
            </a:r>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going</a:t>
            </a:r>
            <a:endParaRPr lang="en-GB" sz="2000"/>
          </a:p>
        </p:txBody>
      </p:sp>
      <p:sp>
        <p:nvSpPr>
          <p:cNvPr id="19" name="TextBox 18">
            <a:extLst>
              <a:ext uri="{FF2B5EF4-FFF2-40B4-BE49-F238E27FC236}">
                <a16:creationId xmlns:a16="http://schemas.microsoft.com/office/drawing/2014/main" id="{91099C86-C7FC-F76C-A065-473FC37D424D}"/>
              </a:ext>
            </a:extLst>
          </p:cNvPr>
          <p:cNvSpPr txBox="1"/>
          <p:nvPr/>
        </p:nvSpPr>
        <p:spPr>
          <a:xfrm>
            <a:off x="5859465" y="4759656"/>
            <a:ext cx="1368887" cy="400110"/>
          </a:xfrm>
          <a:prstGeom prst="rect">
            <a:avLst/>
          </a:prstGeom>
          <a:noFill/>
        </p:spPr>
        <p:txBody>
          <a:bodyPr wrap="square">
            <a:spAutoFit/>
          </a:bodyPr>
          <a:lstStyle/>
          <a:p>
            <a:r>
              <a:rPr lang="de-DE" sz="2000" b="1" err="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window</a:t>
            </a:r>
            <a:endParaRPr lang="en-GB" sz="2000"/>
          </a:p>
        </p:txBody>
      </p:sp>
      <p:sp>
        <p:nvSpPr>
          <p:cNvPr id="20" name="TextBox 19">
            <a:extLst>
              <a:ext uri="{FF2B5EF4-FFF2-40B4-BE49-F238E27FC236}">
                <a16:creationId xmlns:a16="http://schemas.microsoft.com/office/drawing/2014/main" id="{BF95DAEF-F590-FEDA-31D6-296AA7F872F3}"/>
              </a:ext>
            </a:extLst>
          </p:cNvPr>
          <p:cNvSpPr txBox="1"/>
          <p:nvPr/>
        </p:nvSpPr>
        <p:spPr>
          <a:xfrm>
            <a:off x="7646381" y="4741617"/>
            <a:ext cx="839203" cy="400110"/>
          </a:xfrm>
          <a:prstGeom prst="rect">
            <a:avLst/>
          </a:prstGeom>
          <a:noFill/>
        </p:spPr>
        <p:txBody>
          <a:bodyPr wrap="square">
            <a:spAutoFit/>
          </a:bodyPr>
          <a:lstStyle/>
          <a:p>
            <a:r>
              <a:rPr lang="de-DE" sz="2000" b="1" err="1">
                <a:solidFill>
                  <a:srgbClr val="7030A0"/>
                </a:solidFill>
                <a:latin typeface="Century Gothic" panose="020B0502020202020204" pitchFamily="34" charset="0"/>
                <a:ea typeface="Times New Roman" panose="02020603050405020304" pitchFamily="18" charset="0"/>
                <a:cs typeface="Times New Roman" panose="02020603050405020304" pitchFamily="18" charset="0"/>
              </a:rPr>
              <a:t>big</a:t>
            </a:r>
            <a:r>
              <a:rPr lang="de-DE"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p>
        </p:txBody>
      </p:sp>
    </p:spTree>
    <p:extLst>
      <p:ext uri="{BB962C8B-B14F-4D97-AF65-F5344CB8AC3E}">
        <p14:creationId xmlns:p14="http://schemas.microsoft.com/office/powerpoint/2010/main" val="211107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extLst>
              <p:ext uri="{D42A27DB-BD31-4B8C-83A1-F6EECF244321}">
                <p14:modId xmlns:p14="http://schemas.microsoft.com/office/powerpoint/2010/main" val="2888953426"/>
              </p:ext>
            </p:extLst>
          </p:nvPr>
        </p:nvGraphicFramePr>
        <p:xfrm>
          <a:off x="1481950" y="2423726"/>
          <a:ext cx="7914712" cy="3355882"/>
        </p:xfrm>
        <a:graphic>
          <a:graphicData uri="http://schemas.openxmlformats.org/drawingml/2006/table">
            <a:tbl>
              <a:tblPr firstRow="1" firstCol="1" bandRow="1"/>
              <a:tblGrid>
                <a:gridCol w="1544640">
                  <a:extLst>
                    <a:ext uri="{9D8B030D-6E8A-4147-A177-3AD203B41FA5}">
                      <a16:colId xmlns:a16="http://schemas.microsoft.com/office/drawing/2014/main" val="3570027286"/>
                    </a:ext>
                  </a:extLst>
                </a:gridCol>
                <a:gridCol w="1544640">
                  <a:extLst>
                    <a:ext uri="{9D8B030D-6E8A-4147-A177-3AD203B41FA5}">
                      <a16:colId xmlns:a16="http://schemas.microsoft.com/office/drawing/2014/main" val="1639318592"/>
                    </a:ext>
                  </a:extLst>
                </a:gridCol>
                <a:gridCol w="1563126">
                  <a:extLst>
                    <a:ext uri="{9D8B030D-6E8A-4147-A177-3AD203B41FA5}">
                      <a16:colId xmlns:a16="http://schemas.microsoft.com/office/drawing/2014/main" val="3908895874"/>
                    </a:ext>
                  </a:extLst>
                </a:gridCol>
                <a:gridCol w="1631153">
                  <a:extLst>
                    <a:ext uri="{9D8B030D-6E8A-4147-A177-3AD203B41FA5}">
                      <a16:colId xmlns:a16="http://schemas.microsoft.com/office/drawing/2014/main" val="3601015922"/>
                    </a:ext>
                  </a:extLst>
                </a:gridCol>
                <a:gridCol w="1631153">
                  <a:extLst>
                    <a:ext uri="{9D8B030D-6E8A-4147-A177-3AD203B41FA5}">
                      <a16:colId xmlns:a16="http://schemas.microsoft.com/office/drawing/2014/main" val="397401621"/>
                    </a:ext>
                  </a:extLst>
                </a:gridCol>
              </a:tblGrid>
              <a:tr h="16988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goodbye</a:t>
                      </a:r>
                      <a:endPar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also, too</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Germany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book</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308062">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346127">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to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day</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England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your</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false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l">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shape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no</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4.</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human</a:t>
                      </a: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being</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house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place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ut a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 You will hear each German word </a:t>
            </a:r>
            <a:r>
              <a:rPr lang="en-US"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4472C4">
                    <a:lumMod val="50000"/>
                  </a:srgbClr>
                </a:solidFill>
                <a:effectLst/>
                <a:uLnTx/>
                <a:uFillTx/>
                <a:latin typeface="Century Gothic" panose="020B0502020202020204" pitchFamily="34" charset="0"/>
              </a:rPr>
              <a:t>Robbie is from another planet. </a:t>
            </a:r>
            <a:r>
              <a:rPr lang="en-GB" kern="0">
                <a:solidFill>
                  <a:srgbClr val="4472C4">
                    <a:lumMod val="50000"/>
                  </a:srgbClr>
                </a:solidFill>
                <a:latin typeface="Century Gothic" panose="020B0502020202020204" pitchFamily="34" charset="0"/>
              </a:rPr>
              <a:t>They </a:t>
            </a:r>
            <a:r>
              <a:rPr kumimoji="0" lang="en-GB" b="0" i="0" u="none" strike="noStrike" kern="0" cap="none" spc="0" normalizeH="0" baseline="0" noProof="0">
                <a:ln>
                  <a:noFill/>
                </a:ln>
                <a:solidFill>
                  <a:srgbClr val="4472C4">
                    <a:lumMod val="50000"/>
                  </a:srgbClr>
                </a:solidFill>
                <a:effectLst/>
                <a:uLnTx/>
                <a:uFillTx/>
                <a:latin typeface="Century Gothic" panose="020B0502020202020204" pitchFamily="34" charset="0"/>
              </a:rPr>
              <a:t>like earth and speaking German but often forget word </a:t>
            </a:r>
            <a:r>
              <a:rPr kumimoji="0" lang="en-GB" sz="2000" b="0" i="0" u="none" strike="noStrike" kern="0" cap="none" spc="0" normalizeH="0" baseline="0" noProof="0">
                <a:ln>
                  <a:noFill/>
                </a:ln>
                <a:solidFill>
                  <a:srgbClr val="4472C4">
                    <a:lumMod val="50000"/>
                  </a:srgbClr>
                </a:solidFill>
                <a:effectLst/>
                <a:uLnTx/>
                <a:uFillTx/>
                <a:latin typeface="Century Gothic" panose="020B0502020202020204" pitchFamily="34" charset="0"/>
              </a:rPr>
              <a:t>meanings</a:t>
            </a:r>
            <a:r>
              <a:rPr kumimoji="0" lang="en-GB" b="0" i="0" u="none" strike="noStrike" kern="0" cap="none" spc="0" normalizeH="0" baseline="0" noProof="0">
                <a:ln>
                  <a:noFill/>
                </a:ln>
                <a:solidFill>
                  <a:srgbClr val="4472C4">
                    <a:lumMod val="50000"/>
                  </a:srgbClr>
                </a:solidFill>
                <a:effectLst/>
                <a:uLnTx/>
                <a:uFillTx/>
                <a:latin typeface="Century Gothic" panose="020B0502020202020204" pitchFamily="34" charset="0"/>
              </a:rPr>
              <a:t>, spellings and things like gender and verb forms. Help Robbie by answering the questions in this quiz. </a:t>
            </a:r>
            <a:endParaRPr kumimoji="0" lang="en-GB" sz="2800" b="0" i="0" u="none" strike="noStrike" kern="0" cap="none" spc="0" normalizeH="0" baseline="0" noProof="0">
              <a:ln>
                <a:noFill/>
              </a:ln>
              <a:solidFill>
                <a:sysClr val="windowText" lastClr="000000"/>
              </a:solidFill>
              <a:effectLst/>
              <a:uLnTx/>
              <a:uFillTx/>
            </a:endParaRPr>
          </a:p>
        </p:txBody>
      </p:sp>
      <p:sp>
        <p:nvSpPr>
          <p:cNvPr id="14" name="Rectangle 13">
            <a:hlinkClick r:id="" action="ppaction://noaction">
              <a:snd r:embed="rId3" name="T1A_vocabgramm_1.1.wav"/>
            </a:hlinkClick>
            <a:extLst>
              <a:ext uri="{FF2B5EF4-FFF2-40B4-BE49-F238E27FC236}">
                <a16:creationId xmlns:a16="http://schemas.microsoft.com/office/drawing/2014/main" id="{8A997B6E-5985-435D-8A7D-13BDF475D415}"/>
              </a:ext>
            </a:extLst>
          </p:cNvPr>
          <p:cNvSpPr/>
          <p:nvPr/>
        </p:nvSpPr>
        <p:spPr>
          <a:xfrm>
            <a:off x="1997756" y="281478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4" name="T1A_vocabgramm_1.2.wav"/>
            </a:hlinkClick>
            <a:extLst>
              <a:ext uri="{FF2B5EF4-FFF2-40B4-BE49-F238E27FC236}">
                <a16:creationId xmlns:a16="http://schemas.microsoft.com/office/drawing/2014/main" id="{F4615312-C611-4356-A0C5-6FE99D0344A2}"/>
              </a:ext>
            </a:extLst>
          </p:cNvPr>
          <p:cNvSpPr/>
          <p:nvPr/>
        </p:nvSpPr>
        <p:spPr>
          <a:xfrm>
            <a:off x="1997755" y="347992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5" name="T1A_vocabgramm_1.3.wav"/>
            </a:hlinkClick>
            <a:extLst>
              <a:ext uri="{FF2B5EF4-FFF2-40B4-BE49-F238E27FC236}">
                <a16:creationId xmlns:a16="http://schemas.microsoft.com/office/drawing/2014/main" id="{01CC2E26-13CF-4F85-819C-F4E7E8906553}"/>
              </a:ext>
            </a:extLst>
          </p:cNvPr>
          <p:cNvSpPr/>
          <p:nvPr/>
        </p:nvSpPr>
        <p:spPr>
          <a:xfrm>
            <a:off x="1997754" y="418280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6" name="T1A_vocabgramm_1.4.wav"/>
            </a:hlinkClick>
            <a:extLst>
              <a:ext uri="{FF2B5EF4-FFF2-40B4-BE49-F238E27FC236}">
                <a16:creationId xmlns:a16="http://schemas.microsoft.com/office/drawing/2014/main" id="{38586378-39B8-4178-BE89-C951F6DBEA88}"/>
              </a:ext>
            </a:extLst>
          </p:cNvPr>
          <p:cNvSpPr/>
          <p:nvPr/>
        </p:nvSpPr>
        <p:spPr>
          <a:xfrm>
            <a:off x="2001552" y="499247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4</a:t>
            </a: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A9B4E61-346E-730D-9E18-4EDEA1670F55}"/>
              </a:ext>
            </a:extLst>
          </p:cNvPr>
          <p:cNvSpPr/>
          <p:nvPr/>
        </p:nvSpPr>
        <p:spPr>
          <a:xfrm>
            <a:off x="142240" y="1123707"/>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Vocabulary</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9988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157433"/>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German sentence. (8 points on this slide, 2 each for items 5 and 6)</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3FD6C-5D9A-C4F7-DBCB-8F1130E654C6}"/>
              </a:ext>
            </a:extLst>
          </p:cNvPr>
          <p:cNvSpPr txBox="1"/>
          <p:nvPr/>
        </p:nvSpPr>
        <p:spPr>
          <a:xfrm>
            <a:off x="550469" y="2156702"/>
            <a:ext cx="10813332" cy="3316549"/>
          </a:xfrm>
          <a:prstGeom prst="rect">
            <a:avLst/>
          </a:prstGeom>
          <a:noFill/>
        </p:spPr>
        <p:txBody>
          <a:bodyPr wrap="square">
            <a:spAutoFit/>
          </a:bodyPr>
          <a:lstStyle/>
          <a:p>
            <a:pPr>
              <a:lnSpc>
                <a:spcPct val="15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The example is </a:t>
            </a:r>
            <a:r>
              <a:rPr lang="en-GB" sz="2000" b="1" u="sng">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clear</a:t>
            </a:r>
            <a:r>
              <a:rPr lang="en-GB"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Das </a:t>
            </a:r>
            <a:r>
              <a:rPr lang="en-GB" sz="200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Beispiel</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 </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What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that?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das?		    (write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The pencil is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blue.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Der Bleistift ist </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blau.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write</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b="1"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word</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4. I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am</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big</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Ich </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groß.	    	  	    </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5. My (male)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friend</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here.		Mein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hier</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6.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She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small</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(write </a:t>
            </a: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two</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words)</a:t>
            </a:r>
          </a:p>
        </p:txBody>
      </p:sp>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
        <p:nvSpPr>
          <p:cNvPr id="8" name="TextBox 7">
            <a:extLst>
              <a:ext uri="{FF2B5EF4-FFF2-40B4-BE49-F238E27FC236}">
                <a16:creationId xmlns:a16="http://schemas.microsoft.com/office/drawing/2014/main" id="{C7252554-E150-6309-5E48-B1F8AE0ADEE9}"/>
              </a:ext>
            </a:extLst>
          </p:cNvPr>
          <p:cNvSpPr txBox="1"/>
          <p:nvPr/>
        </p:nvSpPr>
        <p:spPr>
          <a:xfrm>
            <a:off x="7088104" y="2226261"/>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klar</a:t>
            </a:r>
            <a:endParaRPr lang="en-GB" sz="2000"/>
          </a:p>
        </p:txBody>
      </p:sp>
      <p:sp>
        <p:nvSpPr>
          <p:cNvPr id="9" name="TextBox 8">
            <a:extLst>
              <a:ext uri="{FF2B5EF4-FFF2-40B4-BE49-F238E27FC236}">
                <a16:creationId xmlns:a16="http://schemas.microsoft.com/office/drawing/2014/main" id="{C75BA2E4-57BE-7691-B0DD-0C9CCB01A37D}"/>
              </a:ext>
            </a:extLst>
          </p:cNvPr>
          <p:cNvSpPr txBox="1"/>
          <p:nvPr/>
        </p:nvSpPr>
        <p:spPr>
          <a:xfrm>
            <a:off x="5212621" y="2811673"/>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Was</a:t>
            </a:r>
            <a:endParaRPr lang="en-GB" sz="2000"/>
          </a:p>
        </p:txBody>
      </p:sp>
      <p:sp>
        <p:nvSpPr>
          <p:cNvPr id="10" name="TextBox 9">
            <a:extLst>
              <a:ext uri="{FF2B5EF4-FFF2-40B4-BE49-F238E27FC236}">
                <a16:creationId xmlns:a16="http://schemas.microsoft.com/office/drawing/2014/main" id="{88D6A747-4AE9-804D-7BB0-A6506D888ABF}"/>
              </a:ext>
            </a:extLst>
          </p:cNvPr>
          <p:cNvSpPr txBox="1"/>
          <p:nvPr/>
        </p:nvSpPr>
        <p:spPr>
          <a:xfrm>
            <a:off x="6957261" y="3344371"/>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nicht</a:t>
            </a:r>
            <a:endParaRPr lang="en-GB" sz="2000"/>
          </a:p>
        </p:txBody>
      </p:sp>
      <p:sp>
        <p:nvSpPr>
          <p:cNvPr id="12" name="TextBox 11">
            <a:extLst>
              <a:ext uri="{FF2B5EF4-FFF2-40B4-BE49-F238E27FC236}">
                <a16:creationId xmlns:a16="http://schemas.microsoft.com/office/drawing/2014/main" id="{8792DF60-0B43-7BE3-FBE3-2F3BE737AE47}"/>
              </a:ext>
            </a:extLst>
          </p:cNvPr>
          <p:cNvSpPr txBox="1"/>
          <p:nvPr/>
        </p:nvSpPr>
        <p:spPr>
          <a:xfrm>
            <a:off x="5676398" y="3912949"/>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bin</a:t>
            </a:r>
            <a:endParaRPr lang="en-GB" sz="2000"/>
          </a:p>
        </p:txBody>
      </p:sp>
      <p:sp>
        <p:nvSpPr>
          <p:cNvPr id="13" name="TextBox 12">
            <a:extLst>
              <a:ext uri="{FF2B5EF4-FFF2-40B4-BE49-F238E27FC236}">
                <a16:creationId xmlns:a16="http://schemas.microsoft.com/office/drawing/2014/main" id="{8710774D-AC5D-BDFD-9EBF-DED247B76367}"/>
              </a:ext>
            </a:extLst>
          </p:cNvPr>
          <p:cNvSpPr txBox="1"/>
          <p:nvPr/>
        </p:nvSpPr>
        <p:spPr>
          <a:xfrm>
            <a:off x="5844338" y="4395787"/>
            <a:ext cx="1064795"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Freund</a:t>
            </a:r>
            <a:endParaRPr lang="en-GB" sz="2000"/>
          </a:p>
        </p:txBody>
      </p:sp>
      <p:sp>
        <p:nvSpPr>
          <p:cNvPr id="14" name="TextBox 13">
            <a:extLst>
              <a:ext uri="{FF2B5EF4-FFF2-40B4-BE49-F238E27FC236}">
                <a16:creationId xmlns:a16="http://schemas.microsoft.com/office/drawing/2014/main" id="{14CF030E-37C9-2722-4A72-E8A91CBA46E3}"/>
              </a:ext>
            </a:extLst>
          </p:cNvPr>
          <p:cNvSpPr txBox="1"/>
          <p:nvPr/>
        </p:nvSpPr>
        <p:spPr>
          <a:xfrm>
            <a:off x="5117932" y="5014225"/>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Sie</a:t>
            </a:r>
            <a:endParaRPr lang="en-GB" sz="2000"/>
          </a:p>
        </p:txBody>
      </p:sp>
      <p:sp>
        <p:nvSpPr>
          <p:cNvPr id="18" name="TextBox 17">
            <a:extLst>
              <a:ext uri="{FF2B5EF4-FFF2-40B4-BE49-F238E27FC236}">
                <a16:creationId xmlns:a16="http://schemas.microsoft.com/office/drawing/2014/main" id="{C9DD1671-CBE4-4EB1-A239-9AF625624257}"/>
              </a:ext>
            </a:extLst>
          </p:cNvPr>
          <p:cNvSpPr txBox="1"/>
          <p:nvPr/>
        </p:nvSpPr>
        <p:spPr>
          <a:xfrm>
            <a:off x="6095999" y="4987619"/>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klein</a:t>
            </a:r>
            <a:r>
              <a:rPr lang="de-DE"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p>
        </p:txBody>
      </p:sp>
    </p:spTree>
    <p:extLst>
      <p:ext uri="{BB962C8B-B14F-4D97-AF65-F5344CB8AC3E}">
        <p14:creationId xmlns:p14="http://schemas.microsoft.com/office/powerpoint/2010/main" val="1384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9405139" cy="455830"/>
          </a:xfrm>
          <a:prstGeom prst="rect">
            <a:avLst/>
          </a:prstGeom>
        </p:spPr>
        <p:txBody>
          <a:bodyPr wrap="non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 (3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340186226"/>
              </p:ext>
            </p:extLst>
          </p:nvPr>
        </p:nvGraphicFramePr>
        <p:xfrm>
          <a:off x="3360430" y="1251284"/>
          <a:ext cx="4528103" cy="5055945"/>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tblGrid>
              <a:tr h="1701382">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bist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klein.</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…bin </a:t>
                      </a:r>
                      <a:r>
                        <a:rPr lang="en-US"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groß</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ist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da.</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645BBE2E-35F4-0202-3B83-33AF2B32B646}"/>
              </a:ext>
            </a:extLst>
          </p:cNvPr>
          <p:cNvSpPr/>
          <p:nvPr/>
        </p:nvSpPr>
        <p:spPr>
          <a:xfrm>
            <a:off x="1274444" y="153526"/>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Grammar</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5A2099C7-7D45-62D2-10EE-E993C18C74F7}"/>
              </a:ext>
            </a:extLst>
          </p:cNvPr>
          <p:cNvPicPr>
            <a:picLocks noChangeAspect="1"/>
          </p:cNvPicPr>
          <p:nvPr/>
        </p:nvPicPr>
        <p:blipFill>
          <a:blip r:embed="rId5"/>
          <a:stretch>
            <a:fillRect/>
          </a:stretch>
        </p:blipFill>
        <p:spPr>
          <a:xfrm>
            <a:off x="3795221" y="1933987"/>
            <a:ext cx="333374" cy="330619"/>
          </a:xfrm>
          <a:prstGeom prst="rect">
            <a:avLst/>
          </a:prstGeom>
        </p:spPr>
      </p:pic>
      <p:pic>
        <p:nvPicPr>
          <p:cNvPr id="4" name="Picture 3">
            <a:extLst>
              <a:ext uri="{FF2B5EF4-FFF2-40B4-BE49-F238E27FC236}">
                <a16:creationId xmlns:a16="http://schemas.microsoft.com/office/drawing/2014/main" id="{0ABCDDFD-2F95-9002-D677-356E775B850D}"/>
              </a:ext>
            </a:extLst>
          </p:cNvPr>
          <p:cNvPicPr>
            <a:picLocks noChangeAspect="1"/>
          </p:cNvPicPr>
          <p:nvPr/>
        </p:nvPicPr>
        <p:blipFill>
          <a:blip r:embed="rId5"/>
          <a:stretch>
            <a:fillRect/>
          </a:stretch>
        </p:blipFill>
        <p:spPr>
          <a:xfrm>
            <a:off x="3832095" y="3263690"/>
            <a:ext cx="333374" cy="330619"/>
          </a:xfrm>
          <a:prstGeom prst="rect">
            <a:avLst/>
          </a:prstGeom>
        </p:spPr>
      </p:pic>
      <p:pic>
        <p:nvPicPr>
          <p:cNvPr id="7" name="Picture 6">
            <a:extLst>
              <a:ext uri="{FF2B5EF4-FFF2-40B4-BE49-F238E27FC236}">
                <a16:creationId xmlns:a16="http://schemas.microsoft.com/office/drawing/2014/main" id="{71EDA0A5-8876-A6B4-E5E3-061A9580D940}"/>
              </a:ext>
            </a:extLst>
          </p:cNvPr>
          <p:cNvPicPr>
            <a:picLocks noChangeAspect="1"/>
          </p:cNvPicPr>
          <p:nvPr/>
        </p:nvPicPr>
        <p:blipFill>
          <a:blip r:embed="rId5"/>
          <a:stretch>
            <a:fillRect/>
          </a:stretch>
        </p:blipFill>
        <p:spPr>
          <a:xfrm>
            <a:off x="3795221" y="5785835"/>
            <a:ext cx="333374" cy="330619"/>
          </a:xfrm>
          <a:prstGeom prst="rect">
            <a:avLst/>
          </a:prstGeom>
        </p:spPr>
      </p:pic>
    </p:spTree>
    <p:extLst>
      <p:ext uri="{BB962C8B-B14F-4D97-AF65-F5344CB8AC3E}">
        <p14:creationId xmlns:p14="http://schemas.microsoft.com/office/powerpoint/2010/main" val="5898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384161"/>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Add a full stop (.) or a question mark (?) next to each sentence to show whether it is a statement or a question. (2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3" name="Rectangle 12">
            <a:extLst>
              <a:ext uri="{FF2B5EF4-FFF2-40B4-BE49-F238E27FC236}">
                <a16:creationId xmlns:a16="http://schemas.microsoft.com/office/drawing/2014/main" id="{B2CD4873-FC19-B69C-C396-5848B037734C}"/>
              </a:ext>
            </a:extLst>
          </p:cNvPr>
          <p:cNvSpPr/>
          <p:nvPr/>
        </p:nvSpPr>
        <p:spPr>
          <a:xfrm>
            <a:off x="1142609" y="2628224"/>
            <a:ext cx="8262075"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Der Tisch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hier</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EB1C158F-41CA-128B-F54C-EB6254F7E552}"/>
              </a:ext>
            </a:extLst>
          </p:cNvPr>
          <p:cNvSpPr txBox="1"/>
          <p:nvPr/>
        </p:nvSpPr>
        <p:spPr>
          <a:xfrm>
            <a:off x="3573379" y="2463029"/>
            <a:ext cx="517358" cy="584775"/>
          </a:xfrm>
          <a:prstGeom prst="rect">
            <a:avLst/>
          </a:prstGeom>
          <a:noFill/>
          <a:ln>
            <a:solidFill>
              <a:srgbClr val="002060"/>
            </a:solidFill>
          </a:ln>
        </p:spPr>
        <p:txBody>
          <a:bodyPr wrap="square" rtlCol="0">
            <a:spAutoFit/>
          </a:bodyPr>
          <a:lstStyle/>
          <a:p>
            <a:endParaRPr lang="en-GB" sz="3200">
              <a:solidFill>
                <a:srgbClr val="002060"/>
              </a:solidFill>
              <a:latin typeface="Century Gothic" panose="020B0502020202020204" pitchFamily="34" charset="0"/>
            </a:endParaRPr>
          </a:p>
        </p:txBody>
      </p:sp>
      <p:sp>
        <p:nvSpPr>
          <p:cNvPr id="14" name="Rectangle 13">
            <a:extLst>
              <a:ext uri="{FF2B5EF4-FFF2-40B4-BE49-F238E27FC236}">
                <a16:creationId xmlns:a16="http://schemas.microsoft.com/office/drawing/2014/main" id="{8A594994-2548-5255-183C-1D20B9214DF6}"/>
              </a:ext>
            </a:extLst>
          </p:cNvPr>
          <p:cNvSpPr/>
          <p:nvPr/>
        </p:nvSpPr>
        <p:spPr>
          <a:xfrm>
            <a:off x="1142608" y="3343477"/>
            <a:ext cx="8262075"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die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Flasche</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da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9DDD0230-CB24-9927-600F-2D8E8B46041A}"/>
              </a:ext>
            </a:extLst>
          </p:cNvPr>
          <p:cNvSpPr txBox="1"/>
          <p:nvPr/>
        </p:nvSpPr>
        <p:spPr>
          <a:xfrm>
            <a:off x="3747837" y="3336904"/>
            <a:ext cx="517358" cy="473293"/>
          </a:xfrm>
          <a:prstGeom prst="rect">
            <a:avLst/>
          </a:prstGeom>
          <a:noFill/>
          <a:ln>
            <a:solidFill>
              <a:srgbClr val="002060"/>
            </a:solidFill>
          </a:ln>
        </p:spPr>
        <p:txBody>
          <a:bodyPr wrap="square" rtlCol="0">
            <a:spAutoFit/>
          </a:bodyPr>
          <a:lstStyle/>
          <a:p>
            <a:endParaRPr lang="en-GB" sz="240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3729797A-9F76-D468-6D57-03AE71A09BBD}"/>
              </a:ext>
            </a:extLst>
          </p:cNvPr>
          <p:cNvSpPr txBox="1"/>
          <p:nvPr/>
        </p:nvSpPr>
        <p:spPr>
          <a:xfrm>
            <a:off x="3573379" y="2469602"/>
            <a:ext cx="517358" cy="584775"/>
          </a:xfrm>
          <a:prstGeom prst="rect">
            <a:avLst/>
          </a:prstGeom>
          <a:noFill/>
          <a:ln>
            <a:solidFill>
              <a:srgbClr val="002060"/>
            </a:solidFill>
          </a:ln>
        </p:spPr>
        <p:txBody>
          <a:bodyPr wrap="square" rtlCol="0">
            <a:spAutoFit/>
          </a:bodyPr>
          <a:lstStyle/>
          <a:p>
            <a:r>
              <a:rPr lang="en-US" sz="3200">
                <a:solidFill>
                  <a:srgbClr val="002060"/>
                </a:solidFill>
                <a:latin typeface="Century Gothic" panose="020B0502020202020204" pitchFamily="34" charset="0"/>
              </a:rPr>
              <a:t>.</a:t>
            </a:r>
            <a:endParaRPr lang="en-GB" sz="320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7E3D699A-4ACB-C782-7080-A2834901E666}"/>
              </a:ext>
            </a:extLst>
          </p:cNvPr>
          <p:cNvSpPr txBox="1"/>
          <p:nvPr/>
        </p:nvSpPr>
        <p:spPr>
          <a:xfrm>
            <a:off x="3747837" y="3324872"/>
            <a:ext cx="517358" cy="473293"/>
          </a:xfrm>
          <a:prstGeom prst="rect">
            <a:avLst/>
          </a:prstGeom>
          <a:noFill/>
          <a:ln>
            <a:solidFill>
              <a:srgbClr val="002060"/>
            </a:solidFill>
          </a:ln>
        </p:spPr>
        <p:txBody>
          <a:bodyPr wrap="square" rtlCol="0">
            <a:spAutoFit/>
          </a:bodyPr>
          <a:lstStyle/>
          <a:p>
            <a:r>
              <a:rPr lang="en-US" sz="2400">
                <a:solidFill>
                  <a:srgbClr val="002060"/>
                </a:solidFill>
                <a:latin typeface="Century Gothic" panose="020B0502020202020204" pitchFamily="34" charset="0"/>
              </a:rPr>
              <a:t>?</a:t>
            </a:r>
            <a:endParaRPr lang="en-GB" sz="240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725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875686" cy="725520"/>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Choose which noun completes each phrase.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graphicFrame>
        <p:nvGraphicFramePr>
          <p:cNvPr id="6" name="Table 5">
            <a:extLst>
              <a:ext uri="{FF2B5EF4-FFF2-40B4-BE49-F238E27FC236}">
                <a16:creationId xmlns:a16="http://schemas.microsoft.com/office/drawing/2014/main" id="{0765F07E-4C91-9049-0702-E96C9B89FEAF}"/>
              </a:ext>
            </a:extLst>
          </p:cNvPr>
          <p:cNvGraphicFramePr>
            <a:graphicFrameLocks noGrp="1"/>
          </p:cNvGraphicFramePr>
          <p:nvPr>
            <p:extLst>
              <p:ext uri="{D42A27DB-BD31-4B8C-83A1-F6EECF244321}">
                <p14:modId xmlns:p14="http://schemas.microsoft.com/office/powerpoint/2010/main" val="3653754392"/>
              </p:ext>
            </p:extLst>
          </p:nvPr>
        </p:nvGraphicFramePr>
        <p:xfrm>
          <a:off x="1118937" y="1961146"/>
          <a:ext cx="4928629" cy="3477126"/>
        </p:xfrm>
        <a:graphic>
          <a:graphicData uri="http://schemas.openxmlformats.org/drawingml/2006/table">
            <a:tbl>
              <a:tblPr firstRow="1" firstCol="1" bandRow="1"/>
              <a:tblGrid>
                <a:gridCol w="332951">
                  <a:extLst>
                    <a:ext uri="{9D8B030D-6E8A-4147-A177-3AD203B41FA5}">
                      <a16:colId xmlns:a16="http://schemas.microsoft.com/office/drawing/2014/main" val="2339058398"/>
                    </a:ext>
                  </a:extLst>
                </a:gridCol>
                <a:gridCol w="1512912">
                  <a:extLst>
                    <a:ext uri="{9D8B030D-6E8A-4147-A177-3AD203B41FA5}">
                      <a16:colId xmlns:a16="http://schemas.microsoft.com/office/drawing/2014/main" val="916994608"/>
                    </a:ext>
                  </a:extLst>
                </a:gridCol>
                <a:gridCol w="3082766">
                  <a:extLst>
                    <a:ext uri="{9D8B030D-6E8A-4147-A177-3AD203B41FA5}">
                      <a16:colId xmlns:a16="http://schemas.microsoft.com/office/drawing/2014/main" val="102469332"/>
                    </a:ext>
                  </a:extLst>
                </a:gridCol>
              </a:tblGrid>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1</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GB" sz="2000" dirty="0">
                          <a:solidFill>
                            <a:srgbClr val="1F4E79"/>
                          </a:solidFill>
                          <a:effectLst/>
                          <a:latin typeface="Segoe UI Symbol"/>
                          <a:ea typeface="MS Gothic"/>
                          <a:cs typeface="Segoe UI Symbol" panose="020B0502040204020203" pitchFamily="34" charset="0"/>
                        </a:rPr>
                        <a:t>☐</a:t>
                      </a:r>
                      <a:r>
                        <a:rPr lang="en-GB" sz="2000" dirty="0">
                          <a:solidFill>
                            <a:srgbClr val="1F4E79"/>
                          </a:solidFill>
                          <a:effectLst/>
                          <a:latin typeface="Century Gothic"/>
                          <a:ea typeface="Times New Roman" panose="02020603050405020304" pitchFamily="18" charset="0"/>
                          <a:cs typeface="Times New Roman"/>
                        </a:rPr>
                        <a:t> </a:t>
                      </a:r>
                      <a:r>
                        <a:rPr lang="en-GB" sz="2000" dirty="0" err="1">
                          <a:solidFill>
                            <a:srgbClr val="1F4E79"/>
                          </a:solidFill>
                          <a:effectLst/>
                          <a:latin typeface="Century Gothic"/>
                          <a:ea typeface="Times New Roman" panose="02020603050405020304" pitchFamily="18" charset="0"/>
                          <a:cs typeface="Times New Roman"/>
                        </a:rPr>
                        <a:t>Punkt</a:t>
                      </a:r>
                      <a:r>
                        <a:rPr lang="en-GB" sz="2000" dirty="0">
                          <a:solidFill>
                            <a:srgbClr val="1F4E79"/>
                          </a:solidFill>
                          <a:effectLst/>
                          <a:latin typeface="Century Gothic"/>
                          <a:ea typeface="Times New Roman" panose="02020603050405020304" pitchFamily="18" charset="0"/>
                          <a:cs typeface="Times New Roman"/>
                        </a:rPr>
                        <a:t> (m)</a:t>
                      </a:r>
                    </a:p>
                    <a:p>
                      <a:pPr algn="l">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Tafel (f)</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397328"/>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2</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Schule (f)</a:t>
                      </a:r>
                    </a:p>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Foto (</a:t>
                      </a:r>
                      <a:r>
                        <a:rPr lang="en-GB" sz="2000" dirty="0" err="1">
                          <a:solidFill>
                            <a:srgbClr val="1F4E79"/>
                          </a:solidFill>
                          <a:effectLst/>
                          <a:latin typeface="Century Gothic"/>
                          <a:ea typeface="Times New Roman" panose="02020603050405020304" pitchFamily="18" charset="0"/>
                          <a:cs typeface="Times New Roman"/>
                        </a:rPr>
                        <a:t>nt</a:t>
                      </a:r>
                      <a:r>
                        <a:rPr lang="en-GB" sz="2000" dirty="0">
                          <a:solidFill>
                            <a:srgbClr val="1F4E79"/>
                          </a:solidFill>
                          <a:effectLst/>
                          <a:latin typeface="Century Gothic"/>
                          <a:ea typeface="Times New Roman" panose="02020603050405020304" pitchFamily="18" charset="0"/>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859626"/>
                  </a:ext>
                </a:extLst>
              </a:tr>
              <a:tr h="1159042">
                <a:tc>
                  <a:txBody>
                    <a:bodyPr/>
                    <a:lstStyle/>
                    <a:p>
                      <a:pPr>
                        <a:lnSpc>
                          <a:spcPct val="107000"/>
                        </a:lnSpc>
                        <a:spcAft>
                          <a:spcPts val="800"/>
                        </a:spcAft>
                      </a:pPr>
                      <a:r>
                        <a:rPr lang="en-US"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3</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mein</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Bleistift</a:t>
                      </a:r>
                      <a:r>
                        <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(m)</a:t>
                      </a:r>
                    </a:p>
                    <a:p>
                      <a:pPr algn="l">
                        <a:lnSpc>
                          <a:spcPct val="107000"/>
                        </a:lnSpc>
                        <a:spcBef>
                          <a:spcPts val="600"/>
                        </a:spcBef>
                        <a:spcAft>
                          <a:spcPts val="600"/>
                        </a:spcAft>
                      </a:pPr>
                      <a:r>
                        <a:rPr lang="zh-CN" sz="2000" dirty="0">
                          <a:solidFill>
                            <a:srgbClr val="1F4E79"/>
                          </a:solidFill>
                          <a:effectLst/>
                          <a:latin typeface="Century Gothic"/>
                          <a:ea typeface="MS Gothic"/>
                          <a:cs typeface="Times New Roman"/>
                        </a:rPr>
                        <a:t>☐</a:t>
                      </a:r>
                      <a:r>
                        <a:rPr lang="en-GB" sz="2000" dirty="0">
                          <a:solidFill>
                            <a:srgbClr val="1F4E79"/>
                          </a:solidFill>
                          <a:effectLst/>
                          <a:latin typeface="Century Gothic"/>
                          <a:ea typeface="Times New Roman" panose="02020603050405020304" pitchFamily="18" charset="0"/>
                          <a:cs typeface="Times New Roman"/>
                        </a:rPr>
                        <a:t> </a:t>
                      </a:r>
                      <a:r>
                        <a:rPr lang="en-US" sz="2000" dirty="0" err="1">
                          <a:solidFill>
                            <a:srgbClr val="1F4E79"/>
                          </a:solidFill>
                          <a:effectLst/>
                          <a:latin typeface="Century Gothic"/>
                          <a:ea typeface="Times New Roman" panose="02020603050405020304" pitchFamily="18" charset="0"/>
                          <a:cs typeface="Times New Roman"/>
                        </a:rPr>
                        <a:t>Farbe</a:t>
                      </a:r>
                      <a:r>
                        <a:rPr lang="en-US" sz="2000" dirty="0">
                          <a:solidFill>
                            <a:srgbClr val="1F4E79"/>
                          </a:solidFill>
                          <a:effectLst/>
                          <a:latin typeface="Century Gothic"/>
                          <a:ea typeface="Times New Roman" panose="02020603050405020304" pitchFamily="18" charset="0"/>
                          <a:cs typeface="Times New Roman"/>
                        </a:rPr>
                        <a:t> (f)</a:t>
                      </a:r>
                      <a:endParaRPr lang="en-GB" sz="2000" dirty="0">
                        <a:solidFill>
                          <a:srgbClr val="1F4E79"/>
                        </a:solidFill>
                        <a:effectLst/>
                        <a:latin typeface="Century Gothic"/>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212532"/>
                  </a:ext>
                </a:extLst>
              </a:tr>
            </a:tbl>
          </a:graphicData>
        </a:graphic>
      </p:graphicFrame>
      <p:pic>
        <p:nvPicPr>
          <p:cNvPr id="2" name="Picture 1">
            <a:extLst>
              <a:ext uri="{FF2B5EF4-FFF2-40B4-BE49-F238E27FC236}">
                <a16:creationId xmlns:a16="http://schemas.microsoft.com/office/drawing/2014/main" id="{F155B479-1834-D799-C95C-CE408552256A}"/>
              </a:ext>
            </a:extLst>
          </p:cNvPr>
          <p:cNvPicPr>
            <a:picLocks noChangeAspect="1"/>
          </p:cNvPicPr>
          <p:nvPr/>
        </p:nvPicPr>
        <p:blipFill>
          <a:blip r:embed="rId5"/>
          <a:stretch>
            <a:fillRect/>
          </a:stretch>
        </p:blipFill>
        <p:spPr>
          <a:xfrm>
            <a:off x="3001917" y="2440483"/>
            <a:ext cx="333374" cy="330619"/>
          </a:xfrm>
          <a:prstGeom prst="rect">
            <a:avLst/>
          </a:prstGeom>
        </p:spPr>
      </p:pic>
      <p:pic>
        <p:nvPicPr>
          <p:cNvPr id="4" name="Picture 3">
            <a:extLst>
              <a:ext uri="{FF2B5EF4-FFF2-40B4-BE49-F238E27FC236}">
                <a16:creationId xmlns:a16="http://schemas.microsoft.com/office/drawing/2014/main" id="{0A3A89A8-23AF-5971-F27F-D25F0F0CD9A1}"/>
              </a:ext>
            </a:extLst>
          </p:cNvPr>
          <p:cNvPicPr>
            <a:picLocks noChangeAspect="1"/>
          </p:cNvPicPr>
          <p:nvPr/>
        </p:nvPicPr>
        <p:blipFill>
          <a:blip r:embed="rId5"/>
          <a:stretch>
            <a:fillRect/>
          </a:stretch>
        </p:blipFill>
        <p:spPr>
          <a:xfrm>
            <a:off x="2965043" y="3608758"/>
            <a:ext cx="333374" cy="330619"/>
          </a:xfrm>
          <a:prstGeom prst="rect">
            <a:avLst/>
          </a:prstGeom>
        </p:spPr>
      </p:pic>
      <p:pic>
        <p:nvPicPr>
          <p:cNvPr id="7" name="Picture 6">
            <a:extLst>
              <a:ext uri="{FF2B5EF4-FFF2-40B4-BE49-F238E27FC236}">
                <a16:creationId xmlns:a16="http://schemas.microsoft.com/office/drawing/2014/main" id="{F6041F4E-8D57-1173-2694-CF620368E3C2}"/>
              </a:ext>
            </a:extLst>
          </p:cNvPr>
          <p:cNvPicPr>
            <a:picLocks noChangeAspect="1"/>
          </p:cNvPicPr>
          <p:nvPr/>
        </p:nvPicPr>
        <p:blipFill>
          <a:blip r:embed="rId5"/>
          <a:stretch>
            <a:fillRect/>
          </a:stretch>
        </p:blipFill>
        <p:spPr>
          <a:xfrm>
            <a:off x="3001917" y="4332225"/>
            <a:ext cx="333374" cy="330619"/>
          </a:xfrm>
          <a:prstGeom prst="rect">
            <a:avLst/>
          </a:prstGeom>
        </p:spPr>
      </p:pic>
    </p:spTree>
    <p:extLst>
      <p:ext uri="{BB962C8B-B14F-4D97-AF65-F5344CB8AC3E}">
        <p14:creationId xmlns:p14="http://schemas.microsoft.com/office/powerpoint/2010/main" val="40594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41E4131B-C1AA-994E-47C7-BCF26780CAD5}"/>
              </a:ext>
            </a:extLst>
          </p:cNvPr>
          <p:cNvSpPr/>
          <p:nvPr/>
        </p:nvSpPr>
        <p:spPr>
          <a:xfrm>
            <a:off x="8017041" y="3670868"/>
            <a:ext cx="1985211" cy="85547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FFBE761-FA07-B797-CCFB-57D91EEBD462}"/>
              </a:ext>
            </a:extLst>
          </p:cNvPr>
          <p:cNvSpPr/>
          <p:nvPr/>
        </p:nvSpPr>
        <p:spPr>
          <a:xfrm>
            <a:off x="9757610" y="2157782"/>
            <a:ext cx="1985211" cy="85547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087734"/>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Decide whether each sentence is true or false based on the picture.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338CE6BE-2296-6407-43BA-707812BA77DD}"/>
              </a:ext>
            </a:extLst>
          </p:cNvPr>
          <p:cNvSpPr/>
          <p:nvPr/>
        </p:nvSpPr>
        <p:spPr>
          <a:xfrm>
            <a:off x="2090247" y="2375561"/>
            <a:ext cx="9873527"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Die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Flasche</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nicht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blau</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True		False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3" name="Picture 12">
            <a:extLst>
              <a:ext uri="{FF2B5EF4-FFF2-40B4-BE49-F238E27FC236}">
                <a16:creationId xmlns:a16="http://schemas.microsoft.com/office/drawing/2014/main" id="{759686F6-552C-E26E-1303-AA4AE9D8EC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2597" y="2012801"/>
            <a:ext cx="503697" cy="1008441"/>
          </a:xfrm>
          <a:prstGeom prst="rect">
            <a:avLst/>
          </a:prstGeom>
          <a:noFill/>
        </p:spPr>
      </p:pic>
      <p:sp>
        <p:nvSpPr>
          <p:cNvPr id="14" name="Rectangle 13">
            <a:extLst>
              <a:ext uri="{FF2B5EF4-FFF2-40B4-BE49-F238E27FC236}">
                <a16:creationId xmlns:a16="http://schemas.microsoft.com/office/drawing/2014/main" id="{7E00CAB7-93D2-4048-020B-22EB037F1D4F}"/>
              </a:ext>
            </a:extLst>
          </p:cNvPr>
          <p:cNvSpPr/>
          <p:nvPr/>
        </p:nvSpPr>
        <p:spPr>
          <a:xfrm>
            <a:off x="2189748" y="3836774"/>
            <a:ext cx="10712490"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Das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die Schule. 					True		False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5" name="Picture 14" descr="Free vector graphics of Blackboard">
            <a:extLst>
              <a:ext uri="{FF2B5EF4-FFF2-40B4-BE49-F238E27FC236}">
                <a16:creationId xmlns:a16="http://schemas.microsoft.com/office/drawing/2014/main" id="{C0A6DA2A-BD77-4228-8C61-49E52C94A0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164" y="3670868"/>
            <a:ext cx="951425" cy="72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6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‘a’.</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
        <p:nvSpPr>
          <p:cNvPr id="9" name="TextBox 8">
            <a:extLst>
              <a:ext uri="{FF2B5EF4-FFF2-40B4-BE49-F238E27FC236}">
                <a16:creationId xmlns:a16="http://schemas.microsoft.com/office/drawing/2014/main" id="{24A4B68C-B52C-6241-2E52-5C0A374F680F}"/>
              </a:ext>
            </a:extLst>
          </p:cNvPr>
          <p:cNvSpPr txBox="1"/>
          <p:nvPr/>
        </p:nvSpPr>
        <p:spPr>
          <a:xfrm>
            <a:off x="3045995" y="1746788"/>
            <a:ext cx="6100010" cy="1421928"/>
          </a:xfrm>
          <a:prstGeom prst="rect">
            <a:avLst/>
          </a:prstGeom>
          <a:noFill/>
        </p:spPr>
        <p:txBody>
          <a:bodyPr wrap="square">
            <a:spAutoFit/>
          </a:bodyPr>
          <a:lstStyle/>
          <a:p>
            <a:pPr>
              <a:lnSpc>
                <a:spcPct val="150000"/>
              </a:lnSpc>
              <a:spcAft>
                <a:spcPts val="800"/>
              </a:spcAft>
            </a:pPr>
            <a:r>
              <a:rPr lang="de-DE"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 </a:t>
            </a: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Tier (nt)</a:t>
            </a:r>
            <a:b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b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Person (f)</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Mensch (m)</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720EB6B-69DE-6E88-0445-B1E2B8559B1B}"/>
              </a:ext>
            </a:extLst>
          </p:cNvPr>
          <p:cNvSpPr/>
          <p:nvPr/>
        </p:nvSpPr>
        <p:spPr>
          <a:xfrm>
            <a:off x="1543100" y="3811947"/>
            <a:ext cx="9571907" cy="1260025"/>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German word for ‘the’.</a:t>
            </a:r>
          </a:p>
          <a:p>
            <a:pPr>
              <a:lnSpc>
                <a:spcPct val="107000"/>
              </a:lnSpc>
              <a:spcAft>
                <a:spcPts val="800"/>
              </a:spcAft>
            </a:pP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(3 points for section F)</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E7260748-0529-A2C7-A85C-E0A043A7124B}"/>
              </a:ext>
            </a:extLst>
          </p:cNvPr>
          <p:cNvSpPr txBox="1"/>
          <p:nvPr/>
        </p:nvSpPr>
        <p:spPr>
          <a:xfrm>
            <a:off x="3114616" y="4871680"/>
            <a:ext cx="6100010" cy="1521186"/>
          </a:xfrm>
          <a:prstGeom prst="rect">
            <a:avLst/>
          </a:prstGeom>
          <a:noFill/>
        </p:spPr>
        <p:txBody>
          <a:bodyPr wrap="square">
            <a:spAutoFit/>
          </a:bodyPr>
          <a:lstStyle/>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1. </a:t>
            </a:r>
            <a:r>
              <a:rPr lang="de-DE"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  </a:t>
            </a:r>
            <a: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Form (f)</a:t>
            </a:r>
            <a:br>
              <a:rPr lang="de-DE"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b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Ort (m)</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Buch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9D9F7E-4A95-DDDB-CA2C-1C98BE83D520}"/>
              </a:ext>
            </a:extLst>
          </p:cNvPr>
          <p:cNvSpPr txBox="1"/>
          <p:nvPr/>
        </p:nvSpPr>
        <p:spPr>
          <a:xfrm>
            <a:off x="3488678" y="1833187"/>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ein</a:t>
            </a:r>
            <a:endParaRPr lang="en-GB" sz="2000"/>
          </a:p>
        </p:txBody>
      </p:sp>
      <p:sp>
        <p:nvSpPr>
          <p:cNvPr id="13" name="TextBox 12">
            <a:extLst>
              <a:ext uri="{FF2B5EF4-FFF2-40B4-BE49-F238E27FC236}">
                <a16:creationId xmlns:a16="http://schemas.microsoft.com/office/drawing/2014/main" id="{79579430-4F2A-4D53-1C44-A534C89E3499}"/>
              </a:ext>
            </a:extLst>
          </p:cNvPr>
          <p:cNvSpPr txBox="1"/>
          <p:nvPr/>
        </p:nvSpPr>
        <p:spPr>
          <a:xfrm>
            <a:off x="3488678" y="2263460"/>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eine</a:t>
            </a:r>
            <a:endParaRPr lang="en-GB" sz="2000"/>
          </a:p>
        </p:txBody>
      </p:sp>
      <p:sp>
        <p:nvSpPr>
          <p:cNvPr id="14" name="TextBox 13">
            <a:extLst>
              <a:ext uri="{FF2B5EF4-FFF2-40B4-BE49-F238E27FC236}">
                <a16:creationId xmlns:a16="http://schemas.microsoft.com/office/drawing/2014/main" id="{E12F89F7-1294-49F0-4DB5-B12FC5BC9B59}"/>
              </a:ext>
            </a:extLst>
          </p:cNvPr>
          <p:cNvSpPr txBox="1"/>
          <p:nvPr/>
        </p:nvSpPr>
        <p:spPr>
          <a:xfrm>
            <a:off x="3488678" y="2719308"/>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ein</a:t>
            </a:r>
            <a:endParaRPr lang="en-GB" sz="2000"/>
          </a:p>
        </p:txBody>
      </p:sp>
      <p:sp>
        <p:nvSpPr>
          <p:cNvPr id="18" name="TextBox 17">
            <a:extLst>
              <a:ext uri="{FF2B5EF4-FFF2-40B4-BE49-F238E27FC236}">
                <a16:creationId xmlns:a16="http://schemas.microsoft.com/office/drawing/2014/main" id="{9F3CC703-7388-5C7B-B3DB-8D21D9E40ED6}"/>
              </a:ext>
            </a:extLst>
          </p:cNvPr>
          <p:cNvSpPr txBox="1"/>
          <p:nvPr/>
        </p:nvSpPr>
        <p:spPr>
          <a:xfrm>
            <a:off x="3488678" y="4967826"/>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die</a:t>
            </a:r>
            <a:endParaRPr lang="en-GB" sz="2000"/>
          </a:p>
        </p:txBody>
      </p:sp>
      <p:sp>
        <p:nvSpPr>
          <p:cNvPr id="19" name="TextBox 18">
            <a:extLst>
              <a:ext uri="{FF2B5EF4-FFF2-40B4-BE49-F238E27FC236}">
                <a16:creationId xmlns:a16="http://schemas.microsoft.com/office/drawing/2014/main" id="{1C280305-0862-CEAD-4D26-23E93B9B5E26}"/>
              </a:ext>
            </a:extLst>
          </p:cNvPr>
          <p:cNvSpPr txBox="1"/>
          <p:nvPr/>
        </p:nvSpPr>
        <p:spPr>
          <a:xfrm>
            <a:off x="3488678" y="5418234"/>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der</a:t>
            </a:r>
            <a:endParaRPr lang="en-GB" sz="2000"/>
          </a:p>
        </p:txBody>
      </p:sp>
      <p:sp>
        <p:nvSpPr>
          <p:cNvPr id="20" name="TextBox 19">
            <a:extLst>
              <a:ext uri="{FF2B5EF4-FFF2-40B4-BE49-F238E27FC236}">
                <a16:creationId xmlns:a16="http://schemas.microsoft.com/office/drawing/2014/main" id="{6CBC8B41-876E-647E-7055-79EE0C735064}"/>
              </a:ext>
            </a:extLst>
          </p:cNvPr>
          <p:cNvSpPr txBox="1"/>
          <p:nvPr/>
        </p:nvSpPr>
        <p:spPr>
          <a:xfrm>
            <a:off x="3488678" y="5947039"/>
            <a:ext cx="839203" cy="400110"/>
          </a:xfrm>
          <a:prstGeom prst="rect">
            <a:avLst/>
          </a:prstGeom>
          <a:noFill/>
        </p:spPr>
        <p:txBody>
          <a:bodyPr wrap="square">
            <a:spAutoFit/>
          </a:bodyPr>
          <a:lstStyle/>
          <a:p>
            <a:r>
              <a:rPr lang="de-DE" sz="2000" b="1">
                <a:solidFill>
                  <a:srgbClr val="7030A0"/>
                </a:solidFill>
                <a:effectLst/>
                <a:latin typeface="Century Gothic" panose="020B0502020202020204" pitchFamily="34" charset="0"/>
                <a:ea typeface="Times New Roman" panose="02020603050405020304" pitchFamily="18" charset="0"/>
                <a:cs typeface="Times New Roman" panose="02020603050405020304" pitchFamily="18" charset="0"/>
              </a:rPr>
              <a:t>das</a:t>
            </a:r>
            <a:endParaRPr lang="en-GB" sz="2000"/>
          </a:p>
        </p:txBody>
      </p:sp>
    </p:spTree>
    <p:extLst>
      <p:ext uri="{BB962C8B-B14F-4D97-AF65-F5344CB8AC3E}">
        <p14:creationId xmlns:p14="http://schemas.microsoft.com/office/powerpoint/2010/main" val="39890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2B5A3-F14B-5446-B002-924DC6CEDA65}"/>
              </a:ext>
            </a:extLst>
          </p:cNvPr>
          <p:cNvGraphicFramePr>
            <a:graphicFrameLocks noGrp="1"/>
          </p:cNvGraphicFramePr>
          <p:nvPr>
            <p:extLst>
              <p:ext uri="{D42A27DB-BD31-4B8C-83A1-F6EECF244321}">
                <p14:modId xmlns:p14="http://schemas.microsoft.com/office/powerpoint/2010/main" val="1219193470"/>
              </p:ext>
            </p:extLst>
          </p:nvPr>
        </p:nvGraphicFramePr>
        <p:xfrm>
          <a:off x="1239520" y="2435519"/>
          <a:ext cx="10020240" cy="3732235"/>
        </p:xfrm>
        <a:graphic>
          <a:graphicData uri="http://schemas.openxmlformats.org/drawingml/2006/table">
            <a:tbl>
              <a:tblPr firstRow="1" firstCol="1" bandRow="1"/>
              <a:tblGrid>
                <a:gridCol w="1955556">
                  <a:extLst>
                    <a:ext uri="{9D8B030D-6E8A-4147-A177-3AD203B41FA5}">
                      <a16:colId xmlns:a16="http://schemas.microsoft.com/office/drawing/2014/main" val="3570027286"/>
                    </a:ext>
                  </a:extLst>
                </a:gridCol>
                <a:gridCol w="1955556">
                  <a:extLst>
                    <a:ext uri="{9D8B030D-6E8A-4147-A177-3AD203B41FA5}">
                      <a16:colId xmlns:a16="http://schemas.microsoft.com/office/drawing/2014/main" val="1639318592"/>
                    </a:ext>
                  </a:extLst>
                </a:gridCol>
                <a:gridCol w="1978960">
                  <a:extLst>
                    <a:ext uri="{9D8B030D-6E8A-4147-A177-3AD203B41FA5}">
                      <a16:colId xmlns:a16="http://schemas.microsoft.com/office/drawing/2014/main" val="3908895874"/>
                    </a:ext>
                  </a:extLst>
                </a:gridCol>
                <a:gridCol w="2065084">
                  <a:extLst>
                    <a:ext uri="{9D8B030D-6E8A-4147-A177-3AD203B41FA5}">
                      <a16:colId xmlns:a16="http://schemas.microsoft.com/office/drawing/2014/main" val="3601015922"/>
                    </a:ext>
                  </a:extLst>
                </a:gridCol>
                <a:gridCol w="2065084">
                  <a:extLst>
                    <a:ext uri="{9D8B030D-6E8A-4147-A177-3AD203B41FA5}">
                      <a16:colId xmlns:a16="http://schemas.microsoft.com/office/drawing/2014/main" val="397401621"/>
                    </a:ext>
                  </a:extLst>
                </a:gridCol>
              </a:tblGrid>
              <a:tr h="169887">
                <a:tc>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A</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B</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C</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8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D</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704778"/>
                  </a:ext>
                </a:extLst>
              </a:tr>
              <a:tr h="501810">
                <a:tc rowSpan="2">
                  <a:txBody>
                    <a:bodyPr/>
                    <a:lstStyle/>
                    <a:p>
                      <a:pPr algn="l">
                        <a:lnSpc>
                          <a:spcPct val="107000"/>
                        </a:lnSpc>
                        <a:spcAft>
                          <a:spcPts val="800"/>
                        </a:spcAft>
                      </a:pPr>
                      <a:r>
                        <a:rPr lang="en-US"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right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red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yellow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board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2703817"/>
                  </a:ext>
                </a:extLst>
              </a:tr>
              <a:tr h="216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89908"/>
                  </a:ext>
                </a:extLst>
              </a:tr>
              <a:tr h="491980">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dot, point,    full stop</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animal</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bag</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865200713"/>
                  </a:ext>
                </a:extLst>
              </a:tr>
              <a:tr h="232343">
                <a:tc vMerge="1">
                  <a:txBody>
                    <a:bodyPr/>
                    <a:lstStyle/>
                    <a:p>
                      <a:endParaRPr lang="en-GB"/>
                    </a:p>
                  </a:txBody>
                  <a:tcPr/>
                </a:tc>
                <a:tc>
                  <a:txBody>
                    <a:bodyPr/>
                    <a:lstStyle/>
                    <a:p>
                      <a:pPr algn="ctr">
                        <a:lnSpc>
                          <a:spcPct val="107000"/>
                        </a:lnSpc>
                        <a:spcAft>
                          <a:spcPts val="800"/>
                        </a:spcAft>
                      </a:pPr>
                      <a:r>
                        <a:rPr lang="en-GB"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524251"/>
                  </a:ext>
                </a:extLst>
              </a:tr>
              <a:tr h="497296">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bye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down,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below</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great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74447836"/>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583002"/>
                  </a:ext>
                </a:extLst>
              </a:tr>
              <a:tr h="0">
                <a:tc rowSpan="2">
                  <a:txBody>
                    <a:bodyPr/>
                    <a:lstStyle/>
                    <a:p>
                      <a:pPr algn="l">
                        <a:lnSpc>
                          <a:spcPct val="107000"/>
                        </a:lnSpc>
                        <a:spcAft>
                          <a:spcPts val="800"/>
                        </a:spcAft>
                      </a:pPr>
                      <a:r>
                        <a:rPr lang="fr-FR"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8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or</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left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yes</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right, on the right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4218855"/>
                  </a:ext>
                </a:extLst>
              </a:tr>
              <a:tr h="232343">
                <a:tc vMerge="1">
                  <a:txBody>
                    <a:bodyPr/>
                    <a:lstStyle/>
                    <a:p>
                      <a:endParaRPr lang="en-GB"/>
                    </a:p>
                  </a:txBody>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002060"/>
                          </a:solidFill>
                          <a:effectLst/>
                          <a:latin typeface="MS Gothic" panose="020B0609070205080204" pitchFamily="49" charset="-128"/>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zh-CN" sz="200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8193" marR="48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27756"/>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455830"/>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 continued. (4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3">
            <a:hlinkClick r:id="" action="ppaction://noaction">
              <a:snd r:embed="rId3" name="T1A_vocabgramm_1.5.wav"/>
            </a:hlinkClick>
            <a:extLst>
              <a:ext uri="{FF2B5EF4-FFF2-40B4-BE49-F238E27FC236}">
                <a16:creationId xmlns:a16="http://schemas.microsoft.com/office/drawing/2014/main" id="{8A997B6E-5985-435D-8A7D-13BDF475D415}"/>
              </a:ext>
            </a:extLst>
          </p:cNvPr>
          <p:cNvSpPr/>
          <p:nvPr/>
        </p:nvSpPr>
        <p:spPr>
          <a:xfrm>
            <a:off x="1988895" y="286151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5" name="Rectangle 14">
            <a:hlinkClick r:id="" action="ppaction://noaction">
              <a:snd r:embed="rId4" name="T1A_vocabgramm_1.6.wav"/>
            </a:hlinkClick>
            <a:extLst>
              <a:ext uri="{FF2B5EF4-FFF2-40B4-BE49-F238E27FC236}">
                <a16:creationId xmlns:a16="http://schemas.microsoft.com/office/drawing/2014/main" id="{F4615312-C611-4356-A0C5-6FE99D0344A2}"/>
              </a:ext>
            </a:extLst>
          </p:cNvPr>
          <p:cNvSpPr/>
          <p:nvPr/>
        </p:nvSpPr>
        <p:spPr>
          <a:xfrm>
            <a:off x="1997755" y="36976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6" name="Rectangle 15">
            <a:hlinkClick r:id="" action="ppaction://noaction">
              <a:snd r:embed="rId5" name="T1A_vocabgramm_1.7.wav"/>
            </a:hlinkClick>
            <a:extLst>
              <a:ext uri="{FF2B5EF4-FFF2-40B4-BE49-F238E27FC236}">
                <a16:creationId xmlns:a16="http://schemas.microsoft.com/office/drawing/2014/main" id="{01CC2E26-13CF-4F85-819C-F4E7E8906553}"/>
              </a:ext>
            </a:extLst>
          </p:cNvPr>
          <p:cNvSpPr/>
          <p:nvPr/>
        </p:nvSpPr>
        <p:spPr>
          <a:xfrm>
            <a:off x="2012959" y="455773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7</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7" name="Rectangle 16">
            <a:hlinkClick r:id="" action="ppaction://noaction">
              <a:snd r:embed="rId6" name="T1A_vocabgramm_1.8.wav"/>
            </a:hlinkClick>
            <a:extLst>
              <a:ext uri="{FF2B5EF4-FFF2-40B4-BE49-F238E27FC236}">
                <a16:creationId xmlns:a16="http://schemas.microsoft.com/office/drawing/2014/main" id="{38586378-39B8-4178-BE89-C951F6DBEA88}"/>
              </a:ext>
            </a:extLst>
          </p:cNvPr>
          <p:cNvSpPr/>
          <p:nvPr/>
        </p:nvSpPr>
        <p:spPr>
          <a:xfrm>
            <a:off x="2016757" y="54177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8" name="Picture 17"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101002"/>
            <a:ext cx="958467" cy="1224709"/>
          </a:xfrm>
          <a:prstGeom prst="rect">
            <a:avLst/>
          </a:prstGeom>
        </p:spPr>
      </p:pic>
      <p:pic>
        <p:nvPicPr>
          <p:cNvPr id="1026" name="Picture 2" descr="Free illustrations of Alien">
            <a:extLst>
              <a:ext uri="{FF2B5EF4-FFF2-40B4-BE49-F238E27FC236}">
                <a16:creationId xmlns:a16="http://schemas.microsoft.com/office/drawing/2014/main" id="{83CAFF23-4027-1DFE-17FF-AEF16B8CBA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59" y="127480"/>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95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476110311"/>
              </p:ext>
            </p:extLst>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054841"/>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German word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   (4 points on this slide)</a:t>
            </a:r>
          </a:p>
        </p:txBody>
      </p:sp>
      <p:sp>
        <p:nvSpPr>
          <p:cNvPr id="8" name="Rectangle 7">
            <a:hlinkClick r:id="" action="ppaction://noaction">
              <a:snd r:embed="rId3" name="T1A_vocabgramm_2.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4" name="T1A_vocabgramm_2.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T1A_vocabgramm_2.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RawAudio_Rot_Term1_Vocab_Assessment_Slide4_number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2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506628206"/>
              </p:ext>
            </p:extLst>
          </p:nvPr>
        </p:nvGraphicFramePr>
        <p:xfrm>
          <a:off x="961292" y="1719116"/>
          <a:ext cx="10269416" cy="405744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2831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28518">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80039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685596">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 </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87299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04163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hören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396006"/>
          </a:xfrm>
          <a:prstGeom prst="rect">
            <a:avLst/>
          </a:prstGeom>
        </p:spPr>
        <p:txBody>
          <a:bodyPr wrap="square">
            <a:spAutoFit/>
          </a:bodyPr>
          <a:lstStyle/>
          <a:p>
            <a:pPr>
              <a:lnSpc>
                <a:spcPct val="107000"/>
              </a:lnSpc>
              <a:spcAft>
                <a:spcPts val="800"/>
              </a:spcAft>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continued. (4 points on this slide)</a:t>
            </a:r>
          </a:p>
        </p:txBody>
      </p:sp>
      <p:sp>
        <p:nvSpPr>
          <p:cNvPr id="8" name="Rectangle 7">
            <a:hlinkClick r:id="" action="ppaction://noaction">
              <a:snd r:embed="rId3" name="T1A_vocabgramm_2.5.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5</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9" name="Rectangle 8">
            <a:hlinkClick r:id="" action="ppaction://noaction">
              <a:snd r:embed="rId4" name="T1A_vocabgramm_2.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6</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0" name="Rectangle 9">
            <a:hlinkClick r:id="" action="ppaction://noaction">
              <a:snd r:embed="rId5" name="T1A_vocabgramm_2.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7</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sp>
        <p:nvSpPr>
          <p:cNvPr id="11" name="Rectangle 10">
            <a:hlinkClick r:id="" action="ppaction://noaction">
              <a:snd r:embed="rId6" name="T1A_vocabgramm_2.8.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200" b="1" kern="0">
                <a:solidFill>
                  <a:srgbClr val="FFFFFF"/>
                </a:solidFill>
                <a:latin typeface="Century Gothic" panose="020B0502020202020204" pitchFamily="34" charset="0"/>
                <a:sym typeface="Arial"/>
              </a:rPr>
              <a:t>8</a:t>
            </a:r>
            <a:endParaRPr kumimoji="0" lang="en-GB" sz="22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endParaRPr>
          </a:p>
        </p:txBody>
      </p:sp>
      <p:pic>
        <p:nvPicPr>
          <p:cNvPr id="15" name="Picture 14" descr="A picture containing text, clipart&#10;&#10;Description automatically generated">
            <a:extLst>
              <a:ext uri="{FF2B5EF4-FFF2-40B4-BE49-F238E27FC236}">
                <a16:creationId xmlns:a16="http://schemas.microsoft.com/office/drawing/2014/main" id="{A80DFC7A-314A-F0BB-B7FE-14FA88F878F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2054" y="-35477"/>
            <a:ext cx="958467" cy="1224709"/>
          </a:xfrm>
          <a:prstGeom prst="rect">
            <a:avLst/>
          </a:prstGeom>
        </p:spPr>
      </p:pic>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120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lesen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725520"/>
          </a:xfrm>
          <a:prstGeom prst="rect">
            <a:avLst/>
          </a:prstGeom>
        </p:spPr>
        <p:txBody>
          <a:bodyPr wrap="square">
            <a:spAutoFit/>
          </a:bodyPr>
          <a:lstStyle/>
          <a:p>
            <a:pPr>
              <a:lnSpc>
                <a:spcPct val="107000"/>
              </a:lnSpc>
              <a:spcAft>
                <a:spcPts val="800"/>
              </a:spcAft>
            </a:pPr>
            <a:r>
              <a:rPr lang="en-US" sz="2000" b="1">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Help Robbie to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ranslate</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German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 </a:t>
            </a:r>
            <a:r>
              <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(6 points on this slide)</a:t>
            </a: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D1E9B1-2392-919F-7E9A-831638E60773}"/>
              </a:ext>
            </a:extLst>
          </p:cNvPr>
          <p:cNvSpPr txBox="1"/>
          <p:nvPr/>
        </p:nvSpPr>
        <p:spPr>
          <a:xfrm>
            <a:off x="1237189" y="2079901"/>
            <a:ext cx="10030643" cy="3317831"/>
          </a:xfrm>
          <a:prstGeom prst="rect">
            <a:avLst/>
          </a:prstGeom>
          <a:noFill/>
        </p:spPr>
        <p:txBody>
          <a:bodyPr wrap="square">
            <a:spAutoFit/>
          </a:bodyPr>
          <a:lstStyle/>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1.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Guten Tag</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Finn!</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________________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Finn!</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Wo </a:t>
            </a:r>
            <a:r>
              <a:rPr lang="en-GB" sz="20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das</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Heft?		Where is   </a:t>
            </a:r>
            <a:r>
              <a:rPr lang="en-GB"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exercise book/notebook?</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Der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Fußball</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ist da.		The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there.</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4.</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Emma ist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hier</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Emma is ____________.</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5.</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Wie </a:t>
            </a:r>
            <a:r>
              <a:rPr lang="en-GB" sz="2000" b="1" u="sng" dirty="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geht’s</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_____________________ </a:t>
            </a:r>
            <a:r>
              <a:rPr lang="en-GB" sz="20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pP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6. Das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Fenster</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ist </a:t>
            </a:r>
            <a:r>
              <a:rPr lang="de-DE" sz="2000" b="1" u="sng"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groß</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The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a:t>
            </a:r>
            <a:r>
              <a:rPr lang="de-DE" sz="20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_________ .</a:t>
            </a:r>
            <a:r>
              <a:rPr lang="de-DE" sz="20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2000" dirty="0"/>
          </a:p>
        </p:txBody>
      </p:sp>
      <p:pic>
        <p:nvPicPr>
          <p:cNvPr id="13" name="Picture 12"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3332" y="124821"/>
            <a:ext cx="1249879" cy="918830"/>
          </a:xfrm>
          <a:prstGeom prst="rect">
            <a:avLst/>
          </a:prstGeom>
        </p:spPr>
      </p:pic>
      <p:sp>
        <p:nvSpPr>
          <p:cNvPr id="14" name="Title 2">
            <a:extLst>
              <a:ext uri="{FF2B5EF4-FFF2-40B4-BE49-F238E27FC236}">
                <a16:creationId xmlns:a16="http://schemas.microsoft.com/office/drawing/2014/main" id="{4D40DC4B-ABCA-8483-ECDC-ED941CB47A59}"/>
              </a:ext>
            </a:extLst>
          </p:cNvPr>
          <p:cNvSpPr txBox="1">
            <a:spLocks/>
          </p:cNvSpPr>
          <p:nvPr/>
        </p:nvSpPr>
        <p:spPr>
          <a:xfrm>
            <a:off x="10813332" y="1098232"/>
            <a:ext cx="1241423" cy="40483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spTree>
    <p:extLst>
      <p:ext uri="{BB962C8B-B14F-4D97-AF65-F5344CB8AC3E}">
        <p14:creationId xmlns:p14="http://schemas.microsoft.com/office/powerpoint/2010/main" val="100516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17559" y="1100402"/>
            <a:ext cx="1241424" cy="424815"/>
          </a:xfrm>
          <a:solidFill>
            <a:schemeClr val="accent6">
              <a:lumMod val="40000"/>
              <a:lumOff val="60000"/>
            </a:schemeClr>
          </a:solidFill>
        </p:spPr>
        <p:txBody>
          <a:bodyPr/>
          <a:lstStyle/>
          <a:p>
            <a:pPr algn="ctr"/>
            <a:r>
              <a:rPr lang="en-GB" sz="2000" b="1" err="1">
                <a:solidFill>
                  <a:srgbClr val="002060"/>
                </a:solidFill>
                <a:latin typeface="Century Gothic" panose="020B0502020202020204" pitchFamily="34" charset="0"/>
              </a:rPr>
              <a:t>schreiben</a:t>
            </a:r>
            <a:endParaRPr lang="en-GB" sz="2000" b="1">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5910ACDD-B9F4-4981-A182-C2E41C2128BE}"/>
              </a:ext>
            </a:extLst>
          </p:cNvPr>
          <p:cNvSpPr/>
          <p:nvPr/>
        </p:nvSpPr>
        <p:spPr>
          <a:xfrm>
            <a:off x="1378668" y="374882"/>
            <a:ext cx="9571907" cy="1157433"/>
          </a:xfrm>
          <a:prstGeom prst="rect">
            <a:avLst/>
          </a:prstGeom>
        </p:spPr>
        <p:txBody>
          <a:bodyPr wrap="square">
            <a:spAutoFit/>
          </a:bodyPr>
          <a:lstStyle/>
          <a:p>
            <a:pPr>
              <a:lnSpc>
                <a:spcPct val="107000"/>
              </a:lnSpc>
              <a:spcAft>
                <a:spcPts val="800"/>
              </a:spcAft>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German sentence. (8 points on this slide, 2 each for items 5 and 6)</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6" name="Picture 2" descr="Free illustrations of Alien">
            <a:extLst>
              <a:ext uri="{FF2B5EF4-FFF2-40B4-BE49-F238E27FC236}">
                <a16:creationId xmlns:a16="http://schemas.microsoft.com/office/drawing/2014/main" id="{DC3D998C-78DE-F1B2-9615-C2093E16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3FD6C-5D9A-C4F7-DBCB-8F1130E654C6}"/>
              </a:ext>
            </a:extLst>
          </p:cNvPr>
          <p:cNvSpPr txBox="1"/>
          <p:nvPr/>
        </p:nvSpPr>
        <p:spPr>
          <a:xfrm>
            <a:off x="778777" y="2121862"/>
            <a:ext cx="10952011" cy="3316549"/>
          </a:xfrm>
          <a:prstGeom prst="rect">
            <a:avLst/>
          </a:prstGeom>
          <a:noFill/>
        </p:spPr>
        <p:txBody>
          <a:bodyPr wrap="square">
            <a:spAutoFit/>
          </a:bodyPr>
          <a:lstStyle/>
          <a:p>
            <a:pPr>
              <a:lnSpc>
                <a:spcPct val="150000"/>
              </a:lnSpc>
              <a:spcAft>
                <a:spcPts val="800"/>
              </a:spcAft>
            </a:pPr>
            <a:r>
              <a:rPr lang="en-GB"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The example is </a:t>
            </a:r>
            <a:r>
              <a:rPr lang="en-GB" sz="2000" b="1" u="sng">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clear</a:t>
            </a:r>
            <a:r>
              <a:rPr lang="en-GB"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Das </a:t>
            </a:r>
            <a:r>
              <a:rPr lang="en-GB" sz="200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Beispiel</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err="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ist</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_______ </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one</a:t>
            </a:r>
            <a:r>
              <a:rPr lang="en-GB" sz="200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What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that?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das?		    (write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3. The pencil is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not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blue.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Der Bleistift ist </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 </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blau.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write</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b="1"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word</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4. I </a:t>
            </a:r>
            <a:r>
              <a:rPr lang="de-DE"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am</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de-DE"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big</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Ich </a:t>
            </a:r>
            <a:r>
              <a:rPr lang="de-DE"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a:t>
            </a:r>
            <a:r>
              <a:rPr lang="de-DE"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groß.	    	 	    </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5. My (male)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friend</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here.		Mein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_______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hier</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(write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word)</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6.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She</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is </a:t>
            </a:r>
            <a:r>
              <a:rPr lang="en-GB" sz="2000" b="1" u="sng">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small</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 </a:t>
            </a:r>
            <a:r>
              <a:rPr lang="en-GB" sz="200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ist</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______</a:t>
            </a:r>
            <a:r>
              <a:rPr lang="en-GB" sz="20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(write </a:t>
            </a:r>
            <a:r>
              <a:rPr lang="en-GB" sz="2000" b="1">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two</a:t>
            </a:r>
            <a:r>
              <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rPr>
              <a:t> words)</a:t>
            </a:r>
          </a:p>
        </p:txBody>
      </p:sp>
      <p:pic>
        <p:nvPicPr>
          <p:cNvPr id="15" name="Graphic 14" descr="Blackboard">
            <a:extLst>
              <a:ext uri="{FF2B5EF4-FFF2-40B4-BE49-F238E27FC236}">
                <a16:creationId xmlns:a16="http://schemas.microsoft.com/office/drawing/2014/main" id="{9137DBD6-09EF-3F36-5D34-8CB6B7607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22665" y="-118402"/>
            <a:ext cx="1431211" cy="1431211"/>
          </a:xfrm>
          <a:prstGeom prst="rect">
            <a:avLst/>
          </a:prstGeom>
        </p:spPr>
      </p:pic>
      <p:sp>
        <p:nvSpPr>
          <p:cNvPr id="17" name="Title 2">
            <a:extLst>
              <a:ext uri="{FF2B5EF4-FFF2-40B4-BE49-F238E27FC236}">
                <a16:creationId xmlns:a16="http://schemas.microsoft.com/office/drawing/2014/main" id="{769BACB5-01A3-39FB-0C9F-D6F83E00476B}"/>
              </a:ext>
            </a:extLst>
          </p:cNvPr>
          <p:cNvSpPr txBox="1">
            <a:spLocks/>
          </p:cNvSpPr>
          <p:nvPr/>
        </p:nvSpPr>
        <p:spPr>
          <a:xfrm>
            <a:off x="10722664" y="1093304"/>
            <a:ext cx="1426169" cy="424815"/>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schreiben</a:t>
            </a:r>
          </a:p>
        </p:txBody>
      </p:sp>
    </p:spTree>
    <p:extLst>
      <p:ext uri="{BB962C8B-B14F-4D97-AF65-F5344CB8AC3E}">
        <p14:creationId xmlns:p14="http://schemas.microsoft.com/office/powerpoint/2010/main" val="68771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9405139" cy="455830"/>
          </a:xfrm>
          <a:prstGeom prst="rect">
            <a:avLst/>
          </a:prstGeom>
        </p:spPr>
        <p:txBody>
          <a:bodyPr wrap="non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 </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 (3 points on this slide)</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647853025"/>
              </p:ext>
            </p:extLst>
          </p:nvPr>
        </p:nvGraphicFramePr>
        <p:xfrm>
          <a:off x="3360430" y="1251284"/>
          <a:ext cx="4528103" cy="5055945"/>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tblGrid>
              <a:tr h="1701382">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bist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klein</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1694546">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…bin </a:t>
                      </a:r>
                      <a:r>
                        <a:rPr lang="en-US"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groß</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r h="1660017">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ist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da.</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6010087"/>
                  </a:ext>
                </a:extLst>
              </a:tr>
            </a:tbl>
          </a:graphicData>
        </a:graphic>
      </p:graphicFrame>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2" name="Rectangle 11">
            <a:extLst>
              <a:ext uri="{FF2B5EF4-FFF2-40B4-BE49-F238E27FC236}">
                <a16:creationId xmlns:a16="http://schemas.microsoft.com/office/drawing/2014/main" id="{645BBE2E-35F4-0202-3B83-33AF2B32B646}"/>
              </a:ext>
            </a:extLst>
          </p:cNvPr>
          <p:cNvSpPr/>
          <p:nvPr/>
        </p:nvSpPr>
        <p:spPr>
          <a:xfrm>
            <a:off x="1274444" y="153526"/>
            <a:ext cx="10916920" cy="456792"/>
          </a:xfrm>
          <a:prstGeom prst="rect">
            <a:avLst/>
          </a:prstGeom>
        </p:spPr>
        <p:txBody>
          <a:bodyPr wrap="square">
            <a:spAutoFit/>
          </a:bodyPr>
          <a:lstStyle/>
          <a:p>
            <a:pPr>
              <a:lnSpc>
                <a:spcPct val="107000"/>
              </a:lnSpc>
              <a:spcAft>
                <a:spcPts val="0"/>
              </a:spcAft>
            </a:pPr>
            <a:r>
              <a:rPr lang="en-US" sz="24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Grammar</a:t>
            </a: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9946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err="1">
                <a:solidFill>
                  <a:schemeClr val="bg1"/>
                </a:solidFill>
                <a:latin typeface="Century Gothic" panose="020B0502020202020204" pitchFamily="34" charset="0"/>
              </a:rPr>
              <a:t>lesen</a:t>
            </a:r>
            <a:endParaRPr lang="en-GB" sz="2000" b="1">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8262075" cy="1384161"/>
          </a:xfrm>
          <a:prstGeom prst="rect">
            <a:avLst/>
          </a:prstGeom>
        </p:spPr>
        <p:txBody>
          <a:bodyPr wrap="square">
            <a:spAutoFit/>
          </a:bodyPr>
          <a:lstStyle/>
          <a:p>
            <a:pPr>
              <a:lnSpc>
                <a:spcPct val="107000"/>
              </a:lnSpc>
            </a:pPr>
            <a:r>
              <a:rPr lang="en-US" sz="2000" b="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Add a full stop (.) or a question mark (?) next to each sentence to show whether it is a statement or a question. (2 points on this slide)</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2" descr="Free illustrations of Alien">
            <a:extLst>
              <a:ext uri="{FF2B5EF4-FFF2-40B4-BE49-F238E27FC236}">
                <a16:creationId xmlns:a16="http://schemas.microsoft.com/office/drawing/2014/main" id="{8BE551CB-E3E1-B5C4-81CD-A19464368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68" y="289198"/>
            <a:ext cx="916821" cy="93236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EB0AECD1-A310-A6F7-D9BE-36D0A24D00D4}"/>
              </a:ext>
            </a:extLst>
          </p:cNvPr>
          <p:cNvSpPr txBox="1">
            <a:spLocks/>
          </p:cNvSpPr>
          <p:nvPr/>
        </p:nvSpPr>
        <p:spPr>
          <a:xfrm>
            <a:off x="11040923" y="1033980"/>
            <a:ext cx="1150441"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lesen</a:t>
            </a:r>
          </a:p>
        </p:txBody>
      </p:sp>
      <p:pic>
        <p:nvPicPr>
          <p:cNvPr id="11" name="Picture 10" descr="Icon&#10;&#10;Description automatically generated">
            <a:extLst>
              <a:ext uri="{FF2B5EF4-FFF2-40B4-BE49-F238E27FC236}">
                <a16:creationId xmlns:a16="http://schemas.microsoft.com/office/drawing/2014/main" id="{821A05AA-D203-17A6-7448-38706306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85" y="55431"/>
            <a:ext cx="1249879" cy="918830"/>
          </a:xfrm>
          <a:prstGeom prst="rect">
            <a:avLst/>
          </a:prstGeom>
        </p:spPr>
      </p:pic>
      <p:sp>
        <p:nvSpPr>
          <p:cNvPr id="13" name="Rectangle 12">
            <a:extLst>
              <a:ext uri="{FF2B5EF4-FFF2-40B4-BE49-F238E27FC236}">
                <a16:creationId xmlns:a16="http://schemas.microsoft.com/office/drawing/2014/main" id="{B2CD4873-FC19-B69C-C396-5848B037734C}"/>
              </a:ext>
            </a:extLst>
          </p:cNvPr>
          <p:cNvSpPr/>
          <p:nvPr/>
        </p:nvSpPr>
        <p:spPr>
          <a:xfrm>
            <a:off x="1142609" y="2628224"/>
            <a:ext cx="8262075"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1. Der Tisch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hier</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EB1C158F-41CA-128B-F54C-EB6254F7E552}"/>
              </a:ext>
            </a:extLst>
          </p:cNvPr>
          <p:cNvSpPr txBox="1"/>
          <p:nvPr/>
        </p:nvSpPr>
        <p:spPr>
          <a:xfrm>
            <a:off x="3573379" y="2628224"/>
            <a:ext cx="348916" cy="369332"/>
          </a:xfrm>
          <a:prstGeom prst="rect">
            <a:avLst/>
          </a:prstGeom>
          <a:noFill/>
          <a:ln>
            <a:solidFill>
              <a:srgbClr val="002060"/>
            </a:solidFill>
          </a:ln>
        </p:spPr>
        <p:txBody>
          <a:bodyPr wrap="square" rtlCol="0">
            <a:spAutoFit/>
          </a:bodyPr>
          <a:lstStyle/>
          <a:p>
            <a:endParaRPr lang="en-GB">
              <a:solidFill>
                <a:srgbClr val="002060"/>
              </a:solidFill>
            </a:endParaRPr>
          </a:p>
        </p:txBody>
      </p:sp>
      <p:sp>
        <p:nvSpPr>
          <p:cNvPr id="14" name="Rectangle 13">
            <a:extLst>
              <a:ext uri="{FF2B5EF4-FFF2-40B4-BE49-F238E27FC236}">
                <a16:creationId xmlns:a16="http://schemas.microsoft.com/office/drawing/2014/main" id="{8A594994-2548-5255-183C-1D20B9214DF6}"/>
              </a:ext>
            </a:extLst>
          </p:cNvPr>
          <p:cNvSpPr/>
          <p:nvPr/>
        </p:nvSpPr>
        <p:spPr>
          <a:xfrm>
            <a:off x="1142608" y="3343477"/>
            <a:ext cx="8262075" cy="725520"/>
          </a:xfrm>
          <a:prstGeom prst="rect">
            <a:avLst/>
          </a:prstGeom>
        </p:spPr>
        <p:txBody>
          <a:bodyPr wrap="square">
            <a:spAutoFit/>
          </a:bodyPr>
          <a:lstStyle/>
          <a:p>
            <a:pPr>
              <a:lnSpc>
                <a:spcPct val="107000"/>
              </a:lnSpc>
            </a:pP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2.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Ist</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die </a:t>
            </a:r>
            <a:r>
              <a:rPr lang="en-US" sz="2000" err="1">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Flasche</a:t>
            </a:r>
            <a:r>
              <a:rPr lang="en-US"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da </a:t>
            </a:r>
            <a:endParaRPr lang="en-GB" sz="2000">
              <a:solidFill>
                <a:srgbClr val="1F4E79"/>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200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9DDD0230-CB24-9927-600F-2D8E8B46041A}"/>
              </a:ext>
            </a:extLst>
          </p:cNvPr>
          <p:cNvSpPr txBox="1"/>
          <p:nvPr/>
        </p:nvSpPr>
        <p:spPr>
          <a:xfrm>
            <a:off x="3747837" y="3336905"/>
            <a:ext cx="348916" cy="369332"/>
          </a:xfrm>
          <a:prstGeom prst="rect">
            <a:avLst/>
          </a:prstGeom>
          <a:noFill/>
          <a:ln>
            <a:solidFill>
              <a:srgbClr val="002060"/>
            </a:solidFill>
          </a:ln>
        </p:spPr>
        <p:txBody>
          <a:bodyPr wrap="square" rtlCol="0">
            <a:spAutoFit/>
          </a:bodyPr>
          <a:lstStyle/>
          <a:p>
            <a:endParaRPr lang="en-GB">
              <a:solidFill>
                <a:srgbClr val="002060"/>
              </a:solidFill>
            </a:endParaRPr>
          </a:p>
        </p:txBody>
      </p:sp>
    </p:spTree>
    <p:extLst>
      <p:ext uri="{BB962C8B-B14F-4D97-AF65-F5344CB8AC3E}">
        <p14:creationId xmlns:p14="http://schemas.microsoft.com/office/powerpoint/2010/main" val="236669108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3174</Words>
  <Application>Microsoft Office PowerPoint</Application>
  <PresentationFormat>Widescreen</PresentationFormat>
  <Paragraphs>771</Paragraphs>
  <Slides>25</Slides>
  <Notes>25</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25</vt:i4>
      </vt:variant>
    </vt:vector>
  </HeadingPairs>
  <TitlesOfParts>
    <vt:vector size="36" baseType="lpstr">
      <vt:lpstr>MS Gothic</vt:lpstr>
      <vt:lpstr>Arial</vt:lpstr>
      <vt:lpstr>Calibri</vt:lpstr>
      <vt:lpstr>Century Gothic</vt:lpstr>
      <vt:lpstr>Modern Love</vt:lpstr>
      <vt:lpstr>Segoe Print</vt:lpstr>
      <vt:lpstr>Segoe UI Symbol</vt:lpstr>
      <vt:lpstr>Symbol</vt:lpstr>
      <vt:lpstr>Wingdings</vt:lpstr>
      <vt:lpstr>1_Office Theme</vt:lpstr>
      <vt:lpstr>3_Office Theme</vt:lpstr>
      <vt:lpstr>Describing me and others</vt:lpstr>
      <vt:lpstr>hören</vt:lpstr>
      <vt:lpstr>hören</vt:lpstr>
      <vt:lpstr>hören</vt:lpstr>
      <vt:lpstr>hören</vt:lpstr>
      <vt:lpstr>lesen</vt:lpstr>
      <vt:lpstr>schreiben</vt:lpstr>
      <vt:lpstr>lesen</vt:lpstr>
      <vt:lpstr>lesen</vt:lpstr>
      <vt:lpstr>lesen</vt:lpstr>
      <vt:lpstr>lesen</vt:lpstr>
      <vt:lpstr>schreiben</vt:lpstr>
      <vt:lpstr>hören</vt:lpstr>
      <vt:lpstr>Tschüss!</vt:lpstr>
      <vt:lpstr>hören</vt:lpstr>
      <vt:lpstr>hören</vt:lpstr>
      <vt:lpstr>hören</vt:lpstr>
      <vt:lpstr>hören</vt:lpstr>
      <vt:lpstr>lesen</vt:lpstr>
      <vt:lpstr>schreiben</vt:lpstr>
      <vt:lpstr>lesen</vt:lpstr>
      <vt:lpstr>lesen</vt:lpstr>
      <vt:lpstr>lesen</vt:lpstr>
      <vt:lpstr>lesen</vt:lpstr>
      <vt:lpstr>schreiben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Ginevra Festanti</cp:lastModifiedBy>
  <cp:revision>2</cp:revision>
  <dcterms:created xsi:type="dcterms:W3CDTF">2021-10-25T17:33:24Z</dcterms:created>
  <dcterms:modified xsi:type="dcterms:W3CDTF">2024-03-16T14:05:54Z</dcterms:modified>
</cp:coreProperties>
</file>