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6"/>
  </p:notesMasterIdLst>
  <p:sldIdLst>
    <p:sldId id="339" r:id="rId4"/>
    <p:sldId id="378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03" r:id="rId13"/>
    <p:sldId id="401" r:id="rId14"/>
    <p:sldId id="4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4941" autoAdjust="0"/>
  </p:normalViewPr>
  <p:slideViewPr>
    <p:cSldViewPr snapToGrid="0">
      <p:cViewPr varScale="1">
        <p:scale>
          <a:sx n="56" d="100"/>
          <a:sy n="56" d="100"/>
        </p:scale>
        <p:origin x="17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Krusemann" userId="22b930c6-ce99-468c-835c-dba6438d8ea3" providerId="ADAL" clId="{BB6C88E6-1245-4949-B58A-7673DB29524A}"/>
    <pc:docChg chg="custSel modSld">
      <pc:chgData name="Heike Krusemann" userId="22b930c6-ce99-468c-835c-dba6438d8ea3" providerId="ADAL" clId="{BB6C88E6-1245-4949-B58A-7673DB29524A}" dt="2022-10-14T13:03:38.648" v="515" actId="478"/>
      <pc:docMkLst>
        <pc:docMk/>
      </pc:docMkLst>
      <pc:sldChg chg="delSp modSp mod modNotesTx">
        <pc:chgData name="Heike Krusemann" userId="22b930c6-ce99-468c-835c-dba6438d8ea3" providerId="ADAL" clId="{BB6C88E6-1245-4949-B58A-7673DB29524A}" dt="2022-10-14T13:03:38.648" v="515" actId="478"/>
        <pc:sldMkLst>
          <pc:docMk/>
          <pc:sldMk cId="0" sldId="339"/>
        </pc:sldMkLst>
        <pc:spChg chg="del mod">
          <ac:chgData name="Heike Krusemann" userId="22b930c6-ce99-468c-835c-dba6438d8ea3" providerId="ADAL" clId="{BB6C88E6-1245-4949-B58A-7673DB29524A}" dt="2022-10-14T13:03:38.648" v="515" actId="478"/>
          <ac:spMkLst>
            <pc:docMk/>
            <pc:sldMk cId="0" sldId="339"/>
            <ac:spMk id="3" creationId="{15AEFC4E-2760-3C93-9373-E2C480B9AE93}"/>
          </ac:spMkLst>
        </pc:spChg>
      </pc:sldChg>
      <pc:sldChg chg="modNotesTx">
        <pc:chgData name="Heike Krusemann" userId="22b930c6-ce99-468c-835c-dba6438d8ea3" providerId="ADAL" clId="{BB6C88E6-1245-4949-B58A-7673DB29524A}" dt="2022-10-14T13:02:40.600" v="487" actId="20577"/>
        <pc:sldMkLst>
          <pc:docMk/>
          <pc:sldMk cId="2961215481" sldId="378"/>
        </pc:sldMkLst>
      </pc:sldChg>
      <pc:sldChg chg="delSp modSp mod modNotesTx">
        <pc:chgData name="Heike Krusemann" userId="22b930c6-ce99-468c-835c-dba6438d8ea3" providerId="ADAL" clId="{BB6C88E6-1245-4949-B58A-7673DB29524A}" dt="2022-10-14T12:59:32.757" v="208" actId="113"/>
        <pc:sldMkLst>
          <pc:docMk/>
          <pc:sldMk cId="3684085091" sldId="401"/>
        </pc:sldMkLst>
        <pc:spChg chg="del mod">
          <ac:chgData name="Heike Krusemann" userId="22b930c6-ce99-468c-835c-dba6438d8ea3" providerId="ADAL" clId="{BB6C88E6-1245-4949-B58A-7673DB29524A}" dt="2022-10-14T12:58:54.760" v="204" actId="478"/>
          <ac:spMkLst>
            <pc:docMk/>
            <pc:sldMk cId="3684085091" sldId="401"/>
            <ac:spMk id="4" creationId="{59EDF7C0-3F88-ED66-6F38-BD1A3FF8EA6C}"/>
          </ac:spMkLst>
        </pc:spChg>
        <pc:spChg chg="mod">
          <ac:chgData name="Heike Krusemann" userId="22b930c6-ce99-468c-835c-dba6438d8ea3" providerId="ADAL" clId="{BB6C88E6-1245-4949-B58A-7673DB29524A}" dt="2022-10-14T12:59:02.233" v="206" actId="20577"/>
          <ac:spMkLst>
            <pc:docMk/>
            <pc:sldMk cId="3684085091" sldId="401"/>
            <ac:spMk id="15" creationId="{2C41F3B7-57C1-4689-892D-38603D867F5B}"/>
          </ac:spMkLst>
        </pc:spChg>
        <pc:spChg chg="mod">
          <ac:chgData name="Heike Krusemann" userId="22b930c6-ce99-468c-835c-dba6438d8ea3" providerId="ADAL" clId="{BB6C88E6-1245-4949-B58A-7673DB29524A}" dt="2022-10-14T12:58:59.591" v="205" actId="20577"/>
          <ac:spMkLst>
            <pc:docMk/>
            <pc:sldMk cId="3684085091" sldId="401"/>
            <ac:spMk id="22" creationId="{CCD7AD25-E00F-48CA-856E-6B7E6A880B99}"/>
          </ac:spMkLst>
        </pc:spChg>
        <pc:spChg chg="mod">
          <ac:chgData name="Heike Krusemann" userId="22b930c6-ce99-468c-835c-dba6438d8ea3" providerId="ADAL" clId="{BB6C88E6-1245-4949-B58A-7673DB29524A}" dt="2022-10-14T12:59:05.333" v="207" actId="20577"/>
          <ac:spMkLst>
            <pc:docMk/>
            <pc:sldMk cId="3684085091" sldId="401"/>
            <ac:spMk id="93" creationId="{821C107F-33D0-4AA2-B352-4F9FC3147D17}"/>
          </ac:spMkLst>
        </pc:spChg>
        <pc:spChg chg="mod">
          <ac:chgData name="Heike Krusemann" userId="22b930c6-ce99-468c-835c-dba6438d8ea3" providerId="ADAL" clId="{BB6C88E6-1245-4949-B58A-7673DB29524A}" dt="2022-10-14T12:58:11.340" v="186" actId="20577"/>
          <ac:spMkLst>
            <pc:docMk/>
            <pc:sldMk cId="3684085091" sldId="401"/>
            <ac:spMk id="112" creationId="{595294D0-FB85-D709-5715-D3C6D2DC08C6}"/>
          </ac:spMkLst>
        </pc:spChg>
      </pc:sldChg>
      <pc:sldChg chg="modNotesTx">
        <pc:chgData name="Heike Krusemann" userId="22b930c6-ce99-468c-835c-dba6438d8ea3" providerId="ADAL" clId="{BB6C88E6-1245-4949-B58A-7673DB29524A}" dt="2022-10-14T13:02:47.281" v="490" actId="20577"/>
        <pc:sldMkLst>
          <pc:docMk/>
          <pc:sldMk cId="971432037" sldId="405"/>
        </pc:sldMkLst>
      </pc:sldChg>
      <pc:sldChg chg="modNotesTx">
        <pc:chgData name="Heike Krusemann" userId="22b930c6-ce99-468c-835c-dba6438d8ea3" providerId="ADAL" clId="{BB6C88E6-1245-4949-B58A-7673DB29524A}" dt="2022-10-14T13:02:53.227" v="493" actId="20577"/>
        <pc:sldMkLst>
          <pc:docMk/>
          <pc:sldMk cId="3257556007" sldId="406"/>
        </pc:sldMkLst>
      </pc:sldChg>
      <pc:sldChg chg="modNotesTx">
        <pc:chgData name="Heike Krusemann" userId="22b930c6-ce99-468c-835c-dba6438d8ea3" providerId="ADAL" clId="{BB6C88E6-1245-4949-B58A-7673DB29524A}" dt="2022-10-14T13:02:57.376" v="496" actId="20577"/>
        <pc:sldMkLst>
          <pc:docMk/>
          <pc:sldMk cId="1449270838" sldId="407"/>
        </pc:sldMkLst>
      </pc:sldChg>
      <pc:sldChg chg="modNotesTx">
        <pc:chgData name="Heike Krusemann" userId="22b930c6-ce99-468c-835c-dba6438d8ea3" providerId="ADAL" clId="{BB6C88E6-1245-4949-B58A-7673DB29524A}" dt="2022-10-14T13:03:01.137" v="499" actId="20577"/>
        <pc:sldMkLst>
          <pc:docMk/>
          <pc:sldMk cId="719832671" sldId="408"/>
        </pc:sldMkLst>
      </pc:sldChg>
      <pc:sldChg chg="modNotesTx">
        <pc:chgData name="Heike Krusemann" userId="22b930c6-ce99-468c-835c-dba6438d8ea3" providerId="ADAL" clId="{BB6C88E6-1245-4949-B58A-7673DB29524A}" dt="2022-10-14T13:03:15.565" v="506" actId="20577"/>
        <pc:sldMkLst>
          <pc:docMk/>
          <pc:sldMk cId="2205612369" sldId="409"/>
        </pc:sldMkLst>
      </pc:sldChg>
      <pc:sldChg chg="modNotesTx">
        <pc:chgData name="Heike Krusemann" userId="22b930c6-ce99-468c-835c-dba6438d8ea3" providerId="ADAL" clId="{BB6C88E6-1245-4949-B58A-7673DB29524A}" dt="2022-10-14T13:03:21.263" v="509" actId="20577"/>
        <pc:sldMkLst>
          <pc:docMk/>
          <pc:sldMk cId="155341961" sldId="410"/>
        </pc:sldMkLst>
      </pc:sldChg>
      <pc:sldChg chg="modNotesTx">
        <pc:chgData name="Heike Krusemann" userId="22b930c6-ce99-468c-835c-dba6438d8ea3" providerId="ADAL" clId="{BB6C88E6-1245-4949-B58A-7673DB29524A}" dt="2022-10-14T13:03:29.853" v="514" actId="113"/>
        <pc:sldMkLst>
          <pc:docMk/>
          <pc:sldMk cId="3193520842" sldId="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A039-848B-41A9-84D9-E6480E813061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F2909-5833-4940-8F9E-3C099DAC21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sz="1200" b="1" i="1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260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Christmas activity for pupils to work on independently while teacher conducts Phonics assessment.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FAA6D-8055-400A-BBF5-68275BAEE5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83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7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1/8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slides 2-9:  Phonics assessment slides.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Pupils pronounce SSCs of unknown words. Assessment sheet is provided on slide 10. Independent work activity is provided on slide 10. 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tun </a:t>
            </a:r>
            <a:r>
              <a:rPr lang="en-GB" b="1" baseline="0" dirty="0"/>
              <a:t> </a:t>
            </a:r>
            <a:r>
              <a:rPr lang="en-GB" baseline="0" dirty="0"/>
              <a:t>[123] </a:t>
            </a:r>
            <a:r>
              <a:rPr lang="en-GB" baseline="0" dirty="0" err="1"/>
              <a:t>uns</a:t>
            </a:r>
            <a:r>
              <a:rPr lang="en-GB" baseline="0" dirty="0"/>
              <a:t> [75]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Jahr</a:t>
            </a:r>
            <a:r>
              <a:rPr lang="en-GB" b="0" baseline="0" dirty="0"/>
              <a:t> </a:t>
            </a:r>
            <a:r>
              <a:rPr lang="en-GB" b="1" baseline="0" dirty="0"/>
              <a:t> </a:t>
            </a:r>
            <a:r>
              <a:rPr lang="en-GB" baseline="0" dirty="0"/>
              <a:t>[53] </a:t>
            </a:r>
            <a:r>
              <a:rPr lang="en-GB" baseline="0" dirty="0" err="1"/>
              <a:t>machen</a:t>
            </a:r>
            <a:r>
              <a:rPr lang="en-GB" baseline="0" dirty="0"/>
              <a:t> [58]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0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so</a:t>
            </a:r>
            <a:r>
              <a:rPr lang="en-GB" b="1" baseline="0" dirty="0"/>
              <a:t> </a:t>
            </a:r>
            <a:r>
              <a:rPr lang="en-GB" baseline="0" dirty="0"/>
              <a:t>[28] von [9]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1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4/8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liegen</a:t>
            </a:r>
            <a:r>
              <a:rPr lang="en-GB" b="0" baseline="0" dirty="0"/>
              <a:t> </a:t>
            </a:r>
            <a:r>
              <a:rPr lang="en-GB" baseline="0" dirty="0"/>
              <a:t>[107] </a:t>
            </a:r>
            <a:r>
              <a:rPr lang="en-GB" baseline="0" dirty="0" err="1"/>
              <a:t>weil</a:t>
            </a:r>
            <a:r>
              <a:rPr lang="en-GB" baseline="0" dirty="0"/>
              <a:t>  [988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00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denn</a:t>
            </a:r>
            <a:r>
              <a:rPr lang="en-GB" b="0" baseline="0" dirty="0"/>
              <a:t> </a:t>
            </a:r>
            <a:r>
              <a:rPr lang="en-GB" baseline="0" dirty="0"/>
              <a:t>[93] leben [98]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6/8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finden</a:t>
            </a:r>
            <a:r>
              <a:rPr lang="en-GB" b="0" baseline="0" dirty="0"/>
              <a:t> </a:t>
            </a:r>
            <a:r>
              <a:rPr lang="en-GB" baseline="0" dirty="0"/>
              <a:t>[103] </a:t>
            </a:r>
            <a:r>
              <a:rPr lang="en-GB" baseline="0" dirty="0" err="1"/>
              <a:t>ihm</a:t>
            </a:r>
            <a:r>
              <a:rPr lang="en-GB" baseline="0" dirty="0"/>
              <a:t> [91]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1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7/8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wer</a:t>
            </a:r>
            <a:r>
              <a:rPr lang="en-GB" b="0" baseline="0" dirty="0"/>
              <a:t> </a:t>
            </a:r>
            <a:r>
              <a:rPr lang="en-GB" baseline="0" dirty="0"/>
              <a:t>[149] </a:t>
            </a:r>
            <a:r>
              <a:rPr lang="en-GB" baseline="0" dirty="0" err="1"/>
              <a:t>zeigen</a:t>
            </a:r>
            <a:r>
              <a:rPr lang="en-GB" baseline="0" dirty="0"/>
              <a:t> [136]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2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8/8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Word frequency </a:t>
            </a:r>
            <a:r>
              <a:rPr lang="en-GB" b="1" baseline="0" dirty="0"/>
              <a:t>(1 is the most frequent word in German): </a:t>
            </a:r>
            <a:endParaRPr lang="en-GB" b="1" dirty="0"/>
          </a:p>
          <a:p>
            <a:pPr>
              <a:defRPr/>
            </a:pPr>
            <a:r>
              <a:rPr lang="en-GB" b="0" baseline="0" dirty="0"/>
              <a:t>dich </a:t>
            </a:r>
            <a:r>
              <a:rPr lang="en-GB" baseline="0" dirty="0"/>
              <a:t>[217] </a:t>
            </a:r>
            <a:r>
              <a:rPr lang="en-GB" dirty="0"/>
              <a:t>Sache </a:t>
            </a:r>
            <a:r>
              <a:rPr lang="en-GB" baseline="0" dirty="0"/>
              <a:t>[</a:t>
            </a:r>
            <a:r>
              <a:rPr lang="en-GB" dirty="0"/>
              <a:t>318</a:t>
            </a:r>
            <a:r>
              <a:rPr lang="en-GB" baseline="0" dirty="0"/>
              <a:t>]</a:t>
            </a:r>
            <a:endParaRPr lang="en-GB" baseline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1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52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25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2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20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388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11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07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88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57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82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3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930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174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64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1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40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26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1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9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9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9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36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59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1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7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2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4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00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6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2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7447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833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18" Type="http://schemas.openxmlformats.org/officeDocument/2006/relationships/audio" Target="../media/audio15.wav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audio" Target="../media/audio14.wav"/><Relationship Id="rId2" Type="http://schemas.openxmlformats.org/officeDocument/2006/relationships/notesSlide" Target="../notesSlides/notesSlide12.xml"/><Relationship Id="rId16" Type="http://schemas.openxmlformats.org/officeDocument/2006/relationships/audio" Target="../media/audio13.wav"/><Relationship Id="rId20" Type="http://schemas.openxmlformats.org/officeDocument/2006/relationships/audio" Target="../media/audio17.wav"/><Relationship Id="rId1" Type="http://schemas.openxmlformats.org/officeDocument/2006/relationships/slideLayout" Target="../slideLayouts/slideLayout28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image" Target="../media/image20.png"/><Relationship Id="rId15" Type="http://schemas.openxmlformats.org/officeDocument/2006/relationships/audio" Target="../media/audio12.wav"/><Relationship Id="rId10" Type="http://schemas.openxmlformats.org/officeDocument/2006/relationships/audio" Target="../media/audio7.wav"/><Relationship Id="rId19" Type="http://schemas.openxmlformats.org/officeDocument/2006/relationships/audio" Target="../media/audio16.wav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015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38" y="134641"/>
            <a:ext cx="3959763" cy="11448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me and others</a:t>
            </a: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527D8509-23D0-4DD8-9B33-4BAB0429369D}"/>
              </a:ext>
            </a:extLst>
          </p:cNvPr>
          <p:cNvSpPr/>
          <p:nvPr/>
        </p:nvSpPr>
        <p:spPr>
          <a:xfrm>
            <a:off x="0" y="5267215"/>
            <a:ext cx="4571280" cy="2811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sym typeface="Arial"/>
              </a:rPr>
              <a:t>P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honics quiz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sym typeface="Arial"/>
              </a:rPr>
              <a:t>Christmas activities</a:t>
            </a:r>
            <a:endParaRPr kumimoji="0" lang="fr-FR" sz="28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+mn-cs"/>
              <a:sym typeface="Arial"/>
            </a:endParaRP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B4386B7F-2568-0424-794F-8B28E6F71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85" y="302163"/>
            <a:ext cx="3811412" cy="48812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200D12-0E72-28FE-89D2-F0718EF7CB0C}"/>
              </a:ext>
            </a:extLst>
          </p:cNvPr>
          <p:cNvSpPr txBox="1"/>
          <p:nvPr/>
        </p:nvSpPr>
        <p:spPr>
          <a:xfrm>
            <a:off x="8204548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14</a:t>
            </a:r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372FA9C-65EA-40FF-923B-5037755CA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39" y="1574461"/>
            <a:ext cx="2469459" cy="3629055"/>
          </a:xfrm>
          <a:prstGeom prst="rect">
            <a:avLst/>
          </a:prstGeom>
        </p:spPr>
      </p:pic>
      <p:sp>
        <p:nvSpPr>
          <p:cNvPr id="14" name="TextBox 13">
            <a:hlinkClick r:id="" action="ppaction://noaction">
              <a:snd r:embed="rId5" name="T1A_phonics_1.17.wav"/>
            </a:hlinkClick>
            <a:extLst>
              <a:ext uri="{FF2B5EF4-FFF2-40B4-BE49-F238E27FC236}">
                <a16:creationId xmlns:a16="http://schemas.microsoft.com/office/drawing/2014/main" id="{399ED575-98F8-4989-A1A8-ABEB65D8EFDA}"/>
              </a:ext>
            </a:extLst>
          </p:cNvPr>
          <p:cNvSpPr txBox="1"/>
          <p:nvPr/>
        </p:nvSpPr>
        <p:spPr>
          <a:xfrm rot="20708191">
            <a:off x="-146217" y="2366472"/>
            <a:ext cx="2842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Frohe</a:t>
            </a:r>
            <a:r>
              <a:rPr lang="en-GB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Weihnachten</a:t>
            </a:r>
            <a:endParaRPr lang="en-GB" sz="28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F8074B70-9504-4D07-940E-F1CC6609A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60213" r="62313"/>
          <a:stretch/>
        </p:blipFill>
        <p:spPr>
          <a:xfrm rot="1726590">
            <a:off x="1420221" y="4401623"/>
            <a:ext cx="1016100" cy="1017598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E075F346-0A3E-4E54-B54F-9E7CE2999B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7" t="65742" r="30425"/>
          <a:stretch/>
        </p:blipFill>
        <p:spPr>
          <a:xfrm>
            <a:off x="3053895" y="4219885"/>
            <a:ext cx="766443" cy="876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497" y="766865"/>
            <a:ext cx="1705863" cy="40011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29276"/>
              </p:ext>
            </p:extLst>
          </p:nvPr>
        </p:nvGraphicFramePr>
        <p:xfrm>
          <a:off x="176851" y="392473"/>
          <a:ext cx="4422858" cy="6380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2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ns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J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/>
                        </a:rPr>
                        <a:t>a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2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chen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l</a:t>
                      </a:r>
                      <a:endParaRPr lang="en-GB" sz="12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gen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2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ben</a:t>
                      </a:r>
                      <a:endParaRPr lang="en-GB" sz="12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nn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hm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den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2861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gen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0642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1200" b="1" kern="1200" dirty="0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endParaRPr lang="en-GB" sz="1200" b="1" kern="1200" dirty="0">
                        <a:solidFill>
                          <a:srgbClr val="FF0066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56713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1200" b="1" kern="1200" dirty="0">
                          <a:solidFill>
                            <a:srgbClr val="FF0066"/>
                          </a:solidFill>
                          <a:latin typeface="Century Gothic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021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176851" y="0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5823864" y="0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558F953-9703-71B5-7A68-E7A00629E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02489"/>
              </p:ext>
            </p:extLst>
          </p:nvPr>
        </p:nvGraphicFramePr>
        <p:xfrm>
          <a:off x="5866618" y="392472"/>
          <a:ext cx="4422858" cy="6380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12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ns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J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/>
                        </a:rPr>
                        <a:t>a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2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chen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2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l</a:t>
                      </a:r>
                      <a:endParaRPr lang="en-GB" sz="12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gen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12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dirty="0">
                          <a:latin typeface="Century Gothic" panose="020B0502020202020204" pitchFamily="34" charset="0"/>
                        </a:rPr>
                        <a:t>ben</a:t>
                      </a:r>
                      <a:endParaRPr lang="en-GB" sz="12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nn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hm</a:t>
                      </a:r>
                      <a:endParaRPr lang="en-GB" sz="1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3542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1200" b="1" dirty="0" err="1">
                          <a:latin typeface="Century Gothic" panose="020B0502020202020204" pitchFamily="34" charset="0"/>
                        </a:rPr>
                        <a:t>den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1097108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28616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2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1200" b="1" dirty="0" err="1">
                          <a:latin typeface="Century Gothic" panose="020B0502020202020204" pitchFamily="34" charset="0"/>
                        </a:rPr>
                        <a:t>gen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064289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di</a:t>
                      </a:r>
                      <a:r>
                        <a:rPr lang="en-US" sz="1200" b="1" i="0" u="none" strike="noStrike" noProof="0" dirty="0">
                          <a:solidFill>
                            <a:srgbClr val="FF0066"/>
                          </a:solidFill>
                          <a:latin typeface="Century Gothic"/>
                        </a:rPr>
                        <a:t>ch</a:t>
                      </a:r>
                      <a:endParaRPr lang="en-US" i="0" u="none" strike="noStrike" noProof="0" dirty="0">
                        <a:solidFill>
                          <a:srgbClr val="FF0066"/>
                        </a:solidFill>
                        <a:latin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567131"/>
                  </a:ext>
                </a:extLst>
              </a:tr>
              <a:tr h="3753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Sa</a:t>
                      </a:r>
                      <a:r>
                        <a:rPr lang="en-US" sz="1200" b="1" i="0" u="none" strike="noStrike" noProof="0" dirty="0">
                          <a:solidFill>
                            <a:srgbClr val="FF0066"/>
                          </a:solidFill>
                          <a:latin typeface="Century Gothic"/>
                        </a:rPr>
                        <a:t>ch</a:t>
                      </a:r>
                      <a:r>
                        <a:rPr lang="en-US" sz="12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62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Table 2">
            <a:extLst>
              <a:ext uri="{FF2B5EF4-FFF2-40B4-BE49-F238E27FC236}">
                <a16:creationId xmlns:a16="http://schemas.microsoft.com/office/drawing/2014/main" id="{DB57F047-621F-ED1E-62E6-92109B2AD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70709"/>
              </p:ext>
            </p:extLst>
          </p:nvPr>
        </p:nvGraphicFramePr>
        <p:xfrm>
          <a:off x="473780" y="3845711"/>
          <a:ext cx="8727785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3435">
                  <a:extLst>
                    <a:ext uri="{9D8B030D-6E8A-4147-A177-3AD203B41FA5}">
                      <a16:colId xmlns:a16="http://schemas.microsoft.com/office/drawing/2014/main" val="4265210430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274532900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271292865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2737703613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2254789619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662156918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4053782762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631574220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1590544894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1745571153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2505530840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3184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CD7AD25-E00F-48CA-856E-6B7E6A880B99}"/>
              </a:ext>
            </a:extLst>
          </p:cNvPr>
          <p:cNvSpPr txBox="1"/>
          <p:nvPr/>
        </p:nvSpPr>
        <p:spPr>
          <a:xfrm>
            <a:off x="208806" y="324452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message!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CB3AD5-C39F-4B36-8C5F-1DF3D8F8D8C0}"/>
              </a:ext>
            </a:extLst>
          </p:cNvPr>
          <p:cNvSpPr txBox="1"/>
          <p:nvPr/>
        </p:nvSpPr>
        <p:spPr>
          <a:xfrm>
            <a:off x="11125491" y="477242"/>
            <a:ext cx="374567" cy="461665"/>
          </a:xfrm>
          <a:prstGeom prst="rect">
            <a:avLst/>
          </a:prstGeom>
          <a:solidFill>
            <a:srgbClr val="F3B70D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20B0604020202020204" pitchFamily="66" charset="0"/>
              <a:ea typeface="+mn-ea"/>
              <a:cs typeface="Dreaming Outloud Pro" panose="020B0604020202020204" pitchFamily="66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26834E-7F3B-4EE2-847B-C8C6B59CE29E}"/>
              </a:ext>
            </a:extLst>
          </p:cNvPr>
          <p:cNvSpPr txBox="1"/>
          <p:nvPr/>
        </p:nvSpPr>
        <p:spPr>
          <a:xfrm>
            <a:off x="9828154" y="477242"/>
            <a:ext cx="374567" cy="461665"/>
          </a:xfrm>
          <a:prstGeom prst="rect">
            <a:avLst/>
          </a:prstGeom>
          <a:solidFill>
            <a:srgbClr val="FF5050">
              <a:alpha val="4274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srgbClr val="00206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20B0604020202020204" pitchFamily="66" charset="0"/>
              <a:ea typeface="+mn-ea"/>
              <a:cs typeface="Dreaming Outloud Pro" panose="020B06040202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4C7DC-7478-488E-9C29-A6B1BC680639}"/>
              </a:ext>
            </a:extLst>
          </p:cNvPr>
          <p:cNvSpPr txBox="1"/>
          <p:nvPr/>
        </p:nvSpPr>
        <p:spPr>
          <a:xfrm>
            <a:off x="7880912" y="488547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1467C3-DF5C-4073-B368-74B433A122F7}"/>
              </a:ext>
            </a:extLst>
          </p:cNvPr>
          <p:cNvSpPr txBox="1"/>
          <p:nvPr/>
        </p:nvSpPr>
        <p:spPr>
          <a:xfrm>
            <a:off x="8600910" y="488547"/>
            <a:ext cx="327681" cy="461665"/>
          </a:xfrm>
          <a:prstGeom prst="rect">
            <a:avLst/>
          </a:prstGeom>
          <a:solidFill>
            <a:srgbClr val="CC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F6E712-8239-4B6B-83A1-EB11014B2AF2}"/>
              </a:ext>
            </a:extLst>
          </p:cNvPr>
          <p:cNvSpPr txBox="1"/>
          <p:nvPr/>
        </p:nvSpPr>
        <p:spPr>
          <a:xfrm>
            <a:off x="6756410" y="477242"/>
            <a:ext cx="327681" cy="461665"/>
          </a:xfrm>
          <a:prstGeom prst="rect">
            <a:avLst/>
          </a:prstGeom>
          <a:solidFill>
            <a:srgbClr val="C00000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24C115-7B7E-4F6C-98F3-E198B2F416B0}"/>
              </a:ext>
            </a:extLst>
          </p:cNvPr>
          <p:cNvSpPr txBox="1"/>
          <p:nvPr/>
        </p:nvSpPr>
        <p:spPr>
          <a:xfrm>
            <a:off x="9229765" y="478714"/>
            <a:ext cx="374567" cy="461665"/>
          </a:xfrm>
          <a:prstGeom prst="rect">
            <a:avLst/>
          </a:prstGeom>
          <a:solidFill>
            <a:schemeClr val="accent3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2DE03A-14F9-4179-91C1-0F4431A0EF3E}"/>
              </a:ext>
            </a:extLst>
          </p:cNvPr>
          <p:cNvSpPr txBox="1"/>
          <p:nvPr/>
        </p:nvSpPr>
        <p:spPr>
          <a:xfrm>
            <a:off x="10477388" y="477242"/>
            <a:ext cx="374567" cy="461665"/>
          </a:xfrm>
          <a:prstGeom prst="rect">
            <a:avLst/>
          </a:prstGeom>
          <a:solidFill>
            <a:srgbClr val="00CC99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9FB764-8E20-421B-9A7F-1F9A34E7B15C}"/>
              </a:ext>
            </a:extLst>
          </p:cNvPr>
          <p:cNvSpPr txBox="1"/>
          <p:nvPr/>
        </p:nvSpPr>
        <p:spPr>
          <a:xfrm>
            <a:off x="6131094" y="446337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EAB762-813C-4150-A193-F8651281AAC9}"/>
              </a:ext>
            </a:extLst>
          </p:cNvPr>
          <p:cNvSpPr txBox="1"/>
          <p:nvPr/>
        </p:nvSpPr>
        <p:spPr>
          <a:xfrm>
            <a:off x="7281391" y="477242"/>
            <a:ext cx="374369" cy="461665"/>
          </a:xfrm>
          <a:prstGeom prst="rect">
            <a:avLst/>
          </a:prstGeom>
          <a:solidFill>
            <a:srgbClr val="99FF33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38EF307-0CF9-48D0-B6C9-09F282671EC3}"/>
              </a:ext>
            </a:extLst>
          </p:cNvPr>
          <p:cNvSpPr/>
          <p:nvPr/>
        </p:nvSpPr>
        <p:spPr>
          <a:xfrm>
            <a:off x="4965333" y="197479"/>
            <a:ext cx="7116881" cy="1509474"/>
          </a:xfrm>
          <a:prstGeom prst="roundRect">
            <a:avLst/>
          </a:prstGeom>
          <a:noFill/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45750320">
                  <a:custGeom>
                    <a:avLst/>
                    <a:gdLst>
                      <a:gd name="connsiteX0" fmla="*/ 0 w 5908041"/>
                      <a:gd name="connsiteY0" fmla="*/ 251584 h 1509474"/>
                      <a:gd name="connsiteX1" fmla="*/ 251584 w 5908041"/>
                      <a:gd name="connsiteY1" fmla="*/ 0 h 1509474"/>
                      <a:gd name="connsiteX2" fmla="*/ 846120 w 5908041"/>
                      <a:gd name="connsiteY2" fmla="*/ 0 h 1509474"/>
                      <a:gd name="connsiteX3" fmla="*/ 1494705 w 5908041"/>
                      <a:gd name="connsiteY3" fmla="*/ 0 h 1509474"/>
                      <a:gd name="connsiteX4" fmla="*/ 1873046 w 5908041"/>
                      <a:gd name="connsiteY4" fmla="*/ 0 h 1509474"/>
                      <a:gd name="connsiteX5" fmla="*/ 2305436 w 5908041"/>
                      <a:gd name="connsiteY5" fmla="*/ 0 h 1509474"/>
                      <a:gd name="connsiteX6" fmla="*/ 2791874 w 5908041"/>
                      <a:gd name="connsiteY6" fmla="*/ 0 h 1509474"/>
                      <a:gd name="connsiteX7" fmla="*/ 3170215 w 5908041"/>
                      <a:gd name="connsiteY7" fmla="*/ 0 h 1509474"/>
                      <a:gd name="connsiteX8" fmla="*/ 3548557 w 5908041"/>
                      <a:gd name="connsiteY8" fmla="*/ 0 h 1509474"/>
                      <a:gd name="connsiteX9" fmla="*/ 4197141 w 5908041"/>
                      <a:gd name="connsiteY9" fmla="*/ 0 h 1509474"/>
                      <a:gd name="connsiteX10" fmla="*/ 4683580 w 5908041"/>
                      <a:gd name="connsiteY10" fmla="*/ 0 h 1509474"/>
                      <a:gd name="connsiteX11" fmla="*/ 5656457 w 5908041"/>
                      <a:gd name="connsiteY11" fmla="*/ 0 h 1509474"/>
                      <a:gd name="connsiteX12" fmla="*/ 5908041 w 5908041"/>
                      <a:gd name="connsiteY12" fmla="*/ 251584 h 1509474"/>
                      <a:gd name="connsiteX13" fmla="*/ 5908041 w 5908041"/>
                      <a:gd name="connsiteY13" fmla="*/ 774863 h 1509474"/>
                      <a:gd name="connsiteX14" fmla="*/ 5908041 w 5908041"/>
                      <a:gd name="connsiteY14" fmla="*/ 1257890 h 1509474"/>
                      <a:gd name="connsiteX15" fmla="*/ 5656457 w 5908041"/>
                      <a:gd name="connsiteY15" fmla="*/ 1509474 h 1509474"/>
                      <a:gd name="connsiteX16" fmla="*/ 5115970 w 5908041"/>
                      <a:gd name="connsiteY16" fmla="*/ 1509474 h 1509474"/>
                      <a:gd name="connsiteX17" fmla="*/ 4467385 w 5908041"/>
                      <a:gd name="connsiteY17" fmla="*/ 1509474 h 1509474"/>
                      <a:gd name="connsiteX18" fmla="*/ 3818800 w 5908041"/>
                      <a:gd name="connsiteY18" fmla="*/ 1509474 h 1509474"/>
                      <a:gd name="connsiteX19" fmla="*/ 3278313 w 5908041"/>
                      <a:gd name="connsiteY19" fmla="*/ 1509474 h 1509474"/>
                      <a:gd name="connsiteX20" fmla="*/ 2791874 w 5908041"/>
                      <a:gd name="connsiteY20" fmla="*/ 1509474 h 1509474"/>
                      <a:gd name="connsiteX21" fmla="*/ 2143290 w 5908041"/>
                      <a:gd name="connsiteY21" fmla="*/ 1509474 h 1509474"/>
                      <a:gd name="connsiteX22" fmla="*/ 1656851 w 5908041"/>
                      <a:gd name="connsiteY22" fmla="*/ 1509474 h 1509474"/>
                      <a:gd name="connsiteX23" fmla="*/ 1224461 w 5908041"/>
                      <a:gd name="connsiteY23" fmla="*/ 1509474 h 1509474"/>
                      <a:gd name="connsiteX24" fmla="*/ 792071 w 5908041"/>
                      <a:gd name="connsiteY24" fmla="*/ 1509474 h 1509474"/>
                      <a:gd name="connsiteX25" fmla="*/ 251584 w 5908041"/>
                      <a:gd name="connsiteY25" fmla="*/ 1509474 h 1509474"/>
                      <a:gd name="connsiteX26" fmla="*/ 0 w 5908041"/>
                      <a:gd name="connsiteY26" fmla="*/ 1257890 h 1509474"/>
                      <a:gd name="connsiteX27" fmla="*/ 0 w 5908041"/>
                      <a:gd name="connsiteY27" fmla="*/ 744674 h 1509474"/>
                      <a:gd name="connsiteX28" fmla="*/ 0 w 5908041"/>
                      <a:gd name="connsiteY28" fmla="*/ 251584 h 1509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908041" h="1509474" extrusionOk="0">
                        <a:moveTo>
                          <a:pt x="0" y="251584"/>
                        </a:moveTo>
                        <a:cubicBezTo>
                          <a:pt x="-5133" y="79503"/>
                          <a:pt x="128564" y="21286"/>
                          <a:pt x="251584" y="0"/>
                        </a:cubicBezTo>
                        <a:cubicBezTo>
                          <a:pt x="396334" y="-51320"/>
                          <a:pt x="566682" y="20212"/>
                          <a:pt x="846120" y="0"/>
                        </a:cubicBezTo>
                        <a:cubicBezTo>
                          <a:pt x="1125558" y="-20212"/>
                          <a:pt x="1358752" y="53037"/>
                          <a:pt x="1494705" y="0"/>
                        </a:cubicBezTo>
                        <a:cubicBezTo>
                          <a:pt x="1630658" y="-53037"/>
                          <a:pt x="1752403" y="35478"/>
                          <a:pt x="1873046" y="0"/>
                        </a:cubicBezTo>
                        <a:cubicBezTo>
                          <a:pt x="1993689" y="-35478"/>
                          <a:pt x="2217917" y="33642"/>
                          <a:pt x="2305436" y="0"/>
                        </a:cubicBezTo>
                        <a:cubicBezTo>
                          <a:pt x="2392955" y="-33642"/>
                          <a:pt x="2587081" y="58268"/>
                          <a:pt x="2791874" y="0"/>
                        </a:cubicBezTo>
                        <a:cubicBezTo>
                          <a:pt x="2996667" y="-58268"/>
                          <a:pt x="3014611" y="18388"/>
                          <a:pt x="3170215" y="0"/>
                        </a:cubicBezTo>
                        <a:cubicBezTo>
                          <a:pt x="3325819" y="-18388"/>
                          <a:pt x="3434093" y="15713"/>
                          <a:pt x="3548557" y="0"/>
                        </a:cubicBezTo>
                        <a:cubicBezTo>
                          <a:pt x="3663021" y="-15713"/>
                          <a:pt x="4042380" y="8412"/>
                          <a:pt x="4197141" y="0"/>
                        </a:cubicBezTo>
                        <a:cubicBezTo>
                          <a:pt x="4351902" y="-8412"/>
                          <a:pt x="4442965" y="48654"/>
                          <a:pt x="4683580" y="0"/>
                        </a:cubicBezTo>
                        <a:cubicBezTo>
                          <a:pt x="4924195" y="-48654"/>
                          <a:pt x="5423595" y="42076"/>
                          <a:pt x="5656457" y="0"/>
                        </a:cubicBezTo>
                        <a:cubicBezTo>
                          <a:pt x="5783116" y="-14962"/>
                          <a:pt x="5939540" y="97407"/>
                          <a:pt x="5908041" y="251584"/>
                        </a:cubicBezTo>
                        <a:cubicBezTo>
                          <a:pt x="5943049" y="383806"/>
                          <a:pt x="5898941" y="601426"/>
                          <a:pt x="5908041" y="774863"/>
                        </a:cubicBezTo>
                        <a:cubicBezTo>
                          <a:pt x="5917141" y="948300"/>
                          <a:pt x="5862009" y="1105168"/>
                          <a:pt x="5908041" y="1257890"/>
                        </a:cubicBezTo>
                        <a:cubicBezTo>
                          <a:pt x="5907983" y="1422398"/>
                          <a:pt x="5794494" y="1513951"/>
                          <a:pt x="5656457" y="1509474"/>
                        </a:cubicBezTo>
                        <a:cubicBezTo>
                          <a:pt x="5469638" y="1558527"/>
                          <a:pt x="5344691" y="1459679"/>
                          <a:pt x="5115970" y="1509474"/>
                        </a:cubicBezTo>
                        <a:cubicBezTo>
                          <a:pt x="4887249" y="1559269"/>
                          <a:pt x="4669307" y="1480390"/>
                          <a:pt x="4467385" y="1509474"/>
                        </a:cubicBezTo>
                        <a:cubicBezTo>
                          <a:pt x="4265463" y="1538558"/>
                          <a:pt x="4133409" y="1461340"/>
                          <a:pt x="3818800" y="1509474"/>
                        </a:cubicBezTo>
                        <a:cubicBezTo>
                          <a:pt x="3504191" y="1557608"/>
                          <a:pt x="3409141" y="1457486"/>
                          <a:pt x="3278313" y="1509474"/>
                        </a:cubicBezTo>
                        <a:cubicBezTo>
                          <a:pt x="3147485" y="1561462"/>
                          <a:pt x="3030766" y="1483656"/>
                          <a:pt x="2791874" y="1509474"/>
                        </a:cubicBezTo>
                        <a:cubicBezTo>
                          <a:pt x="2552982" y="1535292"/>
                          <a:pt x="2336445" y="1442564"/>
                          <a:pt x="2143290" y="1509474"/>
                        </a:cubicBezTo>
                        <a:cubicBezTo>
                          <a:pt x="1950135" y="1576384"/>
                          <a:pt x="1771024" y="1497644"/>
                          <a:pt x="1656851" y="1509474"/>
                        </a:cubicBezTo>
                        <a:cubicBezTo>
                          <a:pt x="1542678" y="1521304"/>
                          <a:pt x="1333787" y="1503093"/>
                          <a:pt x="1224461" y="1509474"/>
                        </a:cubicBezTo>
                        <a:cubicBezTo>
                          <a:pt x="1115135" y="1515855"/>
                          <a:pt x="905583" y="1489157"/>
                          <a:pt x="792071" y="1509474"/>
                        </a:cubicBezTo>
                        <a:cubicBezTo>
                          <a:pt x="678559" y="1529791"/>
                          <a:pt x="489438" y="1486209"/>
                          <a:pt x="251584" y="1509474"/>
                        </a:cubicBezTo>
                        <a:cubicBezTo>
                          <a:pt x="114776" y="1491596"/>
                          <a:pt x="21461" y="1426074"/>
                          <a:pt x="0" y="1257890"/>
                        </a:cubicBezTo>
                        <a:cubicBezTo>
                          <a:pt x="-53330" y="1128557"/>
                          <a:pt x="56744" y="885040"/>
                          <a:pt x="0" y="744674"/>
                        </a:cubicBezTo>
                        <a:cubicBezTo>
                          <a:pt x="-56744" y="604308"/>
                          <a:pt x="24755" y="474569"/>
                          <a:pt x="0" y="251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D29A2F-A501-4E86-8FBC-A4482BB9F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2501"/>
              </p:ext>
            </p:extLst>
          </p:nvPr>
        </p:nvGraphicFramePr>
        <p:xfrm>
          <a:off x="403290" y="2169581"/>
          <a:ext cx="4875945" cy="128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189">
                  <a:extLst>
                    <a:ext uri="{9D8B030D-6E8A-4147-A177-3AD203B41FA5}">
                      <a16:colId xmlns:a16="http://schemas.microsoft.com/office/drawing/2014/main" val="4265210430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271292865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2737703613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2254789619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val="662156918"/>
                    </a:ext>
                  </a:extLst>
                </a:gridCol>
              </a:tblGrid>
              <a:tr h="6404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41337"/>
                  </a:ext>
                </a:extLst>
              </a:tr>
              <a:tr h="64041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318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3BF8F9-16D4-464A-BEC2-6DA338FC5B47}"/>
              </a:ext>
            </a:extLst>
          </p:cNvPr>
          <p:cNvSpPr txBox="1"/>
          <p:nvPr/>
        </p:nvSpPr>
        <p:spPr>
          <a:xfrm>
            <a:off x="734433" y="2856343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B01499-EBE2-405C-B473-39DA90A51183}"/>
              </a:ext>
            </a:extLst>
          </p:cNvPr>
          <p:cNvSpPr txBox="1"/>
          <p:nvPr/>
        </p:nvSpPr>
        <p:spPr>
          <a:xfrm>
            <a:off x="1692933" y="2865628"/>
            <a:ext cx="351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D78ECA-D70A-493B-9AD5-E17D5E135BA3}"/>
              </a:ext>
            </a:extLst>
          </p:cNvPr>
          <p:cNvSpPr txBox="1"/>
          <p:nvPr/>
        </p:nvSpPr>
        <p:spPr>
          <a:xfrm>
            <a:off x="2692607" y="2844003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rPr>
              <a:t>o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79C180-4DC3-4AE3-9B50-FBE88DC4613B}"/>
              </a:ext>
            </a:extLst>
          </p:cNvPr>
          <p:cNvSpPr txBox="1"/>
          <p:nvPr/>
        </p:nvSpPr>
        <p:spPr>
          <a:xfrm>
            <a:off x="3657979" y="2836217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3050502040304050704" pitchFamily="66" charset="0"/>
              <a:ea typeface="+mn-ea"/>
              <a:cs typeface="Dreaming Outloud Script Pro" panose="03050502040304050704" pitchFamily="66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546196-37AA-4138-8039-7EA952D417CF}"/>
              </a:ext>
            </a:extLst>
          </p:cNvPr>
          <p:cNvSpPr txBox="1"/>
          <p:nvPr/>
        </p:nvSpPr>
        <p:spPr>
          <a:xfrm>
            <a:off x="4584313" y="2833322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EA2014-F9ED-4762-A7DD-28B3A49B9764}"/>
              </a:ext>
            </a:extLst>
          </p:cNvPr>
          <p:cNvSpPr txBox="1"/>
          <p:nvPr/>
        </p:nvSpPr>
        <p:spPr>
          <a:xfrm>
            <a:off x="2333552" y="4627236"/>
            <a:ext cx="28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D73734A-6CEF-45B7-84D6-E1ACEDA0B0EE}"/>
              </a:ext>
            </a:extLst>
          </p:cNvPr>
          <p:cNvSpPr txBox="1"/>
          <p:nvPr/>
        </p:nvSpPr>
        <p:spPr>
          <a:xfrm>
            <a:off x="3129604" y="460126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3C102B-F9E4-4EEB-BF57-03995B67F1A0}"/>
              </a:ext>
            </a:extLst>
          </p:cNvPr>
          <p:cNvSpPr txBox="1"/>
          <p:nvPr/>
        </p:nvSpPr>
        <p:spPr>
          <a:xfrm>
            <a:off x="4717071" y="4583099"/>
            <a:ext cx="40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26B693-F35E-48D0-8373-9B69C39260E6}"/>
              </a:ext>
            </a:extLst>
          </p:cNvPr>
          <p:cNvSpPr txBox="1"/>
          <p:nvPr/>
        </p:nvSpPr>
        <p:spPr>
          <a:xfrm>
            <a:off x="5485482" y="4561104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E142915-6EAD-4C58-B18C-E0BD5FB35C9A}"/>
              </a:ext>
            </a:extLst>
          </p:cNvPr>
          <p:cNvSpPr txBox="1"/>
          <p:nvPr/>
        </p:nvSpPr>
        <p:spPr>
          <a:xfrm>
            <a:off x="6318048" y="454737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ECC46A-89A6-4816-90CC-C5BC15F813FC}"/>
              </a:ext>
            </a:extLst>
          </p:cNvPr>
          <p:cNvSpPr txBox="1"/>
          <p:nvPr/>
        </p:nvSpPr>
        <p:spPr>
          <a:xfrm>
            <a:off x="7139929" y="4580930"/>
            <a:ext cx="34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3050502040304050704" pitchFamily="66" charset="0"/>
              <a:ea typeface="+mn-ea"/>
              <a:cs typeface="Dreaming Outloud Script Pro" panose="03050502040304050704" pitchFamily="66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3D5F35F-0B7F-44C8-96AF-688849A1DB2D}"/>
              </a:ext>
            </a:extLst>
          </p:cNvPr>
          <p:cNvSpPr txBox="1"/>
          <p:nvPr/>
        </p:nvSpPr>
        <p:spPr>
          <a:xfrm>
            <a:off x="7837364" y="453561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5842D1-B915-41FD-8F0B-CECA9A87391E}"/>
              </a:ext>
            </a:extLst>
          </p:cNvPr>
          <p:cNvSpPr txBox="1"/>
          <p:nvPr/>
        </p:nvSpPr>
        <p:spPr>
          <a:xfrm flipH="1">
            <a:off x="8607186" y="4535615"/>
            <a:ext cx="38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41F3B7-57C1-4689-892D-38603D867F5B}"/>
              </a:ext>
            </a:extLst>
          </p:cNvPr>
          <p:cNvSpPr txBox="1"/>
          <p:nvPr/>
        </p:nvSpPr>
        <p:spPr>
          <a:xfrm>
            <a:off x="262708" y="1003158"/>
            <a:ext cx="5149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colours to decipher the message: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2A2B1D8F-9DCD-439B-B02E-62295DDF30F4}"/>
              </a:ext>
            </a:extLst>
          </p:cNvPr>
          <p:cNvSpPr/>
          <p:nvPr/>
        </p:nvSpPr>
        <p:spPr>
          <a:xfrm>
            <a:off x="3521590" y="288396"/>
            <a:ext cx="1169076" cy="682456"/>
          </a:xfrm>
          <a:prstGeom prst="bent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1C107F-33D0-4AA2-B352-4F9FC3147D17}"/>
              </a:ext>
            </a:extLst>
          </p:cNvPr>
          <p:cNvSpPr txBox="1"/>
          <p:nvPr/>
        </p:nvSpPr>
        <p:spPr>
          <a:xfrm>
            <a:off x="176367" y="5449790"/>
            <a:ext cx="1218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Unscramble the letters to translate the message into English.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F0CE3B-6806-4C84-8D61-98F444FFE318}"/>
              </a:ext>
            </a:extLst>
          </p:cNvPr>
          <p:cNvSpPr txBox="1"/>
          <p:nvPr/>
        </p:nvSpPr>
        <p:spPr>
          <a:xfrm>
            <a:off x="97273" y="6251838"/>
            <a:ext cx="994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paHpy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	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staChrims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➡    _ _ _ _ _     _ _ _ _ _ _ _ _ _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0D822E-2A49-4545-82CD-0D7D22175335}"/>
              </a:ext>
            </a:extLst>
          </p:cNvPr>
          <p:cNvSpPr txBox="1"/>
          <p:nvPr/>
        </p:nvSpPr>
        <p:spPr>
          <a:xfrm>
            <a:off x="4874595" y="6193913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Happy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9EB00BE-995D-4465-834D-472DDB34A7A8}"/>
              </a:ext>
            </a:extLst>
          </p:cNvPr>
          <p:cNvSpPr txBox="1"/>
          <p:nvPr/>
        </p:nvSpPr>
        <p:spPr>
          <a:xfrm>
            <a:off x="6654747" y="6236763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Christmas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0E4A3A0-8C94-4F5B-9143-D371748E5C07}"/>
              </a:ext>
            </a:extLst>
          </p:cNvPr>
          <p:cNvSpPr txBox="1"/>
          <p:nvPr/>
        </p:nvSpPr>
        <p:spPr>
          <a:xfrm>
            <a:off x="3933042" y="4580450"/>
            <a:ext cx="25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781B935-D730-29DB-327A-8D930E5F8A89}"/>
              </a:ext>
            </a:extLst>
          </p:cNvPr>
          <p:cNvSpPr txBox="1"/>
          <p:nvPr/>
        </p:nvSpPr>
        <p:spPr>
          <a:xfrm flipH="1">
            <a:off x="662875" y="4627303"/>
            <a:ext cx="38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B24BE6-C45E-D5DE-E512-0FA5544EDA20}"/>
              </a:ext>
            </a:extLst>
          </p:cNvPr>
          <p:cNvSpPr txBox="1"/>
          <p:nvPr/>
        </p:nvSpPr>
        <p:spPr>
          <a:xfrm flipH="1">
            <a:off x="1515092" y="4590509"/>
            <a:ext cx="38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49CF52C-A802-100E-23E7-9056CF90E314}"/>
              </a:ext>
            </a:extLst>
          </p:cNvPr>
          <p:cNvSpPr txBox="1"/>
          <p:nvPr/>
        </p:nvSpPr>
        <p:spPr>
          <a:xfrm>
            <a:off x="5065888" y="450358"/>
            <a:ext cx="374567" cy="461665"/>
          </a:xfrm>
          <a:prstGeom prst="rect">
            <a:avLst/>
          </a:prstGeom>
          <a:solidFill>
            <a:schemeClr val="accent2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69AF3C-7667-6E3C-F147-EAC8E02C4D7A}"/>
              </a:ext>
            </a:extLst>
          </p:cNvPr>
          <p:cNvSpPr txBox="1"/>
          <p:nvPr/>
        </p:nvSpPr>
        <p:spPr>
          <a:xfrm>
            <a:off x="5665607" y="452442"/>
            <a:ext cx="374567" cy="461665"/>
          </a:xfrm>
          <a:prstGeom prst="rect">
            <a:avLst/>
          </a:prstGeom>
          <a:solidFill>
            <a:schemeClr val="accent6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eaming Outloud Script Pro" panose="020B0604020202020204" pitchFamily="66" charset="0"/>
                <a:ea typeface="+mn-ea"/>
                <a:cs typeface="Dreaming Outloud Script Pro" panose="020B0604020202020204" pitchFamily="66" charset="0"/>
              </a:rPr>
              <a:t>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6A8DBE-B55B-DA5F-4C88-58ECCA3F3F7B}"/>
              </a:ext>
            </a:extLst>
          </p:cNvPr>
          <p:cNvSpPr txBox="1"/>
          <p:nvPr/>
        </p:nvSpPr>
        <p:spPr>
          <a:xfrm>
            <a:off x="4650390" y="2281799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3A93A04-83EC-E572-7EE4-D5259F4B349D}"/>
              </a:ext>
            </a:extLst>
          </p:cNvPr>
          <p:cNvSpPr txBox="1"/>
          <p:nvPr/>
        </p:nvSpPr>
        <p:spPr>
          <a:xfrm>
            <a:off x="6952645" y="3957636"/>
            <a:ext cx="374567" cy="461665"/>
          </a:xfrm>
          <a:prstGeom prst="rect">
            <a:avLst/>
          </a:prstGeom>
          <a:solidFill>
            <a:schemeClr val="accent6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C79813E-E668-1F2A-DB2C-A97560512563}"/>
              </a:ext>
            </a:extLst>
          </p:cNvPr>
          <p:cNvSpPr txBox="1"/>
          <p:nvPr/>
        </p:nvSpPr>
        <p:spPr>
          <a:xfrm>
            <a:off x="7807149" y="3981072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71808E-35BA-BE7D-AAF2-3D8E53C10B47}"/>
              </a:ext>
            </a:extLst>
          </p:cNvPr>
          <p:cNvSpPr txBox="1"/>
          <p:nvPr/>
        </p:nvSpPr>
        <p:spPr>
          <a:xfrm>
            <a:off x="1515092" y="3931190"/>
            <a:ext cx="374567" cy="461665"/>
          </a:xfrm>
          <a:prstGeom prst="rect">
            <a:avLst/>
          </a:prstGeom>
          <a:solidFill>
            <a:srgbClr val="FFFF66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A1D8A8-C096-22FA-EAF8-59D7B6683837}"/>
              </a:ext>
            </a:extLst>
          </p:cNvPr>
          <p:cNvSpPr txBox="1"/>
          <p:nvPr/>
        </p:nvSpPr>
        <p:spPr>
          <a:xfrm>
            <a:off x="5478323" y="3954156"/>
            <a:ext cx="374567" cy="461665"/>
          </a:xfrm>
          <a:prstGeom prst="rect">
            <a:avLst/>
          </a:prstGeom>
          <a:solidFill>
            <a:schemeClr val="accent2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0378464-5655-16BA-9036-7AF47012896C}"/>
              </a:ext>
            </a:extLst>
          </p:cNvPr>
          <p:cNvSpPr txBox="1"/>
          <p:nvPr/>
        </p:nvSpPr>
        <p:spPr>
          <a:xfrm>
            <a:off x="653832" y="2255342"/>
            <a:ext cx="374567" cy="461665"/>
          </a:xfrm>
          <a:prstGeom prst="rect">
            <a:avLst/>
          </a:prstGeom>
          <a:solidFill>
            <a:srgbClr val="33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05D8F5-3A37-076D-627B-FBF56636E03A}"/>
              </a:ext>
            </a:extLst>
          </p:cNvPr>
          <p:cNvSpPr txBox="1"/>
          <p:nvPr/>
        </p:nvSpPr>
        <p:spPr>
          <a:xfrm>
            <a:off x="3713910" y="2275831"/>
            <a:ext cx="327681" cy="461665"/>
          </a:xfrm>
          <a:prstGeom prst="rect">
            <a:avLst/>
          </a:prstGeom>
          <a:solidFill>
            <a:srgbClr val="CC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5B44043-FC87-8E5E-5EA1-4CFE46417EBA}"/>
              </a:ext>
            </a:extLst>
          </p:cNvPr>
          <p:cNvSpPr txBox="1"/>
          <p:nvPr/>
        </p:nvSpPr>
        <p:spPr>
          <a:xfrm>
            <a:off x="2601238" y="2264461"/>
            <a:ext cx="374369" cy="461665"/>
          </a:xfrm>
          <a:prstGeom prst="rect">
            <a:avLst/>
          </a:prstGeom>
          <a:solidFill>
            <a:srgbClr val="99FF33">
              <a:alpha val="521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D405A42-197B-EA72-724F-28D2EDA329B0}"/>
              </a:ext>
            </a:extLst>
          </p:cNvPr>
          <p:cNvSpPr txBox="1"/>
          <p:nvPr/>
        </p:nvSpPr>
        <p:spPr>
          <a:xfrm>
            <a:off x="1653509" y="2265202"/>
            <a:ext cx="327681" cy="461665"/>
          </a:xfrm>
          <a:prstGeom prst="rect">
            <a:avLst/>
          </a:prstGeom>
          <a:solidFill>
            <a:srgbClr val="C00000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FE96CAD-D337-07C2-58AE-D489885AB847}"/>
              </a:ext>
            </a:extLst>
          </p:cNvPr>
          <p:cNvSpPr txBox="1"/>
          <p:nvPr/>
        </p:nvSpPr>
        <p:spPr>
          <a:xfrm>
            <a:off x="673845" y="3981072"/>
            <a:ext cx="374567" cy="461665"/>
          </a:xfrm>
          <a:prstGeom prst="rect">
            <a:avLst/>
          </a:prstGeom>
          <a:solidFill>
            <a:schemeClr val="accent3">
              <a:lumMod val="75000"/>
              <a:alpha val="4235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CFC753B-3867-8F68-C09F-0AC237ED2009}"/>
              </a:ext>
            </a:extLst>
          </p:cNvPr>
          <p:cNvSpPr txBox="1"/>
          <p:nvPr/>
        </p:nvSpPr>
        <p:spPr>
          <a:xfrm>
            <a:off x="2297861" y="3931189"/>
            <a:ext cx="374567" cy="461665"/>
          </a:xfrm>
          <a:prstGeom prst="rect">
            <a:avLst/>
          </a:prstGeom>
          <a:solidFill>
            <a:srgbClr val="FF5050">
              <a:alpha val="42745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20B0604020202020204" pitchFamily="66" charset="0"/>
              <a:ea typeface="+mn-ea"/>
              <a:cs typeface="Dreaming Outloud Pro" panose="020B0604020202020204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097BD20-641E-18B6-D56A-46912165790E}"/>
              </a:ext>
            </a:extLst>
          </p:cNvPr>
          <p:cNvSpPr txBox="1"/>
          <p:nvPr/>
        </p:nvSpPr>
        <p:spPr>
          <a:xfrm>
            <a:off x="3096591" y="3952428"/>
            <a:ext cx="327681" cy="461665"/>
          </a:xfrm>
          <a:prstGeom prst="rect">
            <a:avLst/>
          </a:prstGeom>
          <a:solidFill>
            <a:srgbClr val="CC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9637B95-E75D-B346-561D-D6D5057C1C91}"/>
              </a:ext>
            </a:extLst>
          </p:cNvPr>
          <p:cNvSpPr txBox="1"/>
          <p:nvPr/>
        </p:nvSpPr>
        <p:spPr>
          <a:xfrm>
            <a:off x="3854307" y="3959962"/>
            <a:ext cx="374567" cy="461665"/>
          </a:xfrm>
          <a:prstGeom prst="rect">
            <a:avLst/>
          </a:prstGeom>
          <a:solidFill>
            <a:srgbClr val="00CC99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C22B9AE-C8D4-B4B9-0DCE-68AB6F3A50E7}"/>
              </a:ext>
            </a:extLst>
          </p:cNvPr>
          <p:cNvSpPr txBox="1"/>
          <p:nvPr/>
        </p:nvSpPr>
        <p:spPr>
          <a:xfrm>
            <a:off x="4641166" y="3931189"/>
            <a:ext cx="374567" cy="461665"/>
          </a:xfrm>
          <a:prstGeom prst="rect">
            <a:avLst/>
          </a:prstGeom>
          <a:solidFill>
            <a:srgbClr val="F3B70D">
              <a:alpha val="4313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20B0604020202020204" pitchFamily="66" charset="0"/>
              <a:ea typeface="+mn-ea"/>
              <a:cs typeface="Dreaming Outloud Pro" panose="020B0604020202020204" pitchFamily="66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3D4FFA8-37EF-FC79-F162-E04108BBC884}"/>
              </a:ext>
            </a:extLst>
          </p:cNvPr>
          <p:cNvSpPr txBox="1"/>
          <p:nvPr/>
        </p:nvSpPr>
        <p:spPr>
          <a:xfrm>
            <a:off x="6303821" y="3931189"/>
            <a:ext cx="327681" cy="461665"/>
          </a:xfrm>
          <a:prstGeom prst="rect">
            <a:avLst/>
          </a:prstGeom>
          <a:solidFill>
            <a:srgbClr val="CC99FF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Script Pro" panose="020B0604020202020204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F805969-D139-CC18-81F8-8FBDAD591652}"/>
              </a:ext>
            </a:extLst>
          </p:cNvPr>
          <p:cNvSpPr txBox="1"/>
          <p:nvPr/>
        </p:nvSpPr>
        <p:spPr>
          <a:xfrm>
            <a:off x="8556755" y="3959962"/>
            <a:ext cx="374567" cy="461665"/>
          </a:xfrm>
          <a:prstGeom prst="rect">
            <a:avLst/>
          </a:prstGeom>
          <a:solidFill>
            <a:srgbClr val="00CC99">
              <a:alpha val="42353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95294D0-FB85-D709-5715-D3C6D2DC08C6}"/>
              </a:ext>
            </a:extLst>
          </p:cNvPr>
          <p:cNvSpPr txBox="1"/>
          <p:nvPr/>
        </p:nvSpPr>
        <p:spPr>
          <a:xfrm>
            <a:off x="9479227" y="2275831"/>
            <a:ext cx="2486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Make a poster using the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erman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message and draw a picture.  </a:t>
            </a:r>
          </a:p>
        </p:txBody>
      </p:sp>
    </p:spTree>
    <p:extLst>
      <p:ext uri="{BB962C8B-B14F-4D97-AF65-F5344CB8AC3E}">
        <p14:creationId xmlns:p14="http://schemas.microsoft.com/office/powerpoint/2010/main" val="368408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A_phonics_1.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5" grpId="0"/>
      <p:bldP spid="96" grpId="0"/>
      <p:bldP spid="68" grpId="0"/>
      <p:bldP spid="59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497" y="766865"/>
            <a:ext cx="1705863" cy="40011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108679" y="68335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 audio version</a:t>
            </a:r>
          </a:p>
        </p:txBody>
      </p:sp>
      <p:pic>
        <p:nvPicPr>
          <p:cNvPr id="9" name="Google Shape;338;p8">
            <a:hlinkClick r:id="" action="ppaction://noaction">
              <a:snd r:embed="rId4" name="T1A_phonics_1.1.wav"/>
            </a:hlinkClick>
            <a:extLst>
              <a:ext uri="{FF2B5EF4-FFF2-40B4-BE49-F238E27FC236}">
                <a16:creationId xmlns:a16="http://schemas.microsoft.com/office/drawing/2014/main" id="{82BC31D5-D385-4ED6-8856-5C98FCC18A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076" y="1906156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6558F953-9703-71B5-7A68-E7A00629E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32378"/>
              </p:ext>
            </p:extLst>
          </p:nvPr>
        </p:nvGraphicFramePr>
        <p:xfrm>
          <a:off x="831675" y="1252417"/>
          <a:ext cx="4422858" cy="4916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hr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chen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ie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gen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D09A45-E9E1-4AA6-80DF-6850B93E1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67526"/>
              </p:ext>
            </p:extLst>
          </p:nvPr>
        </p:nvGraphicFramePr>
        <p:xfrm>
          <a:off x="6096000" y="1244070"/>
          <a:ext cx="4422858" cy="4916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2239640469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786634523"/>
                    </a:ext>
                  </a:extLst>
                </a:gridCol>
              </a:tblGrid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05528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ben</a:t>
                      </a:r>
                      <a:endParaRPr lang="en-GB" sz="2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702308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nn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3842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hm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83304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20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den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05103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2000" b="1" dirty="0" err="1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89069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US" sz="2000" b="1" dirty="0" err="1">
                          <a:latin typeface="Century Gothic" panose="020B0502020202020204" pitchFamily="34" charset="0"/>
                        </a:rPr>
                        <a:t>gen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7639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d</a:t>
                      </a:r>
                      <a:r>
                        <a:rPr lang="en-US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h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73371"/>
                  </a:ext>
                </a:extLst>
              </a:tr>
              <a:tr h="546316">
                <a:tc>
                  <a:txBody>
                    <a:bodyPr/>
                    <a:lstStyle/>
                    <a:p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</a:t>
                      </a:r>
                      <a:r>
                        <a:rPr lang="en-US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2000" b="1" dirty="0" err="1">
                          <a:latin typeface="Century Gothic" panose="020B0502020202020204" pitchFamily="34" charset="0"/>
                        </a:rPr>
                        <a:t>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750464"/>
                  </a:ext>
                </a:extLst>
              </a:tr>
            </a:tbl>
          </a:graphicData>
        </a:graphic>
      </p:graphicFrame>
      <p:pic>
        <p:nvPicPr>
          <p:cNvPr id="28" name="Google Shape;338;p8">
            <a:hlinkClick r:id="" action="ppaction://noaction">
              <a:snd r:embed="rId6" name="T1A_phonics_1.2.wav"/>
            </a:hlinkClick>
            <a:extLst>
              <a:ext uri="{FF2B5EF4-FFF2-40B4-BE49-F238E27FC236}">
                <a16:creationId xmlns:a16="http://schemas.microsoft.com/office/drawing/2014/main" id="{27C04A57-C75B-470E-B8E8-F4A5F5BF14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623" y="2476956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Google Shape;338;p8">
            <a:hlinkClick r:id="" action="ppaction://noaction">
              <a:snd r:embed="rId7" name="T1A_phonics_1.3.wav"/>
            </a:hlinkClick>
            <a:extLst>
              <a:ext uri="{FF2B5EF4-FFF2-40B4-BE49-F238E27FC236}">
                <a16:creationId xmlns:a16="http://schemas.microsoft.com/office/drawing/2014/main" id="{58B81685-8A63-42F7-B43A-5CA3441720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2965570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Google Shape;338;p8">
            <a:hlinkClick r:id="" action="ppaction://noaction">
              <a:snd r:embed="rId8" name="T1A_phonics_1.4.wav"/>
            </a:hlinkClick>
            <a:extLst>
              <a:ext uri="{FF2B5EF4-FFF2-40B4-BE49-F238E27FC236}">
                <a16:creationId xmlns:a16="http://schemas.microsoft.com/office/drawing/2014/main" id="{ABF912AB-13F3-4C45-90A2-94FBC067CA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3498411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Google Shape;338;p8">
            <a:hlinkClick r:id="" action="ppaction://noaction">
              <a:snd r:embed="rId9" name="T1A_phonics_1.5.wav"/>
            </a:hlinkClick>
            <a:extLst>
              <a:ext uri="{FF2B5EF4-FFF2-40B4-BE49-F238E27FC236}">
                <a16:creationId xmlns:a16="http://schemas.microsoft.com/office/drawing/2014/main" id="{9074092E-F9A9-4102-95D9-4D796A6BDC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4034799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Google Shape;338;p8">
            <a:hlinkClick r:id="" action="ppaction://noaction">
              <a:snd r:embed="rId10" name="T1A_phonics_1.6.wav"/>
            </a:hlinkClick>
            <a:extLst>
              <a:ext uri="{FF2B5EF4-FFF2-40B4-BE49-F238E27FC236}">
                <a16:creationId xmlns:a16="http://schemas.microsoft.com/office/drawing/2014/main" id="{BBEBD290-7291-4064-8E34-7FDFDF320F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68" y="4564093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Google Shape;338;p8">
            <a:hlinkClick r:id="" action="ppaction://noaction">
              <a:snd r:embed="rId11" name="T1A_phonics_1.7.wav"/>
            </a:hlinkClick>
            <a:extLst>
              <a:ext uri="{FF2B5EF4-FFF2-40B4-BE49-F238E27FC236}">
                <a16:creationId xmlns:a16="http://schemas.microsoft.com/office/drawing/2014/main" id="{F252DA54-2B53-41A1-B0DB-7FECF97FE0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623" y="5130924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oogle Shape;338;p8">
            <a:hlinkClick r:id="" action="ppaction://noaction">
              <a:snd r:embed="rId12" name="T1A_phonics_1.8.wav"/>
            </a:hlinkClick>
            <a:extLst>
              <a:ext uri="{FF2B5EF4-FFF2-40B4-BE49-F238E27FC236}">
                <a16:creationId xmlns:a16="http://schemas.microsoft.com/office/drawing/2014/main" id="{33B1951C-D388-458B-82F0-9BE27854E6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623" y="5655982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Google Shape;338;p8">
            <a:hlinkClick r:id="" action="ppaction://noaction">
              <a:snd r:embed="rId13" name="T1A_phonics_1.9.wav"/>
            </a:hlinkClick>
            <a:extLst>
              <a:ext uri="{FF2B5EF4-FFF2-40B4-BE49-F238E27FC236}">
                <a16:creationId xmlns:a16="http://schemas.microsoft.com/office/drawing/2014/main" id="{29E6943B-1DF5-43F8-94A8-52045FFE14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4949" y="1921356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Google Shape;338;p8">
            <a:hlinkClick r:id="" action="ppaction://noaction">
              <a:snd r:embed="rId14" name="T1A_phonics_1.10.wav"/>
            </a:hlinkClick>
            <a:extLst>
              <a:ext uri="{FF2B5EF4-FFF2-40B4-BE49-F238E27FC236}">
                <a16:creationId xmlns:a16="http://schemas.microsoft.com/office/drawing/2014/main" id="{1D2202C0-C3D5-4EF8-8844-5F7C1A963E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496" y="2505603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Google Shape;338;p8">
            <a:hlinkClick r:id="" action="ppaction://noaction">
              <a:snd r:embed="rId15" name="T1A_phonics_1.11.wav"/>
            </a:hlinkClick>
            <a:extLst>
              <a:ext uri="{FF2B5EF4-FFF2-40B4-BE49-F238E27FC236}">
                <a16:creationId xmlns:a16="http://schemas.microsoft.com/office/drawing/2014/main" id="{8DBF886A-1037-429A-A735-96EAB5F749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741" y="2994217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Google Shape;338;p8">
            <a:hlinkClick r:id="" action="ppaction://noaction">
              <a:snd r:embed="rId16" name="T1A_phonics_1.12.wav"/>
            </a:hlinkClick>
            <a:extLst>
              <a:ext uri="{FF2B5EF4-FFF2-40B4-BE49-F238E27FC236}">
                <a16:creationId xmlns:a16="http://schemas.microsoft.com/office/drawing/2014/main" id="{D5018938-E2A1-4008-8D8E-4DF4E8C68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741" y="3527058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Google Shape;338;p8">
            <a:hlinkClick r:id="" action="ppaction://noaction">
              <a:snd r:embed="rId17" name="T1A_phonics_1.13.wav"/>
            </a:hlinkClick>
            <a:extLst>
              <a:ext uri="{FF2B5EF4-FFF2-40B4-BE49-F238E27FC236}">
                <a16:creationId xmlns:a16="http://schemas.microsoft.com/office/drawing/2014/main" id="{8BD35D32-EDD4-4F9D-B322-C5EE7F209C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0999" y="4063015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Google Shape;338;p8">
            <a:hlinkClick r:id="" action="ppaction://noaction">
              <a:snd r:embed="rId18" name="T1A_phonics_1.14.wav"/>
            </a:hlinkClick>
            <a:extLst>
              <a:ext uri="{FF2B5EF4-FFF2-40B4-BE49-F238E27FC236}">
                <a16:creationId xmlns:a16="http://schemas.microsoft.com/office/drawing/2014/main" id="{F87707DD-F37F-4AFF-AF2C-BD39234C0D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741" y="4592740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Google Shape;338;p8">
            <a:hlinkClick r:id="" action="ppaction://noaction">
              <a:snd r:embed="rId19" name="T1A_phonics_1.15.wav"/>
            </a:hlinkClick>
            <a:extLst>
              <a:ext uri="{FF2B5EF4-FFF2-40B4-BE49-F238E27FC236}">
                <a16:creationId xmlns:a16="http://schemas.microsoft.com/office/drawing/2014/main" id="{60B3AAB6-8DE0-4F8C-99CA-097BEC9F75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496" y="5155480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Google Shape;338;p8">
            <a:hlinkClick r:id="" action="ppaction://noaction">
              <a:snd r:embed="rId20" name="T1A_phonics_1.16.wav"/>
            </a:hlinkClick>
            <a:extLst>
              <a:ext uri="{FF2B5EF4-FFF2-40B4-BE49-F238E27FC236}">
                <a16:creationId xmlns:a16="http://schemas.microsoft.com/office/drawing/2014/main" id="{5EE7BCEE-A8E1-48E7-BBA9-24AAC2F485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496" y="5711523"/>
            <a:ext cx="358202" cy="34667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80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66272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600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ns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22694" y="59558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26" name="Picture 2" descr="Free illustrations of Slate">
            <a:extLst>
              <a:ext uri="{FF2B5EF4-FFF2-40B4-BE49-F238E27FC236}">
                <a16:creationId xmlns:a16="http://schemas.microsoft.com/office/drawing/2014/main" id="{422A4449-2FDF-0BEF-4EF5-0B43EE5F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16" y="3601807"/>
            <a:ext cx="2342624" cy="1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e illustrations of Crowd">
            <a:extLst>
              <a:ext uri="{FF2B5EF4-FFF2-40B4-BE49-F238E27FC236}">
                <a16:creationId xmlns:a16="http://schemas.microsoft.com/office/drawing/2014/main" id="{82D0CD7E-BD28-6A6D-ED32-5D79B986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579" y="4126961"/>
            <a:ext cx="1341120" cy="8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5911F0-594C-4103-88DF-0546B56E0AA4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do]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3D270-B66E-4AE5-8AE6-11336FC62626}"/>
              </a:ext>
            </a:extLst>
          </p:cNvPr>
          <p:cNvSpPr txBox="1"/>
          <p:nvPr/>
        </p:nvSpPr>
        <p:spPr>
          <a:xfrm>
            <a:off x="8093364" y="6044264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[us]</a:t>
            </a:r>
          </a:p>
        </p:txBody>
      </p:sp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66272" y="30480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[a]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aphic 14" descr="Flip calendar">
            <a:extLst>
              <a:ext uri="{FF2B5EF4-FFF2-40B4-BE49-F238E27FC236}">
                <a16:creationId xmlns:a16="http://schemas.microsoft.com/office/drawing/2014/main" id="{348B70BA-6A3F-FA34-477F-006C4965D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401" y="3078975"/>
            <a:ext cx="1688341" cy="1690951"/>
          </a:xfrm>
          <a:prstGeom prst="rect">
            <a:avLst/>
          </a:prstGeom>
        </p:spPr>
      </p:pic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22694" y="59558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[a]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26" name="Picture 2" descr="Free illustrations of Slate">
            <a:extLst>
              <a:ext uri="{FF2B5EF4-FFF2-40B4-BE49-F238E27FC236}">
                <a16:creationId xmlns:a16="http://schemas.microsoft.com/office/drawing/2014/main" id="{422A4449-2FDF-0BEF-4EF5-0B43EE5F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96" y="3399957"/>
            <a:ext cx="2342624" cy="1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98B911-D63D-4679-DF30-1A413B133B44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[year]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2D271-EEF0-208F-32BD-E886E82A918A}"/>
              </a:ext>
            </a:extLst>
          </p:cNvPr>
          <p:cNvSpPr txBox="1"/>
          <p:nvPr/>
        </p:nvSpPr>
        <p:spPr>
          <a:xfrm>
            <a:off x="8099583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make]</a:t>
            </a:r>
          </a:p>
        </p:txBody>
      </p:sp>
    </p:spTree>
    <p:extLst>
      <p:ext uri="{BB962C8B-B14F-4D97-AF65-F5344CB8AC3E}">
        <p14:creationId xmlns:p14="http://schemas.microsoft.com/office/powerpoint/2010/main" val="97143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[o]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052" name="Picture 4" descr="Free vector graphics of Down">
            <a:extLst>
              <a:ext uri="{FF2B5EF4-FFF2-40B4-BE49-F238E27FC236}">
                <a16:creationId xmlns:a16="http://schemas.microsoft.com/office/drawing/2014/main" id="{89DDE1C8-1E15-1781-EC32-7E116693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38752" y="3878195"/>
            <a:ext cx="486591" cy="9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vector graphics of Arrow">
            <a:extLst>
              <a:ext uri="{FF2B5EF4-FFF2-40B4-BE49-F238E27FC236}">
                <a16:creationId xmlns:a16="http://schemas.microsoft.com/office/drawing/2014/main" id="{8C778C9D-7227-C026-45C5-64B2C5CE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32" y="3222875"/>
            <a:ext cx="1310640" cy="6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9ED698-78C4-DFFE-901E-EA1CC8116846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[so]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7144A-0483-94A5-F9A8-BFE411240265}"/>
              </a:ext>
            </a:extLst>
          </p:cNvPr>
          <p:cNvSpPr txBox="1"/>
          <p:nvPr/>
        </p:nvSpPr>
        <p:spPr>
          <a:xfrm>
            <a:off x="7945596" y="6076300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[from]</a:t>
            </a:r>
          </a:p>
        </p:txBody>
      </p:sp>
    </p:spTree>
    <p:extLst>
      <p:ext uri="{BB962C8B-B14F-4D97-AF65-F5344CB8AC3E}">
        <p14:creationId xmlns:p14="http://schemas.microsoft.com/office/powerpoint/2010/main" val="325755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890892" y="522865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ie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074" name="Picture 2" descr="Free illustrations of Why">
            <a:extLst>
              <a:ext uri="{FF2B5EF4-FFF2-40B4-BE49-F238E27FC236}">
                <a16:creationId xmlns:a16="http://schemas.microsoft.com/office/drawing/2014/main" id="{5DF35391-EBE1-A847-0D9B-79DD46FE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28" y="3116195"/>
            <a:ext cx="154432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illustrations of Man">
            <a:extLst>
              <a:ext uri="{FF2B5EF4-FFF2-40B4-BE49-F238E27FC236}">
                <a16:creationId xmlns:a16="http://schemas.microsoft.com/office/drawing/2014/main" id="{7876F50E-CB7D-1F41-0ABE-EBAFB2A2E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34" y="2869749"/>
            <a:ext cx="1361572" cy="13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18E063-7D90-19B8-A33D-86DC1A373609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[because]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1D28E-7673-FC55-9EB8-321C4C10438A}"/>
              </a:ext>
            </a:extLst>
          </p:cNvPr>
          <p:cNvSpPr txBox="1"/>
          <p:nvPr/>
        </p:nvSpPr>
        <p:spPr>
          <a:xfrm>
            <a:off x="7996382" y="6158703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lie]</a:t>
            </a:r>
          </a:p>
        </p:txBody>
      </p:sp>
    </p:spTree>
    <p:extLst>
      <p:ext uri="{BB962C8B-B14F-4D97-AF65-F5344CB8AC3E}">
        <p14:creationId xmlns:p14="http://schemas.microsoft.com/office/powerpoint/2010/main" val="144927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ben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short [e]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Picture 2" descr="Free illustrations of Why">
            <a:extLst>
              <a:ext uri="{FF2B5EF4-FFF2-40B4-BE49-F238E27FC236}">
                <a16:creationId xmlns:a16="http://schemas.microsoft.com/office/drawing/2014/main" id="{CF05E06B-27E1-74EF-9A4D-A3808DE5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03" y="3947242"/>
            <a:ext cx="154432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ree vector graphics of House">
            <a:extLst>
              <a:ext uri="{FF2B5EF4-FFF2-40B4-BE49-F238E27FC236}">
                <a16:creationId xmlns:a16="http://schemas.microsoft.com/office/drawing/2014/main" id="{88B9A4AE-D6FA-5E38-236B-CC9B8F22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22" y="3622617"/>
            <a:ext cx="1767840" cy="12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BE9114-85DC-8C91-D31A-E3889E84D372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live]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58C44-482C-4D2E-A2F8-3269BC1E0433}"/>
              </a:ext>
            </a:extLst>
          </p:cNvPr>
          <p:cNvSpPr txBox="1"/>
          <p:nvPr/>
        </p:nvSpPr>
        <p:spPr>
          <a:xfrm>
            <a:off x="8270744" y="5984193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[then, because]</a:t>
            </a:r>
          </a:p>
        </p:txBody>
      </p:sp>
    </p:spTree>
    <p:extLst>
      <p:ext uri="{BB962C8B-B14F-4D97-AF65-F5344CB8AC3E}">
        <p14:creationId xmlns:p14="http://schemas.microsoft.com/office/powerpoint/2010/main" val="71983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long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nden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hm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short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122" name="Picture 2" descr="Free vector graphics of Detective">
            <a:extLst>
              <a:ext uri="{FF2B5EF4-FFF2-40B4-BE49-F238E27FC236}">
                <a16:creationId xmlns:a16="http://schemas.microsoft.com/office/drawing/2014/main" id="{97C7D6AA-CC6B-BE6C-331C-C4C9F362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17" y="3495824"/>
            <a:ext cx="1363783" cy="13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vector graphics of Blonde">
            <a:extLst>
              <a:ext uri="{FF2B5EF4-FFF2-40B4-BE49-F238E27FC236}">
                <a16:creationId xmlns:a16="http://schemas.microsoft.com/office/drawing/2014/main" id="{DD9EDC0D-9216-2FA7-0138-3321FBFC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30" y="3466196"/>
            <a:ext cx="1069340" cy="14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3A788B-2D1F-526D-9B83-0AD4BCC34E60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[him]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066AA-176F-CF53-28B1-CC60F9487CDE}"/>
              </a:ext>
            </a:extLst>
          </p:cNvPr>
          <p:cNvSpPr txBox="1"/>
          <p:nvPr/>
        </p:nvSpPr>
        <p:spPr>
          <a:xfrm>
            <a:off x="7996382" y="6027717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find]</a:t>
            </a:r>
          </a:p>
        </p:txBody>
      </p:sp>
    </p:spTree>
    <p:extLst>
      <p:ext uri="{BB962C8B-B14F-4D97-AF65-F5344CB8AC3E}">
        <p14:creationId xmlns:p14="http://schemas.microsoft.com/office/powerpoint/2010/main" val="220561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w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eigen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w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[</a:t>
            </a:r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z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146" name="Picture 2" descr="Free illustrations of Female">
            <a:extLst>
              <a:ext uri="{FF2B5EF4-FFF2-40B4-BE49-F238E27FC236}">
                <a16:creationId xmlns:a16="http://schemas.microsoft.com/office/drawing/2014/main" id="{A14958EE-A338-87B6-DF88-ABAC3E79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3312638"/>
            <a:ext cx="2357120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vector graphics of Presentation">
            <a:extLst>
              <a:ext uri="{FF2B5EF4-FFF2-40B4-BE49-F238E27FC236}">
                <a16:creationId xmlns:a16="http://schemas.microsoft.com/office/drawing/2014/main" id="{E5DC4C6E-4379-E06B-7938-34B7F5FD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14" y="2993116"/>
            <a:ext cx="2187909" cy="15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7DA957-8380-C92C-38FE-581AD38320D5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[who?]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124ED-776F-5F8F-3A41-3E04156D1559}"/>
              </a:ext>
            </a:extLst>
          </p:cNvPr>
          <p:cNvSpPr txBox="1"/>
          <p:nvPr/>
        </p:nvSpPr>
        <p:spPr>
          <a:xfrm>
            <a:off x="8119681" y="604626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[to show]</a:t>
            </a:r>
          </a:p>
        </p:txBody>
      </p:sp>
    </p:spTree>
    <p:extLst>
      <p:ext uri="{BB962C8B-B14F-4D97-AF65-F5344CB8AC3E}">
        <p14:creationId xmlns:p14="http://schemas.microsoft.com/office/powerpoint/2010/main" val="15534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123" y="1116988"/>
            <a:ext cx="1968291" cy="507855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646604" y="492228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soft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028572" y="1106194"/>
            <a:ext cx="1694345" cy="507856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26415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011270" y="5168586"/>
            <a:ext cx="4204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/>
              </a:rPr>
              <a:t>Sa</a:t>
            </a:r>
            <a:r>
              <a:rPr lang="en-GB" sz="6000" dirty="0">
                <a:solidFill>
                  <a:srgbClr val="FF0066"/>
                </a:solidFill>
                <a:latin typeface="Century Gothic"/>
              </a:rPr>
              <a:t>ch</a:t>
            </a:r>
            <a:r>
              <a:rPr lang="en-GB" sz="6000" dirty="0">
                <a:solidFill>
                  <a:srgbClr val="002060"/>
                </a:solidFill>
                <a:latin typeface="Century Gothic"/>
              </a:rPr>
              <a:t>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890892" y="516858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di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ch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stomShape 1">
            <a:extLst>
              <a:ext uri="{FF2B5EF4-FFF2-40B4-BE49-F238E27FC236}">
                <a16:creationId xmlns:a16="http://schemas.microsoft.com/office/drawing/2014/main" id="{3DBAA9E5-A0EE-008C-D99B-EFEC894EDD6B}"/>
              </a:ext>
            </a:extLst>
          </p:cNvPr>
          <p:cNvSpPr/>
          <p:nvPr/>
        </p:nvSpPr>
        <p:spPr>
          <a:xfrm>
            <a:off x="6599702" y="430173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 hard 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ch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7170" name="Picture 2" descr="Free vector graphics of You">
            <a:extLst>
              <a:ext uri="{FF2B5EF4-FFF2-40B4-BE49-F238E27FC236}">
                <a16:creationId xmlns:a16="http://schemas.microsoft.com/office/drawing/2014/main" id="{1569742A-6B5D-9721-03D9-244E466C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12" y="3767303"/>
            <a:ext cx="1361688" cy="1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42D3B38-1BF7-9288-012D-57F39D21E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0" y="3333749"/>
            <a:ext cx="1712120" cy="1666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44D972-9F45-66B0-42DF-A85E786A8768}"/>
              </a:ext>
            </a:extLst>
          </p:cNvPr>
          <p:cNvSpPr txBox="1"/>
          <p:nvPr/>
        </p:nvSpPr>
        <p:spPr>
          <a:xfrm>
            <a:off x="1988511" y="606168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[you, to you]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4387E1-BB9C-262E-EDE9-EEA6E6A34925}"/>
              </a:ext>
            </a:extLst>
          </p:cNvPr>
          <p:cNvSpPr txBox="1"/>
          <p:nvPr/>
        </p:nvSpPr>
        <p:spPr>
          <a:xfrm>
            <a:off x="8139972" y="6046265"/>
            <a:ext cx="223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[thing]</a:t>
            </a:r>
          </a:p>
        </p:txBody>
      </p:sp>
    </p:spTree>
    <p:extLst>
      <p:ext uri="{BB962C8B-B14F-4D97-AF65-F5344CB8AC3E}">
        <p14:creationId xmlns:p14="http://schemas.microsoft.com/office/powerpoint/2010/main" val="31935208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688</Words>
  <Application>Microsoft Office PowerPoint</Application>
  <PresentationFormat>Widescreen</PresentationFormat>
  <Paragraphs>239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Bookshelf Symbol 7</vt:lpstr>
      <vt:lpstr>Calibri</vt:lpstr>
      <vt:lpstr>Calibri Light</vt:lpstr>
      <vt:lpstr>Century Gothic</vt:lpstr>
      <vt:lpstr>Dreaming Outloud Pro</vt:lpstr>
      <vt:lpstr>Dreaming Outloud Script Pro</vt:lpstr>
      <vt:lpstr>Modern Love</vt:lpstr>
      <vt:lpstr>Segoe Print</vt:lpstr>
      <vt:lpstr>Symbol</vt:lpstr>
      <vt:lpstr>Wingdings</vt:lpstr>
      <vt:lpstr>1_Office Theme</vt:lpstr>
      <vt:lpstr>3_Office Theme</vt:lpstr>
      <vt:lpstr>Office Theme</vt:lpstr>
      <vt:lpstr>Describing me and others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aussprechen</vt:lpstr>
      <vt:lpstr>PowerPoint Presentation</vt:lpstr>
      <vt:lpstr>aussprechen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do</dc:title>
  <dc:creator>Rachel Hawkes</dc:creator>
  <cp:lastModifiedBy>Heike Krusemann</cp:lastModifiedBy>
  <cp:revision>42</cp:revision>
  <dcterms:created xsi:type="dcterms:W3CDTF">2022-02-16T09:56:41Z</dcterms:created>
  <dcterms:modified xsi:type="dcterms:W3CDTF">2022-10-14T13:03:44Z</dcterms:modified>
</cp:coreProperties>
</file>