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19"/>
  </p:notesMasterIdLst>
  <p:sldIdLst>
    <p:sldId id="257" r:id="rId4"/>
    <p:sldId id="930" r:id="rId5"/>
    <p:sldId id="301" r:id="rId6"/>
    <p:sldId id="1004" r:id="rId7"/>
    <p:sldId id="995" r:id="rId8"/>
    <p:sldId id="1008" r:id="rId9"/>
    <p:sldId id="1010" r:id="rId10"/>
    <p:sldId id="1014" r:id="rId11"/>
    <p:sldId id="1006" r:id="rId12"/>
    <p:sldId id="1009" r:id="rId13"/>
    <p:sldId id="1007" r:id="rId14"/>
    <p:sldId id="1015" r:id="rId15"/>
    <p:sldId id="1016" r:id="rId16"/>
    <p:sldId id="1017" r:id="rId17"/>
    <p:sldId id="10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E4A48-A233-FA48-9B07-FE4B2588E003}" v="24" dt="2023-09-25T14:00:58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8" autoAdjust="0"/>
    <p:restoredTop sz="63810" autoAdjust="0"/>
  </p:normalViewPr>
  <p:slideViewPr>
    <p:cSldViewPr snapToGrid="0">
      <p:cViewPr varScale="1">
        <p:scale>
          <a:sx n="75" d="100"/>
          <a:sy n="75" d="100"/>
        </p:scale>
        <p:origin x="1048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z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Zug [675] sitzen [231] Platz [326] Zimmer [665] zehn [333]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lesen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[305] sitzen [231]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[161] Antwort [522] Hilfe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Moment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langsam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manchmal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[382] oft [223]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schnell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[203] neben [266]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Aufgabe [256] Aktivität [1422] Beispiel [94] Bild [253] Blatt,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Blätter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[1270] Buch [300] Computer [1252] Frage [157] Frau [99] Heft [3862] Kuchen [4381] Lehrer [695] Lied [1733] Liste [1792] Preis [334] Schüler [556] Text [473] Tisch [529] Wort [194] Zimmer [665]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keine</a:t>
            </a:r>
            <a:r>
              <a:rPr lang="de-DE" sz="18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[46]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sie sind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Aktivität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[1422] Aufgabe [256] Beispiel [94] Frau [99] Freund, Freundin [273] Geburtstag [1779] Geschichte [262] Herr [154] Klasse [961] Lied [1733] Mensch [90]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Party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[2809] Person [357] Problem [210] Satz [432] Song [3373] Spiel [328] Spieler, Spielerin [822]  Sport [945] Text [473] Zimmer [665]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welcher, welche, welches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[122]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die</a:t>
            </a:r>
            <a:r>
              <a:rPr lang="de-DE" sz="1800" b="1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8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740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for Partner A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860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latin typeface="Arial"/>
              </a:rPr>
              <a:t>HANDOUT </a:t>
            </a:r>
            <a:r>
              <a:rPr lang="en-GB" sz="1200" b="1" strike="noStrike" spc="-1" dirty="0">
                <a:latin typeface="Arial"/>
              </a:rPr>
              <a:t>for Partner B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996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59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4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 Pupils know the song, this is a new verse to practise the new vocabulary.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SSC [z] by reading out tongue twisters.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en-GB" b="0" dirty="0"/>
              <a:t>1. Read out the tongue twisters or play the recordings. Each one is recorded three times in increasing speed. </a:t>
            </a:r>
            <a:br>
              <a:rPr lang="en-GB" b="1" dirty="0"/>
            </a:br>
            <a:r>
              <a:rPr lang="en-GB" b="0" dirty="0"/>
              <a:t>2. Start the timer. Pupil A tries to read all three tongue twisters,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en-GB" b="0" dirty="0"/>
              <a:t>3. Pupil B listens. If Pupil A makes a mistake, Pupil B can direct him/her to start again from the beginning.</a:t>
            </a:r>
            <a:br>
              <a:rPr lang="en-GB" b="0" dirty="0"/>
            </a:br>
            <a:r>
              <a:rPr lang="en-GB" b="0" dirty="0"/>
              <a:t>4.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comprehension and spoken pronunciation of new and previously taught vocabulary.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Starting from the play button, pupils work in pairs or chorally, led by the teacher, to complete the domino orally.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Note: they only need to pronounce the German word each time.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working as a whole class the teacher can click to provide the answers at each turn.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  The activity can be repeated to speed up recall.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 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 </a:t>
            </a:r>
            <a:r>
              <a:rPr lang="en-GB" b="0" dirty="0"/>
              <a:t>to practise aural comprehension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the numbered buttons to listen.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select 4 letters for each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correct after each one, to give pupils instant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If time allows, elicit the German sentences from pupils chorally and click again for the audio, to listen and check.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manchmal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Zimmer.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spreche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Wort.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manchmal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Buch.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Wasser.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manchmal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Kuchen.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Text.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02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(three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difference between the verb forms and pronouns in first and third person singular in a combined listening and speaking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Sie </a:t>
            </a:r>
            <a:r>
              <a:rPr lang="en-GB" b="0" dirty="0" err="1"/>
              <a:t>gibt</a:t>
            </a:r>
            <a:r>
              <a:rPr lang="en-GB" b="0" dirty="0"/>
              <a:t>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sentence ending based on whether they hear the ‘ich’ or the ‘er/</a:t>
            </a:r>
            <a:r>
              <a:rPr lang="en-GB" b="0" dirty="0" err="1"/>
              <a:t>sie</a:t>
            </a:r>
            <a:r>
              <a:rPr lang="en-GB" b="0" dirty="0"/>
              <a:t>’ form of the verb.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Person A writes the whole sentence in English: She gives no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Now give out the handouts.  DO NOT DISPLAY THE NEXT SLIDE until ready for feedback.  It has been animated to prevent accidental premature revealing of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 SLIDE ROUND 1 – DO NOT DISPLAY DURING THE TASK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Slide 1 of 2.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and click to reveal each pair of answers, making a full German sentence from A + B, and the English meaning.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roles, taking care NOT to click to reveal the prompts too 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 SLIDE ROUND 2 – DO NOT DISPLAY DURING THE TASK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Slide 2 of 2.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and click to reveal each pair of answers, making a full German sentence from A + B, and the English meaning.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roles, taking care NOT to click to reveal the prompts too early.</a:t>
            </a:r>
          </a:p>
          <a:p>
            <a:pPr marL="216000" indent="-216000">
              <a:lnSpc>
                <a:spcPct val="100000"/>
              </a:lnSpc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85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1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86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970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04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598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74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21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07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335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99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70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0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7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7.wav"/><Relationship Id="rId18" Type="http://schemas.openxmlformats.org/officeDocument/2006/relationships/audio" Target="../media/audio62.wav"/><Relationship Id="rId26" Type="http://schemas.openxmlformats.org/officeDocument/2006/relationships/audio" Target="../media/audio70.wav"/><Relationship Id="rId3" Type="http://schemas.openxmlformats.org/officeDocument/2006/relationships/audio" Target="../media/audio50.wav"/><Relationship Id="rId21" Type="http://schemas.openxmlformats.org/officeDocument/2006/relationships/audio" Target="../media/audio65.wav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audio" Target="../media/audio61.wav"/><Relationship Id="rId25" Type="http://schemas.openxmlformats.org/officeDocument/2006/relationships/audio" Target="../media/audio69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60.wav"/><Relationship Id="rId20" Type="http://schemas.openxmlformats.org/officeDocument/2006/relationships/audio" Target="../media/audio6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audio" Target="../media/audio55.wav"/><Relationship Id="rId24" Type="http://schemas.openxmlformats.org/officeDocument/2006/relationships/audio" Target="../media/audio68.wav"/><Relationship Id="rId5" Type="http://schemas.openxmlformats.org/officeDocument/2006/relationships/image" Target="../media/image30.png"/><Relationship Id="rId15" Type="http://schemas.openxmlformats.org/officeDocument/2006/relationships/audio" Target="../media/audio59.wav"/><Relationship Id="rId23" Type="http://schemas.openxmlformats.org/officeDocument/2006/relationships/audio" Target="../media/audio67.wav"/><Relationship Id="rId10" Type="http://schemas.openxmlformats.org/officeDocument/2006/relationships/audio" Target="../media/audio54.wav"/><Relationship Id="rId19" Type="http://schemas.openxmlformats.org/officeDocument/2006/relationships/audio" Target="../media/audio63.wav"/><Relationship Id="rId4" Type="http://schemas.openxmlformats.org/officeDocument/2006/relationships/image" Target="../media/image29.png"/><Relationship Id="rId9" Type="http://schemas.openxmlformats.org/officeDocument/2006/relationships/audio" Target="../media/audio53.wav"/><Relationship Id="rId14" Type="http://schemas.openxmlformats.org/officeDocument/2006/relationships/audio" Target="../media/audio58.wav"/><Relationship Id="rId22" Type="http://schemas.openxmlformats.org/officeDocument/2006/relationships/audio" Target="../media/audio66.wav"/><Relationship Id="rId27" Type="http://schemas.openxmlformats.org/officeDocument/2006/relationships/audio" Target="../media/audio7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9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gif"/><Relationship Id="rId12" Type="http://schemas.openxmlformats.org/officeDocument/2006/relationships/audio" Target="../media/audio3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audio" Target="../media/audio6.wav"/><Relationship Id="rId3" Type="http://schemas.openxmlformats.org/officeDocument/2006/relationships/image" Target="../media/image11.png"/><Relationship Id="rId21" Type="http://schemas.openxmlformats.org/officeDocument/2006/relationships/audio" Target="../media/audio9.wav"/><Relationship Id="rId7" Type="http://schemas.openxmlformats.org/officeDocument/2006/relationships/image" Target="../media/image9.svg"/><Relationship Id="rId12" Type="http://schemas.openxmlformats.org/officeDocument/2006/relationships/image" Target="../media/image17.png"/><Relationship Id="rId17" Type="http://schemas.openxmlformats.org/officeDocument/2006/relationships/audio" Target="../media/audio5.wav"/><Relationship Id="rId25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24" Type="http://schemas.openxmlformats.org/officeDocument/2006/relationships/audio" Target="../media/audio12.wav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23" Type="http://schemas.openxmlformats.org/officeDocument/2006/relationships/audio" Target="../media/audio11.wav"/><Relationship Id="rId10" Type="http://schemas.openxmlformats.org/officeDocument/2006/relationships/image" Target="../media/image15.png"/><Relationship Id="rId19" Type="http://schemas.openxmlformats.org/officeDocument/2006/relationships/audio" Target="../media/audio7.wav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18" Type="http://schemas.openxmlformats.org/officeDocument/2006/relationships/image" Target="../media/image9.sv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5" Type="http://schemas.openxmlformats.org/officeDocument/2006/relationships/image" Target="../media/image22.png"/><Relationship Id="rId10" Type="http://schemas.openxmlformats.org/officeDocument/2006/relationships/audio" Target="../media/audio21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audio" Target="../media/audio26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image" Target="../media/image9.svg"/><Relationship Id="rId10" Type="http://schemas.openxmlformats.org/officeDocument/2006/relationships/audio" Target="../media/audio31.wav"/><Relationship Id="rId4" Type="http://schemas.openxmlformats.org/officeDocument/2006/relationships/image" Target="../media/image8.png"/><Relationship Id="rId9" Type="http://schemas.openxmlformats.org/officeDocument/2006/relationships/audio" Target="../media/audio30.wav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3" Type="http://schemas.openxmlformats.org/officeDocument/2006/relationships/audio" Target="../media/audio35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svg"/><Relationship Id="rId11" Type="http://schemas.openxmlformats.org/officeDocument/2006/relationships/image" Target="../media/image27.sv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audio" Target="../media/audio36.wav"/><Relationship Id="rId9" Type="http://schemas.openxmlformats.org/officeDocument/2006/relationships/audio" Target="../media/audio3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svg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2.wav"/><Relationship Id="rId11" Type="http://schemas.openxmlformats.org/officeDocument/2006/relationships/audio" Target="../media/audio37.wav"/><Relationship Id="rId5" Type="http://schemas.openxmlformats.org/officeDocument/2006/relationships/audio" Target="../media/audio41.wav"/><Relationship Id="rId10" Type="http://schemas.openxmlformats.org/officeDocument/2006/relationships/image" Target="../media/image25.png"/><Relationship Id="rId4" Type="http://schemas.openxmlformats.org/officeDocument/2006/relationships/audio" Target="../media/audio40.wav"/><Relationship Id="rId9" Type="http://schemas.openxmlformats.org/officeDocument/2006/relationships/image" Target="../media/image9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svg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7.wav"/><Relationship Id="rId11" Type="http://schemas.openxmlformats.org/officeDocument/2006/relationships/audio" Target="../media/audio37.wav"/><Relationship Id="rId5" Type="http://schemas.openxmlformats.org/officeDocument/2006/relationships/audio" Target="../media/audio46.wav"/><Relationship Id="rId10" Type="http://schemas.openxmlformats.org/officeDocument/2006/relationships/image" Target="../media/image25.png"/><Relationship Id="rId4" Type="http://schemas.openxmlformats.org/officeDocument/2006/relationships/audio" Target="../media/audio45.wav"/><Relationship Id="rId9" Type="http://schemas.openxmlformats.org/officeDocument/2006/relationships/image" Target="../media/image9.sv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11" name="TextBox 10">
            <a:hlinkClick r:id="" action="ppaction://noaction">
              <a:snd r:embed="rId4" name="T1_W10F_1.1.wav"/>
            </a:hlinkClick>
            <a:extLst>
              <a:ext uri="{FF2B5EF4-FFF2-40B4-BE49-F238E27FC236}">
                <a16:creationId xmlns:a16="http://schemas.microsoft.com/office/drawing/2014/main" id="{6E265187-12D8-403F-A3F5-8EAA2FFB6DB2}"/>
              </a:ext>
            </a:extLst>
          </p:cNvPr>
          <p:cNvSpPr txBox="1"/>
          <p:nvPr/>
        </p:nvSpPr>
        <p:spPr>
          <a:xfrm>
            <a:off x="429334" y="4119069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Neu* an der Schule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AFFB5EB-D558-4EF0-B792-35131CA01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5" y="1902874"/>
            <a:ext cx="1529679" cy="21880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3B7AEE-293F-4905-9EF9-1E9C1740585F}"/>
              </a:ext>
            </a:extLst>
          </p:cNvPr>
          <p:cNvGrpSpPr/>
          <p:nvPr/>
        </p:nvGrpSpPr>
        <p:grpSpPr>
          <a:xfrm>
            <a:off x="2545492" y="1251295"/>
            <a:ext cx="1716275" cy="1489762"/>
            <a:chOff x="2545492" y="1251295"/>
            <a:chExt cx="1716275" cy="14897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551E40C2-D135-45D4-A67F-84B2DF4FC0CD}"/>
                </a:ext>
              </a:extLst>
            </p:cNvPr>
            <p:cNvSpPr/>
            <p:nvPr/>
          </p:nvSpPr>
          <p:spPr>
            <a:xfrm>
              <a:off x="2545492" y="1251295"/>
              <a:ext cx="1716275" cy="1411282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3B65FE6D-A2C1-4C77-975B-A37EEBEE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32" y="1329775"/>
              <a:ext cx="1529679" cy="14112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86600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friend (f)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Mrs, Ms, Miss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eat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0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1_W10F_9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essen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1_W10F_9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lesen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1_W10F_9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sprechen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1_W10F_9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34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Moment</a:t>
            </a:r>
          </a:p>
        </p:txBody>
      </p:sp>
      <p:sp>
        <p:nvSpPr>
          <p:cNvPr id="59" name="TextBox 58">
            <a:hlinkClick r:id="" action="ppaction://noaction">
              <a:snd r:embed="rId11" name="T1_W10F_9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langsam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1_W10F_9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manchmal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1_W10F_9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1_W10F_9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schnell</a:t>
            </a:r>
          </a:p>
        </p:txBody>
      </p:sp>
      <p:sp>
        <p:nvSpPr>
          <p:cNvPr id="63" name="TextBox 62">
            <a:hlinkClick r:id="" action="ppaction://noaction">
              <a:snd r:embed="rId15" name="T1_W10F_9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Antwort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1_W10F_9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Aufgabe</a:t>
            </a:r>
          </a:p>
        </p:txBody>
      </p:sp>
      <p:sp>
        <p:nvSpPr>
          <p:cNvPr id="65" name="TextBox 64">
            <a:hlinkClick r:id="" action="ppaction://noaction">
              <a:snd r:embed="rId17" name="T1_W10F_9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Beispiel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1_W10F_9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Kuchen</a:t>
            </a:r>
          </a:p>
        </p:txBody>
      </p:sp>
      <p:sp>
        <p:nvSpPr>
          <p:cNvPr id="67" name="TextBox 66">
            <a:hlinkClick r:id="" action="ppaction://noaction">
              <a:snd r:embed="rId19" name="T1_W10F_9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Buch</a:t>
            </a:r>
          </a:p>
        </p:txBody>
      </p:sp>
      <p:sp>
        <p:nvSpPr>
          <p:cNvPr id="68" name="TextBox 67">
            <a:hlinkClick r:id="" action="ppaction://noaction">
              <a:snd r:embed="rId20" name="T1_W10F_9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Frau</a:t>
            </a:r>
          </a:p>
        </p:txBody>
      </p:sp>
      <p:sp>
        <p:nvSpPr>
          <p:cNvPr id="69" name="TextBox 68">
            <a:hlinkClick r:id="" action="ppaction://noaction">
              <a:snd r:embed="rId21" name="T1_W10F_9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Lied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1_W10F_9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1718" y="1873503"/>
            <a:ext cx="260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Geschichte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1_W10F_9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Herr</a:t>
            </a:r>
          </a:p>
        </p:txBody>
      </p:sp>
      <p:sp>
        <p:nvSpPr>
          <p:cNvPr id="72" name="TextBox 71">
            <a:hlinkClick r:id="" action="ppaction://noaction">
              <a:snd r:embed="rId24" name="T1_W10F_9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Spiel</a:t>
            </a:r>
          </a:p>
        </p:txBody>
      </p:sp>
      <p:sp>
        <p:nvSpPr>
          <p:cNvPr id="73" name="TextBox 72">
            <a:hlinkClick r:id="" action="ppaction://noaction">
              <a:snd r:embed="rId25" name="T1_W10F_9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Klasse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1_W10F_9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Freundin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1_W10F_9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449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117395" y="3071648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She eats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read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speaks…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eat…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D30428BC-33A7-A6BA-2FD9-78F2F85E4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75953"/>
              </p:ext>
            </p:extLst>
          </p:nvPr>
        </p:nvGraphicFramePr>
        <p:xfrm>
          <a:off x="196537" y="4020822"/>
          <a:ext cx="5231514" cy="2659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674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70840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0719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604B0733-7D8D-4FFC-9046-795BC1DEB64E}"/>
              </a:ext>
            </a:extLst>
          </p:cNvPr>
          <p:cNvGrpSpPr/>
          <p:nvPr/>
        </p:nvGrpSpPr>
        <p:grpSpPr>
          <a:xfrm>
            <a:off x="6114574" y="774523"/>
            <a:ext cx="914400" cy="914400"/>
            <a:chOff x="7172512" y="1121434"/>
            <a:chExt cx="914400" cy="914400"/>
          </a:xfrm>
        </p:grpSpPr>
        <p:pic>
          <p:nvPicPr>
            <p:cNvPr id="31" name="Graphic 30" descr="User">
              <a:extLst>
                <a:ext uri="{FF2B5EF4-FFF2-40B4-BE49-F238E27FC236}">
                  <a16:creationId xmlns:a16="http://schemas.microsoft.com/office/drawing/2014/main" id="{99D25CE2-BEE1-4B70-B3B6-DC80A34E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4B756C-66B8-4E8C-88F8-F6AB532BCCB3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A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33" name="Table 10">
            <a:extLst>
              <a:ext uri="{FF2B5EF4-FFF2-40B4-BE49-F238E27FC236}">
                <a16:creationId xmlns:a16="http://schemas.microsoft.com/office/drawing/2014/main" id="{EF28C41D-734A-436D-AE43-A42AB62B1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465397"/>
              </p:ext>
            </p:extLst>
          </p:nvPr>
        </p:nvGraphicFramePr>
        <p:xfrm>
          <a:off x="6210168" y="1778321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Listen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Lieder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Buch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schnell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123DE836-EFEE-41B4-AAC4-C4A8846465FB}"/>
              </a:ext>
            </a:extLst>
          </p:cNvPr>
          <p:cNvGrpSpPr/>
          <p:nvPr/>
        </p:nvGrpSpPr>
        <p:grpSpPr>
          <a:xfrm>
            <a:off x="7189131" y="821713"/>
            <a:ext cx="1394164" cy="644004"/>
            <a:chOff x="7824830" y="2162370"/>
            <a:chExt cx="2325378" cy="1321502"/>
          </a:xfrm>
        </p:grpSpPr>
        <p:sp>
          <p:nvSpPr>
            <p:cNvPr id="35" name="Oval Callout 13">
              <a:extLst>
                <a:ext uri="{FF2B5EF4-FFF2-40B4-BE49-F238E27FC236}">
                  <a16:creationId xmlns:a16="http://schemas.microsoft.com/office/drawing/2014/main" id="{D01D9024-8165-4B74-96DB-E2EC88986E46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66D880-336D-4B28-B0B6-D7A9AC5E394D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B195395-FF90-4969-9DE6-D8B9224E1287}"/>
              </a:ext>
            </a:extLst>
          </p:cNvPr>
          <p:cNvSpPr txBox="1"/>
          <p:nvPr/>
        </p:nvSpPr>
        <p:spPr>
          <a:xfrm>
            <a:off x="2351314" y="887462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21960-D556-497C-A9EE-39B76CB0EA84}"/>
              </a:ext>
            </a:extLst>
          </p:cNvPr>
          <p:cNvSpPr txBox="1"/>
          <p:nvPr/>
        </p:nvSpPr>
        <p:spPr>
          <a:xfrm>
            <a:off x="8785541" y="976860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FA1F8A-5CF9-451F-9D93-752984CA6279}"/>
              </a:ext>
            </a:extLst>
          </p:cNvPr>
          <p:cNvCxnSpPr/>
          <p:nvPr/>
        </p:nvCxnSpPr>
        <p:spPr>
          <a:xfrm>
            <a:off x="5815684" y="1082247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884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6008914" y="606971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B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5992186" y="3141512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6199815" y="1634802"/>
            <a:ext cx="5115412" cy="18577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give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She reads…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eats…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read…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7100200" y="836541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20956C1F-6D55-D083-673C-A57A60323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656850"/>
              </p:ext>
            </p:extLst>
          </p:nvPr>
        </p:nvGraphicFramePr>
        <p:xfrm>
          <a:off x="6173297" y="4064424"/>
          <a:ext cx="5231514" cy="2659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674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70840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0719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6931F8D1-B4DF-44DE-A747-6EFE6C7E37AB}"/>
              </a:ext>
            </a:extLst>
          </p:cNvPr>
          <p:cNvGrpSpPr/>
          <p:nvPr/>
        </p:nvGrpSpPr>
        <p:grpSpPr>
          <a:xfrm>
            <a:off x="159658" y="749461"/>
            <a:ext cx="914400" cy="914400"/>
            <a:chOff x="7172512" y="1121434"/>
            <a:chExt cx="914400" cy="914400"/>
          </a:xfrm>
        </p:grpSpPr>
        <p:pic>
          <p:nvPicPr>
            <p:cNvPr id="31" name="Graphic 30" descr="User">
              <a:extLst>
                <a:ext uri="{FF2B5EF4-FFF2-40B4-BE49-F238E27FC236}">
                  <a16:creationId xmlns:a16="http://schemas.microsoft.com/office/drawing/2014/main" id="{524A3E97-D16F-4CAA-AB05-C652749A5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165836-F550-441F-A677-94FB3D7CA23C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aphicFrame>
        <p:nvGraphicFramePr>
          <p:cNvPr id="34" name="Table 10">
            <a:extLst>
              <a:ext uri="{FF2B5EF4-FFF2-40B4-BE49-F238E27FC236}">
                <a16:creationId xmlns:a16="http://schemas.microsoft.com/office/drawing/2014/main" id="{DE0D9861-7203-4070-BD65-F52CE3976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44461"/>
              </p:ext>
            </p:extLst>
          </p:nvPr>
        </p:nvGraphicFramePr>
        <p:xfrm>
          <a:off x="191396" y="1935168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Deutsch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schnell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A6C47787-7626-4C3A-A89A-84C3E81A7F35}"/>
              </a:ext>
            </a:extLst>
          </p:cNvPr>
          <p:cNvGrpSpPr/>
          <p:nvPr/>
        </p:nvGrpSpPr>
        <p:grpSpPr>
          <a:xfrm>
            <a:off x="1097720" y="1016110"/>
            <a:ext cx="1394164" cy="644004"/>
            <a:chOff x="7824830" y="2162370"/>
            <a:chExt cx="2325378" cy="1321502"/>
          </a:xfrm>
        </p:grpSpPr>
        <p:sp>
          <p:nvSpPr>
            <p:cNvPr id="36" name="Oval Callout 13">
              <a:extLst>
                <a:ext uri="{FF2B5EF4-FFF2-40B4-BE49-F238E27FC236}">
                  <a16:creationId xmlns:a16="http://schemas.microsoft.com/office/drawing/2014/main" id="{D9128873-2979-4CCD-ADD2-1B5DEF74E04D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DB7CD0-4D1D-4208-9000-A316AE733192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EF67AA8-08A3-43A9-A098-A5C88CD3F866}"/>
              </a:ext>
            </a:extLst>
          </p:cNvPr>
          <p:cNvSpPr txBox="1"/>
          <p:nvPr/>
        </p:nvSpPr>
        <p:spPr>
          <a:xfrm>
            <a:off x="2593887" y="1082729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41E343-6317-4C16-9289-B8D8764E90CE}"/>
              </a:ext>
            </a:extLst>
          </p:cNvPr>
          <p:cNvSpPr txBox="1"/>
          <p:nvPr/>
        </p:nvSpPr>
        <p:spPr>
          <a:xfrm>
            <a:off x="8785541" y="976860"/>
            <a:ext cx="298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</p:spTree>
    <p:extLst>
      <p:ext uri="{BB962C8B-B14F-4D97-AF65-F5344CB8AC3E}">
        <p14:creationId xmlns:p14="http://schemas.microsoft.com/office/powerpoint/2010/main" val="397499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90179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das Buch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er Kuchen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ssen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der M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oment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die A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ntwort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esen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hlinkClick r:id="" action="ppaction://noaction">
              <a:snd r:embed="rId6" name="T1_W10F_9.2.wav"/>
            </a:hlinkClick>
            <a:extLst>
              <a:ext uri="{FF2B5EF4-FFF2-40B4-BE49-F238E27FC236}">
                <a16:creationId xmlns:a16="http://schemas.microsoft.com/office/drawing/2014/main" id="{4B736AAD-9DBA-EEBF-A4CF-56DEE3641C8C}"/>
              </a:ext>
            </a:extLst>
          </p:cNvPr>
          <p:cNvSpPr txBox="1"/>
          <p:nvPr/>
        </p:nvSpPr>
        <p:spPr>
          <a:xfrm>
            <a:off x="3403907" y="66945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094B9-51E3-3C01-E895-18A293BC48D3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1928372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36040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friend (f)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are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the)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Mrs, Ms, Miss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eat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18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2575DC-DE28-4175-9A4F-B01E31866F4D}"/>
              </a:ext>
            </a:extLst>
          </p:cNvPr>
          <p:cNvSpPr/>
          <p:nvPr/>
        </p:nvSpPr>
        <p:spPr>
          <a:xfrm>
            <a:off x="249745" y="2021556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434119" y="2156708"/>
            <a:ext cx="78723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schön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Wunderbar!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0090D17-D4A7-4E9D-A871-B580CD99C8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75"/>
          <a:stretch/>
        </p:blipFill>
        <p:spPr>
          <a:xfrm>
            <a:off x="7612606" y="1436938"/>
            <a:ext cx="2890245" cy="2769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EAE29-4E78-485B-9CB1-08A0FE72E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292" y="1936961"/>
            <a:ext cx="2088450" cy="2340293"/>
          </a:xfrm>
          <a:prstGeom prst="rect">
            <a:avLst/>
          </a:prstGeom>
        </p:spPr>
      </p:pic>
      <p:pic>
        <p:nvPicPr>
          <p:cNvPr id="12" name="Picture 12" descr="Free vector graphics of Blackboard">
            <a:extLst>
              <a:ext uri="{FF2B5EF4-FFF2-40B4-BE49-F238E27FC236}">
                <a16:creationId xmlns:a16="http://schemas.microsoft.com/office/drawing/2014/main" id="{727BC2C6-18E2-9B73-FF72-BA4AF80B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996" y="4462193"/>
            <a:ext cx="2975532" cy="22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" action="ppaction://noaction">
              <a:snd r:embed="rId9" name="T1_W10F_2.1.wav"/>
            </a:hlinkClick>
            <a:extLst>
              <a:ext uri="{FF2B5EF4-FFF2-40B4-BE49-F238E27FC236}">
                <a16:creationId xmlns:a16="http://schemas.microsoft.com/office/drawing/2014/main" id="{8AED9748-3B37-B41F-AB84-6A0E2DBA8768}"/>
              </a:ext>
            </a:extLst>
          </p:cNvPr>
          <p:cNvSpPr txBox="1"/>
          <p:nvPr/>
        </p:nvSpPr>
        <p:spPr>
          <a:xfrm>
            <a:off x="2882538" y="11025"/>
            <a:ext cx="7620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Johanna und Aisha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‘Hallo’ Lied für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England.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502BFCA-7103-4E48-A537-47AABF7FF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1276" y="10041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2" name="T1_W1_8.2.wav"/>
            </a:hlinkClick>
            <a:extLst>
              <a:ext uri="{FF2B5EF4-FFF2-40B4-BE49-F238E27FC236}">
                <a16:creationId xmlns:a16="http://schemas.microsoft.com/office/drawing/2014/main" id="{AA39FA05-8009-4F16-A95C-FCF13B56ECAF}"/>
              </a:ext>
            </a:extLst>
          </p:cNvPr>
          <p:cNvSpPr/>
          <p:nvPr/>
        </p:nvSpPr>
        <p:spPr>
          <a:xfrm>
            <a:off x="1155676" y="1131643"/>
            <a:ext cx="3165488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2" name="T1_W1_8.2.wav"/>
            </a:hlinkClick>
            <a:extLst>
              <a:ext uri="{FF2B5EF4-FFF2-40B4-BE49-F238E27FC236}">
                <a16:creationId xmlns:a16="http://schemas.microsoft.com/office/drawing/2014/main" id="{E3B74B75-8D5C-477A-B199-9409CEE8B3E7}"/>
              </a:ext>
            </a:extLst>
          </p:cNvPr>
          <p:cNvSpPr/>
          <p:nvPr/>
        </p:nvSpPr>
        <p:spPr>
          <a:xfrm>
            <a:off x="1127938" y="1167108"/>
            <a:ext cx="319322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sing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T1_W1_8.3">
            <a:hlinkClick r:id="" action="ppaction://media"/>
            <a:extLst>
              <a:ext uri="{FF2B5EF4-FFF2-40B4-BE49-F238E27FC236}">
                <a16:creationId xmlns:a16="http://schemas.microsoft.com/office/drawing/2014/main" id="{3D842BE4-D31F-38D7-1413-111B1335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99456" y="1553589"/>
            <a:ext cx="928482" cy="928482"/>
          </a:xfrm>
          <a:prstGeom prst="rect">
            <a:avLst/>
          </a:prstGeom>
        </p:spPr>
      </p:pic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31971B52-F200-494C-AAB0-7C95D5A34C8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1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88CEB8A-A114-05AF-4CDB-BFE2F5D5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050" y="2439532"/>
            <a:ext cx="519784" cy="633239"/>
          </a:xfrm>
          <a:prstGeom prst="rect">
            <a:avLst/>
          </a:prstGeom>
        </p:spPr>
      </p:pic>
      <p:pic>
        <p:nvPicPr>
          <p:cNvPr id="23" name="Picture 2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311A88E-FC62-22FA-0421-EF091CC8D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184" y="2454662"/>
            <a:ext cx="519784" cy="633239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-75062" y="1541595"/>
            <a:ext cx="8624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Sieb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ehn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werge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ipfelmüt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iehen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den </a:t>
            </a:r>
            <a:r>
              <a:rPr lang="en-GB" sz="3200" spc="-1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ug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worin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Prin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sit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5" name="T1_W10F_3.1.wav"/>
            </a:hlinkClick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3" y="178114"/>
            <a:ext cx="3778740" cy="501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hlinkClick r:id="" action="ppaction://noaction">
              <a:snd r:embed="rId5" name="T1_W10F_3.1.wav"/>
            </a:hlinkClick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55559" y="178114"/>
            <a:ext cx="3927163" cy="417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Zungenbrecher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EAC6F909-6052-4368-B482-4F1D3FDFBC1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935F4-1694-8B14-48ED-BBD9572290DB}"/>
              </a:ext>
            </a:extLst>
          </p:cNvPr>
          <p:cNvSpPr txBox="1"/>
          <p:nvPr/>
        </p:nvSpPr>
        <p:spPr>
          <a:xfrm>
            <a:off x="5916730" y="773135"/>
            <a:ext cx="441587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Zungenbrecher</a:t>
            </a:r>
            <a:r>
              <a:rPr lang="en-GB" sz="2000" dirty="0">
                <a:latin typeface="Century Gothic" panose="020B0502020202020204" pitchFamily="34" charset="0"/>
              </a:rPr>
              <a:t> – tongue twister (tongue ‘breaker’!)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BCF43-D057-D471-D046-1423FBE3E37A}"/>
              </a:ext>
            </a:extLst>
          </p:cNvPr>
          <p:cNvSpPr/>
          <p:nvPr/>
        </p:nvSpPr>
        <p:spPr>
          <a:xfrm>
            <a:off x="942169" y="3394643"/>
            <a:ext cx="6740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Eins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zwei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drei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Poli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wetschgen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Bäckerei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387C3-0835-9FC8-0AF8-49FC4E509079}"/>
              </a:ext>
            </a:extLst>
          </p:cNvPr>
          <p:cNvSpPr/>
          <p:nvPr/>
        </p:nvSpPr>
        <p:spPr>
          <a:xfrm>
            <a:off x="956740" y="5063049"/>
            <a:ext cx="6740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Drei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ehn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Re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epte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für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Medi</a:t>
            </a: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 err="1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eigt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ander der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Apothekerin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Free vector graphics of Gnome">
            <a:extLst>
              <a:ext uri="{FF2B5EF4-FFF2-40B4-BE49-F238E27FC236}">
                <a16:creationId xmlns:a16="http://schemas.microsoft.com/office/drawing/2014/main" id="{82B4203B-3E63-3A46-F342-F28E0B78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20" y="1625980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vector graphics of Gnome">
            <a:extLst>
              <a:ext uri="{FF2B5EF4-FFF2-40B4-BE49-F238E27FC236}">
                <a16:creationId xmlns:a16="http://schemas.microsoft.com/office/drawing/2014/main" id="{7EA2317E-FF79-6494-9E1C-A56ACFCD1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80" y="1638593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vector graphics of Gnome">
            <a:extLst>
              <a:ext uri="{FF2B5EF4-FFF2-40B4-BE49-F238E27FC236}">
                <a16:creationId xmlns:a16="http://schemas.microsoft.com/office/drawing/2014/main" id="{3E5D5128-91AD-CD99-6A80-950CAAE7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79" y="1644042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graphics of Gnome">
            <a:extLst>
              <a:ext uri="{FF2B5EF4-FFF2-40B4-BE49-F238E27FC236}">
                <a16:creationId xmlns:a16="http://schemas.microsoft.com/office/drawing/2014/main" id="{459896A6-37E1-3643-B5C5-0534926C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145" y="1640619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vector graphics of Gnome">
            <a:extLst>
              <a:ext uri="{FF2B5EF4-FFF2-40B4-BE49-F238E27FC236}">
                <a16:creationId xmlns:a16="http://schemas.microsoft.com/office/drawing/2014/main" id="{8A915714-0A1A-38E7-CA51-9E1D249B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77" y="1662197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vector graphics of Gnome">
            <a:extLst>
              <a:ext uri="{FF2B5EF4-FFF2-40B4-BE49-F238E27FC236}">
                <a16:creationId xmlns:a16="http://schemas.microsoft.com/office/drawing/2014/main" id="{39E232E3-63C5-695A-EC79-6C3E46C1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150" y="1644042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vector graphics of Gnome">
            <a:extLst>
              <a:ext uri="{FF2B5EF4-FFF2-40B4-BE49-F238E27FC236}">
                <a16:creationId xmlns:a16="http://schemas.microsoft.com/office/drawing/2014/main" id="{701FFBC5-2B16-979A-89B5-D332636C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671" y="1658774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vector graphics of Gnome">
            <a:extLst>
              <a:ext uri="{FF2B5EF4-FFF2-40B4-BE49-F238E27FC236}">
                <a16:creationId xmlns:a16="http://schemas.microsoft.com/office/drawing/2014/main" id="{E9371985-7F07-5149-3D2E-1359FB03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852" y="1668455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graphics of Gnome">
            <a:extLst>
              <a:ext uri="{FF2B5EF4-FFF2-40B4-BE49-F238E27FC236}">
                <a16:creationId xmlns:a16="http://schemas.microsoft.com/office/drawing/2014/main" id="{715B315C-814B-FF1C-8795-E0741012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97" y="1658774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vector graphics of Gnome">
            <a:extLst>
              <a:ext uri="{FF2B5EF4-FFF2-40B4-BE49-F238E27FC236}">
                <a16:creationId xmlns:a16="http://schemas.microsoft.com/office/drawing/2014/main" id="{0E523793-574D-8F5C-0569-4E29EF78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57" y="1673904"/>
            <a:ext cx="451277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6C1AFA-4C01-804E-827D-CA104504F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896" y="2458085"/>
            <a:ext cx="519784" cy="633239"/>
          </a:xfrm>
          <a:prstGeom prst="rect">
            <a:avLst/>
          </a:prstGeom>
        </p:spPr>
      </p:pic>
      <p:pic>
        <p:nvPicPr>
          <p:cNvPr id="1030" name="Picture 6" descr="Free vector graphics of Train">
            <a:extLst>
              <a:ext uri="{FF2B5EF4-FFF2-40B4-BE49-F238E27FC236}">
                <a16:creationId xmlns:a16="http://schemas.microsoft.com/office/drawing/2014/main" id="{8A65FD7B-939B-A6E2-4CFA-5E4F32987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032" y="2240928"/>
            <a:ext cx="1803512" cy="9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33665D02-A6EA-4C06-63CF-8F2C2CA0C0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6626" y="3368725"/>
            <a:ext cx="605795" cy="1211590"/>
          </a:xfrm>
          <a:prstGeom prst="rect">
            <a:avLst/>
          </a:prstGeom>
        </p:spPr>
      </p:pic>
      <p:pic>
        <p:nvPicPr>
          <p:cNvPr id="1032" name="Picture 8" descr="Free vector graphics of Icon">
            <a:extLst>
              <a:ext uri="{FF2B5EF4-FFF2-40B4-BE49-F238E27FC236}">
                <a16:creationId xmlns:a16="http://schemas.microsoft.com/office/drawing/2014/main" id="{E1990F2F-785B-3A25-0A55-6362F9921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141" y="3604660"/>
            <a:ext cx="1616531" cy="8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vector graphics of Furniture">
            <a:extLst>
              <a:ext uri="{FF2B5EF4-FFF2-40B4-BE49-F238E27FC236}">
                <a16:creationId xmlns:a16="http://schemas.microsoft.com/office/drawing/2014/main" id="{B7069DC1-B66F-F91B-0887-1C28E888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68" y="3898078"/>
            <a:ext cx="506281" cy="4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graphics of Plum">
            <a:extLst>
              <a:ext uri="{FF2B5EF4-FFF2-40B4-BE49-F238E27FC236}">
                <a16:creationId xmlns:a16="http://schemas.microsoft.com/office/drawing/2014/main" id="{5FAC9F2B-BEA8-C915-7913-E47CAE12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726" y="3639732"/>
            <a:ext cx="471364" cy="33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vector graphics of Chemist">
            <a:extLst>
              <a:ext uri="{FF2B5EF4-FFF2-40B4-BE49-F238E27FC236}">
                <a16:creationId xmlns:a16="http://schemas.microsoft.com/office/drawing/2014/main" id="{6DA62408-385D-A978-DDDC-F0C21157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439" y="4708379"/>
            <a:ext cx="1058732" cy="124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graphics of Medical report">
            <a:extLst>
              <a:ext uri="{FF2B5EF4-FFF2-40B4-BE49-F238E27FC236}">
                <a16:creationId xmlns:a16="http://schemas.microsoft.com/office/drawing/2014/main" id="{AE020746-E1DB-FD51-7F0B-E15BB0A9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25" y="5268235"/>
            <a:ext cx="486550" cy="6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graphics of Boy">
            <a:extLst>
              <a:ext uri="{FF2B5EF4-FFF2-40B4-BE49-F238E27FC236}">
                <a16:creationId xmlns:a16="http://schemas.microsoft.com/office/drawing/2014/main" id="{AD6BC503-D4BB-289B-8015-62507D9D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33" y="4943472"/>
            <a:ext cx="553528" cy="104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A644259-4BDC-36A6-6A9A-5FD2DD75EFB2}"/>
              </a:ext>
            </a:extLst>
          </p:cNvPr>
          <p:cNvSpPr/>
          <p:nvPr/>
        </p:nvSpPr>
        <p:spPr>
          <a:xfrm>
            <a:off x="-357619" y="2593500"/>
            <a:ext cx="8624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Century Gothic"/>
              </a:rPr>
              <a:t>Seventeen dwarves with pointy hats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draw a train in in which princes sit</a:t>
            </a:r>
            <a:endParaRPr kumimoji="0" lang="en-GB" sz="2000" i="1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0B8CB7-599E-8044-D1E1-765A20235451}"/>
              </a:ext>
            </a:extLst>
          </p:cNvPr>
          <p:cNvSpPr/>
          <p:nvPr/>
        </p:nvSpPr>
        <p:spPr>
          <a:xfrm>
            <a:off x="-30126" y="4380476"/>
            <a:ext cx="8624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Century Gothic"/>
              </a:rPr>
              <a:t>One two three the Police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</a:rPr>
              <a:t>eat plums in the bakery</a:t>
            </a:r>
            <a:endParaRPr kumimoji="0" lang="en-GB" sz="2000" i="1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9D9236-6772-802C-CE98-29DE1A583360}"/>
              </a:ext>
            </a:extLst>
          </p:cNvPr>
          <p:cNvSpPr/>
          <p:nvPr/>
        </p:nvSpPr>
        <p:spPr>
          <a:xfrm>
            <a:off x="273482" y="6185624"/>
            <a:ext cx="8624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Century Gothic"/>
              </a:rPr>
              <a:t>Thirteen prescriptions for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spc="-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</a:rPr>
              <a:t>Zander shows to the pharmacist</a:t>
            </a:r>
            <a:endParaRPr kumimoji="0" lang="en-GB" sz="2000" i="1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ulsante di azione: Avanti o successivo 1">
            <a:hlinkClick r:id="" action="ppaction://noaction" highlightClick="1">
              <a:snd r:embed="rId17" name="T1_W10F_3.2.wav"/>
            </a:hlinkClick>
            <a:extLst>
              <a:ext uri="{FF2B5EF4-FFF2-40B4-BE49-F238E27FC236}">
                <a16:creationId xmlns:a16="http://schemas.microsoft.com/office/drawing/2014/main" id="{11F68B06-ADFD-46C6-064D-CDC689047991}"/>
              </a:ext>
            </a:extLst>
          </p:cNvPr>
          <p:cNvSpPr/>
          <p:nvPr/>
        </p:nvSpPr>
        <p:spPr>
          <a:xfrm>
            <a:off x="230134" y="1207752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ulsante di azione: Avanti o successivo 21">
            <a:hlinkClick r:id="" action="ppaction://noaction" highlightClick="1">
              <a:snd r:embed="rId18" name="T1_W10F_3.5.wav"/>
            </a:hlinkClick>
            <a:extLst>
              <a:ext uri="{FF2B5EF4-FFF2-40B4-BE49-F238E27FC236}">
                <a16:creationId xmlns:a16="http://schemas.microsoft.com/office/drawing/2014/main" id="{685BD94B-53A2-C724-0BB3-50152C21F248}"/>
              </a:ext>
            </a:extLst>
          </p:cNvPr>
          <p:cNvSpPr/>
          <p:nvPr/>
        </p:nvSpPr>
        <p:spPr>
          <a:xfrm>
            <a:off x="230134" y="1888026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ulsante di azione: Avanti o successivo 28">
            <a:hlinkClick r:id="" action="ppaction://noaction" highlightClick="1">
              <a:snd r:embed="rId19" name="T1_W10F_3.8.wav"/>
            </a:hlinkClick>
            <a:extLst>
              <a:ext uri="{FF2B5EF4-FFF2-40B4-BE49-F238E27FC236}">
                <a16:creationId xmlns:a16="http://schemas.microsoft.com/office/drawing/2014/main" id="{F107C82D-D5B5-9010-5DA6-7B17793C838B}"/>
              </a:ext>
            </a:extLst>
          </p:cNvPr>
          <p:cNvSpPr/>
          <p:nvPr/>
        </p:nvSpPr>
        <p:spPr>
          <a:xfrm>
            <a:off x="230134" y="2568300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ulsante di azione: Avanti o successivo 29">
            <a:hlinkClick r:id="" action="ppaction://noaction" highlightClick="1">
              <a:snd r:embed="rId20" name="T1_W10F_3.9.wav"/>
            </a:hlinkClick>
            <a:extLst>
              <a:ext uri="{FF2B5EF4-FFF2-40B4-BE49-F238E27FC236}">
                <a16:creationId xmlns:a16="http://schemas.microsoft.com/office/drawing/2014/main" id="{679162F8-A87E-4ED9-222D-FAF8DB502B39}"/>
              </a:ext>
            </a:extLst>
          </p:cNvPr>
          <p:cNvSpPr/>
          <p:nvPr/>
        </p:nvSpPr>
        <p:spPr>
          <a:xfrm>
            <a:off x="7513428" y="4485871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ulsante di azione: Avanti o successivo 30">
            <a:hlinkClick r:id="" action="ppaction://noaction" highlightClick="1">
              <a:snd r:embed="rId21" name="T1_W10F_3.6.wav"/>
            </a:hlinkClick>
            <a:extLst>
              <a:ext uri="{FF2B5EF4-FFF2-40B4-BE49-F238E27FC236}">
                <a16:creationId xmlns:a16="http://schemas.microsoft.com/office/drawing/2014/main" id="{0685C62B-A8B1-CCAB-1764-59574F834095}"/>
              </a:ext>
            </a:extLst>
          </p:cNvPr>
          <p:cNvSpPr/>
          <p:nvPr/>
        </p:nvSpPr>
        <p:spPr>
          <a:xfrm>
            <a:off x="7513428" y="3851131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ulsante di azione: Avanti o successivo 31">
            <a:hlinkClick r:id="" action="ppaction://noaction" highlightClick="1">
              <a:snd r:embed="rId22" name="T1_W10F_3.3.wav"/>
            </a:hlinkClick>
            <a:extLst>
              <a:ext uri="{FF2B5EF4-FFF2-40B4-BE49-F238E27FC236}">
                <a16:creationId xmlns:a16="http://schemas.microsoft.com/office/drawing/2014/main" id="{3F76C4A9-2C71-47B9-A5ED-F0936C9CA161}"/>
              </a:ext>
            </a:extLst>
          </p:cNvPr>
          <p:cNvSpPr/>
          <p:nvPr/>
        </p:nvSpPr>
        <p:spPr>
          <a:xfrm>
            <a:off x="7513428" y="3221865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ulsante di azione: Avanti o successivo 33">
            <a:hlinkClick r:id="" action="ppaction://noaction" highlightClick="1">
              <a:snd r:embed="rId23" name="T1_W10F_3.10.wav"/>
            </a:hlinkClick>
            <a:extLst>
              <a:ext uri="{FF2B5EF4-FFF2-40B4-BE49-F238E27FC236}">
                <a16:creationId xmlns:a16="http://schemas.microsoft.com/office/drawing/2014/main" id="{FBD85DBC-DF35-E1B2-D66D-8F7F257A65A9}"/>
              </a:ext>
            </a:extLst>
          </p:cNvPr>
          <p:cNvSpPr/>
          <p:nvPr/>
        </p:nvSpPr>
        <p:spPr>
          <a:xfrm>
            <a:off x="230134" y="6254740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ulsante di azione: Avanti o successivo 34">
            <a:hlinkClick r:id="" action="ppaction://noaction" highlightClick="1">
              <a:snd r:embed="rId24" name="T1_W10F_3.7.wav"/>
            </a:hlinkClick>
            <a:extLst>
              <a:ext uri="{FF2B5EF4-FFF2-40B4-BE49-F238E27FC236}">
                <a16:creationId xmlns:a16="http://schemas.microsoft.com/office/drawing/2014/main" id="{6512EFA0-1511-A20D-F727-17E6B4D5FD06}"/>
              </a:ext>
            </a:extLst>
          </p:cNvPr>
          <p:cNvSpPr/>
          <p:nvPr/>
        </p:nvSpPr>
        <p:spPr>
          <a:xfrm>
            <a:off x="230134" y="5629785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ulsante di azione: Avanti o successivo 35">
            <a:hlinkClick r:id="" action="ppaction://noaction" highlightClick="1">
              <a:snd r:embed="rId25" name="T1_W10F_3.4.wav"/>
            </a:hlinkClick>
            <a:extLst>
              <a:ext uri="{FF2B5EF4-FFF2-40B4-BE49-F238E27FC236}">
                <a16:creationId xmlns:a16="http://schemas.microsoft.com/office/drawing/2014/main" id="{85252DF4-A876-6F4B-0A8A-7AC36888179D}"/>
              </a:ext>
            </a:extLst>
          </p:cNvPr>
          <p:cNvSpPr/>
          <p:nvPr/>
        </p:nvSpPr>
        <p:spPr>
          <a:xfrm>
            <a:off x="230134" y="5009742"/>
            <a:ext cx="541538" cy="523871"/>
          </a:xfrm>
          <a:prstGeom prst="actionButtonForwardNex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hlinkClick r:id="" action="ppaction://noaction">
              <a:snd r:embed="rId14" name="T1_W10F_4.1.wav"/>
            </a:hlinkClick>
            <a:extLst>
              <a:ext uri="{FF2B5EF4-FFF2-40B4-BE49-F238E27FC236}">
                <a16:creationId xmlns:a16="http://schemas.microsoft.com/office/drawing/2014/main" id="{FDBACA7E-8CF6-AFD0-85AB-8C1CE37072F0}"/>
              </a:ext>
            </a:extLst>
          </p:cNvPr>
          <p:cNvSpPr/>
          <p:nvPr/>
        </p:nvSpPr>
        <p:spPr>
          <a:xfrm>
            <a:off x="1357349" y="670256"/>
            <a:ext cx="21673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101" name="TextBox 100">
            <a:hlinkClick r:id="" action="ppaction://noaction">
              <a:snd r:embed="rId14" name="T1_W10F_4.1.wav"/>
            </a:hlinkClick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1522789" y="68207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 Dominos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2E1C29-DFA4-4E4A-A294-8F94A4173B20}"/>
              </a:ext>
            </a:extLst>
          </p:cNvPr>
          <p:cNvGrpSpPr/>
          <p:nvPr/>
        </p:nvGrpSpPr>
        <p:grpSpPr>
          <a:xfrm>
            <a:off x="6749662" y="383052"/>
            <a:ext cx="1171245" cy="1985593"/>
            <a:chOff x="3164102" y="-706548"/>
            <a:chExt cx="1171245" cy="198559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85AC722-CD43-4740-B02D-A7099BAE30FB}"/>
                </a:ext>
              </a:extLst>
            </p:cNvPr>
            <p:cNvGrpSpPr/>
            <p:nvPr/>
          </p:nvGrpSpPr>
          <p:grpSpPr>
            <a:xfrm>
              <a:off x="3164102" y="-706548"/>
              <a:ext cx="1171245" cy="1985593"/>
              <a:chOff x="-1950793" y="-284809"/>
              <a:chExt cx="1171245" cy="1985593"/>
            </a:xfrm>
            <a:solidFill>
              <a:srgbClr val="81CCFF"/>
            </a:solidFill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72537EC-267C-4474-BA46-0F35C88D4573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797F785-AF22-433C-BD29-FAEC51AF3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428BA97-6DFE-48AE-A270-48B2567DB4B2}"/>
                  </a:ext>
                </a:extLst>
              </p:cNvPr>
              <p:cNvSpPr txBox="1"/>
              <p:nvPr/>
            </p:nvSpPr>
            <p:spPr>
              <a:xfrm>
                <a:off x="-1950793" y="951682"/>
                <a:ext cx="11712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essen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8459745-9A6D-4307-88FD-F808978DFEED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0761DF35-771E-4E3D-A88D-0215773E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661" y="-509162"/>
              <a:ext cx="637662" cy="63766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F35B0-FB37-489C-8605-E4003728644D}"/>
              </a:ext>
            </a:extLst>
          </p:cNvPr>
          <p:cNvGrpSpPr/>
          <p:nvPr/>
        </p:nvGrpSpPr>
        <p:grpSpPr>
          <a:xfrm>
            <a:off x="183329" y="1272584"/>
            <a:ext cx="1171245" cy="1985593"/>
            <a:chOff x="183329" y="1272584"/>
            <a:chExt cx="1171245" cy="19855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1CDEFAD-6A55-4B71-ADE1-9F1C98F6AA2F}"/>
                </a:ext>
              </a:extLst>
            </p:cNvPr>
            <p:cNvGrpSpPr/>
            <p:nvPr/>
          </p:nvGrpSpPr>
          <p:grpSpPr>
            <a:xfrm>
              <a:off x="183329" y="1272584"/>
              <a:ext cx="1171245" cy="1985593"/>
              <a:chOff x="-1948359" y="-284809"/>
              <a:chExt cx="1171245" cy="1985593"/>
            </a:xfrm>
            <a:solidFill>
              <a:srgbClr val="81CCFF"/>
            </a:solidFill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72FC61D-E050-4988-98F4-74833D3E3615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9B3E83C-FBAA-4B72-9E9B-200FFB41E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A88A06-18A0-4D25-8736-ABAFAFF901BC}"/>
                  </a:ext>
                </a:extLst>
              </p:cNvPr>
              <p:cNvSpPr txBox="1"/>
              <p:nvPr/>
            </p:nvSpPr>
            <p:spPr>
              <a:xfrm>
                <a:off x="-1948359" y="961573"/>
                <a:ext cx="11712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essen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6BA435B-7EA9-4124-B031-6F6EB0B2C631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9B09AAA4-C4B7-476D-A8A1-BFD84226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21" y="1449694"/>
              <a:ext cx="637662" cy="637662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EF1B0E-11B2-426B-BA7E-688EFE322669}"/>
              </a:ext>
            </a:extLst>
          </p:cNvPr>
          <p:cNvGrpSpPr/>
          <p:nvPr/>
        </p:nvGrpSpPr>
        <p:grpSpPr>
          <a:xfrm>
            <a:off x="5363494" y="4708177"/>
            <a:ext cx="1282165" cy="1985593"/>
            <a:chOff x="-1918122" y="-284809"/>
            <a:chExt cx="1282165" cy="1985593"/>
          </a:xfrm>
          <a:solidFill>
            <a:srgbClr val="81CCFF"/>
          </a:solidFill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907BCB3-6F40-4320-9DCE-59F1EA9BE2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C237E54-59D7-44CE-BEDF-9E3E6E2CDE0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188A0A5-BBE0-4093-A727-4EA40C160DD3}"/>
                </a:ext>
              </a:extLst>
            </p:cNvPr>
            <p:cNvSpPr txBox="1"/>
            <p:nvPr/>
          </p:nvSpPr>
          <p:spPr>
            <a:xfrm>
              <a:off x="-1871976" y="769111"/>
              <a:ext cx="1236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Geburt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-stag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BF0CD7E-DF5B-44F7-90B7-833EAB98FFD4}"/>
                </a:ext>
              </a:extLst>
            </p:cNvPr>
            <p:cNvSpPr txBox="1"/>
            <p:nvPr/>
          </p:nvSpPr>
          <p:spPr>
            <a:xfrm>
              <a:off x="-1889653" y="48922"/>
              <a:ext cx="1031088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eat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5A3462-6FBA-4FFD-BE1E-D99FDCDECFD3}"/>
              </a:ext>
            </a:extLst>
          </p:cNvPr>
          <p:cNvGrpSpPr/>
          <p:nvPr/>
        </p:nvGrpSpPr>
        <p:grpSpPr>
          <a:xfrm>
            <a:off x="6659452" y="4703207"/>
            <a:ext cx="1306125" cy="1985593"/>
            <a:chOff x="-1998703" y="-284809"/>
            <a:chExt cx="1306125" cy="1985593"/>
          </a:xfrm>
          <a:solidFill>
            <a:srgbClr val="81CCFF"/>
          </a:solidFill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44F6535-47BF-409B-9E3A-6E30ECCCD108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E774C2C-8BC5-4AC8-A735-A7B05F2E2BF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7C3D42D-AB45-40DD-874C-5C175A60377F}"/>
                </a:ext>
              </a:extLst>
            </p:cNvPr>
            <p:cNvSpPr txBox="1"/>
            <p:nvPr/>
          </p:nvSpPr>
          <p:spPr>
            <a:xfrm>
              <a:off x="-1998703" y="695505"/>
              <a:ext cx="1306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Satz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765F0CF-28E1-462B-AE11-1BB3CC389639}"/>
                </a:ext>
              </a:extLst>
            </p:cNvPr>
            <p:cNvSpPr txBox="1"/>
            <p:nvPr/>
          </p:nvSpPr>
          <p:spPr>
            <a:xfrm>
              <a:off x="-1918497" y="-119485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speak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3CC4EBD-E503-4E52-BDE3-1ECB60D5392A}"/>
              </a:ext>
            </a:extLst>
          </p:cNvPr>
          <p:cNvGrpSpPr/>
          <p:nvPr/>
        </p:nvGrpSpPr>
        <p:grpSpPr>
          <a:xfrm>
            <a:off x="8005432" y="4690725"/>
            <a:ext cx="1429475" cy="1985593"/>
            <a:chOff x="-2052832" y="-284809"/>
            <a:chExt cx="1429475" cy="1985593"/>
          </a:xfrm>
          <a:solidFill>
            <a:srgbClr val="81CCFF"/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7AACF87B-4435-471A-AD27-E84103AFCBDD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31843CC-2FCE-4D2D-9B79-A2044D0026D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2EA8F74-4122-46A8-9478-BD7C9B0A3A81}"/>
                </a:ext>
              </a:extLst>
            </p:cNvPr>
            <p:cNvSpPr txBox="1"/>
            <p:nvPr/>
          </p:nvSpPr>
          <p:spPr>
            <a:xfrm>
              <a:off x="-1889636" y="942290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nie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5DA71CA-99D0-4460-8053-F54D4EDC16EA}"/>
                </a:ext>
              </a:extLst>
            </p:cNvPr>
            <p:cNvSpPr txBox="1"/>
            <p:nvPr/>
          </p:nvSpPr>
          <p:spPr>
            <a:xfrm>
              <a:off x="-2052832" y="-39881"/>
              <a:ext cx="1429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sent-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ence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AE3313C-9B57-47F0-A3B6-5D80F8077D68}"/>
              </a:ext>
            </a:extLst>
          </p:cNvPr>
          <p:cNvGrpSpPr/>
          <p:nvPr/>
        </p:nvGrpSpPr>
        <p:grpSpPr>
          <a:xfrm>
            <a:off x="9473615" y="4690725"/>
            <a:ext cx="1291038" cy="1985593"/>
            <a:chOff x="-1983660" y="-284809"/>
            <a:chExt cx="1291038" cy="1985593"/>
          </a:xfrm>
          <a:solidFill>
            <a:srgbClr val="81CCFF"/>
          </a:solidFill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D3FD3B06-B55D-4E50-96D4-CE16FEE78EAB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4F70301-50CF-41CE-A0C1-D6DF2AC913B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D6CAC0C-666B-4B02-B309-2FD785ACE489}"/>
                </a:ext>
              </a:extLst>
            </p:cNvPr>
            <p:cNvSpPr txBox="1"/>
            <p:nvPr/>
          </p:nvSpPr>
          <p:spPr>
            <a:xfrm>
              <a:off x="-1975155" y="924838"/>
              <a:ext cx="1226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Zimmer</a:t>
              </a:r>
              <a:endPara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4D763C8-FCF1-44BD-8077-A95BEFC3931B}"/>
                </a:ext>
              </a:extLst>
            </p:cNvPr>
            <p:cNvSpPr txBox="1"/>
            <p:nvPr/>
          </p:nvSpPr>
          <p:spPr>
            <a:xfrm>
              <a:off x="-1983660" y="30298"/>
              <a:ext cx="12910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next to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0907443-102B-42CB-A341-1AEE1C99582C}"/>
              </a:ext>
            </a:extLst>
          </p:cNvPr>
          <p:cNvGrpSpPr/>
          <p:nvPr/>
        </p:nvGrpSpPr>
        <p:grpSpPr>
          <a:xfrm>
            <a:off x="10881131" y="4692081"/>
            <a:ext cx="1310542" cy="1985593"/>
            <a:chOff x="-1977352" y="-284809"/>
            <a:chExt cx="1310542" cy="1985593"/>
          </a:xfrm>
          <a:solidFill>
            <a:srgbClr val="81CCFF"/>
          </a:solidFill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405D444-A123-4B03-ACDB-ADD8651119D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5DE981E-97F4-44BD-9B11-5C43092FDDB5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BEDA16-D756-40C3-BB98-8BD7408DCF4D}"/>
                </a:ext>
              </a:extLst>
            </p:cNvPr>
            <p:cNvSpPr txBox="1"/>
            <p:nvPr/>
          </p:nvSpPr>
          <p:spPr>
            <a:xfrm>
              <a:off x="-1977352" y="745460"/>
              <a:ext cx="1310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neben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B2F419-A86D-452F-A277-0ABCF8B5E2DF}"/>
                </a:ext>
              </a:extLst>
            </p:cNvPr>
            <p:cNvSpPr txBox="1"/>
            <p:nvPr/>
          </p:nvSpPr>
          <p:spPr>
            <a:xfrm>
              <a:off x="-1949285" y="53251"/>
              <a:ext cx="1254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help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2B28CFB-D4A9-4CE1-B75F-AC59209FF2DF}"/>
              </a:ext>
            </a:extLst>
          </p:cNvPr>
          <p:cNvGrpSpPr/>
          <p:nvPr/>
        </p:nvGrpSpPr>
        <p:grpSpPr>
          <a:xfrm>
            <a:off x="5315115" y="2507090"/>
            <a:ext cx="1386597" cy="1985593"/>
            <a:chOff x="-1918859" y="-284809"/>
            <a:chExt cx="1386597" cy="1985593"/>
          </a:xfrm>
          <a:solidFill>
            <a:srgbClr val="81CCFF"/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14079CCF-D813-482B-AA7C-77480582B49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EEF4429-ECBE-4781-BA73-678B2BD5B85D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275017-F05A-4168-ABA4-937F9ABCC318}"/>
                </a:ext>
              </a:extLst>
            </p:cNvPr>
            <p:cNvSpPr txBox="1"/>
            <p:nvPr/>
          </p:nvSpPr>
          <p:spPr>
            <a:xfrm>
              <a:off x="-1846421" y="871824"/>
              <a:ext cx="13141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manch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-mal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081C6D2-42A0-4029-839B-AE4DC14D9650}"/>
                </a:ext>
              </a:extLst>
            </p:cNvPr>
            <p:cNvSpPr txBox="1"/>
            <p:nvPr/>
          </p:nvSpPr>
          <p:spPr>
            <a:xfrm>
              <a:off x="-1918859" y="-77227"/>
              <a:ext cx="1216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birth-day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8DDCDD9-6D9D-4A64-84A6-D1C6EC613D47}"/>
              </a:ext>
            </a:extLst>
          </p:cNvPr>
          <p:cNvGrpSpPr/>
          <p:nvPr/>
        </p:nvGrpSpPr>
        <p:grpSpPr>
          <a:xfrm>
            <a:off x="6635851" y="2489639"/>
            <a:ext cx="1262972" cy="1985593"/>
            <a:chOff x="-1975760" y="-284809"/>
            <a:chExt cx="1262972" cy="1985593"/>
          </a:xfrm>
          <a:solidFill>
            <a:srgbClr val="81CCFF"/>
          </a:solidFill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CD94CD59-2ED8-4759-A194-EA0FD6C9657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1EF524E-2EAA-4228-8711-09740DA6338A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8E880D0-4860-49CF-ABCA-8A219A7A941F}"/>
                </a:ext>
              </a:extLst>
            </p:cNvPr>
            <p:cNvSpPr txBox="1"/>
            <p:nvPr/>
          </p:nvSpPr>
          <p:spPr>
            <a:xfrm>
              <a:off x="-1975760" y="906290"/>
              <a:ext cx="12629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Aktivität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337880-98D5-4CEE-AD77-AF6D9B35D334}"/>
                </a:ext>
              </a:extLst>
            </p:cNvPr>
            <p:cNvSpPr txBox="1"/>
            <p:nvPr/>
          </p:nvSpPr>
          <p:spPr>
            <a:xfrm>
              <a:off x="-1927852" y="2203"/>
              <a:ext cx="1121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some-times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1D904E-3F8F-4A41-871A-90FC34819092}"/>
              </a:ext>
            </a:extLst>
          </p:cNvPr>
          <p:cNvGrpSpPr/>
          <p:nvPr/>
        </p:nvGrpSpPr>
        <p:grpSpPr>
          <a:xfrm>
            <a:off x="8049221" y="2489638"/>
            <a:ext cx="1248135" cy="1985593"/>
            <a:chOff x="-1961401" y="-284809"/>
            <a:chExt cx="1248135" cy="1985593"/>
          </a:xfrm>
          <a:solidFill>
            <a:srgbClr val="81CCFF"/>
          </a:solidFill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1FFA1477-93CE-4760-ACD5-5EAB79C4FC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BA334F0-5FEF-492C-88E9-A5A47FF869C8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4E9CEBF-4AB4-4CBD-A5D2-665D0D8F92B7}"/>
                </a:ext>
              </a:extLst>
            </p:cNvPr>
            <p:cNvSpPr txBox="1"/>
            <p:nvPr/>
          </p:nvSpPr>
          <p:spPr>
            <a:xfrm>
              <a:off x="-1846065" y="858290"/>
              <a:ext cx="1121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sprech-en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274639-9FCA-4A70-9732-6039473B95F7}"/>
                </a:ext>
              </a:extLst>
            </p:cNvPr>
            <p:cNvSpPr txBox="1"/>
            <p:nvPr/>
          </p:nvSpPr>
          <p:spPr>
            <a:xfrm>
              <a:off x="-1961401" y="13242"/>
              <a:ext cx="1248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fast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C08086D-834F-4307-B667-F0630E41AC82}"/>
              </a:ext>
            </a:extLst>
          </p:cNvPr>
          <p:cNvGrpSpPr/>
          <p:nvPr/>
        </p:nvGrpSpPr>
        <p:grpSpPr>
          <a:xfrm>
            <a:off x="9436681" y="2489638"/>
            <a:ext cx="1226075" cy="1985593"/>
            <a:chOff x="-1972952" y="-284809"/>
            <a:chExt cx="1226075" cy="1985593"/>
          </a:xfrm>
          <a:solidFill>
            <a:srgbClr val="81CCFF"/>
          </a:solidFill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650A5C22-47A2-4F5A-A763-6463A1816D37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470CD2A-7818-439E-8316-B68E554F1779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9F8BC3-E3DF-4A38-8197-F30FA3894208}"/>
                </a:ext>
              </a:extLst>
            </p:cNvPr>
            <p:cNvSpPr txBox="1"/>
            <p:nvPr/>
          </p:nvSpPr>
          <p:spPr>
            <a:xfrm>
              <a:off x="-1972952" y="952856"/>
              <a:ext cx="12260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</a:t>
              </a: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Hilfe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20CD3D6-C5B7-4757-BED9-8C95B38D4F19}"/>
                </a:ext>
              </a:extLst>
            </p:cNvPr>
            <p:cNvSpPr txBox="1"/>
            <p:nvPr/>
          </p:nvSpPr>
          <p:spPr>
            <a:xfrm>
              <a:off x="-1855278" y="49660"/>
              <a:ext cx="103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never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EE0A079-E6E9-4387-8257-250F04671F1E}"/>
              </a:ext>
            </a:extLst>
          </p:cNvPr>
          <p:cNvGrpSpPr/>
          <p:nvPr/>
        </p:nvGrpSpPr>
        <p:grpSpPr>
          <a:xfrm>
            <a:off x="8060104" y="383246"/>
            <a:ext cx="1248135" cy="1985593"/>
            <a:chOff x="-1962619" y="-284809"/>
            <a:chExt cx="1248135" cy="1985593"/>
          </a:xfrm>
          <a:solidFill>
            <a:srgbClr val="81CCFF"/>
          </a:solidFill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AE819304-01DD-4910-A8A2-15EA137DB100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685B7B-51E0-45C6-B481-53BB2EC27C1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24850A5-44EF-42C8-A76F-37CF6C5F805A}"/>
                </a:ext>
              </a:extLst>
            </p:cNvPr>
            <p:cNvSpPr txBox="1"/>
            <p:nvPr/>
          </p:nvSpPr>
          <p:spPr>
            <a:xfrm>
              <a:off x="-1962619" y="803414"/>
              <a:ext cx="1248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schnell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E216627-C254-4201-9A08-5BC39ECB07C8}"/>
                </a:ext>
              </a:extLst>
            </p:cNvPr>
            <p:cNvSpPr txBox="1"/>
            <p:nvPr/>
          </p:nvSpPr>
          <p:spPr>
            <a:xfrm>
              <a:off x="-1918122" y="109510"/>
              <a:ext cx="1132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activity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3674B8-7C1A-482B-8EA1-9B15A17C1A8B}"/>
              </a:ext>
            </a:extLst>
          </p:cNvPr>
          <p:cNvGrpSpPr/>
          <p:nvPr/>
        </p:nvGrpSpPr>
        <p:grpSpPr>
          <a:xfrm>
            <a:off x="10872113" y="2570102"/>
            <a:ext cx="1194054" cy="1985593"/>
            <a:chOff x="12540598" y="2473693"/>
            <a:chExt cx="1194054" cy="1985593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8939EAF-F3F0-4CA4-9C6A-1348855E9BC4}"/>
                </a:ext>
              </a:extLst>
            </p:cNvPr>
            <p:cNvGrpSpPr/>
            <p:nvPr/>
          </p:nvGrpSpPr>
          <p:grpSpPr>
            <a:xfrm>
              <a:off x="12540598" y="2473693"/>
              <a:ext cx="1194054" cy="1985593"/>
              <a:chOff x="-1953349" y="-284809"/>
              <a:chExt cx="1194054" cy="1985593"/>
            </a:xfrm>
            <a:solidFill>
              <a:srgbClr val="81CCFF"/>
            </a:solidFill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7046D0C5-7A50-4A0D-B163-1120CC9B0C77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0033836-2F88-4AAF-BE39-C7857C637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8E705A8-919C-4C33-9712-89AF2DE6D3E1}"/>
                  </a:ext>
                </a:extLst>
              </p:cNvPr>
              <p:cNvSpPr txBox="1"/>
              <p:nvPr/>
            </p:nvSpPr>
            <p:spPr>
              <a:xfrm>
                <a:off x="-1953349" y="-40629"/>
                <a:ext cx="11940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room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58E7172D-BE77-44F5-9C99-9C7C03D17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2674147" y="3547016"/>
              <a:ext cx="824368" cy="666812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8758410-24E4-4ADC-B3A9-13C9B02D2A9D}"/>
              </a:ext>
            </a:extLst>
          </p:cNvPr>
          <p:cNvGrpSpPr/>
          <p:nvPr/>
        </p:nvGrpSpPr>
        <p:grpSpPr>
          <a:xfrm>
            <a:off x="210837" y="3368070"/>
            <a:ext cx="2070964" cy="1123603"/>
            <a:chOff x="-749022" y="146186"/>
            <a:chExt cx="2070964" cy="1123603"/>
          </a:xfrm>
          <a:solidFill>
            <a:srgbClr val="81CCFF"/>
          </a:solidFill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8ABB860-F0E8-4410-9214-6823C1DEB40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3FAEC807-53D7-4368-A84E-C1537F3B46E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5EDABA4-3923-4C08-B0D4-4C1873A53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D7CA272-6FF5-4FEC-9E11-A6E0686FE925}"/>
                </a:ext>
              </a:extLst>
            </p:cNvPr>
            <p:cNvSpPr txBox="1"/>
            <p:nvPr/>
          </p:nvSpPr>
          <p:spPr>
            <a:xfrm>
              <a:off x="206067" y="418172"/>
              <a:ext cx="1115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Geburt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-stag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EB441E-5824-4DC9-BED5-CE4CCD37B4D9}"/>
                </a:ext>
              </a:extLst>
            </p:cNvPr>
            <p:cNvSpPr txBox="1"/>
            <p:nvPr/>
          </p:nvSpPr>
          <p:spPr>
            <a:xfrm>
              <a:off x="-700102" y="477765"/>
              <a:ext cx="917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eat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6D2FCFD-BF45-4B7F-9F50-B4037B3EFE3C}"/>
              </a:ext>
            </a:extLst>
          </p:cNvPr>
          <p:cNvGrpSpPr/>
          <p:nvPr/>
        </p:nvGrpSpPr>
        <p:grpSpPr>
          <a:xfrm>
            <a:off x="1092996" y="4601566"/>
            <a:ext cx="1291743" cy="1985593"/>
            <a:chOff x="-1960836" y="-284809"/>
            <a:chExt cx="1291743" cy="1985593"/>
          </a:xfrm>
          <a:solidFill>
            <a:srgbClr val="81CCFF"/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AC547D7-164B-4A5C-A675-FD5F95C5EE4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362FDD8-CFC5-4C9B-8994-9C44E12AE497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B9D1CA4-BFE7-4378-8EC6-C9A90E505590}"/>
                </a:ext>
              </a:extLst>
            </p:cNvPr>
            <p:cNvSpPr txBox="1"/>
            <p:nvPr/>
          </p:nvSpPr>
          <p:spPr>
            <a:xfrm>
              <a:off x="-1960836" y="935135"/>
              <a:ext cx="1291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manch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-mal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F336E1B-D0D4-4615-8C46-9BBE220FA383}"/>
                </a:ext>
              </a:extLst>
            </p:cNvPr>
            <p:cNvSpPr txBox="1"/>
            <p:nvPr/>
          </p:nvSpPr>
          <p:spPr>
            <a:xfrm>
              <a:off x="-1902231" y="-170631"/>
              <a:ext cx="1107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birth-day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5D23388-CD1E-42C0-8F6E-1D3F7EF0AADD}"/>
              </a:ext>
            </a:extLst>
          </p:cNvPr>
          <p:cNvGrpSpPr/>
          <p:nvPr/>
        </p:nvGrpSpPr>
        <p:grpSpPr>
          <a:xfrm>
            <a:off x="2271658" y="5463556"/>
            <a:ext cx="2180474" cy="1123603"/>
            <a:chOff x="-821210" y="146186"/>
            <a:chExt cx="2180474" cy="1123603"/>
          </a:xfrm>
          <a:solidFill>
            <a:srgbClr val="81CCFF"/>
          </a:solidFill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6B0A4EC2-3373-464C-98B1-7714B5FA728E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853CFF27-F6F5-4B82-916D-9E046C462CD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9350741-8C23-4943-B5CE-974E42C49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8AB2810-042D-45B7-8CD9-11449BA6DF62}"/>
                </a:ext>
              </a:extLst>
            </p:cNvPr>
            <p:cNvSpPr txBox="1"/>
            <p:nvPr/>
          </p:nvSpPr>
          <p:spPr>
            <a:xfrm>
              <a:off x="104781" y="488779"/>
              <a:ext cx="1254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die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Aktivität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7FC979A-8C4A-4752-B5E1-7D4C14E8ACE0}"/>
                </a:ext>
              </a:extLst>
            </p:cNvPr>
            <p:cNvSpPr txBox="1"/>
            <p:nvPr/>
          </p:nvSpPr>
          <p:spPr>
            <a:xfrm>
              <a:off x="-821210" y="525341"/>
              <a:ext cx="1165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some-times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17FBD4-2537-4CC4-B177-ED06418D7A4A}"/>
              </a:ext>
            </a:extLst>
          </p:cNvPr>
          <p:cNvGrpSpPr/>
          <p:nvPr/>
        </p:nvGrpSpPr>
        <p:grpSpPr>
          <a:xfrm>
            <a:off x="3235765" y="3404666"/>
            <a:ext cx="1226074" cy="1985593"/>
            <a:chOff x="-1956647" y="-284809"/>
            <a:chExt cx="1226074" cy="1985593"/>
          </a:xfrm>
          <a:solidFill>
            <a:srgbClr val="81CCFF"/>
          </a:solidFill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F0A8D1D8-4564-4883-A9B6-0929F3E11D4F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38688D-457F-43E6-897B-5E2BCAD16C7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949BEB0-F179-4B75-A35A-CF16577AD850}"/>
                </a:ext>
              </a:extLst>
            </p:cNvPr>
            <p:cNvSpPr txBox="1"/>
            <p:nvPr/>
          </p:nvSpPr>
          <p:spPr>
            <a:xfrm>
              <a:off x="-1918122" y="935887"/>
              <a:ext cx="1101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activity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7DAC29A-9D83-49B6-8008-EAB6AFA3CC02}"/>
                </a:ext>
              </a:extLst>
            </p:cNvPr>
            <p:cNvSpPr txBox="1"/>
            <p:nvPr/>
          </p:nvSpPr>
          <p:spPr>
            <a:xfrm>
              <a:off x="-1956647" y="-175244"/>
              <a:ext cx="1226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chnell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05B57BC-8A9B-4A19-895E-29C702BCA814}"/>
              </a:ext>
            </a:extLst>
          </p:cNvPr>
          <p:cNvGrpSpPr/>
          <p:nvPr/>
        </p:nvGrpSpPr>
        <p:grpSpPr>
          <a:xfrm>
            <a:off x="3248106" y="2186587"/>
            <a:ext cx="2062819" cy="1123603"/>
            <a:chOff x="-778558" y="145597"/>
            <a:chExt cx="2062819" cy="1123603"/>
          </a:xfrm>
          <a:solidFill>
            <a:srgbClr val="81CCFF"/>
          </a:solidFill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77A4AC2-EC7F-42FF-A298-7D46F8DB6ADD}"/>
                </a:ext>
              </a:extLst>
            </p:cNvPr>
            <p:cNvGrpSpPr/>
            <p:nvPr/>
          </p:nvGrpSpPr>
          <p:grpSpPr>
            <a:xfrm rot="5400000">
              <a:off x="-319383" y="-285398"/>
              <a:ext cx="1123603" cy="1985593"/>
              <a:chOff x="-318616" y="-283453"/>
              <a:chExt cx="1123603" cy="1985593"/>
            </a:xfrm>
            <a:grpFill/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2706A5C3-EA7B-4C87-B231-369D69FB8F50}"/>
                  </a:ext>
                </a:extLst>
              </p:cNvPr>
              <p:cNvSpPr/>
              <p:nvPr/>
            </p:nvSpPr>
            <p:spPr>
              <a:xfrm>
                <a:off x="-318616" y="-283453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7DE53EC-B651-4CB8-86BA-C42A93CF5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7B7E7C7-26C2-444A-8603-F63A46AE4EEA}"/>
                </a:ext>
              </a:extLst>
            </p:cNvPr>
            <p:cNvSpPr txBox="1"/>
            <p:nvPr/>
          </p:nvSpPr>
          <p:spPr>
            <a:xfrm>
              <a:off x="215159" y="439812"/>
              <a:ext cx="106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sprech-en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7738A26-CC97-4E12-9D75-E52415003F2E}"/>
                </a:ext>
              </a:extLst>
            </p:cNvPr>
            <p:cNvSpPr txBox="1"/>
            <p:nvPr/>
          </p:nvSpPr>
          <p:spPr>
            <a:xfrm>
              <a:off x="-778558" y="464956"/>
              <a:ext cx="1069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ast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6F94AE1-660F-4BF0-A3CF-2004852A5F1F}"/>
              </a:ext>
            </a:extLst>
          </p:cNvPr>
          <p:cNvGrpSpPr/>
          <p:nvPr/>
        </p:nvGrpSpPr>
        <p:grpSpPr>
          <a:xfrm>
            <a:off x="4116782" y="127697"/>
            <a:ext cx="1294447" cy="1985593"/>
            <a:chOff x="-2003546" y="-284809"/>
            <a:chExt cx="1294447" cy="1985593"/>
          </a:xfrm>
          <a:solidFill>
            <a:srgbClr val="81CCFF"/>
          </a:solidFill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2BADA302-1F75-4AA8-877F-594E1A5753C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888CC6D-F764-487B-969D-F5B5242F220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D3D6FBA-4E8A-43C1-BA45-F35EFA3246C1}"/>
                </a:ext>
              </a:extLst>
            </p:cNvPr>
            <p:cNvSpPr txBox="1"/>
            <p:nvPr/>
          </p:nvSpPr>
          <p:spPr>
            <a:xfrm>
              <a:off x="-1861020" y="980468"/>
              <a:ext cx="1031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speak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1B98A34-1D51-4FA7-9E9D-31A1C03127AA}"/>
                </a:ext>
              </a:extLst>
            </p:cNvPr>
            <p:cNvSpPr txBox="1"/>
            <p:nvPr/>
          </p:nvSpPr>
          <p:spPr>
            <a:xfrm>
              <a:off x="-2003546" y="-134318"/>
              <a:ext cx="12944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Satz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456CD5-FAB3-46C6-9598-4D3C02A8BF84}"/>
              </a:ext>
            </a:extLst>
          </p:cNvPr>
          <p:cNvGrpSpPr/>
          <p:nvPr/>
        </p:nvGrpSpPr>
        <p:grpSpPr>
          <a:xfrm>
            <a:off x="5426884" y="118654"/>
            <a:ext cx="1985593" cy="1123603"/>
            <a:chOff x="-749022" y="146186"/>
            <a:chExt cx="1985593" cy="1123603"/>
          </a:xfrm>
          <a:solidFill>
            <a:srgbClr val="81CCFF"/>
          </a:solidFill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9D51D18-7882-483B-AE7C-0805C223FFC4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ADDDDC76-1394-4B86-86E2-1B607843B8A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67F9738-195B-48B9-8FBD-BC3FFA06B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637070F-AAC6-408C-8DBA-05E6BCD0A99E}"/>
                </a:ext>
              </a:extLst>
            </p:cNvPr>
            <p:cNvSpPr txBox="1"/>
            <p:nvPr/>
          </p:nvSpPr>
          <p:spPr>
            <a:xfrm>
              <a:off x="183272" y="478186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nie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8957F81-65C0-46CF-8B7F-8CFD5D90E293}"/>
                </a:ext>
              </a:extLst>
            </p:cNvPr>
            <p:cNvSpPr txBox="1"/>
            <p:nvPr/>
          </p:nvSpPr>
          <p:spPr>
            <a:xfrm>
              <a:off x="-746970" y="331225"/>
              <a:ext cx="10593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sent-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ence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F233435-6DF2-45CD-8846-267261FB711F}"/>
              </a:ext>
            </a:extLst>
          </p:cNvPr>
          <p:cNvGrpSpPr/>
          <p:nvPr/>
        </p:nvGrpSpPr>
        <p:grpSpPr>
          <a:xfrm>
            <a:off x="7489216" y="100048"/>
            <a:ext cx="2061552" cy="1123603"/>
            <a:chOff x="-754652" y="146186"/>
            <a:chExt cx="2061552" cy="1123603"/>
          </a:xfrm>
          <a:solidFill>
            <a:srgbClr val="81CCFF"/>
          </a:solidFill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16F6AB5-E78A-4CB3-A8AE-7B14EB8C576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90A04152-FA8D-4CF5-B2EC-F68B66D51822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002C92F-C429-4339-AA6D-5DC62492B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922FE09-6D27-4F47-8E08-C49F903D8FDC}"/>
                </a:ext>
              </a:extLst>
            </p:cNvPr>
            <p:cNvSpPr txBox="1"/>
            <p:nvPr/>
          </p:nvSpPr>
          <p:spPr>
            <a:xfrm>
              <a:off x="80826" y="320288"/>
              <a:ext cx="1226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Hilfe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93DADC4-CE8F-466D-BD25-21538899A66C}"/>
                </a:ext>
              </a:extLst>
            </p:cNvPr>
            <p:cNvSpPr txBox="1"/>
            <p:nvPr/>
          </p:nvSpPr>
          <p:spPr>
            <a:xfrm>
              <a:off x="-754652" y="447390"/>
              <a:ext cx="103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never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75E1D4D-7886-49B0-8694-E2A74F3E63A0}"/>
              </a:ext>
            </a:extLst>
          </p:cNvPr>
          <p:cNvGrpSpPr/>
          <p:nvPr/>
        </p:nvGrpSpPr>
        <p:grpSpPr>
          <a:xfrm>
            <a:off x="8144234" y="1277448"/>
            <a:ext cx="1359659" cy="1985593"/>
            <a:chOff x="-2049989" y="-284809"/>
            <a:chExt cx="1359659" cy="1985593"/>
          </a:xfrm>
          <a:solidFill>
            <a:srgbClr val="81CCFF"/>
          </a:solidFill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1ED68BD1-EC47-4A0B-8787-2ED7742C57E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D9DF5B7-8754-4989-9CB4-26063E0286F3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536F2A1-066D-4BBE-A9AF-0E6211747D15}"/>
                </a:ext>
              </a:extLst>
            </p:cNvPr>
            <p:cNvSpPr txBox="1"/>
            <p:nvPr/>
          </p:nvSpPr>
          <p:spPr>
            <a:xfrm>
              <a:off x="-2049989" y="755200"/>
              <a:ext cx="1359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neben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CA3E96D-7F7C-446D-B529-B4009F844AF8}"/>
                </a:ext>
              </a:extLst>
            </p:cNvPr>
            <p:cNvSpPr txBox="1"/>
            <p:nvPr/>
          </p:nvSpPr>
          <p:spPr>
            <a:xfrm>
              <a:off x="-1950847" y="97611"/>
              <a:ext cx="1248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help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D761D42-9DD3-4349-AFE3-F8EB6DAAD939}"/>
              </a:ext>
            </a:extLst>
          </p:cNvPr>
          <p:cNvGrpSpPr/>
          <p:nvPr/>
        </p:nvGrpSpPr>
        <p:grpSpPr>
          <a:xfrm>
            <a:off x="8268546" y="3323448"/>
            <a:ext cx="1270607" cy="1985593"/>
            <a:chOff x="-1963647" y="-284809"/>
            <a:chExt cx="1270607" cy="1985593"/>
          </a:xfrm>
          <a:solidFill>
            <a:srgbClr val="81CCFF"/>
          </a:solidFill>
        </p:grpSpPr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479B3C6D-65AB-463E-BBED-7474440EA20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BE164EC-5DE9-40D2-A138-9AB6C0263CE4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0904EF6-C7BB-4C79-A511-EB99949DD568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Zimmer</a:t>
              </a:r>
              <a:endPara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0F2DA12-ECCF-4D7E-BB0C-F5175EEA1C76}"/>
                </a:ext>
              </a:extLst>
            </p:cNvPr>
            <p:cNvSpPr txBox="1"/>
            <p:nvPr/>
          </p:nvSpPr>
          <p:spPr>
            <a:xfrm>
              <a:off x="-1963647" y="40433"/>
              <a:ext cx="1270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next to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306551-9279-4F2C-ACED-036E6D6577C5}"/>
              </a:ext>
            </a:extLst>
          </p:cNvPr>
          <p:cNvGrpSpPr/>
          <p:nvPr/>
        </p:nvGrpSpPr>
        <p:grpSpPr>
          <a:xfrm>
            <a:off x="9474606" y="4169108"/>
            <a:ext cx="2027555" cy="1123603"/>
            <a:chOff x="9594984" y="4199114"/>
            <a:chExt cx="2027555" cy="1123603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D00EEF6-92B0-4E30-8237-5969CA8D71F2}"/>
                </a:ext>
              </a:extLst>
            </p:cNvPr>
            <p:cNvGrpSpPr/>
            <p:nvPr/>
          </p:nvGrpSpPr>
          <p:grpSpPr>
            <a:xfrm>
              <a:off x="9594984" y="4199114"/>
              <a:ext cx="2027555" cy="1123603"/>
              <a:chOff x="-779619" y="146186"/>
              <a:chExt cx="2027555" cy="1123603"/>
            </a:xfrm>
            <a:solidFill>
              <a:srgbClr val="81CCFF"/>
            </a:solidFill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AFDBEAB-CAD4-4CF1-BADF-0DA150C303CE}"/>
                  </a:ext>
                </a:extLst>
              </p:cNvPr>
              <p:cNvGrpSpPr/>
              <p:nvPr/>
            </p:nvGrpSpPr>
            <p:grpSpPr>
              <a:xfrm rot="5400000">
                <a:off x="-318027" y="-284809"/>
                <a:ext cx="1123603" cy="1985593"/>
                <a:chOff x="-318027" y="-284809"/>
                <a:chExt cx="1123603" cy="1985593"/>
              </a:xfrm>
              <a:grpFill/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10A7A982-BFCF-4C7B-82B5-4F0ECFA5B8CD}"/>
                    </a:ext>
                  </a:extLst>
                </p:cNvPr>
                <p:cNvSpPr/>
                <p:nvPr/>
              </p:nvSpPr>
              <p:spPr>
                <a:xfrm>
                  <a:off x="-318027" y="-284809"/>
                  <a:ext cx="1123603" cy="1985593"/>
                </a:xfrm>
                <a:prstGeom prst="roundRect">
                  <a:avLst/>
                </a:prstGeom>
                <a:grpFill/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C342DF9-6985-448B-8BAA-D063CEA3F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2650" y="709343"/>
                  <a:ext cx="932847" cy="0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5DCAFF4-06B8-43F4-B94D-A56E19CDDB19}"/>
                  </a:ext>
                </a:extLst>
              </p:cNvPr>
              <p:cNvSpPr txBox="1"/>
              <p:nvPr/>
            </p:nvSpPr>
            <p:spPr>
              <a:xfrm>
                <a:off x="216848" y="219193"/>
                <a:ext cx="1031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187C1719-1B75-4DCE-BC76-CC18EEF1C4A5}"/>
                  </a:ext>
                </a:extLst>
              </p:cNvPr>
              <p:cNvSpPr txBox="1"/>
              <p:nvPr/>
            </p:nvSpPr>
            <p:spPr>
              <a:xfrm>
                <a:off x="-779619" y="528798"/>
                <a:ext cx="10994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room</a:t>
                </a:r>
              </a:p>
            </p:txBody>
          </p:sp>
        </p:grp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72B27F89-5A8F-4F99-9555-4DBC63B3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0604493" y="4335398"/>
              <a:ext cx="824368" cy="666812"/>
            </a:xfrm>
            <a:prstGeom prst="rect">
              <a:avLst/>
            </a:prstGeom>
          </p:spPr>
        </p:pic>
      </p:grp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55A6C8E-DF2B-7270-80B6-8639771E44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0229" y="436030"/>
            <a:ext cx="914400" cy="9144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0CE7135-417E-1F51-BBB0-61980E9DE7A2}"/>
              </a:ext>
            </a:extLst>
          </p:cNvPr>
          <p:cNvSpPr txBox="1">
            <a:spLocks/>
          </p:cNvSpPr>
          <p:nvPr/>
        </p:nvSpPr>
        <p:spPr>
          <a:xfrm>
            <a:off x="10633816" y="1169736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122D1-EE4F-0D0E-6B82-29D513613662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8A2D9D-CFB3-6FCC-2F8C-5D1A88F171E7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DCCD22F4-5C71-E5B2-45EA-EA9486F95AC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23B56DBE-28DB-2A02-3D44-194CAC4B61EA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7208B-AF64-BDC9-88DA-2B4C1551B5FC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19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0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0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0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0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0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0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0F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10F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10F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10F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B859EE5-2DDA-4B6A-BF3C-2A86F49B5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20508"/>
              </p:ext>
            </p:extLst>
          </p:nvPr>
        </p:nvGraphicFramePr>
        <p:xfrm>
          <a:off x="442098" y="1506226"/>
          <a:ext cx="11432988" cy="406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8247">
                  <a:extLst>
                    <a:ext uri="{9D8B030D-6E8A-4147-A177-3AD203B41FA5}">
                      <a16:colId xmlns:a16="http://schemas.microsoft.com/office/drawing/2014/main" val="1793041539"/>
                    </a:ext>
                  </a:extLst>
                </a:gridCol>
                <a:gridCol w="2858247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85824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285824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175600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speak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331167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in the water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76474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67822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room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20908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class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737401"/>
                  </a:ext>
                </a:extLst>
              </a:tr>
              <a:tr h="50777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     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ice cream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978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F6EBF477-5B38-42D2-8306-ABF1F35CD57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peech Bubble: Rectangle with Corners Rounded 35">
            <a:hlinkClick r:id="" action="ppaction://noaction">
              <a:snd r:embed="rId3" name="T1_W10F_5.1.wav"/>
            </a:hlinkClick>
            <a:extLst>
              <a:ext uri="{FF2B5EF4-FFF2-40B4-BE49-F238E27FC236}">
                <a16:creationId xmlns:a16="http://schemas.microsoft.com/office/drawing/2014/main" id="{9C7F51F2-5AF2-42F7-868B-CD0BB7BBDA0B}"/>
              </a:ext>
            </a:extLst>
          </p:cNvPr>
          <p:cNvSpPr/>
          <p:nvPr/>
        </p:nvSpPr>
        <p:spPr>
          <a:xfrm>
            <a:off x="3712278" y="152745"/>
            <a:ext cx="4947271" cy="559823"/>
          </a:xfrm>
          <a:prstGeom prst="wedgeRoundRectCallout">
            <a:avLst>
              <a:gd name="adj1" fmla="val -54762"/>
              <a:gd name="adj2" fmla="val -9850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85CADE36-5BB7-46DA-9F21-9DA71E9FC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5492" y="-68014"/>
            <a:ext cx="816961" cy="938928"/>
          </a:xfrm>
          <a:prstGeom prst="rect">
            <a:avLst/>
          </a:prstGeom>
        </p:spPr>
      </p:pic>
      <p:sp>
        <p:nvSpPr>
          <p:cNvPr id="38" name="TextBox 37">
            <a:hlinkClick r:id="" action="ppaction://noaction">
              <a:snd r:embed="rId3" name="T1_W10F_5.1.wav"/>
            </a:hlinkClick>
            <a:extLst>
              <a:ext uri="{FF2B5EF4-FFF2-40B4-BE49-F238E27FC236}">
                <a16:creationId xmlns:a16="http://schemas.microsoft.com/office/drawing/2014/main" id="{C7E5FAE2-89CE-4D27-B044-DE28F91B7E30}"/>
              </a:ext>
            </a:extLst>
          </p:cNvPr>
          <p:cNvSpPr txBox="1"/>
          <p:nvPr/>
        </p:nvSpPr>
        <p:spPr>
          <a:xfrm>
            <a:off x="3759223" y="237959"/>
            <a:ext cx="509996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die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Buchstaben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Rectangle 28">
            <a:hlinkClick r:id="" action="ppaction://noaction">
              <a:snd r:embed="rId6" name="T1_W10F_5.2.wav"/>
            </a:hlinkClick>
            <a:extLst>
              <a:ext uri="{FF2B5EF4-FFF2-40B4-BE49-F238E27FC236}">
                <a16:creationId xmlns:a16="http://schemas.microsoft.com/office/drawing/2014/main" id="{9D36396E-932A-2103-2265-0898D2E58101}"/>
              </a:ext>
            </a:extLst>
          </p:cNvPr>
          <p:cNvSpPr/>
          <p:nvPr/>
        </p:nvSpPr>
        <p:spPr>
          <a:xfrm>
            <a:off x="418429" y="3808201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F360D9-24C9-45D2-88E8-1408398EF228}"/>
              </a:ext>
            </a:extLst>
          </p:cNvPr>
          <p:cNvSpPr/>
          <p:nvPr/>
        </p:nvSpPr>
        <p:spPr>
          <a:xfrm>
            <a:off x="942455" y="38076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2" name="Rectangle 41">
            <a:hlinkClick r:id="" action="ppaction://noaction">
              <a:snd r:embed="rId7" name="T1_W10F_5.3.wav"/>
            </a:hlinkClick>
            <a:extLst>
              <a:ext uri="{FF2B5EF4-FFF2-40B4-BE49-F238E27FC236}">
                <a16:creationId xmlns:a16="http://schemas.microsoft.com/office/drawing/2014/main" id="{027270EE-94CA-4065-8E80-C8AD1AC5F481}"/>
              </a:ext>
            </a:extLst>
          </p:cNvPr>
          <p:cNvSpPr/>
          <p:nvPr/>
        </p:nvSpPr>
        <p:spPr>
          <a:xfrm>
            <a:off x="418430" y="4587011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>
            <a:hlinkClick r:id="" action="ppaction://noaction">
              <a:snd r:embed="rId8" name="T1_W10F_5.4.wav"/>
            </a:hlinkClick>
            <a:extLst>
              <a:ext uri="{FF2B5EF4-FFF2-40B4-BE49-F238E27FC236}">
                <a16:creationId xmlns:a16="http://schemas.microsoft.com/office/drawing/2014/main" id="{6CD5CCB0-0ADB-420E-866C-D4FEC855D5A4}"/>
              </a:ext>
            </a:extLst>
          </p:cNvPr>
          <p:cNvSpPr/>
          <p:nvPr/>
        </p:nvSpPr>
        <p:spPr>
          <a:xfrm>
            <a:off x="418429" y="5384793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Rectangle 47">
            <a:hlinkClick r:id="" action="ppaction://noaction">
              <a:snd r:embed="rId9" name="T1_W10F_5.5.wav"/>
            </a:hlinkClick>
            <a:extLst>
              <a:ext uri="{FF2B5EF4-FFF2-40B4-BE49-F238E27FC236}">
                <a16:creationId xmlns:a16="http://schemas.microsoft.com/office/drawing/2014/main" id="{BA2BCDB9-61CA-437D-9F18-C0F418A0EDC8}"/>
              </a:ext>
            </a:extLst>
          </p:cNvPr>
          <p:cNvSpPr/>
          <p:nvPr/>
        </p:nvSpPr>
        <p:spPr>
          <a:xfrm>
            <a:off x="418429" y="6163603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Rectangle 49">
            <a:hlinkClick r:id="" action="ppaction://noaction">
              <a:snd r:embed="rId10" name="T1_W10F_5.6.wav"/>
            </a:hlinkClick>
            <a:extLst>
              <a:ext uri="{FF2B5EF4-FFF2-40B4-BE49-F238E27FC236}">
                <a16:creationId xmlns:a16="http://schemas.microsoft.com/office/drawing/2014/main" id="{DF23B6BD-AF73-4A98-B988-91FDBE9407E5}"/>
              </a:ext>
            </a:extLst>
          </p:cNvPr>
          <p:cNvSpPr/>
          <p:nvPr/>
        </p:nvSpPr>
        <p:spPr>
          <a:xfrm>
            <a:off x="4607853" y="3807639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2" name="Rectangle 51">
            <a:hlinkClick r:id="" action="ppaction://noaction">
              <a:snd r:embed="rId11" name="T1_W10F_5.7.wav"/>
            </a:hlinkClick>
            <a:extLst>
              <a:ext uri="{FF2B5EF4-FFF2-40B4-BE49-F238E27FC236}">
                <a16:creationId xmlns:a16="http://schemas.microsoft.com/office/drawing/2014/main" id="{380A90B0-FF39-4FE4-B5C3-21864C4B0BDE}"/>
              </a:ext>
            </a:extLst>
          </p:cNvPr>
          <p:cNvSpPr/>
          <p:nvPr/>
        </p:nvSpPr>
        <p:spPr>
          <a:xfrm>
            <a:off x="4614415" y="4587011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4" name="Rectangle 53">
            <a:hlinkClick r:id="" action="ppaction://noaction">
              <a:snd r:embed="rId12" name="T1_W10F_5.8.wav"/>
            </a:hlinkClick>
            <a:extLst>
              <a:ext uri="{FF2B5EF4-FFF2-40B4-BE49-F238E27FC236}">
                <a16:creationId xmlns:a16="http://schemas.microsoft.com/office/drawing/2014/main" id="{DAD40C6A-6D11-4E17-8F5C-F480FA94D125}"/>
              </a:ext>
            </a:extLst>
          </p:cNvPr>
          <p:cNvSpPr/>
          <p:nvPr/>
        </p:nvSpPr>
        <p:spPr>
          <a:xfrm>
            <a:off x="4616050" y="5386162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6" name="Rectangle 55">
            <a:hlinkClick r:id="" action="ppaction://noaction">
              <a:snd r:embed="rId13" name="T1_W10F_5.9.wav"/>
            </a:hlinkClick>
            <a:extLst>
              <a:ext uri="{FF2B5EF4-FFF2-40B4-BE49-F238E27FC236}">
                <a16:creationId xmlns:a16="http://schemas.microsoft.com/office/drawing/2014/main" id="{233F1315-2EB4-4A84-A14B-AA696D177C19}"/>
              </a:ext>
            </a:extLst>
          </p:cNvPr>
          <p:cNvSpPr/>
          <p:nvPr/>
        </p:nvSpPr>
        <p:spPr>
          <a:xfrm>
            <a:off x="4607852" y="6163603"/>
            <a:ext cx="515347" cy="47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77A8C9A-F4C1-46FC-8C8D-9938639A394E}"/>
              </a:ext>
            </a:extLst>
          </p:cNvPr>
          <p:cNvSpPr/>
          <p:nvPr/>
        </p:nvSpPr>
        <p:spPr>
          <a:xfrm>
            <a:off x="1465133" y="38076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56A200F-B723-4893-BDC2-AE8AE295ED6E}"/>
              </a:ext>
            </a:extLst>
          </p:cNvPr>
          <p:cNvSpPr/>
          <p:nvPr/>
        </p:nvSpPr>
        <p:spPr>
          <a:xfrm>
            <a:off x="1994420" y="380764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5313CB-F026-456D-A0A0-481084E0F390}"/>
              </a:ext>
            </a:extLst>
          </p:cNvPr>
          <p:cNvSpPr/>
          <p:nvPr/>
        </p:nvSpPr>
        <p:spPr>
          <a:xfrm>
            <a:off x="2511708" y="380764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6EE3BA1-3EFB-491B-B031-9CE502B39A89}"/>
              </a:ext>
            </a:extLst>
          </p:cNvPr>
          <p:cNvSpPr/>
          <p:nvPr/>
        </p:nvSpPr>
        <p:spPr>
          <a:xfrm>
            <a:off x="942765" y="458701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0BB8DF-22B0-4118-84C3-95D56EAFC49C}"/>
              </a:ext>
            </a:extLst>
          </p:cNvPr>
          <p:cNvSpPr/>
          <p:nvPr/>
        </p:nvSpPr>
        <p:spPr>
          <a:xfrm>
            <a:off x="1465443" y="458701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AF710D3-3A41-4D80-B8E4-5FABAEB34997}"/>
              </a:ext>
            </a:extLst>
          </p:cNvPr>
          <p:cNvSpPr/>
          <p:nvPr/>
        </p:nvSpPr>
        <p:spPr>
          <a:xfrm>
            <a:off x="1994730" y="45870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DE90040-1742-480B-8FF0-D0D31E6CDF86}"/>
              </a:ext>
            </a:extLst>
          </p:cNvPr>
          <p:cNvSpPr/>
          <p:nvPr/>
        </p:nvSpPr>
        <p:spPr>
          <a:xfrm>
            <a:off x="2512018" y="45870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8AFFEAA-963C-49D6-8C94-1163557A0A45}"/>
              </a:ext>
            </a:extLst>
          </p:cNvPr>
          <p:cNvSpPr/>
          <p:nvPr/>
        </p:nvSpPr>
        <p:spPr>
          <a:xfrm>
            <a:off x="942455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4A56C8E-16B0-406F-8D7C-E56F72257B84}"/>
              </a:ext>
            </a:extLst>
          </p:cNvPr>
          <p:cNvSpPr/>
          <p:nvPr/>
        </p:nvSpPr>
        <p:spPr>
          <a:xfrm>
            <a:off x="1465133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AC944F-F4B9-42F2-BE53-EA7263A9E12D}"/>
              </a:ext>
            </a:extLst>
          </p:cNvPr>
          <p:cNvSpPr/>
          <p:nvPr/>
        </p:nvSpPr>
        <p:spPr>
          <a:xfrm>
            <a:off x="1994420" y="53875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BB79E3-3B76-42DF-99C0-26A1FC698978}"/>
              </a:ext>
            </a:extLst>
          </p:cNvPr>
          <p:cNvSpPr/>
          <p:nvPr/>
        </p:nvSpPr>
        <p:spPr>
          <a:xfrm>
            <a:off x="2511708" y="538754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46A8DA3-9E52-41B8-BF7C-33ADE96C22C3}"/>
              </a:ext>
            </a:extLst>
          </p:cNvPr>
          <p:cNvSpPr/>
          <p:nvPr/>
        </p:nvSpPr>
        <p:spPr>
          <a:xfrm>
            <a:off x="942455" y="61636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E6E4905-E949-4E8B-AB1F-180433634BD7}"/>
              </a:ext>
            </a:extLst>
          </p:cNvPr>
          <p:cNvSpPr/>
          <p:nvPr/>
        </p:nvSpPr>
        <p:spPr>
          <a:xfrm>
            <a:off x="1465133" y="61636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9CBE828-12E5-47FA-9DD5-B431A1621BD7}"/>
              </a:ext>
            </a:extLst>
          </p:cNvPr>
          <p:cNvSpPr/>
          <p:nvPr/>
        </p:nvSpPr>
        <p:spPr>
          <a:xfrm>
            <a:off x="1994420" y="61636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E0BEF69-77B8-4FBB-A79E-FA689791772E}"/>
              </a:ext>
            </a:extLst>
          </p:cNvPr>
          <p:cNvSpPr/>
          <p:nvPr/>
        </p:nvSpPr>
        <p:spPr>
          <a:xfrm>
            <a:off x="2511708" y="61636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34C7749-6B2E-485B-B99E-95FFDCC306AB}"/>
              </a:ext>
            </a:extLst>
          </p:cNvPr>
          <p:cNvSpPr/>
          <p:nvPr/>
        </p:nvSpPr>
        <p:spPr>
          <a:xfrm>
            <a:off x="5138720" y="38014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3503CB8-FC45-4E81-A73A-DF7E77CF7BE7}"/>
              </a:ext>
            </a:extLst>
          </p:cNvPr>
          <p:cNvSpPr/>
          <p:nvPr/>
        </p:nvSpPr>
        <p:spPr>
          <a:xfrm>
            <a:off x="5661398" y="3801404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79DC83C-99B9-4B55-A215-233726CAD11A}"/>
              </a:ext>
            </a:extLst>
          </p:cNvPr>
          <p:cNvSpPr/>
          <p:nvPr/>
        </p:nvSpPr>
        <p:spPr>
          <a:xfrm>
            <a:off x="6190685" y="38014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8EE75B-559B-4F78-97D1-28763E6F7C5F}"/>
              </a:ext>
            </a:extLst>
          </p:cNvPr>
          <p:cNvSpPr/>
          <p:nvPr/>
        </p:nvSpPr>
        <p:spPr>
          <a:xfrm>
            <a:off x="6722041" y="380140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24F8644-838E-4D09-8EB8-A87084BC5FE2}"/>
              </a:ext>
            </a:extLst>
          </p:cNvPr>
          <p:cNvSpPr/>
          <p:nvPr/>
        </p:nvSpPr>
        <p:spPr>
          <a:xfrm>
            <a:off x="5129762" y="45921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9EA1EF1-2D13-449F-A1A5-31EFB711503B}"/>
              </a:ext>
            </a:extLst>
          </p:cNvPr>
          <p:cNvSpPr/>
          <p:nvPr/>
        </p:nvSpPr>
        <p:spPr>
          <a:xfrm>
            <a:off x="5652440" y="459211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3CDDD9E-1FEA-41DB-9BAA-85AEFDDB3777}"/>
              </a:ext>
            </a:extLst>
          </p:cNvPr>
          <p:cNvSpPr/>
          <p:nvPr/>
        </p:nvSpPr>
        <p:spPr>
          <a:xfrm>
            <a:off x="6181727" y="459211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BB1BC83-C1B4-48A9-B371-1912A124164B}"/>
              </a:ext>
            </a:extLst>
          </p:cNvPr>
          <p:cNvSpPr/>
          <p:nvPr/>
        </p:nvSpPr>
        <p:spPr>
          <a:xfrm>
            <a:off x="6713083" y="459211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9519568-870B-449F-99CC-5851888CB318}"/>
              </a:ext>
            </a:extLst>
          </p:cNvPr>
          <p:cNvSpPr/>
          <p:nvPr/>
        </p:nvSpPr>
        <p:spPr>
          <a:xfrm>
            <a:off x="5141802" y="538754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EA91698-4AD5-4816-8F8A-03F334B8C510}"/>
              </a:ext>
            </a:extLst>
          </p:cNvPr>
          <p:cNvSpPr/>
          <p:nvPr/>
        </p:nvSpPr>
        <p:spPr>
          <a:xfrm>
            <a:off x="5664480" y="5387543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644353D-F688-496A-938B-CB2540934152}"/>
              </a:ext>
            </a:extLst>
          </p:cNvPr>
          <p:cNvSpPr/>
          <p:nvPr/>
        </p:nvSpPr>
        <p:spPr>
          <a:xfrm>
            <a:off x="6193767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3090092-EED4-45CB-A956-BF65E5318955}"/>
              </a:ext>
            </a:extLst>
          </p:cNvPr>
          <p:cNvSpPr/>
          <p:nvPr/>
        </p:nvSpPr>
        <p:spPr>
          <a:xfrm>
            <a:off x="6725123" y="5387542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D80D525-76A8-41C6-8181-95D8F8D14769}"/>
              </a:ext>
            </a:extLst>
          </p:cNvPr>
          <p:cNvSpPr/>
          <p:nvPr/>
        </p:nvSpPr>
        <p:spPr>
          <a:xfrm>
            <a:off x="5138720" y="616630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F285851-091E-4F46-9C2F-D8E007097F94}"/>
              </a:ext>
            </a:extLst>
          </p:cNvPr>
          <p:cNvSpPr/>
          <p:nvPr/>
        </p:nvSpPr>
        <p:spPr>
          <a:xfrm>
            <a:off x="5661398" y="6166301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314E248-0F16-404F-B7C7-DF59D8D18B78}"/>
              </a:ext>
            </a:extLst>
          </p:cNvPr>
          <p:cNvSpPr/>
          <p:nvPr/>
        </p:nvSpPr>
        <p:spPr>
          <a:xfrm>
            <a:off x="6190685" y="616630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604A600-E065-4801-9045-69CEE69AB2DD}"/>
              </a:ext>
            </a:extLst>
          </p:cNvPr>
          <p:cNvSpPr/>
          <p:nvPr/>
        </p:nvSpPr>
        <p:spPr>
          <a:xfrm>
            <a:off x="6722041" y="6166300"/>
            <a:ext cx="515347" cy="478471"/>
          </a:xfrm>
          <a:prstGeom prst="rect">
            <a:avLst/>
          </a:prstGeom>
          <a:solidFill>
            <a:srgbClr val="92D050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06858A-DB80-E1E2-1870-BA8C875712FD}"/>
              </a:ext>
            </a:extLst>
          </p:cNvPr>
          <p:cNvSpPr txBox="1">
            <a:spLocks/>
          </p:cNvSpPr>
          <p:nvPr/>
        </p:nvSpPr>
        <p:spPr>
          <a:xfrm>
            <a:off x="10950576" y="108212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BD960A-1784-C293-797A-9883375D2D0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-112628"/>
            <a:ext cx="1097375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5" grpId="0" animBg="1"/>
      <p:bldP spid="66" grpId="0" animBg="1"/>
      <p:bldP spid="6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8" name="T1_W10F_6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51481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8" name="T1_W10F_6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9" name="T1_W10F_6.2.wav"/>
            </a:hlinkClick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13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Beispiel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23574" y="693943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616532"/>
              </p:ext>
            </p:extLst>
          </p:nvPr>
        </p:nvGraphicFramePr>
        <p:xfrm>
          <a:off x="5921762" y="2045219"/>
          <a:ext cx="4956931" cy="4577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061332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9957" y="1949247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377385" y="2582748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Sie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gibt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333791" y="4881117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gives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answer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752909" y="793897"/>
            <a:ext cx="1778765" cy="794833"/>
            <a:chOff x="8175220" y="2196772"/>
            <a:chExt cx="2966869" cy="1631005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8560779" y="2203550"/>
              <a:ext cx="2325379" cy="145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Antwort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6927" y="3939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1E23F0-0971-6808-F7E5-33A797802AAA}"/>
              </a:ext>
            </a:extLst>
          </p:cNvPr>
          <p:cNvSpPr/>
          <p:nvPr/>
        </p:nvSpPr>
        <p:spPr>
          <a:xfrm>
            <a:off x="123171" y="2227585"/>
            <a:ext cx="1843303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She gives...</a:t>
            </a: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0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11" name="T1_W10F_6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11" name="T1_W10F_6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30" y="164830"/>
            <a:ext cx="6406814" cy="4060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48850" y="497497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242650"/>
              </p:ext>
            </p:extLst>
          </p:nvPr>
        </p:nvGraphicFramePr>
        <p:xfrm>
          <a:off x="5921762" y="1621555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Deutsch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She eats no animals.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2" y="764146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22030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She eats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read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speaks…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eat…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I read no books.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He speaks a lot of English.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never gives answers.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eat ice cream fast.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95" y="2508165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2" y="3228544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46" y="4127107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6" y="4880305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01" y="5750845"/>
            <a:ext cx="370196" cy="343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57D2F-C283-4B6F-90F6-03E7B9AC616E}"/>
              </a:ext>
            </a:extLst>
          </p:cNvPr>
          <p:cNvSpPr txBox="1"/>
          <p:nvPr/>
        </p:nvSpPr>
        <p:spPr>
          <a:xfrm>
            <a:off x="2376874" y="780548"/>
            <a:ext cx="35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Antworten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[1]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A2C83D3-21F3-4E4C-8F66-D8DC1A608D85}"/>
              </a:ext>
            </a:extLst>
          </p:cNvPr>
          <p:cNvSpPr/>
          <p:nvPr/>
        </p:nvSpPr>
        <p:spPr>
          <a:xfrm>
            <a:off x="2265428" y="1484391"/>
            <a:ext cx="1834807" cy="332116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185E05D-DB2C-4CFE-BE7E-B336C9F29979}"/>
              </a:ext>
            </a:extLst>
          </p:cNvPr>
          <p:cNvSpPr/>
          <p:nvPr/>
        </p:nvSpPr>
        <p:spPr>
          <a:xfrm>
            <a:off x="2265428" y="1913448"/>
            <a:ext cx="1834808" cy="334928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lese…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5079009-DDEA-42BC-BACE-77EAB7E57C12}"/>
              </a:ext>
            </a:extLst>
          </p:cNvPr>
          <p:cNvSpPr/>
          <p:nvPr/>
        </p:nvSpPr>
        <p:spPr>
          <a:xfrm>
            <a:off x="2265428" y="2360174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E2EFE76-01D7-452A-83D2-28FF5762A872}"/>
              </a:ext>
            </a:extLst>
          </p:cNvPr>
          <p:cNvSpPr/>
          <p:nvPr/>
        </p:nvSpPr>
        <p:spPr>
          <a:xfrm>
            <a:off x="2282187" y="2816810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BE89CAE-2AF1-4A8A-A9B2-8DC3AF28ACA3}"/>
              </a:ext>
            </a:extLst>
          </p:cNvPr>
          <p:cNvSpPr/>
          <p:nvPr/>
        </p:nvSpPr>
        <p:spPr>
          <a:xfrm>
            <a:off x="2282187" y="3273446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43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0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0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0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0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  <p:bldP spid="1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11" name="T1_W10F_6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11" name="T1_W10F_6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584367" cy="4421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B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48850" y="497497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A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368108"/>
              </p:ext>
            </p:extLst>
          </p:nvPr>
        </p:nvGraphicFramePr>
        <p:xfrm>
          <a:off x="6210168" y="1778321"/>
          <a:ext cx="4956931" cy="4744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she/he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17430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Listen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Lieder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Buch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Kuchen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schnell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I never give lists.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2" y="764146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21939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 give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She reads…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He eats…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read…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She reads many songs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He eats ice cream slowly.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She gives answers fast.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 read books fast.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17" y="2885039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2" y="3652208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4414745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44" y="5051684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79" y="5905206"/>
            <a:ext cx="370196" cy="343009"/>
          </a:xfrm>
          <a:prstGeom prst="rect">
            <a:avLst/>
          </a:prstGeom>
        </p:spPr>
      </p:pic>
      <p:sp>
        <p:nvSpPr>
          <p:cNvPr id="17" name="Oval Callout 13">
            <a:extLst>
              <a:ext uri="{FF2B5EF4-FFF2-40B4-BE49-F238E27FC236}">
                <a16:creationId xmlns:a16="http://schemas.microsoft.com/office/drawing/2014/main" id="{F1150F25-6F5F-C566-CCE6-2DA5FC9490BF}"/>
              </a:ext>
            </a:extLst>
          </p:cNvPr>
          <p:cNvSpPr/>
          <p:nvPr/>
        </p:nvSpPr>
        <p:spPr>
          <a:xfrm>
            <a:off x="4481833" y="4548132"/>
            <a:ext cx="2449950" cy="2057876"/>
          </a:xfrm>
          <a:prstGeom prst="wedgeEllipseCallout">
            <a:avLst>
              <a:gd name="adj1" fmla="val -89043"/>
              <a:gd name="adj2" fmla="val 22350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Antwort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 is singular but here best translated in the plural.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AB73A2A7-4047-4722-BCC1-3469D348E1D6}"/>
              </a:ext>
            </a:extLst>
          </p:cNvPr>
          <p:cNvSpPr/>
          <p:nvPr/>
        </p:nvSpPr>
        <p:spPr>
          <a:xfrm>
            <a:off x="2174630" y="1484391"/>
            <a:ext cx="1925606" cy="332116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F92203EA-0058-43BE-9B49-2AAB74621380}"/>
              </a:ext>
            </a:extLst>
          </p:cNvPr>
          <p:cNvSpPr/>
          <p:nvPr/>
        </p:nvSpPr>
        <p:spPr>
          <a:xfrm>
            <a:off x="2265428" y="1913448"/>
            <a:ext cx="1834808" cy="334928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0046E4D0-EEF4-40BF-8AEC-C46743882690}"/>
              </a:ext>
            </a:extLst>
          </p:cNvPr>
          <p:cNvSpPr/>
          <p:nvPr/>
        </p:nvSpPr>
        <p:spPr>
          <a:xfrm>
            <a:off x="2265428" y="2360174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54025AD-E139-4D44-832A-059515622486}"/>
              </a:ext>
            </a:extLst>
          </p:cNvPr>
          <p:cNvSpPr/>
          <p:nvPr/>
        </p:nvSpPr>
        <p:spPr>
          <a:xfrm>
            <a:off x="2282187" y="2816810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E9A0613-B3AF-4A09-952D-AE66573A2539}"/>
              </a:ext>
            </a:extLst>
          </p:cNvPr>
          <p:cNvSpPr/>
          <p:nvPr/>
        </p:nvSpPr>
        <p:spPr>
          <a:xfrm>
            <a:off x="2282187" y="3273446"/>
            <a:ext cx="1834808" cy="359695"/>
          </a:xfrm>
          <a:prstGeom prst="wedgeRoundRectCallout">
            <a:avLst>
              <a:gd name="adj1" fmla="val 66667"/>
              <a:gd name="adj2" fmla="val 5353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lese…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CA2EBA-8B42-43F3-A3D6-0122F54C3BC9}"/>
              </a:ext>
            </a:extLst>
          </p:cNvPr>
          <p:cNvSpPr txBox="1"/>
          <p:nvPr/>
        </p:nvSpPr>
        <p:spPr>
          <a:xfrm>
            <a:off x="2376874" y="780548"/>
            <a:ext cx="35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Antworten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[2]</a:t>
            </a:r>
          </a:p>
        </p:txBody>
      </p:sp>
    </p:spTree>
    <p:extLst>
      <p:ext uri="{BB962C8B-B14F-4D97-AF65-F5344CB8AC3E}">
        <p14:creationId xmlns:p14="http://schemas.microsoft.com/office/powerpoint/2010/main" val="4639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0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0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0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0F_6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  <p:bldP spid="17" grpId="0" animBg="1"/>
      <p:bldP spid="17" grpId="1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33415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Spiel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Buch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Lied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Kuchen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ssen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langsam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oment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ntwort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0F_9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sometimes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220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answer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read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slow, slowly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never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27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moment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fast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speak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eat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Mrs, Ms, Miss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28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task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263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example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book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1717" y="1877457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friend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they are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class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game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story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Mr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88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2502</Words>
  <Application>Microsoft Macintosh PowerPoint</Application>
  <PresentationFormat>Widescreen</PresentationFormat>
  <Paragraphs>589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Modern Love</vt:lpstr>
      <vt:lpstr>Symbol</vt:lpstr>
      <vt:lpstr>Wingdings</vt:lpstr>
      <vt:lpstr>1_Office Theme</vt:lpstr>
      <vt:lpstr>2_Office Theme</vt:lpstr>
      <vt:lpstr>3_Office Theme</vt:lpstr>
      <vt:lpstr>Interacting </vt:lpstr>
      <vt:lpstr>Follow up 1: </vt:lpstr>
      <vt:lpstr>Follow up 1:</vt:lpstr>
      <vt:lpstr>Follow up 2: </vt:lpstr>
      <vt:lpstr>Follow up 3 </vt:lpstr>
      <vt:lpstr>Follow up 4</vt:lpstr>
      <vt:lpstr>Follow up 4a</vt:lpstr>
      <vt:lpstr>Follow up 4b</vt:lpstr>
      <vt:lpstr>Follow up 5: </vt:lpstr>
      <vt:lpstr>Follow up 5: </vt:lpstr>
      <vt:lpstr>Tschüss!</vt:lpstr>
      <vt:lpstr>Follow up 4a</vt:lpstr>
      <vt:lpstr>Follow up 4b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62</cp:revision>
  <dcterms:created xsi:type="dcterms:W3CDTF">2021-06-12T06:20:35Z</dcterms:created>
  <dcterms:modified xsi:type="dcterms:W3CDTF">2023-09-25T14:01:39Z</dcterms:modified>
</cp:coreProperties>
</file>