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75" r:id="rId2"/>
    <p:sldId id="277" r:id="rId3"/>
    <p:sldId id="299" r:id="rId4"/>
    <p:sldId id="930" r:id="rId5"/>
    <p:sldId id="929" r:id="rId6"/>
    <p:sldId id="294" r:id="rId7"/>
    <p:sldId id="932" r:id="rId8"/>
    <p:sldId id="933" r:id="rId9"/>
    <p:sldId id="925" r:id="rId10"/>
    <p:sldId id="935" r:id="rId11"/>
    <p:sldId id="931" r:id="rId12"/>
    <p:sldId id="290"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F9FB"/>
    <a:srgbClr val="5FADE4"/>
    <a:srgbClr val="0070C0"/>
    <a:srgbClr val="FFFFCC"/>
    <a:srgbClr val="FFD10D"/>
    <a:srgbClr val="2E94AF"/>
    <a:srgbClr val="29C1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6C37C8-3D53-114E-B67F-4DC8451C69AF}" v="21" dt="2023-09-25T13:29:43.5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76" autoAdjust="0"/>
    <p:restoredTop sz="64898" autoAdjust="0"/>
  </p:normalViewPr>
  <p:slideViewPr>
    <p:cSldViewPr snapToGrid="0">
      <p:cViewPr varScale="1">
        <p:scale>
          <a:sx n="76" d="100"/>
          <a:sy n="76" d="100"/>
        </p:scale>
        <p:origin x="2528" y="192"/>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25/09/2023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r>
              <a:rPr lang="de-DE" sz="1200" b="0" strike="noStrike" spc="-1" dirty="0">
                <a:solidFill>
                  <a:srgbClr val="002060"/>
                </a:solidFill>
                <a:latin typeface="Century Gothic"/>
                <a:ea typeface="Century Gothic"/>
              </a:rPr>
              <a:t>[z] Zug [675] sitzen [231] Platz [326] Zimmer [665] zehn [333]</a:t>
            </a:r>
            <a:endParaRPr lang="en-GB" sz="1200" b="0" strike="noStrike" spc="-1" dirty="0">
              <a:solidFill>
                <a:srgbClr val="002060"/>
              </a:solidFill>
              <a:latin typeface="Century Gothic"/>
              <a:ea typeface="Century Gothic"/>
            </a:endParaRPr>
          </a:p>
          <a:p>
            <a:pPr marL="216000" indent="-216000">
              <a:lnSpc>
                <a:spcPct val="100000"/>
              </a:lnSpc>
            </a:pPr>
            <a:endParaRPr lang="en-GB" sz="1200" b="1" i="0" strike="noStrike" spc="-1" dirty="0">
              <a:solidFill>
                <a:srgbClr val="002060"/>
              </a:solidFill>
              <a:latin typeface="Century Gothic"/>
              <a:ea typeface="Century Gothic"/>
            </a:endParaRP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de-DE" sz="1200" b="1" i="0" strike="noStrike" spc="-1" dirty="0">
                <a:solidFill>
                  <a:srgbClr val="002060"/>
                </a:solidFill>
                <a:latin typeface="Century Gothic"/>
                <a:ea typeface="Century Gothic"/>
              </a:rPr>
              <a:t>essen </a:t>
            </a:r>
            <a:r>
              <a:rPr lang="de-DE" sz="1200" b="0" i="0" strike="noStrike" spc="-1" dirty="0">
                <a:solidFill>
                  <a:srgbClr val="002060"/>
                </a:solidFill>
                <a:latin typeface="Century Gothic"/>
                <a:ea typeface="Century Gothic"/>
              </a:rPr>
              <a:t>[323] </a:t>
            </a:r>
            <a:r>
              <a:rPr lang="de-DE" sz="1200" b="1" i="0" strike="noStrike" spc="-1" dirty="0">
                <a:solidFill>
                  <a:srgbClr val="002060"/>
                </a:solidFill>
                <a:latin typeface="Century Gothic"/>
                <a:ea typeface="Century Gothic"/>
              </a:rPr>
              <a:t>lesen </a:t>
            </a:r>
            <a:r>
              <a:rPr lang="de-DE" sz="1200" b="0" i="0" strike="noStrike" spc="-1" dirty="0">
                <a:solidFill>
                  <a:srgbClr val="002060"/>
                </a:solidFill>
                <a:latin typeface="Century Gothic"/>
                <a:ea typeface="Century Gothic"/>
              </a:rPr>
              <a:t>[305] sitzen [231] </a:t>
            </a:r>
            <a:r>
              <a:rPr lang="de-DE" sz="1200" b="1" i="0" strike="noStrike" spc="-1" dirty="0">
                <a:solidFill>
                  <a:srgbClr val="002060"/>
                </a:solidFill>
                <a:latin typeface="Century Gothic"/>
                <a:ea typeface="Century Gothic"/>
              </a:rPr>
              <a:t>sprechen </a:t>
            </a:r>
            <a:r>
              <a:rPr lang="de-DE" sz="1200" b="0" i="0" strike="noStrike" spc="-1" dirty="0">
                <a:solidFill>
                  <a:srgbClr val="002060"/>
                </a:solidFill>
                <a:latin typeface="Century Gothic"/>
                <a:ea typeface="Century Gothic"/>
              </a:rPr>
              <a:t>[161] Antwort [522] Hilfe</a:t>
            </a:r>
            <a:r>
              <a:rPr lang="de-DE" sz="1200" b="1" i="0" strike="noStrike" spc="-1" dirty="0">
                <a:solidFill>
                  <a:srgbClr val="002060"/>
                </a:solidFill>
                <a:latin typeface="Century Gothic"/>
                <a:ea typeface="Century Gothic"/>
              </a:rPr>
              <a:t> </a:t>
            </a:r>
            <a:r>
              <a:rPr lang="de-DE" sz="1200" b="0" i="0" strike="noStrike" spc="-1" dirty="0">
                <a:solidFill>
                  <a:srgbClr val="002060"/>
                </a:solidFill>
                <a:latin typeface="Century Gothic"/>
                <a:ea typeface="Century Gothic"/>
              </a:rPr>
              <a:t>[481] </a:t>
            </a:r>
            <a:r>
              <a:rPr lang="de-DE" sz="1200" b="1" i="0" strike="noStrike" spc="-1" dirty="0">
                <a:solidFill>
                  <a:srgbClr val="002060"/>
                </a:solidFill>
                <a:latin typeface="Century Gothic"/>
                <a:ea typeface="Century Gothic"/>
              </a:rPr>
              <a:t>Moment </a:t>
            </a:r>
            <a:r>
              <a:rPr lang="de-DE" sz="1200" b="0" i="0" strike="noStrike" spc="-1" dirty="0">
                <a:solidFill>
                  <a:srgbClr val="002060"/>
                </a:solidFill>
                <a:latin typeface="Century Gothic"/>
                <a:ea typeface="Century Gothic"/>
              </a:rPr>
              <a:t>[358] </a:t>
            </a:r>
            <a:r>
              <a:rPr lang="de-DE" sz="1200" b="1" i="0" strike="noStrike" spc="-1" dirty="0">
                <a:solidFill>
                  <a:srgbClr val="002060"/>
                </a:solidFill>
                <a:latin typeface="Century Gothic"/>
                <a:ea typeface="Century Gothic"/>
              </a:rPr>
              <a:t>langsam </a:t>
            </a:r>
            <a:r>
              <a:rPr lang="de-DE" sz="1200" b="0" i="0" strike="noStrike" spc="-1" dirty="0">
                <a:solidFill>
                  <a:srgbClr val="002060"/>
                </a:solidFill>
                <a:latin typeface="Century Gothic"/>
                <a:ea typeface="Century Gothic"/>
              </a:rPr>
              <a:t>[526] </a:t>
            </a:r>
            <a:r>
              <a:rPr lang="de-DE" sz="1200" b="1" i="0" strike="noStrike" spc="-1" dirty="0">
                <a:solidFill>
                  <a:srgbClr val="002060"/>
                </a:solidFill>
                <a:latin typeface="Century Gothic"/>
                <a:ea typeface="Century Gothic"/>
              </a:rPr>
              <a:t>manchmal </a:t>
            </a:r>
            <a:r>
              <a:rPr lang="de-DE" sz="1200" b="0" i="0" strike="noStrike" spc="-1" dirty="0">
                <a:solidFill>
                  <a:srgbClr val="002060"/>
                </a:solidFill>
                <a:latin typeface="Century Gothic"/>
                <a:ea typeface="Century Gothic"/>
              </a:rPr>
              <a:t>[382] oft [223] </a:t>
            </a:r>
            <a:r>
              <a:rPr lang="de-DE" sz="1200" b="1" i="0" strike="noStrike" spc="-1" dirty="0">
                <a:solidFill>
                  <a:srgbClr val="002060"/>
                </a:solidFill>
                <a:latin typeface="Century Gothic"/>
                <a:ea typeface="Century Gothic"/>
              </a:rPr>
              <a:t>nie </a:t>
            </a:r>
            <a:r>
              <a:rPr lang="de-DE" sz="1200" b="0" i="0" strike="noStrike" spc="-1" dirty="0">
                <a:solidFill>
                  <a:srgbClr val="002060"/>
                </a:solidFill>
                <a:latin typeface="Century Gothic"/>
                <a:ea typeface="Century Gothic"/>
              </a:rPr>
              <a:t>[196] </a:t>
            </a:r>
            <a:r>
              <a:rPr lang="de-DE" sz="1200" b="1" i="0" strike="noStrike" spc="-1" dirty="0">
                <a:solidFill>
                  <a:srgbClr val="002060"/>
                </a:solidFill>
                <a:latin typeface="Century Gothic"/>
                <a:ea typeface="Century Gothic"/>
              </a:rPr>
              <a:t>schnell </a:t>
            </a:r>
            <a:r>
              <a:rPr lang="de-DE" sz="1200" b="0" i="0" strike="noStrike" spc="-1" dirty="0">
                <a:solidFill>
                  <a:srgbClr val="002060"/>
                </a:solidFill>
                <a:latin typeface="Century Gothic"/>
                <a:ea typeface="Century Gothic"/>
              </a:rPr>
              <a:t>[203] neben [266]</a:t>
            </a:r>
          </a:p>
          <a:p>
            <a:pPr marL="216000" indent="-216000">
              <a:lnSpc>
                <a:spcPct val="100000"/>
              </a:lnSpc>
            </a:pPr>
            <a:r>
              <a:rPr lang="de-DE" sz="1200" b="1" i="0" strike="noStrike" spc="-1" dirty="0">
                <a:solidFill>
                  <a:srgbClr val="002060"/>
                </a:solidFill>
                <a:effectLst/>
                <a:latin typeface="Century Gothic"/>
                <a:ea typeface="+mn-ea"/>
                <a:cs typeface="+mn-cs"/>
              </a:rPr>
              <a:t>Revisit 1: </a:t>
            </a:r>
            <a:r>
              <a:rPr lang="de-DE" sz="1200" b="0" i="0" strike="noStrike" spc="-1" dirty="0">
                <a:solidFill>
                  <a:srgbClr val="002060"/>
                </a:solidFill>
                <a:effectLst/>
                <a:latin typeface="Century Gothic"/>
                <a:ea typeface="+mn-ea"/>
                <a:cs typeface="+mn-cs"/>
              </a:rPr>
              <a:t>Aufgabe [256] Aktivität [1422] Beispiel [94] Bild [253] Blatt, </a:t>
            </a:r>
            <a:r>
              <a:rPr lang="de-DE" sz="1200" b="1" i="0" strike="noStrike" spc="-1" dirty="0">
                <a:solidFill>
                  <a:srgbClr val="002060"/>
                </a:solidFill>
                <a:effectLst/>
                <a:latin typeface="Century Gothic"/>
                <a:ea typeface="+mn-ea"/>
                <a:cs typeface="+mn-cs"/>
              </a:rPr>
              <a:t>Blätter</a:t>
            </a:r>
            <a:r>
              <a:rPr lang="de-DE" sz="1200" b="0" i="0" strike="noStrike" spc="-1" dirty="0">
                <a:solidFill>
                  <a:srgbClr val="002060"/>
                </a:solidFill>
                <a:effectLst/>
                <a:latin typeface="Century Gothic"/>
                <a:ea typeface="+mn-ea"/>
                <a:cs typeface="+mn-cs"/>
              </a:rPr>
              <a:t> [1270] Buch [300] Computer [1252] Frage [157] Frau [99] Heft [3862] Kuchen [4381] Lehrer [695] Lied [1733] Liste [1792] Preis [334] Schüler [556] Text [473] Tisch [529] Wort [194] Zimmer [665] </a:t>
            </a:r>
            <a:r>
              <a:rPr lang="de-DE" sz="1200" b="1" i="0" strike="noStrike" spc="-1" dirty="0">
                <a:solidFill>
                  <a:srgbClr val="002060"/>
                </a:solidFill>
                <a:effectLst/>
                <a:latin typeface="Century Gothic"/>
                <a:ea typeface="+mn-ea"/>
                <a:cs typeface="+mn-cs"/>
              </a:rPr>
              <a:t>keine</a:t>
            </a:r>
            <a:r>
              <a:rPr lang="de-DE" sz="1200" b="0" i="0" strike="noStrike" spc="-1" baseline="30000" dirty="0">
                <a:solidFill>
                  <a:srgbClr val="002060"/>
                </a:solidFill>
                <a:effectLst/>
                <a:latin typeface="Century Gothic"/>
                <a:ea typeface="+mn-ea"/>
                <a:cs typeface="+mn-cs"/>
              </a:rPr>
              <a:t>2 </a:t>
            </a:r>
            <a:r>
              <a:rPr lang="de-DE" sz="1200" b="0" i="0" strike="noStrike" spc="-1" dirty="0">
                <a:solidFill>
                  <a:srgbClr val="002060"/>
                </a:solidFill>
                <a:effectLst/>
                <a:latin typeface="Century Gothic"/>
                <a:ea typeface="+mn-ea"/>
                <a:cs typeface="+mn-cs"/>
              </a:rPr>
              <a:t>[46] </a:t>
            </a:r>
          </a:p>
          <a:p>
            <a:pPr marL="216000" indent="-216000">
              <a:lnSpc>
                <a:spcPct val="100000"/>
              </a:lnSpc>
            </a:pPr>
            <a:r>
              <a:rPr lang="de-DE" sz="1200" b="1" i="0" strike="noStrike" spc="-1" dirty="0">
                <a:solidFill>
                  <a:srgbClr val="002060"/>
                </a:solidFill>
                <a:effectLst/>
                <a:latin typeface="Century Gothic"/>
                <a:ea typeface="+mn-ea"/>
                <a:cs typeface="+mn-cs"/>
              </a:rPr>
              <a:t>Revisit 2: sie sind </a:t>
            </a:r>
            <a:r>
              <a:rPr lang="de-DE" sz="1200" b="0" i="0" strike="noStrike" spc="-1" dirty="0">
                <a:solidFill>
                  <a:srgbClr val="002060"/>
                </a:solidFill>
                <a:effectLst/>
                <a:latin typeface="Century Gothic"/>
                <a:ea typeface="+mn-ea"/>
                <a:cs typeface="+mn-cs"/>
              </a:rPr>
              <a:t>[4] </a:t>
            </a:r>
            <a:r>
              <a:rPr lang="de-DE" sz="1200" b="1" i="0" strike="noStrike" spc="-1" dirty="0">
                <a:solidFill>
                  <a:srgbClr val="002060"/>
                </a:solidFill>
                <a:effectLst/>
                <a:latin typeface="Century Gothic"/>
                <a:ea typeface="+mn-ea"/>
                <a:cs typeface="+mn-cs"/>
              </a:rPr>
              <a:t>Aktivität </a:t>
            </a:r>
            <a:r>
              <a:rPr lang="de-DE" sz="1200" b="0" i="0" strike="noStrike" spc="-1" dirty="0">
                <a:solidFill>
                  <a:srgbClr val="002060"/>
                </a:solidFill>
                <a:effectLst/>
                <a:latin typeface="Century Gothic"/>
                <a:ea typeface="+mn-ea"/>
                <a:cs typeface="+mn-cs"/>
              </a:rPr>
              <a:t>[1422] Aufgabe [256] Beispiel [94] Frau [99] Freund, Freundin [273] Geburtstag [1779] Geschichte [262] Herr [154] Klasse [961] Lied [1733] Mensch [90] </a:t>
            </a:r>
            <a:r>
              <a:rPr lang="de-DE" sz="1200" b="1" i="0" strike="noStrike" spc="-1" dirty="0">
                <a:solidFill>
                  <a:srgbClr val="002060"/>
                </a:solidFill>
                <a:effectLst/>
                <a:latin typeface="Century Gothic"/>
                <a:ea typeface="+mn-ea"/>
                <a:cs typeface="+mn-cs"/>
              </a:rPr>
              <a:t>Party </a:t>
            </a:r>
            <a:r>
              <a:rPr lang="de-DE" sz="1200" b="0" i="0" strike="noStrike" spc="-1" dirty="0">
                <a:solidFill>
                  <a:srgbClr val="002060"/>
                </a:solidFill>
                <a:effectLst/>
                <a:latin typeface="Century Gothic"/>
                <a:ea typeface="+mn-ea"/>
                <a:cs typeface="+mn-cs"/>
              </a:rPr>
              <a:t>[2809] Person [357] Problem [210] Satz [432] Song [3373] Spiel [328] Spieler, Spielerin [822]  Sport [945] Text [473] Zimmer [665] </a:t>
            </a:r>
            <a:r>
              <a:rPr lang="de-DE" sz="1200" b="1" i="0" strike="noStrike" spc="-1" dirty="0">
                <a:solidFill>
                  <a:srgbClr val="002060"/>
                </a:solidFill>
                <a:effectLst/>
                <a:latin typeface="Century Gothic"/>
                <a:ea typeface="+mn-ea"/>
                <a:cs typeface="+mn-cs"/>
              </a:rPr>
              <a:t>welcher, welche, welches </a:t>
            </a:r>
            <a:r>
              <a:rPr lang="de-DE" sz="1200" b="0" i="0" strike="noStrike" spc="-1" dirty="0">
                <a:solidFill>
                  <a:srgbClr val="002060"/>
                </a:solidFill>
                <a:effectLst/>
                <a:latin typeface="Century Gothic"/>
                <a:ea typeface="+mn-ea"/>
                <a:cs typeface="+mn-cs"/>
              </a:rPr>
              <a:t>[122] </a:t>
            </a:r>
            <a:r>
              <a:rPr lang="de-DE" sz="1200" b="1" i="0" strike="noStrike" spc="-1" dirty="0">
                <a:solidFill>
                  <a:srgbClr val="002060"/>
                </a:solidFill>
                <a:effectLst/>
                <a:latin typeface="Century Gothic"/>
                <a:ea typeface="+mn-ea"/>
                <a:cs typeface="+mn-cs"/>
              </a:rPr>
              <a:t>die</a:t>
            </a:r>
            <a:r>
              <a:rPr lang="de-DE" sz="1200" b="1" i="0" strike="noStrike" spc="-1" baseline="30000" dirty="0">
                <a:solidFill>
                  <a:srgbClr val="002060"/>
                </a:solidFill>
                <a:effectLst/>
                <a:latin typeface="Century Gothic"/>
                <a:ea typeface="+mn-ea"/>
                <a:cs typeface="+mn-cs"/>
              </a:rPr>
              <a:t>2</a:t>
            </a:r>
            <a:r>
              <a:rPr lang="de-DE" sz="1200" b="0" i="0" strike="noStrike" spc="-1" dirty="0">
                <a:solidFill>
                  <a:srgbClr val="002060"/>
                </a:solidFill>
                <a:effectLst/>
                <a:latin typeface="Century Gothic"/>
                <a:ea typeface="+mn-ea"/>
                <a:cs typeface="+mn-cs"/>
              </a:rPr>
              <a:t> [1]</a:t>
            </a: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Remember that at the start of the course (first three lessons of Rot/Gelb) pupils learnt language (for</a:t>
            </a:r>
            <a:r>
              <a:rPr lang="en-GB" sz="12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greetings and register taking) that can still be part of the lesson routines in upper KS2 (</a:t>
            </a:r>
            <a:r>
              <a:rPr lang="en-GB" sz="1200" b="0" dirty="0" err="1">
                <a:solidFill>
                  <a:srgbClr val="000000"/>
                </a:solidFill>
                <a:effectLst/>
                <a:highlight>
                  <a:srgbClr val="FFFF00"/>
                </a:highlight>
                <a:latin typeface="Calibri" panose="020F0502020204030204" pitchFamily="34" charset="0"/>
                <a:ea typeface="Times New Roman" panose="02020603050405020304" pitchFamily="18" charset="0"/>
              </a:rPr>
              <a:t>Blau</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a:t>
            </a:r>
            <a:r>
              <a:rPr lang="en-GB" sz="1200" b="0" dirty="0" err="1">
                <a:solidFill>
                  <a:srgbClr val="000000"/>
                </a:solidFill>
                <a:effectLst/>
                <a:highlight>
                  <a:srgbClr val="FFFF00"/>
                </a:highlight>
                <a:latin typeface="Calibri" panose="020F0502020204030204" pitchFamily="34" charset="0"/>
                <a:ea typeface="Times New Roman" panose="02020603050405020304" pitchFamily="18" charset="0"/>
              </a:rPr>
              <a:t>Grün</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  They</a:t>
            </a:r>
            <a:r>
              <a:rPr lang="en-GB" sz="12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are not re-taught, as we anticipate that teachers have built these in from early in lower KS2.</a:t>
            </a:r>
            <a:r>
              <a:rPr lang="en-GB" b="0" dirty="0">
                <a:effectLst/>
              </a:rPr>
              <a:t> </a:t>
            </a:r>
            <a:endParaRPr lang="en-GB" sz="10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8 minutes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  strong verbs in 1</a:t>
            </a:r>
            <a:r>
              <a:rPr lang="en-GB" sz="1200" b="0" strike="noStrike" spc="-1" baseline="30000" dirty="0">
                <a:solidFill>
                  <a:srgbClr val="000000"/>
                </a:solidFill>
                <a:latin typeface="Calibri"/>
                <a:ea typeface="Calibri"/>
              </a:rPr>
              <a:t>st</a:t>
            </a:r>
            <a:r>
              <a:rPr lang="en-GB" sz="1200" b="0" strike="noStrike" spc="-1" dirty="0">
                <a:solidFill>
                  <a:srgbClr val="000000"/>
                </a:solidFill>
                <a:latin typeface="Calibri"/>
                <a:ea typeface="Calibri"/>
              </a:rPr>
              <a:t> and 3</a:t>
            </a:r>
            <a:r>
              <a:rPr lang="en-GB" sz="1200" b="0" strike="noStrike" spc="-1" baseline="30000" dirty="0">
                <a:solidFill>
                  <a:srgbClr val="000000"/>
                </a:solidFill>
                <a:latin typeface="Calibri"/>
                <a:ea typeface="Calibri"/>
              </a:rPr>
              <a:t>rd</a:t>
            </a:r>
            <a:r>
              <a:rPr lang="en-GB" sz="1200" b="0" strike="noStrike" spc="-1" dirty="0">
                <a:solidFill>
                  <a:srgbClr val="000000"/>
                </a:solidFill>
                <a:latin typeface="Calibri"/>
                <a:ea typeface="Calibri"/>
              </a:rPr>
              <a:t> persons singular as well as vocabulary for this week.</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28600" indent="-228600">
              <a:lnSpc>
                <a:spcPct val="100000"/>
              </a:lnSpc>
              <a:buAutoNum type="arabicPeriod"/>
            </a:pPr>
            <a:r>
              <a:rPr lang="en-GB" sz="1200" b="0" strike="noStrike" spc="-1" dirty="0">
                <a:solidFill>
                  <a:srgbClr val="000000"/>
                </a:solidFill>
                <a:latin typeface="Calibri"/>
              </a:rPr>
              <a:t>Ensure that the scenario is clear.</a:t>
            </a:r>
          </a:p>
          <a:p>
            <a:pPr marL="228600" indent="-228600">
              <a:lnSpc>
                <a:spcPct val="100000"/>
              </a:lnSpc>
              <a:buAutoNum type="arabicPeriod"/>
            </a:pPr>
            <a:r>
              <a:rPr lang="en-GB" sz="1200" b="0" strike="noStrike" spc="-1" dirty="0">
                <a:solidFill>
                  <a:srgbClr val="000000"/>
                </a:solidFill>
                <a:latin typeface="Calibri"/>
              </a:rPr>
              <a:t>Explain the pupils need to listen out for the verb to decide if Johanna is talking about herself (I) or Nina the new pupil at school.</a:t>
            </a:r>
          </a:p>
          <a:p>
            <a:pPr marL="228600" indent="-228600">
              <a:lnSpc>
                <a:spcPct val="100000"/>
              </a:lnSpc>
              <a:buAutoNum type="arabicPeriod"/>
            </a:pPr>
            <a:r>
              <a:rPr lang="en-GB" sz="1200" b="0" strike="noStrike" spc="-1" dirty="0">
                <a:solidFill>
                  <a:srgbClr val="000000"/>
                </a:solidFill>
                <a:latin typeface="Calibri"/>
              </a:rPr>
              <a:t>Explain that they will listen again and write the action/activity in English.</a:t>
            </a:r>
          </a:p>
          <a:p>
            <a:pPr marL="228600" indent="-228600">
              <a:lnSpc>
                <a:spcPct val="100000"/>
              </a:lnSpc>
              <a:buAutoNum type="arabicPeriod"/>
            </a:pPr>
            <a:r>
              <a:rPr lang="en-GB" sz="1200" b="0" strike="noStrike" spc="-1" dirty="0">
                <a:solidFill>
                  <a:srgbClr val="000000"/>
                </a:solidFill>
                <a:latin typeface="Calibri"/>
              </a:rPr>
              <a:t>Complete the example. Click to give feedback.</a:t>
            </a:r>
          </a:p>
          <a:p>
            <a:pPr marL="228600" indent="-228600">
              <a:lnSpc>
                <a:spcPct val="100000"/>
              </a:lnSpc>
              <a:buAutoNum type="arabicPeriod"/>
            </a:pPr>
            <a:r>
              <a:rPr lang="en-GB" sz="1200" b="0" strike="noStrike" spc="-1" dirty="0">
                <a:solidFill>
                  <a:srgbClr val="000000"/>
                </a:solidFill>
                <a:latin typeface="Calibri"/>
              </a:rPr>
              <a:t>Repeat steps 1-4 for items 1 – 6. </a:t>
            </a:r>
          </a:p>
          <a:p>
            <a:pPr marL="228600" indent="-228600">
              <a:lnSpc>
                <a:spcPct val="100000"/>
              </a:lnSpc>
              <a:buAutoNum type="arabicPeriod"/>
            </a:pPr>
            <a:r>
              <a:rPr lang="en-GB" sz="1200" b="0" strike="noStrike" spc="-1" dirty="0">
                <a:solidFill>
                  <a:srgbClr val="000000"/>
                </a:solidFill>
                <a:latin typeface="Calibri"/>
              </a:rPr>
              <a:t>Click to correct.</a:t>
            </a:r>
          </a:p>
          <a:p>
            <a:pPr marL="228600" indent="-228600">
              <a:lnSpc>
                <a:spcPct val="100000"/>
              </a:lnSpc>
              <a:buAutoNum type="arabicPeriod"/>
            </a:pPr>
            <a:endParaRPr lang="en-GB" sz="1200" b="0" strike="noStrike" spc="-1" dirty="0">
              <a:solidFill>
                <a:srgbClr val="000000"/>
              </a:solidFill>
              <a:latin typeface="Calibri"/>
            </a:endParaRPr>
          </a:p>
          <a:p>
            <a:pPr marL="0" indent="0">
              <a:lnSpc>
                <a:spcPct val="100000"/>
              </a:lnSpc>
              <a:buNone/>
            </a:pPr>
            <a:r>
              <a:rPr lang="en-GB" sz="1200" b="1" strike="noStrike" spc="-1" dirty="0">
                <a:solidFill>
                  <a:srgbClr val="000000"/>
                </a:solidFill>
                <a:latin typeface="Calibri"/>
              </a:rPr>
              <a:t>Note</a:t>
            </a:r>
            <a:r>
              <a:rPr lang="en-GB" sz="1200" b="0" strike="noStrike" spc="-1" dirty="0">
                <a:solidFill>
                  <a:srgbClr val="000000"/>
                </a:solidFill>
                <a:latin typeface="Calibri"/>
              </a:rPr>
              <a:t>: there are two clues in the verbs here, the verb ending and the vowel, so we are not just isolating the vowel change for practice.  This first task develops familiarity with the verb forms and the new vocabulary.</a:t>
            </a:r>
            <a:br>
              <a:rPr lang="en-GB" sz="1200" b="0" strike="noStrike" spc="-1" dirty="0">
                <a:solidFill>
                  <a:srgbClr val="000000"/>
                </a:solidFill>
                <a:latin typeface="Calibri"/>
              </a:rPr>
            </a:br>
            <a:r>
              <a:rPr lang="en-GB" sz="1200" b="0" strike="noStrike" spc="-1" dirty="0">
                <a:solidFill>
                  <a:srgbClr val="000000"/>
                </a:solidFill>
                <a:latin typeface="Calibri"/>
              </a:rPr>
              <a:t>In the follow up activities we will contrast the </a:t>
            </a:r>
            <a:r>
              <a:rPr lang="en-GB" sz="1200" b="0" strike="noStrike" spc="-1" dirty="0" err="1">
                <a:solidFill>
                  <a:srgbClr val="000000"/>
                </a:solidFill>
                <a:latin typeface="Calibri"/>
              </a:rPr>
              <a:t>ihr</a:t>
            </a:r>
            <a:r>
              <a:rPr lang="en-GB" sz="1200" b="0" strike="noStrike" spc="-1" dirty="0">
                <a:solidFill>
                  <a:srgbClr val="000000"/>
                </a:solidFill>
                <a:latin typeface="Calibri"/>
              </a:rPr>
              <a:t> (you all) form e.g., </a:t>
            </a:r>
            <a:r>
              <a:rPr lang="en-GB" sz="1200" b="0" i="1" strike="noStrike" spc="-1" dirty="0" err="1">
                <a:solidFill>
                  <a:srgbClr val="000000"/>
                </a:solidFill>
                <a:latin typeface="Calibri"/>
              </a:rPr>
              <a:t>sprecht</a:t>
            </a:r>
            <a:r>
              <a:rPr lang="en-GB" sz="1200" b="0" strike="noStrike" spc="-1" dirty="0">
                <a:solidFill>
                  <a:srgbClr val="000000"/>
                </a:solidFill>
                <a:latin typeface="Calibri"/>
              </a:rPr>
              <a:t> with the er/</a:t>
            </a:r>
            <a:r>
              <a:rPr lang="en-GB" sz="1200" b="0" strike="noStrike" spc="-1" dirty="0" err="1">
                <a:solidFill>
                  <a:srgbClr val="000000"/>
                </a:solidFill>
                <a:latin typeface="Calibri"/>
              </a:rPr>
              <a:t>sie</a:t>
            </a:r>
            <a:r>
              <a:rPr lang="en-GB" sz="1200" b="0" strike="noStrike" spc="-1" dirty="0">
                <a:solidFill>
                  <a:srgbClr val="000000"/>
                </a:solidFill>
                <a:latin typeface="Calibri"/>
              </a:rPr>
              <a:t> form </a:t>
            </a:r>
            <a:r>
              <a:rPr lang="en-GB" sz="1200" b="0" i="1" strike="noStrike" spc="-1" dirty="0" err="1">
                <a:solidFill>
                  <a:srgbClr val="000000"/>
                </a:solidFill>
                <a:latin typeface="Calibri"/>
              </a:rPr>
              <a:t>spricht</a:t>
            </a:r>
            <a:r>
              <a:rPr lang="en-GB" sz="1200" b="0" strike="noStrike" spc="-1" dirty="0">
                <a:solidFill>
                  <a:srgbClr val="000000"/>
                </a:solidFill>
                <a:latin typeface="Calibri"/>
              </a:rPr>
              <a:t>, to focus pupils solely on the vowel change. In addition, the reading activity that follows obscures the endings as well as the pronouns, so the pupils are compelled to focus all their attention on the spelling of the verb stem.</a:t>
            </a: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r>
              <a:rPr lang="en-GB" sz="1200" b="0" strike="noStrike" spc="-1" dirty="0">
                <a:solidFill>
                  <a:srgbClr val="000000"/>
                </a:solidFill>
                <a:latin typeface="Calibri"/>
              </a:rPr>
              <a:t>:</a:t>
            </a:r>
          </a:p>
          <a:p>
            <a:pPr marL="216000" indent="-216000">
              <a:lnSpc>
                <a:spcPct val="100000"/>
              </a:lnSpc>
            </a:pPr>
            <a:r>
              <a:rPr lang="en-GB" sz="1200" b="0" strike="noStrike" spc="-1" dirty="0" err="1">
                <a:solidFill>
                  <a:srgbClr val="000000"/>
                </a:solidFill>
                <a:latin typeface="Calibri"/>
              </a:rPr>
              <a:t>Beispiel</a:t>
            </a:r>
            <a:r>
              <a:rPr lang="en-GB" sz="1200" b="0" strike="noStrike" spc="-1" dirty="0">
                <a:solidFill>
                  <a:srgbClr val="000000"/>
                </a:solidFill>
                <a:latin typeface="Calibri"/>
              </a:rPr>
              <a:t>: [</a:t>
            </a:r>
            <a:r>
              <a:rPr lang="en-GB" sz="1200" b="0" strike="noStrike" spc="-1" dirty="0" err="1">
                <a:solidFill>
                  <a:srgbClr val="000000"/>
                </a:solidFill>
                <a:latin typeface="Calibri"/>
              </a:rPr>
              <a:t>sie</a:t>
            </a:r>
            <a:r>
              <a:rPr lang="en-GB" sz="1200" b="0" strike="noStrike" spc="-1" dirty="0">
                <a:solidFill>
                  <a:srgbClr val="000000"/>
                </a:solidFill>
                <a:latin typeface="Calibri"/>
              </a:rPr>
              <a:t>] </a:t>
            </a:r>
            <a:r>
              <a:rPr lang="en-GB" sz="1200" b="0" strike="noStrike" spc="-1" dirty="0" err="1">
                <a:solidFill>
                  <a:srgbClr val="000000"/>
                </a:solidFill>
                <a:latin typeface="Calibri"/>
              </a:rPr>
              <a:t>spricht</a:t>
            </a:r>
            <a:r>
              <a:rPr lang="en-GB" sz="1200" b="0" strike="noStrike" spc="-1" dirty="0">
                <a:solidFill>
                  <a:srgbClr val="000000"/>
                </a:solidFill>
                <a:latin typeface="Calibri"/>
              </a:rPr>
              <a:t> </a:t>
            </a:r>
            <a:r>
              <a:rPr lang="en-GB" sz="1200" b="0" strike="noStrike" spc="-1" dirty="0" err="1">
                <a:solidFill>
                  <a:srgbClr val="000000"/>
                </a:solidFill>
                <a:latin typeface="Calibri"/>
              </a:rPr>
              <a:t>langsam</a:t>
            </a:r>
            <a:r>
              <a:rPr lang="en-GB" sz="1200" b="0" strike="noStrike" spc="-1" dirty="0">
                <a:solidFill>
                  <a:srgbClr val="000000"/>
                </a:solidFill>
                <a:latin typeface="Calibri"/>
              </a:rPr>
              <a:t>.</a:t>
            </a:r>
          </a:p>
          <a:p>
            <a:pPr marL="228600" indent="-228600">
              <a:lnSpc>
                <a:spcPct val="100000"/>
              </a:lnSpc>
              <a:buAutoNum type="arabicPeriod"/>
            </a:pPr>
            <a:r>
              <a:rPr lang="en-GB" sz="1200" b="0" strike="noStrike" spc="-1" dirty="0">
                <a:solidFill>
                  <a:srgbClr val="000000"/>
                </a:solidFill>
                <a:latin typeface="Calibri"/>
              </a:rPr>
              <a:t>[ich] </a:t>
            </a:r>
            <a:r>
              <a:rPr lang="en-GB" sz="1200" b="0" strike="noStrike" spc="-1" dirty="0" err="1">
                <a:solidFill>
                  <a:srgbClr val="000000"/>
                </a:solidFill>
                <a:latin typeface="Calibri"/>
              </a:rPr>
              <a:t>spreche</a:t>
            </a:r>
            <a:r>
              <a:rPr lang="en-GB" sz="1200" b="0" strike="noStrike" spc="-1" dirty="0">
                <a:solidFill>
                  <a:srgbClr val="000000"/>
                </a:solidFill>
                <a:latin typeface="Calibri"/>
              </a:rPr>
              <a:t> schnell.</a:t>
            </a:r>
          </a:p>
          <a:p>
            <a:pPr marL="228600" indent="-228600">
              <a:lnSpc>
                <a:spcPct val="100000"/>
              </a:lnSpc>
              <a:buAutoNum type="arabicPeriod"/>
            </a:pPr>
            <a:r>
              <a:rPr lang="en-GB" sz="1200" b="0" strike="noStrike" spc="-1" dirty="0">
                <a:solidFill>
                  <a:srgbClr val="000000"/>
                </a:solidFill>
                <a:latin typeface="Calibri"/>
              </a:rPr>
              <a:t>[ich] </a:t>
            </a:r>
            <a:r>
              <a:rPr lang="en-GB" sz="1200" b="0" strike="noStrike" spc="-1" dirty="0" err="1">
                <a:solidFill>
                  <a:srgbClr val="000000"/>
                </a:solidFill>
                <a:latin typeface="Calibri"/>
              </a:rPr>
              <a:t>helfe</a:t>
            </a:r>
            <a:r>
              <a:rPr lang="en-GB" sz="1200" b="0" strike="noStrike" spc="-1" dirty="0">
                <a:solidFill>
                  <a:srgbClr val="000000"/>
                </a:solidFill>
                <a:latin typeface="Calibri"/>
              </a:rPr>
              <a:t> oft.</a:t>
            </a:r>
          </a:p>
          <a:p>
            <a:pPr marL="228600" indent="-228600">
              <a:lnSpc>
                <a:spcPct val="100000"/>
              </a:lnSpc>
              <a:buAutoNum type="arabicPeriod"/>
            </a:pPr>
            <a:r>
              <a:rPr lang="en-GB" sz="1200" b="0" strike="noStrike" spc="-1" dirty="0">
                <a:solidFill>
                  <a:srgbClr val="000000"/>
                </a:solidFill>
                <a:latin typeface="Calibri"/>
              </a:rPr>
              <a:t>[</a:t>
            </a:r>
            <a:r>
              <a:rPr lang="en-GB" sz="1200" b="0" strike="noStrike" spc="-1" dirty="0" err="1">
                <a:solidFill>
                  <a:srgbClr val="000000"/>
                </a:solidFill>
                <a:latin typeface="Calibri"/>
              </a:rPr>
              <a:t>sie</a:t>
            </a:r>
            <a:r>
              <a:rPr lang="en-GB" sz="1200" b="0" strike="noStrike" spc="-1" dirty="0">
                <a:solidFill>
                  <a:srgbClr val="000000"/>
                </a:solidFill>
                <a:latin typeface="Calibri"/>
              </a:rPr>
              <a:t>] </a:t>
            </a:r>
            <a:r>
              <a:rPr lang="en-GB" sz="1200" b="0" strike="noStrike" spc="-1" dirty="0" err="1">
                <a:solidFill>
                  <a:srgbClr val="000000"/>
                </a:solidFill>
                <a:latin typeface="Calibri"/>
              </a:rPr>
              <a:t>liest</a:t>
            </a:r>
            <a:r>
              <a:rPr lang="en-GB" sz="1200" b="0" strike="noStrike" spc="-1" dirty="0">
                <a:solidFill>
                  <a:srgbClr val="000000"/>
                </a:solidFill>
                <a:latin typeface="Calibri"/>
              </a:rPr>
              <a:t> </a:t>
            </a:r>
            <a:r>
              <a:rPr lang="en-GB" sz="1200" b="0" strike="noStrike" spc="-1" dirty="0" err="1">
                <a:solidFill>
                  <a:srgbClr val="000000"/>
                </a:solidFill>
                <a:latin typeface="Calibri"/>
              </a:rPr>
              <a:t>keine</a:t>
            </a:r>
            <a:r>
              <a:rPr lang="en-GB" sz="1200" b="0" strike="noStrike" spc="-1" dirty="0">
                <a:solidFill>
                  <a:srgbClr val="000000"/>
                </a:solidFill>
                <a:latin typeface="Calibri"/>
              </a:rPr>
              <a:t> </a:t>
            </a:r>
            <a:r>
              <a:rPr lang="en-GB" sz="1200" b="0" strike="noStrike" spc="-1" dirty="0" err="1">
                <a:solidFill>
                  <a:srgbClr val="000000"/>
                </a:solidFill>
                <a:latin typeface="Calibri"/>
              </a:rPr>
              <a:t>Bücher</a:t>
            </a:r>
            <a:r>
              <a:rPr lang="en-GB" sz="1200" b="0" strike="noStrike" spc="-1" dirty="0">
                <a:solidFill>
                  <a:srgbClr val="000000"/>
                </a:solidFill>
                <a:latin typeface="Calibri"/>
              </a:rPr>
              <a:t>.</a:t>
            </a:r>
          </a:p>
          <a:p>
            <a:pPr marL="228600" indent="-228600">
              <a:lnSpc>
                <a:spcPct val="100000"/>
              </a:lnSpc>
              <a:buAutoNum type="arabicPeriod"/>
            </a:pPr>
            <a:r>
              <a:rPr lang="en-GB" sz="1200" b="0" strike="noStrike" spc="-1" dirty="0">
                <a:solidFill>
                  <a:srgbClr val="000000"/>
                </a:solidFill>
                <a:latin typeface="Calibri"/>
              </a:rPr>
              <a:t>[</a:t>
            </a:r>
            <a:r>
              <a:rPr lang="en-GB" sz="1200" b="0" strike="noStrike" spc="-1" dirty="0" err="1">
                <a:solidFill>
                  <a:srgbClr val="000000"/>
                </a:solidFill>
                <a:latin typeface="Calibri"/>
              </a:rPr>
              <a:t>sie</a:t>
            </a:r>
            <a:r>
              <a:rPr lang="en-GB" sz="1200" b="0" strike="noStrike" spc="-1" dirty="0">
                <a:solidFill>
                  <a:srgbClr val="000000"/>
                </a:solidFill>
                <a:latin typeface="Calibri"/>
              </a:rPr>
              <a:t>] </a:t>
            </a:r>
            <a:r>
              <a:rPr lang="en-GB" sz="1200" b="0" strike="noStrike" spc="-1" dirty="0" err="1">
                <a:solidFill>
                  <a:srgbClr val="000000"/>
                </a:solidFill>
                <a:latin typeface="Calibri"/>
              </a:rPr>
              <a:t>gibt</a:t>
            </a:r>
            <a:r>
              <a:rPr lang="en-GB" sz="1200" b="0" strike="noStrike" spc="-1" dirty="0">
                <a:solidFill>
                  <a:srgbClr val="000000"/>
                </a:solidFill>
                <a:latin typeface="Calibri"/>
              </a:rPr>
              <a:t> </a:t>
            </a:r>
            <a:r>
              <a:rPr lang="en-GB" sz="1200" b="0" strike="noStrike" spc="-1" dirty="0" err="1">
                <a:solidFill>
                  <a:srgbClr val="000000"/>
                </a:solidFill>
                <a:latin typeface="Calibri"/>
              </a:rPr>
              <a:t>keine</a:t>
            </a:r>
            <a:r>
              <a:rPr lang="en-GB" sz="1200" b="0" strike="noStrike" spc="-1" dirty="0">
                <a:solidFill>
                  <a:srgbClr val="000000"/>
                </a:solidFill>
                <a:latin typeface="Calibri"/>
              </a:rPr>
              <a:t> </a:t>
            </a:r>
            <a:r>
              <a:rPr lang="en-GB" sz="1200" b="0" strike="noStrike" spc="-1" dirty="0" err="1">
                <a:solidFill>
                  <a:srgbClr val="000000"/>
                </a:solidFill>
                <a:latin typeface="Calibri"/>
              </a:rPr>
              <a:t>Antworten</a:t>
            </a:r>
            <a:r>
              <a:rPr lang="en-GB" sz="1200" b="0" strike="noStrike" spc="-1" dirty="0">
                <a:solidFill>
                  <a:srgbClr val="000000"/>
                </a:solidFill>
                <a:latin typeface="Calibri"/>
              </a:rPr>
              <a:t>.</a:t>
            </a:r>
          </a:p>
          <a:p>
            <a:pPr marL="228600" indent="-228600">
              <a:lnSpc>
                <a:spcPct val="100000"/>
              </a:lnSpc>
              <a:buAutoNum type="arabicPeriod"/>
            </a:pPr>
            <a:r>
              <a:rPr lang="en-GB" sz="1200" b="0" strike="noStrike" spc="-1" dirty="0">
                <a:solidFill>
                  <a:srgbClr val="000000"/>
                </a:solidFill>
                <a:latin typeface="Calibri"/>
              </a:rPr>
              <a:t>[</a:t>
            </a:r>
            <a:r>
              <a:rPr lang="en-GB" sz="1200" b="0" strike="noStrike" spc="-1" dirty="0" err="1">
                <a:solidFill>
                  <a:srgbClr val="000000"/>
                </a:solidFill>
                <a:latin typeface="Calibri"/>
              </a:rPr>
              <a:t>sie</a:t>
            </a:r>
            <a:r>
              <a:rPr lang="en-GB" sz="1200" b="0" strike="noStrike" spc="-1" dirty="0">
                <a:solidFill>
                  <a:srgbClr val="000000"/>
                </a:solidFill>
                <a:latin typeface="Calibri"/>
              </a:rPr>
              <a:t>] </a:t>
            </a:r>
            <a:r>
              <a:rPr lang="en-GB" sz="1200" b="0" strike="noStrike" spc="-1" dirty="0" err="1">
                <a:solidFill>
                  <a:srgbClr val="000000"/>
                </a:solidFill>
                <a:latin typeface="Calibri"/>
              </a:rPr>
              <a:t>hilft</a:t>
            </a:r>
            <a:r>
              <a:rPr lang="en-GB" sz="1200" b="0" strike="noStrike" spc="-1" dirty="0">
                <a:solidFill>
                  <a:srgbClr val="000000"/>
                </a:solidFill>
                <a:latin typeface="Calibri"/>
              </a:rPr>
              <a:t> </a:t>
            </a:r>
            <a:r>
              <a:rPr lang="en-GB" sz="1200" b="0" strike="noStrike" spc="-1" dirty="0" err="1">
                <a:solidFill>
                  <a:srgbClr val="000000"/>
                </a:solidFill>
                <a:latin typeface="Calibri"/>
              </a:rPr>
              <a:t>nie</a:t>
            </a:r>
            <a:r>
              <a:rPr lang="en-GB" sz="1200" b="0" strike="noStrike" spc="-1" dirty="0">
                <a:solidFill>
                  <a:srgbClr val="000000"/>
                </a:solidFill>
                <a:latin typeface="Calibri"/>
              </a:rPr>
              <a:t> in der </a:t>
            </a:r>
            <a:r>
              <a:rPr lang="en-GB" sz="1200" b="0" strike="noStrike" spc="-1" dirty="0" err="1">
                <a:solidFill>
                  <a:srgbClr val="000000"/>
                </a:solidFill>
                <a:latin typeface="Calibri"/>
              </a:rPr>
              <a:t>Klasse</a:t>
            </a:r>
            <a:r>
              <a:rPr lang="en-GB" sz="1200" b="0" strike="noStrike" spc="-1" dirty="0">
                <a:solidFill>
                  <a:srgbClr val="000000"/>
                </a:solidFill>
                <a:latin typeface="Calibri"/>
              </a:rPr>
              <a:t>.</a:t>
            </a:r>
          </a:p>
          <a:p>
            <a:pPr marL="228600" indent="-228600">
              <a:lnSpc>
                <a:spcPct val="100000"/>
              </a:lnSpc>
              <a:buAutoNum type="arabicPeriod"/>
            </a:pPr>
            <a:r>
              <a:rPr lang="en-GB" sz="1200" b="0" strike="noStrike" spc="-1" dirty="0">
                <a:solidFill>
                  <a:srgbClr val="000000"/>
                </a:solidFill>
                <a:latin typeface="Calibri"/>
              </a:rPr>
              <a:t>[ich] </a:t>
            </a:r>
            <a:r>
              <a:rPr lang="en-GB" sz="1200" b="0" strike="noStrike" spc="-1" dirty="0" err="1">
                <a:solidFill>
                  <a:srgbClr val="000000"/>
                </a:solidFill>
                <a:latin typeface="Calibri"/>
              </a:rPr>
              <a:t>esse</a:t>
            </a:r>
            <a:r>
              <a:rPr lang="en-GB" sz="1200" b="0" strike="noStrike" spc="-1" dirty="0">
                <a:solidFill>
                  <a:srgbClr val="000000"/>
                </a:solidFill>
                <a:latin typeface="Calibri"/>
              </a:rPr>
              <a:t> </a:t>
            </a:r>
            <a:r>
              <a:rPr lang="en-GB" sz="1200" b="0" strike="noStrike" spc="-1" dirty="0" err="1">
                <a:solidFill>
                  <a:srgbClr val="000000"/>
                </a:solidFill>
                <a:latin typeface="Calibri"/>
              </a:rPr>
              <a:t>viel</a:t>
            </a:r>
            <a:r>
              <a:rPr lang="en-GB" sz="1200" b="0" strike="noStrike" spc="-1" dirty="0">
                <a:solidFill>
                  <a:srgbClr val="000000"/>
                </a:solidFill>
                <a:latin typeface="Calibri"/>
              </a:rPr>
              <a:t> </a:t>
            </a:r>
            <a:r>
              <a:rPr lang="en-GB" sz="1200" b="0" strike="noStrike" spc="-1" dirty="0" err="1">
                <a:solidFill>
                  <a:srgbClr val="000000"/>
                </a:solidFill>
                <a:latin typeface="Calibri"/>
              </a:rPr>
              <a:t>aber</a:t>
            </a:r>
            <a:r>
              <a:rPr lang="en-GB" sz="1200" b="0" strike="noStrike" spc="-1" dirty="0">
                <a:solidFill>
                  <a:srgbClr val="000000"/>
                </a:solidFill>
                <a:latin typeface="Calibri"/>
              </a:rPr>
              <a:t> [</a:t>
            </a:r>
            <a:r>
              <a:rPr lang="en-GB" sz="1200" b="0" strike="noStrike" spc="-1" dirty="0" err="1">
                <a:solidFill>
                  <a:srgbClr val="000000"/>
                </a:solidFill>
                <a:latin typeface="Calibri"/>
              </a:rPr>
              <a:t>sie</a:t>
            </a:r>
            <a:r>
              <a:rPr lang="en-GB" sz="1200" b="0" strike="noStrike" spc="-1" dirty="0">
                <a:solidFill>
                  <a:srgbClr val="000000"/>
                </a:solidFill>
                <a:latin typeface="Calibri"/>
              </a:rPr>
              <a:t>] </a:t>
            </a:r>
            <a:r>
              <a:rPr lang="en-GB" sz="1200" b="0" strike="noStrike" spc="-1" dirty="0" err="1">
                <a:solidFill>
                  <a:srgbClr val="000000"/>
                </a:solidFill>
                <a:latin typeface="Calibri"/>
              </a:rPr>
              <a:t>isst</a:t>
            </a:r>
            <a:r>
              <a:rPr lang="en-GB" sz="1200" b="0" strike="noStrike" spc="-1" dirty="0">
                <a:solidFill>
                  <a:srgbClr val="000000"/>
                </a:solidFill>
                <a:latin typeface="Calibri"/>
              </a:rPr>
              <a:t> </a:t>
            </a:r>
            <a:r>
              <a:rPr lang="en-GB" sz="1200" b="0" strike="noStrike" spc="-1" dirty="0" err="1">
                <a:solidFill>
                  <a:srgbClr val="000000"/>
                </a:solidFill>
                <a:latin typeface="Calibri"/>
              </a:rPr>
              <a:t>nicht</a:t>
            </a:r>
            <a:r>
              <a:rPr lang="en-GB" sz="1200" b="0" strike="noStrike" spc="-1" dirty="0">
                <a:solidFill>
                  <a:srgbClr val="000000"/>
                </a:solidFill>
                <a:latin typeface="Calibri"/>
              </a:rPr>
              <a:t> </a:t>
            </a:r>
            <a:r>
              <a:rPr lang="en-GB" sz="1200" b="0" strike="noStrike" spc="-1" dirty="0" err="1">
                <a:solidFill>
                  <a:srgbClr val="000000"/>
                </a:solidFill>
                <a:latin typeface="Calibri"/>
              </a:rPr>
              <a:t>viel</a:t>
            </a:r>
            <a:r>
              <a:rPr lang="en-GB" sz="1200" b="0" strike="noStrike" spc="-1" dirty="0">
                <a:solidFill>
                  <a:srgbClr val="000000"/>
                </a:solidFill>
                <a:latin typeface="Calibri"/>
              </a:rPr>
              <a:t> </a:t>
            </a:r>
            <a:r>
              <a:rPr lang="en-GB" sz="1200" b="0" strike="noStrike" spc="-1" dirty="0" err="1">
                <a:solidFill>
                  <a:srgbClr val="000000"/>
                </a:solidFill>
                <a:latin typeface="Calibri"/>
              </a:rPr>
              <a:t>im</a:t>
            </a:r>
            <a:r>
              <a:rPr lang="en-GB" sz="1200" b="0" strike="noStrike" spc="-1" dirty="0">
                <a:solidFill>
                  <a:srgbClr val="000000"/>
                </a:solidFill>
                <a:latin typeface="Calibri"/>
              </a:rPr>
              <a:t> Moment. Wie </a:t>
            </a:r>
            <a:r>
              <a:rPr lang="en-GB" sz="1200" b="0" strike="noStrike" spc="-1" dirty="0" err="1">
                <a:solidFill>
                  <a:srgbClr val="000000"/>
                </a:solidFill>
                <a:latin typeface="Calibri"/>
              </a:rPr>
              <a:t>kann</a:t>
            </a:r>
            <a:r>
              <a:rPr lang="en-GB" sz="1200" b="0" strike="noStrike" spc="-1" dirty="0">
                <a:solidFill>
                  <a:srgbClr val="000000"/>
                </a:solidFill>
                <a:latin typeface="Calibri"/>
              </a:rPr>
              <a:t> ich </a:t>
            </a:r>
            <a:r>
              <a:rPr lang="en-GB" sz="1200" b="0" strike="noStrike" spc="-1" dirty="0" err="1">
                <a:solidFill>
                  <a:srgbClr val="000000"/>
                </a:solidFill>
                <a:latin typeface="Calibri"/>
              </a:rPr>
              <a:t>helfen</a:t>
            </a:r>
            <a:r>
              <a:rPr lang="en-GB" sz="1200" b="0" strike="noStrike" spc="-1" dirty="0">
                <a:solidFill>
                  <a:srgbClr val="000000"/>
                </a:solidFill>
                <a:latin typeface="Calibri"/>
              </a:rPr>
              <a:t>?</a:t>
            </a:r>
          </a:p>
          <a:p>
            <a:pPr marL="0" indent="0">
              <a:lnSpc>
                <a:spcPct val="100000"/>
              </a:lnSpc>
              <a:buNone/>
            </a:pPr>
            <a:endParaRPr lang="en-GB" sz="1200" b="0" strike="noStrike" spc="-1" dirty="0">
              <a:solidFill>
                <a:srgbClr val="000000"/>
              </a:solidFill>
              <a:latin typeface="Calibri"/>
            </a:endParaRPr>
          </a:p>
          <a:p>
            <a:pPr marL="228600" indent="-228600">
              <a:lnSpc>
                <a:spcPct val="100000"/>
              </a:lnSpc>
              <a:buAutoNum type="arabicPeriod"/>
            </a:pPr>
            <a:endParaRPr lang="en-GB" sz="1200" b="0" strike="noStrike" spc="-1" dirty="0">
              <a:solidFill>
                <a:srgbClr val="000000"/>
              </a:solidFill>
              <a:latin typeface="Calibri"/>
            </a:endParaRP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405450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 </a:t>
            </a:r>
            <a:r>
              <a:rPr lang="en-GB" b="0" dirty="0"/>
              <a:t>to practise recognising</a:t>
            </a:r>
            <a:r>
              <a:rPr lang="en-GB" b="0" baseline="0" dirty="0"/>
              <a:t> </a:t>
            </a:r>
            <a:r>
              <a:rPr lang="en-GB" b="0" dirty="0"/>
              <a:t>stem changes between </a:t>
            </a:r>
            <a:r>
              <a:rPr lang="en-GB" b="1" dirty="0"/>
              <a:t>ich</a:t>
            </a:r>
            <a:r>
              <a:rPr lang="en-GB" b="0" dirty="0"/>
              <a:t> and </a:t>
            </a:r>
            <a:r>
              <a:rPr lang="en-GB" b="1" dirty="0" err="1"/>
              <a:t>sie</a:t>
            </a:r>
            <a:r>
              <a:rPr lang="en-GB" b="0" dirty="0"/>
              <a:t> and connecting these with meaning.</a:t>
            </a:r>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endParaRPr lang="en-GB" dirty="0"/>
          </a:p>
          <a:p>
            <a:pPr marL="228600" indent="-228600">
              <a:buAutoNum type="arabicPeriod"/>
            </a:pPr>
            <a:r>
              <a:rPr lang="en-GB" dirty="0"/>
              <a:t>Pupils</a:t>
            </a:r>
            <a:r>
              <a:rPr lang="en-GB" baseline="0" dirty="0"/>
              <a:t> w</a:t>
            </a:r>
            <a:r>
              <a:rPr lang="en-GB" dirty="0"/>
              <a:t>rite down 1 to 6 .</a:t>
            </a:r>
          </a:p>
          <a:p>
            <a:pPr marL="228600" indent="-228600">
              <a:buAutoNum type="arabicPeriod"/>
            </a:pPr>
            <a:r>
              <a:rPr lang="en-GB" dirty="0"/>
              <a:t>Pupils</a:t>
            </a:r>
            <a:r>
              <a:rPr lang="en-GB" baseline="0" dirty="0"/>
              <a:t> r</a:t>
            </a:r>
            <a:r>
              <a:rPr lang="en-GB" dirty="0"/>
              <a:t>ead Johanna’s messages,</a:t>
            </a:r>
            <a:r>
              <a:rPr lang="en-GB" baseline="0" dirty="0"/>
              <a:t> and f</a:t>
            </a:r>
            <a:r>
              <a:rPr lang="en-GB" dirty="0"/>
              <a:t>or each message say whether it applies to ich (Johanna) or </a:t>
            </a:r>
            <a:r>
              <a:rPr lang="en-GB" dirty="0" err="1"/>
              <a:t>sie</a:t>
            </a:r>
            <a:r>
              <a:rPr lang="en-GB" dirty="0"/>
              <a:t> (Nina), based upon whether or not there is a stem change.</a:t>
            </a:r>
          </a:p>
          <a:p>
            <a:pPr marL="0" indent="0">
              <a:buNone/>
            </a:pPr>
            <a:r>
              <a:rPr lang="en-GB" sz="1200" b="0" strike="noStrike" spc="-1" dirty="0">
                <a:latin typeface="Arial"/>
              </a:rPr>
              <a:t>Note: teachers tell pupils that they will only be able to decide I or she if the verbs are strong verbs.  For weak (regular) verbs that don’t change their stems you need the verb ending and pronoun.</a:t>
            </a:r>
          </a:p>
          <a:p>
            <a:pPr marL="0" indent="0">
              <a:buNone/>
            </a:pPr>
            <a:r>
              <a:rPr lang="en-GB" sz="1200" b="0" strike="noStrike" spc="-1" dirty="0">
                <a:latin typeface="Arial"/>
              </a:rPr>
              <a:t>3. Elicit full phrase answers from pupils in German – click to reveal written messages.</a:t>
            </a:r>
            <a:br>
              <a:rPr lang="en-GB" sz="1200" b="0" strike="noStrike" spc="-1" dirty="0">
                <a:latin typeface="Arial"/>
              </a:rPr>
            </a:br>
            <a:r>
              <a:rPr lang="en-GB" sz="1200" b="0" strike="noStrike" spc="-1" dirty="0">
                <a:latin typeface="Arial"/>
              </a:rPr>
              <a:t>4. Elicit English meanings (see below).</a:t>
            </a:r>
          </a:p>
          <a:p>
            <a:pPr marL="0" indent="0">
              <a:buNone/>
            </a:pPr>
            <a:endParaRPr lang="en-GB" sz="1200" b="0" strike="noStrike" spc="-1" dirty="0">
              <a:latin typeface="Arial"/>
            </a:endParaRPr>
          </a:p>
          <a:p>
            <a:pPr marL="0" indent="0">
              <a:buNone/>
            </a:pPr>
            <a:r>
              <a:rPr lang="en-GB" sz="1200" b="1" strike="noStrike" spc="-1" dirty="0">
                <a:latin typeface="Arial"/>
              </a:rPr>
              <a:t>Translation</a:t>
            </a:r>
          </a:p>
          <a:p>
            <a:pPr marL="228600" indent="-228600">
              <a:buAutoNum type="arabicPeriod"/>
            </a:pPr>
            <a:r>
              <a:rPr lang="en-GB" sz="1200" b="0" strike="noStrike" spc="-1" dirty="0">
                <a:latin typeface="Arial"/>
              </a:rPr>
              <a:t>She eats every day but never very much.</a:t>
            </a:r>
          </a:p>
          <a:p>
            <a:pPr marL="228600" indent="-228600">
              <a:buAutoNum type="arabicPeriod"/>
            </a:pPr>
            <a:r>
              <a:rPr lang="en-GB" sz="1200" b="0" strike="noStrike" spc="-1" dirty="0">
                <a:latin typeface="Arial"/>
              </a:rPr>
              <a:t>Sie sits next to Aisha.</a:t>
            </a:r>
          </a:p>
          <a:p>
            <a:pPr marL="228600" indent="-228600">
              <a:buAutoNum type="arabicPeriod"/>
            </a:pPr>
            <a:r>
              <a:rPr lang="en-GB" sz="1200" b="0" strike="noStrike" spc="-1" dirty="0">
                <a:latin typeface="Arial"/>
              </a:rPr>
              <a:t>I speak slowly.</a:t>
            </a:r>
          </a:p>
          <a:p>
            <a:pPr marL="228600" indent="-228600">
              <a:buAutoNum type="arabicPeriod"/>
            </a:pPr>
            <a:r>
              <a:rPr lang="en-GB" sz="1200" b="0" strike="noStrike" spc="-1" dirty="0">
                <a:latin typeface="Arial"/>
              </a:rPr>
              <a:t>She sometimes gives an answer.</a:t>
            </a:r>
          </a:p>
          <a:p>
            <a:pPr marL="228600" indent="-228600">
              <a:buAutoNum type="arabicPeriod"/>
            </a:pPr>
            <a:r>
              <a:rPr lang="en-GB" sz="1200" b="0" strike="noStrike" spc="-1" dirty="0">
                <a:latin typeface="Arial"/>
              </a:rPr>
              <a:t>She sometimes speaks German now.</a:t>
            </a:r>
          </a:p>
          <a:p>
            <a:pPr marL="228600" indent="-228600">
              <a:buAutoNum type="arabicPeriod"/>
            </a:pPr>
            <a:r>
              <a:rPr lang="en-GB" sz="1200" b="0" strike="noStrike" spc="-1" dirty="0">
                <a:latin typeface="Arial"/>
              </a:rPr>
              <a:t>I am playing at the moment.</a:t>
            </a:r>
          </a:p>
          <a:p>
            <a:pPr marL="0" indent="0">
              <a:buNone/>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758707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a:t>
            </a:r>
            <a:r>
              <a:rPr lang="en-GB" sz="1200" b="1" strike="noStrike" spc="-1" dirty="0">
                <a:solidFill>
                  <a:srgbClr val="000000"/>
                </a:solidFill>
                <a:latin typeface="Calibri"/>
                <a:ea typeface="Calibri"/>
              </a:rPr>
              <a:t>[z].</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the SSC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Zug’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‘Zug’ </a:t>
            </a:r>
            <a:r>
              <a:rPr lang="en-GB" sz="1200" b="0" strike="noStrike" spc="-1" dirty="0">
                <a:solidFill>
                  <a:srgbClr val="000000"/>
                </a:solidFill>
                <a:latin typeface="Calibri"/>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Click again to bring up speech bubble to explain cultural reference re ICE train. </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Click again to bring up an audio button to hear I-C-E pronounced.  This is how these letters are pronounced in the German alphabet.</a:t>
            </a:r>
            <a:br>
              <a:rPr lang="en-GB" sz="1200" b="0" strike="noStrike" spc="-1" dirty="0">
                <a:solidFill>
                  <a:srgbClr val="000000"/>
                </a:solidFill>
                <a:latin typeface="Calibri"/>
              </a:rPr>
            </a:br>
            <a:r>
              <a:rPr lang="en-GB" sz="1200" b="0" strike="noStrike" spc="-1" dirty="0">
                <a:solidFill>
                  <a:srgbClr val="000000"/>
                </a:solidFill>
                <a:latin typeface="Calibri"/>
              </a:rPr>
              <a:t>We are not learning this here, but click to bring up a callout to raise awareness that the alphabet letters ‘C’ and ‘Z’ have the same starting sound.</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a:t>
            </a:r>
            <a:r>
              <a:rPr lang="fr-FR" baseline="0" dirty="0" err="1"/>
              <a:t>gesture</a:t>
            </a:r>
            <a:r>
              <a:rPr lang="fr-FR" baseline="0" dirty="0"/>
              <a:t> for ‘</a:t>
            </a:r>
            <a:r>
              <a:rPr lang="fr-FR" b="1" baseline="0" dirty="0" err="1"/>
              <a:t>Zug</a:t>
            </a:r>
            <a:r>
              <a:rPr lang="fr-FR" baseline="0" dirty="0"/>
              <a:t>’ </a:t>
            </a:r>
            <a:r>
              <a:rPr lang="fr-FR" baseline="0" dirty="0" err="1"/>
              <a:t>might</a:t>
            </a:r>
            <a:r>
              <a:rPr lang="fr-FR" baseline="0" dirty="0"/>
              <a:t> </a:t>
            </a:r>
            <a:r>
              <a:rPr lang="fr-FR" baseline="0" dirty="0" err="1"/>
              <a:t>be</a:t>
            </a:r>
            <a:r>
              <a:rPr lang="fr-FR" baseline="0" dirty="0"/>
              <a:t> to roll </a:t>
            </a:r>
            <a:r>
              <a:rPr lang="fr-FR" baseline="0" dirty="0" err="1"/>
              <a:t>your</a:t>
            </a:r>
            <a:r>
              <a:rPr lang="fr-FR" baseline="0" dirty="0"/>
              <a:t> </a:t>
            </a:r>
            <a:r>
              <a:rPr lang="fr-FR" baseline="0" dirty="0" err="1"/>
              <a:t>arms</a:t>
            </a:r>
            <a:r>
              <a:rPr lang="fr-FR" baseline="0" dirty="0"/>
              <a:t> like </a:t>
            </a:r>
            <a:r>
              <a:rPr lang="fr-FR" baseline="0" dirty="0" err="1"/>
              <a:t>wheels</a:t>
            </a:r>
            <a:r>
              <a:rPr lang="fr-FR" baseline="0" dirty="0"/>
              <a:t> of a train and </a:t>
            </a:r>
            <a:r>
              <a:rPr lang="fr-FR" baseline="0" dirty="0" err="1"/>
              <a:t>make</a:t>
            </a:r>
            <a:r>
              <a:rPr lang="fr-FR" baseline="0" dirty="0"/>
              <a:t> a </a:t>
            </a:r>
            <a:r>
              <a:rPr lang="fr-FR" baseline="0" dirty="0" err="1"/>
              <a:t>tche-tche-thche-tche</a:t>
            </a:r>
            <a:r>
              <a:rPr lang="fr-FR" baseline="0" dirty="0"/>
              <a:t> </a:t>
            </a:r>
            <a:r>
              <a:rPr lang="fr-FR" baseline="0" dirty="0" err="1"/>
              <a:t>sound</a:t>
            </a:r>
            <a:r>
              <a:rPr lang="fr-FR" baseline="0" dirty="0"/>
              <a:t> like a train.</a:t>
            </a:r>
          </a:p>
          <a:p>
            <a:pPr marL="285750" indent="-285750">
              <a:lnSpc>
                <a:spcPct val="100000"/>
              </a:lnSpc>
              <a:buAutoNum type="romanLcParenR"/>
            </a:pPr>
            <a:endParaRPr lang="fr-FR"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1" normalizeH="0" baseline="0" noProof="0" dirty="0" err="1">
                <a:ln>
                  <a:noFill/>
                </a:ln>
                <a:solidFill>
                  <a:srgbClr val="002060"/>
                </a:solidFill>
                <a:effectLst/>
                <a:uLnTx/>
                <a:uFillTx/>
                <a:latin typeface="Century Gothic"/>
                <a:ea typeface="Century Gothic"/>
                <a:cs typeface="+mn-cs"/>
              </a:rPr>
              <a:t>Vocabulary</a:t>
            </a:r>
            <a:r>
              <a:rPr kumimoji="0" lang="it-IT" sz="2000" b="0" i="0" u="none" strike="noStrike" kern="1200" cap="none" spc="-1" normalizeH="0" baseline="0" noProof="0" dirty="0">
                <a:ln>
                  <a:noFill/>
                </a:ln>
                <a:solidFill>
                  <a:srgbClr val="002060"/>
                </a:solidFill>
                <a:effectLst/>
                <a:uLnTx/>
                <a:uFillTx/>
                <a:latin typeface="Century Gothic"/>
                <a:ea typeface="Century Gothic"/>
                <a:cs typeface="+mn-cs"/>
              </a:rPr>
              <a:t>: </a:t>
            </a:r>
            <a:r>
              <a:rPr kumimoji="0" lang="de-DE" sz="2000" b="1" i="0" u="none" strike="noStrike" kern="1200" cap="none" spc="0" normalizeH="0" baseline="0" noProof="0" dirty="0">
                <a:ln>
                  <a:noFill/>
                </a:ln>
                <a:solidFill>
                  <a:prstClr val="black"/>
                </a:solidFill>
                <a:effectLst/>
                <a:uLnTx/>
                <a:uFillTx/>
                <a:latin typeface="Century Gothic"/>
                <a:ea typeface="+mn-ea"/>
                <a:cs typeface="+mn-cs"/>
              </a:rPr>
              <a:t>Zug </a:t>
            </a:r>
            <a:r>
              <a:rPr kumimoji="0" lang="de-DE" sz="2000" b="0" i="0" u="none" strike="noStrike" kern="1200" cap="none" spc="0" normalizeH="0" baseline="0" noProof="0" dirty="0">
                <a:ln>
                  <a:noFill/>
                </a:ln>
                <a:solidFill>
                  <a:prstClr val="black"/>
                </a:solidFill>
                <a:effectLst/>
                <a:uLnTx/>
                <a:uFillTx/>
                <a:latin typeface="Century Gothic"/>
                <a:ea typeface="+mn-ea"/>
                <a:cs typeface="+mn-cs"/>
              </a:rPr>
              <a:t>[675] </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2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285750" indent="-285750">
              <a:lnSpc>
                <a:spcPct val="100000"/>
              </a:lnSpc>
              <a:buAutoNum type="romanLcParen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[z].</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Zug’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‘Zug’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ea typeface="Calibri"/>
              </a:rPr>
              <a:t>Click to bring up call-out explaining the pronounciation of ‘z’.</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ea typeface="Calibri"/>
              </a:rPr>
              <a:t>Click to bring up the prompt to identify the nouns (the ones with capital letters). This is still very new knowledge for pupils, so it’s good to revisit this as often as we can. Plus, it gives an additional opportunity to pronounce the words.</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ea typeface="Calibri"/>
              </a:rPr>
              <a:t>Click to highlight the 3 x nouns.</a:t>
            </a:r>
          </a:p>
          <a:p>
            <a:pPr marL="228600" indent="-227880">
              <a:lnSpc>
                <a:spcPct val="100000"/>
              </a:lnSpc>
              <a:buClr>
                <a:srgbClr val="000000"/>
              </a:buClr>
              <a:buFont typeface="Calibri"/>
              <a:buAutoNum type="arabicPeriod"/>
            </a:pPr>
            <a:endParaRPr lang="en-GB" sz="1200" b="0" strike="noStrike" spc="-1" dirty="0">
              <a:latin typeface="Arial"/>
            </a:endParaRPr>
          </a:p>
          <a:p>
            <a:pPr>
              <a:lnSpc>
                <a:spcPct val="100000"/>
              </a:lnSpc>
            </a:pPr>
            <a:r>
              <a:rPr kumimoji="0" lang="de-DE" sz="1800" b="1" i="0" u="none" strike="noStrike" kern="1200" cap="none" spc="0" normalizeH="0" baseline="0" noProof="0" dirty="0">
                <a:ln>
                  <a:noFill/>
                </a:ln>
                <a:solidFill>
                  <a:prstClr val="black"/>
                </a:solidFill>
                <a:effectLst/>
                <a:uLnTx/>
                <a:uFillTx/>
                <a:latin typeface="Century Gothic"/>
                <a:ea typeface="+mn-ea"/>
                <a:cs typeface="+mn-cs"/>
              </a:rPr>
              <a:t>Vocabulary:</a:t>
            </a:r>
          </a:p>
          <a:p>
            <a:pPr>
              <a:lnSpc>
                <a:spcPct val="100000"/>
              </a:lnSpc>
            </a:pPr>
            <a:r>
              <a:rPr kumimoji="0" lang="de-DE" sz="1800" b="1" i="0" u="none" strike="noStrike" kern="1200" cap="none" spc="0" normalizeH="0" baseline="0" noProof="0" dirty="0">
                <a:ln>
                  <a:noFill/>
                </a:ln>
                <a:solidFill>
                  <a:prstClr val="black"/>
                </a:solidFill>
                <a:effectLst/>
                <a:uLnTx/>
                <a:uFillTx/>
                <a:latin typeface="Century Gothic"/>
                <a:ea typeface="+mn-ea"/>
                <a:cs typeface="+mn-cs"/>
              </a:rPr>
              <a:t>sitzen</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[231]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Platz</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[326]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Zimmer</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[665]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zehn </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[333]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8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a:lnSpc>
                <a:spcPct val="100000"/>
              </a:lnSpc>
            </a:pPr>
            <a:br>
              <a:rPr kumimoji="0" lang="de-DE" sz="1800" b="0" i="0" u="none" strike="noStrike" kern="1200" cap="none" spc="0" normalizeH="0" baseline="0" noProof="0" dirty="0">
                <a:ln>
                  <a:noFill/>
                </a:ln>
                <a:solidFill>
                  <a:prstClr val="black"/>
                </a:solidFill>
                <a:effectLst/>
                <a:uLnTx/>
                <a:uFillTx/>
                <a:latin typeface="Century Gothic"/>
                <a:ea typeface="+mn-ea"/>
                <a:cs typeface="+mn-cs"/>
              </a:rPr>
            </a:b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3</a:t>
            </a:fld>
            <a:endParaRPr lang="en-GB"/>
          </a:p>
        </p:txBody>
      </p:sp>
    </p:spTree>
    <p:extLst>
      <p:ext uri="{BB962C8B-B14F-4D97-AF65-F5344CB8AC3E}">
        <p14:creationId xmlns:p14="http://schemas.microsoft.com/office/powerpoint/2010/main" val="155201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2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[z] </a:t>
            </a:r>
            <a:r>
              <a:rPr lang="en-GB" sz="1200" b="0" strike="noStrike" spc="-1" dirty="0">
                <a:solidFill>
                  <a:srgbClr val="000000"/>
                </a:solidFill>
                <a:latin typeface="+mn-lt"/>
                <a:ea typeface="Calibri"/>
              </a:rPr>
              <a:t>by reading out pupil names (which function as unknown words).</a:t>
            </a:r>
            <a:endParaRPr lang="en-GB" sz="1200" b="1" strike="noStrike" spc="-1" dirty="0">
              <a:solidFill>
                <a:srgbClr val="000000"/>
              </a:solidFill>
              <a:latin typeface="+mn-lt"/>
              <a:ea typeface="Calibri"/>
            </a:endParaRPr>
          </a:p>
          <a:p>
            <a:pPr marL="216000" indent="-216000">
              <a:lnSpc>
                <a:spcPct val="100000"/>
              </a:lnSpc>
            </a:pPr>
            <a:endParaRPr lang="en-GB" sz="1200" b="1" strike="noStrike" spc="-1" dirty="0">
              <a:solidFill>
                <a:srgbClr val="000000"/>
              </a:solidFill>
              <a:latin typeface="+mn-lt"/>
              <a:ea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Pupils play the role of teacher.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for one of the pupils on the slide to raise their hand.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Pupils call the name (as they would call on a pupil in class, as the teacher).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on the name to listen and check.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Continue until all 8 pupils have raised their hands and had their names called.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0241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3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revisit the idea that learning other languages opens the door to new friendships, and that a few kind words go a long way; to revisit some previously-taught language from this term that fits our category of ‘friendship sentences’.  In this lesson</a:t>
            </a:r>
          </a:p>
          <a:p>
            <a:pPr marL="216000" indent="-215280">
              <a:lnSpc>
                <a:spcPct val="100000"/>
              </a:lnSpc>
            </a:pPr>
            <a:r>
              <a:rPr lang="en-GB" sz="1200" b="0" strike="noStrike" spc="-1" dirty="0">
                <a:solidFill>
                  <a:srgbClr val="000000"/>
                </a:solidFill>
                <a:latin typeface="Calibri"/>
                <a:ea typeface="Calibri"/>
              </a:rPr>
              <a:t>the context is the arrival of a new pupil in school, so we revisit appropriate language for that situation.</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Click to present the information on the slide.</a:t>
            </a:r>
          </a:p>
          <a:p>
            <a:pPr marL="229320" indent="-228600">
              <a:lnSpc>
                <a:spcPct val="100000"/>
              </a:lnSpc>
              <a:buAutoNum type="arabicPeriod"/>
            </a:pPr>
            <a:r>
              <a:rPr lang="en-GB" sz="1200" b="0" strike="noStrike" spc="-1" dirty="0">
                <a:solidFill>
                  <a:srgbClr val="000000"/>
                </a:solidFill>
                <a:latin typeface="Calibri"/>
              </a:rPr>
              <a:t>Elicit the German from pupils for the English greetings and friendly statements.</a:t>
            </a:r>
          </a:p>
          <a:p>
            <a:pPr marL="229320" indent="-228600">
              <a:lnSpc>
                <a:spcPct val="100000"/>
              </a:lnSpc>
              <a:buAutoNum type="arabicPeriod"/>
            </a:pPr>
            <a:r>
              <a:rPr lang="en-GB" sz="1200" b="0" strike="noStrike" spc="-1" dirty="0">
                <a:solidFill>
                  <a:srgbClr val="000000"/>
                </a:solidFill>
                <a:latin typeface="Calibri"/>
              </a:rPr>
              <a:t>Allow pupils a few moments to turn to those around them and greet them and say something kind or helpful that they might say to a new pupil in school.</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Remind pupils that we all need to hear kind words every day, but especially when we go into new, unfamiliar situations where we don’t know anyone.</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135120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[1/3]</a:t>
            </a:r>
          </a:p>
          <a:p>
            <a:endParaRPr lang="en-US" b="1" dirty="0"/>
          </a:p>
          <a:p>
            <a:r>
              <a:rPr lang="en-US" b="1" dirty="0"/>
              <a:t>Timing: </a:t>
            </a:r>
            <a:r>
              <a:rPr lang="en-US" b="0" i="0" dirty="0"/>
              <a:t>3 minutes</a:t>
            </a:r>
          </a:p>
          <a:p>
            <a:endParaRPr lang="en-US" b="0" i="0" dirty="0"/>
          </a:p>
          <a:p>
            <a:r>
              <a:rPr lang="en-US" b="1" i="0" dirty="0"/>
              <a:t>Aim: </a:t>
            </a:r>
            <a:r>
              <a:rPr lang="en-US" b="0" i="0" dirty="0"/>
              <a:t>to introduce new vocabulary for this week.</a:t>
            </a:r>
            <a:endParaRPr lang="en-US" b="0" i="0" baseline="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1" dirty="0"/>
              <a:t>1. </a:t>
            </a:r>
            <a:r>
              <a:rPr lang="en-GB" dirty="0"/>
              <a:t>Pupils</a:t>
            </a:r>
            <a:r>
              <a:rPr lang="en-GB" baseline="0" dirty="0"/>
              <a:t> either work by themselves or in pairs, reading out the words and reading their English meanings (1 minute).</a:t>
            </a:r>
            <a:br>
              <a:rPr lang="en-GB" baseline="0" dirty="0"/>
            </a:br>
            <a:r>
              <a:rPr lang="en-GB" b="1" baseline="0" dirty="0"/>
              <a:t>2. </a:t>
            </a:r>
            <a:r>
              <a:rPr lang="en-GB" baseline="0" dirty="0"/>
              <a:t>Then, on the next slide, students try to recall the English orally (chorally), looking at the German (1 minute).</a:t>
            </a:r>
            <a:br>
              <a:rPr lang="en-GB" baseline="0" dirty="0"/>
            </a:br>
            <a:r>
              <a:rPr lang="en-GB" b="1" baseline="0" dirty="0"/>
              <a:t>3. </a:t>
            </a:r>
            <a:r>
              <a:rPr lang="en-GB" baseline="0" dirty="0"/>
              <a:t>Then, on the following slide, they to recall the German meanings orally (again, chorally), looking at the English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Notes</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Note that images/words won’t disappear and appear in this activity as in previous resources. </a:t>
            </a:r>
            <a:endParaRPr lang="en-GB" baseline="0" dirty="0">
              <a:sym typeface="Wingdings" panose="05000000000000000000" pitchFamily="2" charset="2"/>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513512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[2/3]</a:t>
            </a:r>
          </a:p>
          <a:p>
            <a:endParaRPr lang="en-US" b="1" dirty="0"/>
          </a:p>
          <a:p>
            <a:r>
              <a:rPr lang="en-GB" b="1" baseline="0" dirty="0"/>
              <a:t>Procedure:</a:t>
            </a:r>
            <a:br>
              <a:rPr lang="en-GB" baseline="0" dirty="0"/>
            </a:br>
            <a:r>
              <a:rPr lang="en-GB" baseline="0" dirty="0"/>
              <a:t>1. Students try to recall the English orally (chorally), looking at the German (1 minute).</a:t>
            </a:r>
            <a:br>
              <a:rPr lang="en-GB" baseline="0" dirty="0"/>
            </a:br>
            <a:r>
              <a:rPr lang="en-GB" baseline="0" dirty="0"/>
              <a:t>2. Elicit answers and click to reveal</a:t>
            </a:r>
          </a:p>
          <a:p>
            <a:br>
              <a:rPr lang="en-GB" baseline="0" dirty="0"/>
            </a:br>
            <a:r>
              <a:rPr lang="en-GB" b="0" baseline="0" dirty="0"/>
              <a:t>3. </a:t>
            </a:r>
            <a:r>
              <a:rPr lang="en-GB" baseline="0" dirty="0"/>
              <a:t>Then, in the following slide, they to recall the German meanings orally (again, chorally), looking at the English (1 minute).</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8889019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[3/3]</a:t>
            </a:r>
          </a:p>
          <a:p>
            <a:endParaRPr lang="en-US" b="1" dirty="0"/>
          </a:p>
          <a:p>
            <a:r>
              <a:rPr lang="en-GB" b="1" baseline="0" dirty="0"/>
              <a:t>Procedure:</a:t>
            </a:r>
            <a:br>
              <a:rPr lang="en-GB" baseline="0" dirty="0"/>
            </a:br>
            <a:r>
              <a:rPr lang="en-GB" baseline="0" dirty="0"/>
              <a:t>1</a:t>
            </a:r>
            <a:r>
              <a:rPr lang="en-GB" b="1" baseline="0" dirty="0"/>
              <a:t>. </a:t>
            </a:r>
            <a:r>
              <a:rPr lang="en-GB" baseline="0" dirty="0"/>
              <a:t>Students recall the German meanings orally (again, chorally), looking at the English (1 minute).</a:t>
            </a:r>
          </a:p>
          <a:p>
            <a:r>
              <a:rPr lang="en-GB" baseline="0" dirty="0"/>
              <a:t>2. Click to reveal the answers.</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5780816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Aim: </a:t>
            </a:r>
            <a:r>
              <a:rPr lang="en-GB" sz="1200" b="0" strike="noStrike" spc="-1" dirty="0">
                <a:solidFill>
                  <a:srgbClr val="000000"/>
                </a:solidFill>
                <a:latin typeface="Calibri"/>
              </a:rPr>
              <a:t>to present the 1</a:t>
            </a:r>
            <a:r>
              <a:rPr lang="en-GB" sz="1200" b="0" strike="noStrike" spc="-1" baseline="30000" dirty="0">
                <a:solidFill>
                  <a:srgbClr val="000000"/>
                </a:solidFill>
                <a:latin typeface="Calibri"/>
              </a:rPr>
              <a:t>st</a:t>
            </a:r>
            <a:r>
              <a:rPr lang="en-GB" sz="1200" b="0" strike="noStrike" spc="-1" dirty="0">
                <a:solidFill>
                  <a:srgbClr val="000000"/>
                </a:solidFill>
                <a:latin typeface="Calibri"/>
              </a:rPr>
              <a:t> and 3</a:t>
            </a:r>
            <a:r>
              <a:rPr lang="en-GB" sz="1200" b="0" strike="noStrike" spc="-1" baseline="30000" dirty="0">
                <a:solidFill>
                  <a:srgbClr val="000000"/>
                </a:solidFill>
                <a:latin typeface="Calibri"/>
              </a:rPr>
              <a:t>rd</a:t>
            </a:r>
            <a:r>
              <a:rPr lang="en-GB" sz="1200" b="0" strike="noStrike" spc="-1" dirty="0">
                <a:solidFill>
                  <a:srgbClr val="000000"/>
                </a:solidFill>
                <a:latin typeface="Calibri"/>
              </a:rPr>
              <a:t> persons singular of strong verbs with </a:t>
            </a:r>
            <a:r>
              <a:rPr lang="en-GB" sz="1200" b="0" strike="noStrike" spc="-1" dirty="0" err="1">
                <a:solidFill>
                  <a:srgbClr val="000000"/>
                </a:solidFill>
                <a:latin typeface="Calibri"/>
              </a:rPr>
              <a:t>e</a:t>
            </a:r>
            <a:r>
              <a:rPr lang="en-GB" sz="1200" b="0" strike="noStrike" spc="-1" dirty="0" err="1">
                <a:solidFill>
                  <a:srgbClr val="000000"/>
                </a:solidFill>
                <a:latin typeface="Calibri"/>
                <a:sym typeface="Wingdings" panose="05000000000000000000" pitchFamily="2" charset="2"/>
              </a:rPr>
              <a:t>i</a:t>
            </a:r>
            <a:r>
              <a:rPr lang="en-GB" sz="1200" b="0" strike="noStrike" spc="-1" dirty="0">
                <a:solidFill>
                  <a:srgbClr val="000000"/>
                </a:solidFill>
                <a:latin typeface="Calibri"/>
                <a:sym typeface="Wingdings" panose="05000000000000000000" pitchFamily="2" charset="2"/>
              </a:rPr>
              <a:t> and </a:t>
            </a:r>
            <a:r>
              <a:rPr lang="en-GB" sz="1200" b="0" strike="noStrike" spc="-1" dirty="0" err="1">
                <a:solidFill>
                  <a:srgbClr val="000000"/>
                </a:solidFill>
                <a:latin typeface="Calibri"/>
                <a:sym typeface="Wingdings" panose="05000000000000000000" pitchFamily="2" charset="2"/>
              </a:rPr>
              <a:t>eie</a:t>
            </a:r>
            <a:r>
              <a:rPr lang="en-GB" sz="1200" b="0" strike="noStrike" spc="-1" dirty="0">
                <a:solidFill>
                  <a:srgbClr val="000000"/>
                </a:solidFill>
                <a:latin typeface="Calibri"/>
                <a:sym typeface="Wingdings" panose="05000000000000000000" pitchFamily="2" charset="2"/>
              </a:rPr>
              <a:t> change.</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new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46522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gif"/><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8" Type="http://schemas.openxmlformats.org/officeDocument/2006/relationships/audio" Target="../media/audio47.wav"/><Relationship Id="rId13" Type="http://schemas.openxmlformats.org/officeDocument/2006/relationships/audio" Target="../media/audio50.wav"/><Relationship Id="rId18" Type="http://schemas.openxmlformats.org/officeDocument/2006/relationships/audio" Target="../media/audio55.wav"/><Relationship Id="rId26" Type="http://schemas.openxmlformats.org/officeDocument/2006/relationships/image" Target="../media/image19.gif"/><Relationship Id="rId3" Type="http://schemas.openxmlformats.org/officeDocument/2006/relationships/audio" Target="../media/audio42.wav"/><Relationship Id="rId21" Type="http://schemas.openxmlformats.org/officeDocument/2006/relationships/image" Target="../media/image35.png"/><Relationship Id="rId7" Type="http://schemas.openxmlformats.org/officeDocument/2006/relationships/audio" Target="../media/audio46.wav"/><Relationship Id="rId12" Type="http://schemas.openxmlformats.org/officeDocument/2006/relationships/image" Target="../media/image12.svg"/><Relationship Id="rId17" Type="http://schemas.openxmlformats.org/officeDocument/2006/relationships/audio" Target="../media/audio54.wav"/><Relationship Id="rId25" Type="http://schemas.openxmlformats.org/officeDocument/2006/relationships/image" Target="../media/image18.png"/><Relationship Id="rId2" Type="http://schemas.openxmlformats.org/officeDocument/2006/relationships/notesSlide" Target="../notesSlides/notesSlide10.xml"/><Relationship Id="rId16" Type="http://schemas.openxmlformats.org/officeDocument/2006/relationships/audio" Target="../media/audio53.wav"/><Relationship Id="rId20" Type="http://schemas.openxmlformats.org/officeDocument/2006/relationships/audio" Target="../media/audio57.wav"/><Relationship Id="rId1" Type="http://schemas.openxmlformats.org/officeDocument/2006/relationships/slideLayout" Target="../slideLayouts/slideLayout5.xml"/><Relationship Id="rId6" Type="http://schemas.openxmlformats.org/officeDocument/2006/relationships/audio" Target="../media/audio45.wav"/><Relationship Id="rId11" Type="http://schemas.openxmlformats.org/officeDocument/2006/relationships/image" Target="../media/image11.png"/><Relationship Id="rId24" Type="http://schemas.openxmlformats.org/officeDocument/2006/relationships/image" Target="../media/image37.png"/><Relationship Id="rId5" Type="http://schemas.openxmlformats.org/officeDocument/2006/relationships/audio" Target="../media/audio44.wav"/><Relationship Id="rId15" Type="http://schemas.openxmlformats.org/officeDocument/2006/relationships/audio" Target="../media/audio52.wav"/><Relationship Id="rId23" Type="http://schemas.openxmlformats.org/officeDocument/2006/relationships/audio" Target="../media/audio58.wav"/><Relationship Id="rId28" Type="http://schemas.openxmlformats.org/officeDocument/2006/relationships/audio" Target="../media/audio59.wav"/><Relationship Id="rId10" Type="http://schemas.openxmlformats.org/officeDocument/2006/relationships/audio" Target="../media/audio49.wav"/><Relationship Id="rId19" Type="http://schemas.openxmlformats.org/officeDocument/2006/relationships/audio" Target="../media/audio56.wav"/><Relationship Id="rId4" Type="http://schemas.openxmlformats.org/officeDocument/2006/relationships/audio" Target="../media/audio43.wav"/><Relationship Id="rId9" Type="http://schemas.openxmlformats.org/officeDocument/2006/relationships/audio" Target="../media/audio48.wav"/><Relationship Id="rId14" Type="http://schemas.openxmlformats.org/officeDocument/2006/relationships/audio" Target="../media/audio51.wav"/><Relationship Id="rId22" Type="http://schemas.openxmlformats.org/officeDocument/2006/relationships/image" Target="../media/image36.png"/><Relationship Id="rId27" Type="http://schemas.openxmlformats.org/officeDocument/2006/relationships/image" Target="../media/image2.gif"/></Relationships>
</file>

<file path=ppt/slides/_rels/slide11.xml.rels><?xml version="1.0" encoding="UTF-8" standalone="yes"?>
<Relationships xmlns="http://schemas.openxmlformats.org/package/2006/relationships"><Relationship Id="rId8" Type="http://schemas.openxmlformats.org/officeDocument/2006/relationships/audio" Target="../media/audio65.wav"/><Relationship Id="rId13" Type="http://schemas.openxmlformats.org/officeDocument/2006/relationships/image" Target="../media/image12.svg"/><Relationship Id="rId3" Type="http://schemas.openxmlformats.org/officeDocument/2006/relationships/audio" Target="../media/audio60.wav"/><Relationship Id="rId7" Type="http://schemas.openxmlformats.org/officeDocument/2006/relationships/audio" Target="../media/audio64.wav"/><Relationship Id="rId12" Type="http://schemas.openxmlformats.org/officeDocument/2006/relationships/image" Target="../media/image11.png"/><Relationship Id="rId17" Type="http://schemas.openxmlformats.org/officeDocument/2006/relationships/image" Target="../media/image39.gif"/><Relationship Id="rId2" Type="http://schemas.openxmlformats.org/officeDocument/2006/relationships/notesSlide" Target="../notesSlides/notesSlide11.xml"/><Relationship Id="rId16" Type="http://schemas.openxmlformats.org/officeDocument/2006/relationships/image" Target="../media/image38.gif"/><Relationship Id="rId1" Type="http://schemas.openxmlformats.org/officeDocument/2006/relationships/slideLayout" Target="../slideLayouts/slideLayout5.xml"/><Relationship Id="rId6" Type="http://schemas.openxmlformats.org/officeDocument/2006/relationships/audio" Target="../media/audio63.wav"/><Relationship Id="rId11" Type="http://schemas.openxmlformats.org/officeDocument/2006/relationships/image" Target="../media/image21.png"/><Relationship Id="rId5" Type="http://schemas.openxmlformats.org/officeDocument/2006/relationships/audio" Target="../media/audio62.wav"/><Relationship Id="rId15" Type="http://schemas.openxmlformats.org/officeDocument/2006/relationships/audio" Target="../media/audio69.wav"/><Relationship Id="rId10" Type="http://schemas.openxmlformats.org/officeDocument/2006/relationships/audio" Target="../media/audio67.wav"/><Relationship Id="rId4" Type="http://schemas.openxmlformats.org/officeDocument/2006/relationships/audio" Target="../media/audio61.wav"/><Relationship Id="rId9" Type="http://schemas.openxmlformats.org/officeDocument/2006/relationships/audio" Target="../media/audio66.wav"/><Relationship Id="rId14" Type="http://schemas.openxmlformats.org/officeDocument/2006/relationships/audio" Target="../media/audio68.wav"/></Relationships>
</file>

<file path=ppt/slides/_rels/slide12.xml.rels><?xml version="1.0" encoding="UTF-8" standalone="yes"?>
<Relationships xmlns="http://schemas.openxmlformats.org/package/2006/relationships"><Relationship Id="rId3" Type="http://schemas.openxmlformats.org/officeDocument/2006/relationships/audio" Target="../media/audio70.wav"/><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gif"/></Relationships>
</file>

<file path=ppt/slides/_rels/slide2.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audio" Target="../media/audio4.wav"/><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audio" Target="../media/audio3.wav"/></Relationships>
</file>

<file path=ppt/slides/_rels/slide3.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8.png"/><Relationship Id="rId3" Type="http://schemas.openxmlformats.org/officeDocument/2006/relationships/audio" Target="../media/audio2.wav"/><Relationship Id="rId7" Type="http://schemas.openxmlformats.org/officeDocument/2006/relationships/audio" Target="../media/audio8.wav"/><Relationship Id="rId12"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7.wav"/><Relationship Id="rId11" Type="http://schemas.openxmlformats.org/officeDocument/2006/relationships/image" Target="../media/image6.png"/><Relationship Id="rId5" Type="http://schemas.openxmlformats.org/officeDocument/2006/relationships/audio" Target="../media/audio6.wav"/><Relationship Id="rId10" Type="http://schemas.openxmlformats.org/officeDocument/2006/relationships/image" Target="../media/image5.png"/><Relationship Id="rId4" Type="http://schemas.openxmlformats.org/officeDocument/2006/relationships/audio" Target="../media/audio5.wav"/><Relationship Id="rId9" Type="http://schemas.openxmlformats.org/officeDocument/2006/relationships/image" Target="../media/image4.png"/><Relationship Id="rId1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audio" Target="../media/audio11.wav"/><Relationship Id="rId13" Type="http://schemas.openxmlformats.org/officeDocument/2006/relationships/audio" Target="../media/audio16.wav"/><Relationship Id="rId3" Type="http://schemas.openxmlformats.org/officeDocument/2006/relationships/image" Target="../media/image10.png"/><Relationship Id="rId7" Type="http://schemas.openxmlformats.org/officeDocument/2006/relationships/audio" Target="../media/audio10.wav"/><Relationship Id="rId12" Type="http://schemas.openxmlformats.org/officeDocument/2006/relationships/audio" Target="../media/audio15.wav"/><Relationship Id="rId17" Type="http://schemas.openxmlformats.org/officeDocument/2006/relationships/image" Target="../media/image15.svg"/><Relationship Id="rId2" Type="http://schemas.openxmlformats.org/officeDocument/2006/relationships/notesSlide" Target="../notesSlides/notesSlide4.xml"/><Relationship Id="rId16"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2.svg"/><Relationship Id="rId11" Type="http://schemas.openxmlformats.org/officeDocument/2006/relationships/audio" Target="../media/audio14.wav"/><Relationship Id="rId5" Type="http://schemas.openxmlformats.org/officeDocument/2006/relationships/image" Target="../media/image11.png"/><Relationship Id="rId15" Type="http://schemas.openxmlformats.org/officeDocument/2006/relationships/image" Target="../media/image13.png"/><Relationship Id="rId10" Type="http://schemas.openxmlformats.org/officeDocument/2006/relationships/audio" Target="../media/audio13.wav"/><Relationship Id="rId4" Type="http://schemas.openxmlformats.org/officeDocument/2006/relationships/audio" Target="../media/audio9.wav"/><Relationship Id="rId9" Type="http://schemas.openxmlformats.org/officeDocument/2006/relationships/audio" Target="../media/audio12.wav"/><Relationship Id="rId14" Type="http://schemas.openxmlformats.org/officeDocument/2006/relationships/audio" Target="../media/audio17.wav"/></Relationships>
</file>

<file path=ppt/slides/_rels/slide5.xml.rels><?xml version="1.0" encoding="UTF-8" standalone="yes"?>
<Relationships xmlns="http://schemas.openxmlformats.org/package/2006/relationships"><Relationship Id="rId8" Type="http://schemas.openxmlformats.org/officeDocument/2006/relationships/audio" Target="../media/audio23.wav"/><Relationship Id="rId13" Type="http://schemas.openxmlformats.org/officeDocument/2006/relationships/image" Target="../media/image16.jpeg"/><Relationship Id="rId18" Type="http://schemas.openxmlformats.org/officeDocument/2006/relationships/image" Target="../media/image19.gif"/><Relationship Id="rId3" Type="http://schemas.openxmlformats.org/officeDocument/2006/relationships/audio" Target="../media/audio18.wav"/><Relationship Id="rId7" Type="http://schemas.openxmlformats.org/officeDocument/2006/relationships/audio" Target="../media/audio22.wav"/><Relationship Id="rId12" Type="http://schemas.openxmlformats.org/officeDocument/2006/relationships/audio" Target="../media/audio27.wav"/><Relationship Id="rId17" Type="http://schemas.openxmlformats.org/officeDocument/2006/relationships/image" Target="../media/image18.png"/><Relationship Id="rId2" Type="http://schemas.openxmlformats.org/officeDocument/2006/relationships/notesSlide" Target="../notesSlides/notesSlide5.xml"/><Relationship Id="rId16" Type="http://schemas.openxmlformats.org/officeDocument/2006/relationships/image" Target="../media/image17.png"/><Relationship Id="rId1" Type="http://schemas.openxmlformats.org/officeDocument/2006/relationships/slideLayout" Target="../slideLayouts/slideLayout5.xml"/><Relationship Id="rId6" Type="http://schemas.openxmlformats.org/officeDocument/2006/relationships/audio" Target="../media/audio21.wav"/><Relationship Id="rId11" Type="http://schemas.openxmlformats.org/officeDocument/2006/relationships/audio" Target="../media/audio26.wav"/><Relationship Id="rId5" Type="http://schemas.openxmlformats.org/officeDocument/2006/relationships/audio" Target="../media/audio20.wav"/><Relationship Id="rId15" Type="http://schemas.openxmlformats.org/officeDocument/2006/relationships/image" Target="../media/image3.png"/><Relationship Id="rId10" Type="http://schemas.openxmlformats.org/officeDocument/2006/relationships/audio" Target="../media/audio25.wav"/><Relationship Id="rId19" Type="http://schemas.openxmlformats.org/officeDocument/2006/relationships/image" Target="../media/image2.gif"/><Relationship Id="rId4" Type="http://schemas.openxmlformats.org/officeDocument/2006/relationships/audio" Target="../media/audio19.wav"/><Relationship Id="rId9" Type="http://schemas.openxmlformats.org/officeDocument/2006/relationships/audio" Target="../media/audio24.wav"/><Relationship Id="rId14" Type="http://schemas.openxmlformats.org/officeDocument/2006/relationships/audio" Target="../media/audio28.wav"/></Relationships>
</file>

<file path=ppt/slides/_rels/slide6.xml.rels><?xml version="1.0" encoding="UTF-8" standalone="yes"?>
<Relationships xmlns="http://schemas.openxmlformats.org/package/2006/relationships"><Relationship Id="rId8" Type="http://schemas.openxmlformats.org/officeDocument/2006/relationships/audio" Target="../media/audio30.wav"/><Relationship Id="rId13" Type="http://schemas.openxmlformats.org/officeDocument/2006/relationships/audio" Target="../media/audio35.wav"/><Relationship Id="rId18" Type="http://schemas.openxmlformats.org/officeDocument/2006/relationships/image" Target="../media/image24.png"/><Relationship Id="rId3" Type="http://schemas.openxmlformats.org/officeDocument/2006/relationships/audio" Target="../media/audio29.wav"/><Relationship Id="rId21" Type="http://schemas.openxmlformats.org/officeDocument/2006/relationships/image" Target="../media/image27.png"/><Relationship Id="rId7" Type="http://schemas.openxmlformats.org/officeDocument/2006/relationships/image" Target="../media/image21.png"/><Relationship Id="rId12" Type="http://schemas.openxmlformats.org/officeDocument/2006/relationships/audio" Target="../media/audio34.wav"/><Relationship Id="rId17" Type="http://schemas.openxmlformats.org/officeDocument/2006/relationships/image" Target="../media/image23.png"/><Relationship Id="rId2" Type="http://schemas.openxmlformats.org/officeDocument/2006/relationships/notesSlide" Target="../notesSlides/notesSlide6.xml"/><Relationship Id="rId16" Type="http://schemas.openxmlformats.org/officeDocument/2006/relationships/image" Target="../media/image22.png"/><Relationship Id="rId20" Type="http://schemas.openxmlformats.org/officeDocument/2006/relationships/image" Target="../media/image26.png"/><Relationship Id="rId1" Type="http://schemas.openxmlformats.org/officeDocument/2006/relationships/slideLayout" Target="../slideLayouts/slideLayout5.xml"/><Relationship Id="rId6" Type="http://schemas.openxmlformats.org/officeDocument/2006/relationships/image" Target="../media/image20.png"/><Relationship Id="rId11" Type="http://schemas.openxmlformats.org/officeDocument/2006/relationships/audio" Target="../media/audio33.wav"/><Relationship Id="rId5" Type="http://schemas.openxmlformats.org/officeDocument/2006/relationships/image" Target="../media/image12.svg"/><Relationship Id="rId15" Type="http://schemas.openxmlformats.org/officeDocument/2006/relationships/audio" Target="../media/audio37.wav"/><Relationship Id="rId23" Type="http://schemas.openxmlformats.org/officeDocument/2006/relationships/image" Target="../media/image29.png"/><Relationship Id="rId10" Type="http://schemas.openxmlformats.org/officeDocument/2006/relationships/audio" Target="../media/audio32.wav"/><Relationship Id="rId19" Type="http://schemas.openxmlformats.org/officeDocument/2006/relationships/image" Target="../media/image25.png"/><Relationship Id="rId4" Type="http://schemas.openxmlformats.org/officeDocument/2006/relationships/image" Target="../media/image11.png"/><Relationship Id="rId9" Type="http://schemas.openxmlformats.org/officeDocument/2006/relationships/audio" Target="../media/audio31.wav"/><Relationship Id="rId14" Type="http://schemas.openxmlformats.org/officeDocument/2006/relationships/audio" Target="../media/audio36.wav"/><Relationship Id="rId22"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audio" Target="../media/audio30.wav"/><Relationship Id="rId13" Type="http://schemas.openxmlformats.org/officeDocument/2006/relationships/audio" Target="../media/audio35.wav"/><Relationship Id="rId3" Type="http://schemas.openxmlformats.org/officeDocument/2006/relationships/audio" Target="../media/audio29.wav"/><Relationship Id="rId7" Type="http://schemas.openxmlformats.org/officeDocument/2006/relationships/image" Target="../media/image21.png"/><Relationship Id="rId12" Type="http://schemas.openxmlformats.org/officeDocument/2006/relationships/audio" Target="../media/audio34.wav"/><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0.png"/><Relationship Id="rId11" Type="http://schemas.openxmlformats.org/officeDocument/2006/relationships/audio" Target="../media/audio33.wav"/><Relationship Id="rId5" Type="http://schemas.openxmlformats.org/officeDocument/2006/relationships/image" Target="../media/image12.svg"/><Relationship Id="rId15" Type="http://schemas.openxmlformats.org/officeDocument/2006/relationships/audio" Target="../media/audio37.wav"/><Relationship Id="rId10" Type="http://schemas.openxmlformats.org/officeDocument/2006/relationships/audio" Target="../media/audio32.wav"/><Relationship Id="rId4" Type="http://schemas.openxmlformats.org/officeDocument/2006/relationships/image" Target="../media/image11.png"/><Relationship Id="rId9" Type="http://schemas.openxmlformats.org/officeDocument/2006/relationships/audio" Target="../media/audio31.wav"/><Relationship Id="rId14" Type="http://schemas.openxmlformats.org/officeDocument/2006/relationships/audio" Target="../media/audio36.wav"/></Relationships>
</file>

<file path=ppt/slides/_rels/slide8.xml.rels><?xml version="1.0" encoding="UTF-8" standalone="yes"?>
<Relationships xmlns="http://schemas.openxmlformats.org/package/2006/relationships"><Relationship Id="rId8" Type="http://schemas.openxmlformats.org/officeDocument/2006/relationships/audio" Target="../media/audio33.wav"/><Relationship Id="rId13" Type="http://schemas.openxmlformats.org/officeDocument/2006/relationships/image" Target="../media/image12.svg"/><Relationship Id="rId3" Type="http://schemas.openxmlformats.org/officeDocument/2006/relationships/audio" Target="../media/audio30.wav"/><Relationship Id="rId7" Type="http://schemas.openxmlformats.org/officeDocument/2006/relationships/audio" Target="../media/audio31.wav"/><Relationship Id="rId12"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audio" Target="../media/audio37.wav"/><Relationship Id="rId11" Type="http://schemas.openxmlformats.org/officeDocument/2006/relationships/audio" Target="../media/audio29.wav"/><Relationship Id="rId5" Type="http://schemas.openxmlformats.org/officeDocument/2006/relationships/audio" Target="../media/audio34.wav"/><Relationship Id="rId15" Type="http://schemas.openxmlformats.org/officeDocument/2006/relationships/image" Target="../media/image21.png"/><Relationship Id="rId10" Type="http://schemas.openxmlformats.org/officeDocument/2006/relationships/audio" Target="../media/audio36.wav"/><Relationship Id="rId4" Type="http://schemas.openxmlformats.org/officeDocument/2006/relationships/audio" Target="../media/audio32.wav"/><Relationship Id="rId9" Type="http://schemas.openxmlformats.org/officeDocument/2006/relationships/audio" Target="../media/audio35.wav"/><Relationship Id="rId1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4.png"/><Relationship Id="rId3" Type="http://schemas.openxmlformats.org/officeDocument/2006/relationships/audio" Target="../media/audio38.wav"/><Relationship Id="rId7" Type="http://schemas.openxmlformats.org/officeDocument/2006/relationships/image" Target="../media/image30.png"/><Relationship Id="rId12"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audio" Target="../media/audio41.wav"/><Relationship Id="rId11" Type="http://schemas.openxmlformats.org/officeDocument/2006/relationships/image" Target="../media/image20.png"/><Relationship Id="rId5" Type="http://schemas.openxmlformats.org/officeDocument/2006/relationships/audio" Target="../media/audio40.wav"/><Relationship Id="rId10" Type="http://schemas.openxmlformats.org/officeDocument/2006/relationships/image" Target="../media/image33.png"/><Relationship Id="rId4" Type="http://schemas.openxmlformats.org/officeDocument/2006/relationships/audio" Target="../media/audio39.wav"/><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100DF08E-F49B-4B01-82DC-A9BE96DF7F26}"/>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70C0"/>
                </a:solidFill>
                <a:latin typeface="Modern Love" panose="04090805081005020601" pitchFamily="82" charset="0"/>
                <a:cs typeface="Arial"/>
                <a:sym typeface="Arial"/>
              </a:rPr>
              <a:t>blau</a:t>
            </a:r>
            <a:endParaRPr lang="en-GB" sz="1400" kern="0" dirty="0">
              <a:solidFill>
                <a:srgbClr val="0070C0"/>
              </a:solidFill>
              <a:latin typeface="Modern Love" panose="04090805081005020601" pitchFamily="82" charset="0"/>
              <a:cs typeface="Arial"/>
              <a:sym typeface="Arial"/>
            </a:endParaRPr>
          </a:p>
        </p:txBody>
      </p:sp>
      <p:sp>
        <p:nvSpPr>
          <p:cNvPr id="47" name="CustomShape 3"/>
          <p:cNvSpPr/>
          <p:nvPr/>
        </p:nvSpPr>
        <p:spPr>
          <a:xfrm>
            <a:off x="43047" y="5329800"/>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Present tense strong verbs (e</a:t>
            </a: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sym typeface="Wingdings" panose="05000000000000000000" pitchFamily="2" charset="2"/>
              </a:rPr>
              <a:t>i, e ie)</a:t>
            </a:r>
            <a:endPar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[z]</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3" y="184975"/>
            <a:ext cx="4350240" cy="1144800"/>
          </a:xfrm>
        </p:spPr>
        <p:txBody>
          <a:bodyPr/>
          <a:lstStyle/>
          <a:p>
            <a:pPr algn="ctr"/>
            <a:r>
              <a:rPr lang="en-GB" sz="4000" b="1" spc="-1" dirty="0">
                <a:solidFill>
                  <a:schemeClr val="bg1"/>
                </a:solidFill>
                <a:latin typeface="Century Gothic" panose="020B0502020202020204" pitchFamily="34" charset="0"/>
                <a:ea typeface="Century Gothic"/>
              </a:rPr>
              <a:t>Interacting</a:t>
            </a:r>
            <a:endParaRPr lang="en-GB" sz="4000" dirty="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61501" y="6457890"/>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1 Week 10</a:t>
            </a:r>
          </a:p>
        </p:txBody>
      </p:sp>
      <p:sp>
        <p:nvSpPr>
          <p:cNvPr id="12" name="TextBox 11">
            <a:hlinkClick r:id="" action="ppaction://noaction">
              <a:snd r:embed="rId4" name="T1_W10_1.1.wav"/>
            </a:hlinkClick>
            <a:extLst>
              <a:ext uri="{FF2B5EF4-FFF2-40B4-BE49-F238E27FC236}">
                <a16:creationId xmlns:a16="http://schemas.microsoft.com/office/drawing/2014/main" id="{CA454826-F1A2-4F60-8495-5919A6503474}"/>
              </a:ext>
            </a:extLst>
          </p:cNvPr>
          <p:cNvSpPr txBox="1"/>
          <p:nvPr/>
        </p:nvSpPr>
        <p:spPr>
          <a:xfrm>
            <a:off x="429334" y="4119069"/>
            <a:ext cx="3314625" cy="461665"/>
          </a:xfrm>
          <a:prstGeom prst="rect">
            <a:avLst/>
          </a:prstGeom>
          <a:solidFill>
            <a:schemeClr val="bg1"/>
          </a:solidFill>
          <a:ln w="28575">
            <a:solidFill>
              <a:srgbClr val="002060"/>
            </a:solidFill>
          </a:ln>
        </p:spPr>
        <p:txBody>
          <a:bodyPr wrap="square" rtlCol="0">
            <a:spAutoFit/>
          </a:bodyPr>
          <a:lstStyle/>
          <a:p>
            <a:pPr algn="ctr"/>
            <a:r>
              <a:rPr lang="en-GB" sz="2400" dirty="0">
                <a:solidFill>
                  <a:srgbClr val="002060"/>
                </a:solidFill>
              </a:rPr>
              <a:t>Neu* an der Schule</a:t>
            </a:r>
          </a:p>
        </p:txBody>
      </p:sp>
      <p:sp>
        <p:nvSpPr>
          <p:cNvPr id="3" name="TextBox 2">
            <a:extLst>
              <a:ext uri="{FF2B5EF4-FFF2-40B4-BE49-F238E27FC236}">
                <a16:creationId xmlns:a16="http://schemas.microsoft.com/office/drawing/2014/main" id="{2D7319E7-B7D6-43D9-9EE9-E80C24467B66}"/>
              </a:ext>
            </a:extLst>
          </p:cNvPr>
          <p:cNvSpPr txBox="1"/>
          <p:nvPr/>
        </p:nvSpPr>
        <p:spPr>
          <a:xfrm>
            <a:off x="4439457" y="6379410"/>
            <a:ext cx="1430002" cy="400110"/>
          </a:xfrm>
          <a:prstGeom prst="rect">
            <a:avLst/>
          </a:prstGeom>
          <a:solidFill>
            <a:srgbClr val="92D050"/>
          </a:solidFill>
        </p:spPr>
        <p:txBody>
          <a:bodyPr wrap="square" rtlCol="0">
            <a:spAutoFit/>
          </a:bodyPr>
          <a:lstStyle/>
          <a:p>
            <a:pPr algn="ctr"/>
            <a:r>
              <a:rPr lang="en-GB" sz="2000" dirty="0"/>
              <a:t>neu - new</a:t>
            </a:r>
          </a:p>
        </p:txBody>
      </p:sp>
      <p:pic>
        <p:nvPicPr>
          <p:cNvPr id="5" name="Picture 4" descr="A picture containing text&#10;&#10;Description automatically generated">
            <a:extLst>
              <a:ext uri="{FF2B5EF4-FFF2-40B4-BE49-F238E27FC236}">
                <a16:creationId xmlns:a16="http://schemas.microsoft.com/office/drawing/2014/main" id="{EB4A2691-F865-449C-A90A-2006439CC5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1405" y="1902874"/>
            <a:ext cx="1529679" cy="2188090"/>
          </a:xfrm>
          <a:prstGeom prst="rect">
            <a:avLst/>
          </a:prstGeom>
        </p:spPr>
      </p:pic>
      <p:grpSp>
        <p:nvGrpSpPr>
          <p:cNvPr id="16" name="Group 15">
            <a:extLst>
              <a:ext uri="{FF2B5EF4-FFF2-40B4-BE49-F238E27FC236}">
                <a16:creationId xmlns:a16="http://schemas.microsoft.com/office/drawing/2014/main" id="{28F05B2B-528E-4CEA-9A59-0D809259CCB8}"/>
              </a:ext>
            </a:extLst>
          </p:cNvPr>
          <p:cNvGrpSpPr/>
          <p:nvPr/>
        </p:nvGrpSpPr>
        <p:grpSpPr>
          <a:xfrm>
            <a:off x="2545492" y="1251295"/>
            <a:ext cx="1716275" cy="1489762"/>
            <a:chOff x="2545492" y="1251295"/>
            <a:chExt cx="1716275" cy="1489762"/>
          </a:xfrm>
          <a:effectLst>
            <a:outerShdw blurRad="50800" dist="38100" dir="5400000" algn="t" rotWithShape="0">
              <a:prstClr val="black">
                <a:alpha val="40000"/>
              </a:prstClr>
            </a:outerShdw>
          </a:effectLst>
        </p:grpSpPr>
        <p:sp>
          <p:nvSpPr>
            <p:cNvPr id="15" name="Speech Bubble: Oval 14">
              <a:extLst>
                <a:ext uri="{FF2B5EF4-FFF2-40B4-BE49-F238E27FC236}">
                  <a16:creationId xmlns:a16="http://schemas.microsoft.com/office/drawing/2014/main" id="{5224FCFE-BB5B-4443-ACBC-2AE98F2FC6DC}"/>
                </a:ext>
              </a:extLst>
            </p:cNvPr>
            <p:cNvSpPr/>
            <p:nvPr/>
          </p:nvSpPr>
          <p:spPr>
            <a:xfrm>
              <a:off x="2545492" y="1251295"/>
              <a:ext cx="1716275" cy="1411282"/>
            </a:xfrm>
            <a:prstGeom prst="wedgeEllipseCallou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Shape, circle&#10;&#10;Description automatically generated">
              <a:extLst>
                <a:ext uri="{FF2B5EF4-FFF2-40B4-BE49-F238E27FC236}">
                  <a16:creationId xmlns:a16="http://schemas.microsoft.com/office/drawing/2014/main" id="{84C0C8D9-36AA-47F7-8185-CF362087B4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74632" y="1329775"/>
              <a:ext cx="1529679" cy="1411282"/>
            </a:xfrm>
            <a:prstGeom prst="rect">
              <a:avLst/>
            </a:prstGeom>
          </p:spPr>
        </p:pic>
      </p:gr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Graphic 45" descr="Teacher">
            <a:extLst>
              <a:ext uri="{FF2B5EF4-FFF2-40B4-BE49-F238E27FC236}">
                <a16:creationId xmlns:a16="http://schemas.microsoft.com/office/drawing/2014/main" id="{4D243945-8DC1-47EC-A614-29E8CA6E282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228051" y="802087"/>
            <a:ext cx="914400" cy="91440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graphicFrame>
        <p:nvGraphicFramePr>
          <p:cNvPr id="5" name="Table 1">
            <a:extLst>
              <a:ext uri="{FF2B5EF4-FFF2-40B4-BE49-F238E27FC236}">
                <a16:creationId xmlns:a16="http://schemas.microsoft.com/office/drawing/2014/main" id="{C6398E9F-79CD-4BAD-B189-42283EE14EB0}"/>
              </a:ext>
            </a:extLst>
          </p:cNvPr>
          <p:cNvGraphicFramePr/>
          <p:nvPr/>
        </p:nvGraphicFramePr>
        <p:xfrm>
          <a:off x="1032385" y="2107929"/>
          <a:ext cx="3873247" cy="4344480"/>
        </p:xfrm>
        <a:graphic>
          <a:graphicData uri="http://schemas.openxmlformats.org/drawingml/2006/table">
            <a:tbl>
              <a:tblPr/>
              <a:tblGrid>
                <a:gridCol w="1834383">
                  <a:extLst>
                    <a:ext uri="{9D8B030D-6E8A-4147-A177-3AD203B41FA5}">
                      <a16:colId xmlns:a16="http://schemas.microsoft.com/office/drawing/2014/main" val="20000"/>
                    </a:ext>
                  </a:extLst>
                </a:gridCol>
                <a:gridCol w="2038864">
                  <a:extLst>
                    <a:ext uri="{9D8B030D-6E8A-4147-A177-3AD203B41FA5}">
                      <a16:colId xmlns:a16="http://schemas.microsoft.com/office/drawing/2014/main" val="20001"/>
                    </a:ext>
                  </a:extLst>
                </a:gridCol>
              </a:tblGrid>
              <a:tr h="961200">
                <a:tc>
                  <a:txBody>
                    <a:bodyPr/>
                    <a:lstStyle/>
                    <a:p>
                      <a:pPr algn="ctr">
                        <a:lnSpc>
                          <a:spcPct val="100000"/>
                        </a:lnSpc>
                      </a:pPr>
                      <a:endParaRPr lang="en-GB" sz="2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5080">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78440">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41000">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78440">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7240">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8440">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78440">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graphicFrame>
        <p:nvGraphicFramePr>
          <p:cNvPr id="6" name="Table 2">
            <a:extLst>
              <a:ext uri="{FF2B5EF4-FFF2-40B4-BE49-F238E27FC236}">
                <a16:creationId xmlns:a16="http://schemas.microsoft.com/office/drawing/2014/main" id="{54458669-5D9D-4D2D-8CD9-BF98FB203F05}"/>
              </a:ext>
            </a:extLst>
          </p:cNvPr>
          <p:cNvGraphicFramePr/>
          <p:nvPr/>
        </p:nvGraphicFramePr>
        <p:xfrm>
          <a:off x="220585" y="2122879"/>
          <a:ext cx="695520" cy="4329531"/>
        </p:xfrm>
        <a:graphic>
          <a:graphicData uri="http://schemas.openxmlformats.org/drawingml/2006/table">
            <a:tbl>
              <a:tblPr/>
              <a:tblGrid>
                <a:gridCol w="695520">
                  <a:extLst>
                    <a:ext uri="{9D8B030D-6E8A-4147-A177-3AD203B41FA5}">
                      <a16:colId xmlns:a16="http://schemas.microsoft.com/office/drawing/2014/main" val="20000"/>
                    </a:ext>
                  </a:extLst>
                </a:gridCol>
              </a:tblGrid>
              <a:tr h="955022">
                <a:tc>
                  <a:txBody>
                    <a:bodyPr/>
                    <a:lstStyle/>
                    <a:p>
                      <a:endParaRPr lang="en-US" sz="2400" dirty="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2947">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84547">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58209">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84547">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6555">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6248">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61456">
                <a:tc>
                  <a:txBody>
                    <a:bodyPr/>
                    <a:lstStyle/>
                    <a:p>
                      <a:endParaRPr lang="en-US" sz="2400" dirty="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15" name="CustomShape 22">
            <a:hlinkClick r:id="" action="ppaction://noaction">
              <a:snd r:embed="rId13" name="T1_W10_10.4B.wav"/>
            </a:hlinkClick>
            <a:extLst>
              <a:ext uri="{FF2B5EF4-FFF2-40B4-BE49-F238E27FC236}">
                <a16:creationId xmlns:a16="http://schemas.microsoft.com/office/drawing/2014/main" id="{4247252A-FC32-4F16-8616-A5FE2859FCB7}"/>
              </a:ext>
            </a:extLst>
          </p:cNvPr>
          <p:cNvSpPr/>
          <p:nvPr/>
        </p:nvSpPr>
        <p:spPr>
          <a:xfrm>
            <a:off x="336865" y="310260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B.</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CustomShape 23">
            <a:hlinkClick r:id="" action="ppaction://noaction">
              <a:snd r:embed="rId14" name="T1_W10_10.5B.wav"/>
            </a:hlinkClick>
            <a:extLst>
              <a:ext uri="{FF2B5EF4-FFF2-40B4-BE49-F238E27FC236}">
                <a16:creationId xmlns:a16="http://schemas.microsoft.com/office/drawing/2014/main" id="{3AD5864B-E328-4811-82EC-A3D77BDC6BF2}"/>
              </a:ext>
            </a:extLst>
          </p:cNvPr>
          <p:cNvSpPr/>
          <p:nvPr/>
        </p:nvSpPr>
        <p:spPr>
          <a:xfrm>
            <a:off x="336865" y="360499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7" name="CustomShape 24">
            <a:hlinkClick r:id="" action="ppaction://noaction">
              <a:snd r:embed="rId15" name="T1_W10_10.6B.wav"/>
            </a:hlinkClick>
            <a:extLst>
              <a:ext uri="{FF2B5EF4-FFF2-40B4-BE49-F238E27FC236}">
                <a16:creationId xmlns:a16="http://schemas.microsoft.com/office/drawing/2014/main" id="{F2DAD2AC-ADD2-4480-845B-008BBA9A5F70}"/>
              </a:ext>
            </a:extLst>
          </p:cNvPr>
          <p:cNvSpPr/>
          <p:nvPr/>
        </p:nvSpPr>
        <p:spPr>
          <a:xfrm>
            <a:off x="336865" y="408415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8" name="CustomShape 25">
            <a:hlinkClick r:id="" action="ppaction://noaction">
              <a:snd r:embed="rId16" name="T1_W10_10.7B.wav"/>
            </a:hlinkClick>
            <a:extLst>
              <a:ext uri="{FF2B5EF4-FFF2-40B4-BE49-F238E27FC236}">
                <a16:creationId xmlns:a16="http://schemas.microsoft.com/office/drawing/2014/main" id="{E47FAB46-1A11-4EF4-B700-EF919D0338F8}"/>
              </a:ext>
            </a:extLst>
          </p:cNvPr>
          <p:cNvSpPr/>
          <p:nvPr/>
        </p:nvSpPr>
        <p:spPr>
          <a:xfrm>
            <a:off x="336865" y="455071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9" name="CustomShape 26">
            <a:hlinkClick r:id="" action="ppaction://noaction">
              <a:snd r:embed="rId17" name="T1_W10_10.8B.wav"/>
            </a:hlinkClick>
            <a:extLst>
              <a:ext uri="{FF2B5EF4-FFF2-40B4-BE49-F238E27FC236}">
                <a16:creationId xmlns:a16="http://schemas.microsoft.com/office/drawing/2014/main" id="{1ECA2C39-8E1B-46F9-B4CE-5D69DA706F12}"/>
              </a:ext>
            </a:extLst>
          </p:cNvPr>
          <p:cNvSpPr/>
          <p:nvPr/>
        </p:nvSpPr>
        <p:spPr>
          <a:xfrm>
            <a:off x="336865" y="505615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1" name="CustomShape 27">
            <a:hlinkClick r:id="" action="ppaction://noaction">
              <a:snd r:embed="rId18" name="T1_W10_10.9B.wav"/>
            </a:hlinkClick>
            <a:extLst>
              <a:ext uri="{FF2B5EF4-FFF2-40B4-BE49-F238E27FC236}">
                <a16:creationId xmlns:a16="http://schemas.microsoft.com/office/drawing/2014/main" id="{B06E6BFD-FB69-40F9-9653-301D379E5A17}"/>
              </a:ext>
            </a:extLst>
          </p:cNvPr>
          <p:cNvSpPr/>
          <p:nvPr/>
        </p:nvSpPr>
        <p:spPr>
          <a:xfrm>
            <a:off x="341185" y="554827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2" name="CustomShape 28">
            <a:hlinkClick r:id="" action="ppaction://noaction">
              <a:snd r:embed="rId19" name="T1_W10_10.10B.wav"/>
            </a:hlinkClick>
            <a:extLst>
              <a:ext uri="{FF2B5EF4-FFF2-40B4-BE49-F238E27FC236}">
                <a16:creationId xmlns:a16="http://schemas.microsoft.com/office/drawing/2014/main" id="{34261C61-C209-49EF-A2E1-6B62F7BA1FCB}"/>
              </a:ext>
            </a:extLst>
          </p:cNvPr>
          <p:cNvSpPr/>
          <p:nvPr/>
        </p:nvSpPr>
        <p:spPr>
          <a:xfrm>
            <a:off x="336865" y="599143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5" name="CustomShape 6">
            <a:extLst>
              <a:ext uri="{FF2B5EF4-FFF2-40B4-BE49-F238E27FC236}">
                <a16:creationId xmlns:a16="http://schemas.microsoft.com/office/drawing/2014/main" id="{85BDA598-D8FC-421B-AEDB-34FBDED665F3}"/>
              </a:ext>
            </a:extLst>
          </p:cNvPr>
          <p:cNvSpPr/>
          <p:nvPr/>
        </p:nvSpPr>
        <p:spPr>
          <a:xfrm>
            <a:off x="114389" y="0"/>
            <a:ext cx="1287548"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Nina</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6" name="CustomShape 7">
            <a:hlinkClick r:id="" action="ppaction://noaction">
              <a:snd r:embed="rId20" name="T1_W10_10.1.wav"/>
            </a:hlinkClick>
            <a:extLst>
              <a:ext uri="{FF2B5EF4-FFF2-40B4-BE49-F238E27FC236}">
                <a16:creationId xmlns:a16="http://schemas.microsoft.com/office/drawing/2014/main" id="{CDE017ED-8249-468A-9710-339DEB7176CF}"/>
              </a:ext>
            </a:extLst>
          </p:cNvPr>
          <p:cNvSpPr/>
          <p:nvPr/>
        </p:nvSpPr>
        <p:spPr>
          <a:xfrm>
            <a:off x="1365698" y="84240"/>
            <a:ext cx="6757771" cy="52367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Nina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ist</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neu in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Johannas</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und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Aishas</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Klasse</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2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4" name="Picture 3" descr="Icon&#10;&#10;Description automatically generated">
            <a:extLst>
              <a:ext uri="{FF2B5EF4-FFF2-40B4-BE49-F238E27FC236}">
                <a16:creationId xmlns:a16="http://schemas.microsoft.com/office/drawing/2014/main" id="{38D73F0C-2FDA-4386-9298-50EF1D54097D}"/>
              </a:ext>
            </a:extLst>
          </p:cNvPr>
          <p:cNvPicPr>
            <a:picLocks noChangeAspect="1"/>
          </p:cNvPicPr>
          <p:nvPr/>
        </p:nvPicPr>
        <p:blipFill rotWithShape="1">
          <a:blip r:embed="rId22">
            <a:extLst>
              <a:ext uri="{28A0092B-C50C-407E-A947-70E740481C1C}">
                <a14:useLocalDpi xmlns:a14="http://schemas.microsoft.com/office/drawing/2010/main" val="0"/>
              </a:ext>
            </a:extLst>
          </a:blip>
          <a:srcRect r="50000"/>
          <a:stretch/>
        </p:blipFill>
        <p:spPr>
          <a:xfrm>
            <a:off x="3674318" y="2998761"/>
            <a:ext cx="517321" cy="517320"/>
          </a:xfrm>
          <a:prstGeom prst="rect">
            <a:avLst/>
          </a:prstGeom>
        </p:spPr>
      </p:pic>
      <p:sp>
        <p:nvSpPr>
          <p:cNvPr id="20" name="CustomShape 7">
            <a:hlinkClick r:id="" action="ppaction://noaction">
              <a:snd r:embed="rId23" name="T1_W10_10.2.wav"/>
            </a:hlinkClick>
            <a:extLst>
              <a:ext uri="{FF2B5EF4-FFF2-40B4-BE49-F238E27FC236}">
                <a16:creationId xmlns:a16="http://schemas.microsoft.com/office/drawing/2014/main" id="{199D1369-82F9-411F-8FF0-08308C97990C}"/>
              </a:ext>
            </a:extLst>
          </p:cNvPr>
          <p:cNvSpPr/>
          <p:nvPr/>
        </p:nvSpPr>
        <p:spPr>
          <a:xfrm>
            <a:off x="1356044" y="539723"/>
            <a:ext cx="5179652"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Johanna und Aisha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helfen</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3" name="Picture 22" descr="A picture containing text, vector graphics, clipart&#10;&#10;Description automatically generated">
            <a:extLst>
              <a:ext uri="{FF2B5EF4-FFF2-40B4-BE49-F238E27FC236}">
                <a16:creationId xmlns:a16="http://schemas.microsoft.com/office/drawing/2014/main" id="{450C40E8-04B4-4FDB-821F-35284C7EDCBA}"/>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752644" y="105836"/>
            <a:ext cx="1252298" cy="1736664"/>
          </a:xfrm>
          <a:prstGeom prst="rect">
            <a:avLst/>
          </a:prstGeom>
        </p:spPr>
      </p:pic>
      <p:pic>
        <p:nvPicPr>
          <p:cNvPr id="36" name="Picture 35" descr="A picture containing text&#10;&#10;Description automatically generated">
            <a:extLst>
              <a:ext uri="{FF2B5EF4-FFF2-40B4-BE49-F238E27FC236}">
                <a16:creationId xmlns:a16="http://schemas.microsoft.com/office/drawing/2014/main" id="{F97EEAA6-6202-4C6B-B97F-CB420088D4CA}"/>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8398239" y="194143"/>
            <a:ext cx="2116925" cy="1648357"/>
          </a:xfrm>
          <a:prstGeom prst="rect">
            <a:avLst/>
          </a:prstGeom>
        </p:spPr>
      </p:pic>
      <p:pic>
        <p:nvPicPr>
          <p:cNvPr id="37" name="Picture 36" descr="A picture containing text, doll&#10;&#10;Description automatically generated">
            <a:extLst>
              <a:ext uri="{FF2B5EF4-FFF2-40B4-BE49-F238E27FC236}">
                <a16:creationId xmlns:a16="http://schemas.microsoft.com/office/drawing/2014/main" id="{57B6433F-DE99-4DC4-853E-CD0AE88BF2B0}"/>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8123469" y="440298"/>
            <a:ext cx="1251309" cy="1402202"/>
          </a:xfrm>
          <a:prstGeom prst="rect">
            <a:avLst/>
          </a:prstGeom>
        </p:spPr>
      </p:pic>
      <p:pic>
        <p:nvPicPr>
          <p:cNvPr id="44" name="Picture 43" descr="A picture containing text&#10;&#10;Description automatically generated">
            <a:extLst>
              <a:ext uri="{FF2B5EF4-FFF2-40B4-BE49-F238E27FC236}">
                <a16:creationId xmlns:a16="http://schemas.microsoft.com/office/drawing/2014/main" id="{61988FD3-CB04-40D9-8E54-619D90743FEB}"/>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86269" y="468956"/>
            <a:ext cx="1007996" cy="1441862"/>
          </a:xfrm>
          <a:prstGeom prst="rect">
            <a:avLst/>
          </a:prstGeom>
        </p:spPr>
      </p:pic>
      <p:sp>
        <p:nvSpPr>
          <p:cNvPr id="45" name="Speech Bubble: Rectangle with Corners Rounded 44">
            <a:hlinkClick r:id="" action="ppaction://noaction">
              <a:snd r:embed="rId28" name="4_1.wav"/>
            </a:hlinkClick>
            <a:extLst>
              <a:ext uri="{FF2B5EF4-FFF2-40B4-BE49-F238E27FC236}">
                <a16:creationId xmlns:a16="http://schemas.microsoft.com/office/drawing/2014/main" id="{35880B1E-BB42-4CC4-8D50-37D04D3D1CEE}"/>
              </a:ext>
            </a:extLst>
          </p:cNvPr>
          <p:cNvSpPr/>
          <p:nvPr/>
        </p:nvSpPr>
        <p:spPr>
          <a:xfrm>
            <a:off x="2186847" y="974168"/>
            <a:ext cx="5696661" cy="742319"/>
          </a:xfrm>
          <a:prstGeom prst="wedgeRoundRectCallout">
            <a:avLst>
              <a:gd name="adj1" fmla="val -55668"/>
              <a:gd name="adj2" fmla="val -2393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47" name="CustomShape 6">
            <a:extLst>
              <a:ext uri="{FF2B5EF4-FFF2-40B4-BE49-F238E27FC236}">
                <a16:creationId xmlns:a16="http://schemas.microsoft.com/office/drawing/2014/main" id="{182824E6-B685-4C92-B810-0461E88D78D1}"/>
              </a:ext>
            </a:extLst>
          </p:cNvPr>
          <p:cNvSpPr/>
          <p:nvPr/>
        </p:nvSpPr>
        <p:spPr>
          <a:xfrm>
            <a:off x="2264421" y="936090"/>
            <a:ext cx="5263857"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Hör</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zu</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Wer</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macht</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was? </a:t>
            </a:r>
            <a:b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b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Johanna (</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ich</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oder</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Nina (</a:t>
            </a: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sie</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a:t>
            </a:r>
            <a:endPar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mn-ea"/>
              <a:cs typeface="+mn-cs"/>
            </a:endParaRPr>
          </a:p>
        </p:txBody>
      </p:sp>
      <p:pic>
        <p:nvPicPr>
          <p:cNvPr id="48" name="Picture 47" descr="A picture containing text&#10;&#10;Description automatically generated">
            <a:extLst>
              <a:ext uri="{FF2B5EF4-FFF2-40B4-BE49-F238E27FC236}">
                <a16:creationId xmlns:a16="http://schemas.microsoft.com/office/drawing/2014/main" id="{21510A06-B000-4F18-999F-8ECAE684ACF2}"/>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030876" y="2122222"/>
            <a:ext cx="1164200" cy="906512"/>
          </a:xfrm>
          <a:prstGeom prst="rect">
            <a:avLst/>
          </a:prstGeom>
        </p:spPr>
      </p:pic>
      <p:sp>
        <p:nvSpPr>
          <p:cNvPr id="3" name="TextBox 2">
            <a:extLst>
              <a:ext uri="{FF2B5EF4-FFF2-40B4-BE49-F238E27FC236}">
                <a16:creationId xmlns:a16="http://schemas.microsoft.com/office/drawing/2014/main" id="{35F62C8C-9D06-4602-9B07-3F0E9D1E060D}"/>
              </a:ext>
            </a:extLst>
          </p:cNvPr>
          <p:cNvSpPr txBox="1"/>
          <p:nvPr/>
        </p:nvSpPr>
        <p:spPr>
          <a:xfrm>
            <a:off x="1947908" y="2334303"/>
            <a:ext cx="1211334" cy="461665"/>
          </a:xfrm>
          <a:prstGeom prst="rect">
            <a:avLst/>
          </a:prstGeom>
          <a:noFill/>
        </p:spPr>
        <p:txBody>
          <a:bodyPr wrap="square" rtlCol="0">
            <a:spAutoFit/>
          </a:bodyPr>
          <a:lstStyle/>
          <a:p>
            <a:r>
              <a:rPr lang="en-GB" sz="2400" dirty="0">
                <a:solidFill>
                  <a:srgbClr val="002060"/>
                </a:solidFill>
              </a:rPr>
              <a:t>ich (I)</a:t>
            </a:r>
          </a:p>
        </p:txBody>
      </p:sp>
      <p:pic>
        <p:nvPicPr>
          <p:cNvPr id="49" name="Picture 48" descr="A picture containing text&#10;&#10;Description automatically generated">
            <a:extLst>
              <a:ext uri="{FF2B5EF4-FFF2-40B4-BE49-F238E27FC236}">
                <a16:creationId xmlns:a16="http://schemas.microsoft.com/office/drawing/2014/main" id="{C2AB9CCE-5FCB-4B72-8F01-8818F949C0F3}"/>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051161" y="2122879"/>
            <a:ext cx="633277" cy="905855"/>
          </a:xfrm>
          <a:prstGeom prst="rect">
            <a:avLst/>
          </a:prstGeom>
        </p:spPr>
      </p:pic>
      <p:sp>
        <p:nvSpPr>
          <p:cNvPr id="50" name="TextBox 49">
            <a:extLst>
              <a:ext uri="{FF2B5EF4-FFF2-40B4-BE49-F238E27FC236}">
                <a16:creationId xmlns:a16="http://schemas.microsoft.com/office/drawing/2014/main" id="{E18ACF3D-20BE-4099-8D18-5F27504A7D3E}"/>
              </a:ext>
            </a:extLst>
          </p:cNvPr>
          <p:cNvSpPr txBox="1"/>
          <p:nvPr/>
        </p:nvSpPr>
        <p:spPr>
          <a:xfrm>
            <a:off x="3615848" y="2374543"/>
            <a:ext cx="1456802" cy="461665"/>
          </a:xfrm>
          <a:prstGeom prst="rect">
            <a:avLst/>
          </a:prstGeom>
          <a:noFill/>
        </p:spPr>
        <p:txBody>
          <a:bodyPr wrap="square" rtlCol="0">
            <a:spAutoFit/>
          </a:bodyPr>
          <a:lstStyle/>
          <a:p>
            <a:r>
              <a:rPr lang="en-GB" sz="2400" dirty="0" err="1">
                <a:solidFill>
                  <a:srgbClr val="002060"/>
                </a:solidFill>
              </a:rPr>
              <a:t>sie</a:t>
            </a:r>
            <a:r>
              <a:rPr lang="en-GB" sz="2400" dirty="0">
                <a:solidFill>
                  <a:srgbClr val="002060"/>
                </a:solidFill>
              </a:rPr>
              <a:t> (she)</a:t>
            </a:r>
          </a:p>
        </p:txBody>
      </p:sp>
      <p:graphicFrame>
        <p:nvGraphicFramePr>
          <p:cNvPr id="8" name="Table 7">
            <a:extLst>
              <a:ext uri="{FF2B5EF4-FFF2-40B4-BE49-F238E27FC236}">
                <a16:creationId xmlns:a16="http://schemas.microsoft.com/office/drawing/2014/main" id="{304A9273-1ED0-4ADE-8755-B161B5DBC5AB}"/>
              </a:ext>
            </a:extLst>
          </p:cNvPr>
          <p:cNvGraphicFramePr>
            <a:graphicFrameLocks noGrp="1"/>
          </p:cNvGraphicFramePr>
          <p:nvPr>
            <p:extLst>
              <p:ext uri="{D42A27DB-BD31-4B8C-83A1-F6EECF244321}">
                <p14:modId xmlns:p14="http://schemas.microsoft.com/office/powerpoint/2010/main" val="2737409710"/>
              </p:ext>
            </p:extLst>
          </p:nvPr>
        </p:nvGraphicFramePr>
        <p:xfrm>
          <a:off x="5103421" y="2113240"/>
          <a:ext cx="6980727" cy="4344480"/>
        </p:xfrm>
        <a:graphic>
          <a:graphicData uri="http://schemas.openxmlformats.org/drawingml/2006/table">
            <a:tbl>
              <a:tblPr/>
              <a:tblGrid>
                <a:gridCol w="6980727">
                  <a:extLst>
                    <a:ext uri="{9D8B030D-6E8A-4147-A177-3AD203B41FA5}">
                      <a16:colId xmlns:a16="http://schemas.microsoft.com/office/drawing/2014/main" val="147677931"/>
                    </a:ext>
                  </a:extLst>
                </a:gridCol>
              </a:tblGrid>
              <a:tr h="961200">
                <a:tc>
                  <a:txBody>
                    <a:bodyPr/>
                    <a:lstStyle/>
                    <a:p>
                      <a:pPr algn="ctr">
                        <a:lnSpc>
                          <a:spcPct val="100000"/>
                        </a:lnSpc>
                      </a:pPr>
                      <a:endParaRPr lang="en-GB" sz="28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551366363"/>
                  </a:ext>
                </a:extLst>
              </a:tr>
              <a:tr h="505080">
                <a:tc>
                  <a:txBody>
                    <a:bodyPr/>
                    <a:lstStyle/>
                    <a:p>
                      <a:pPr algn="l"/>
                      <a:r>
                        <a:rPr lang="en-US" sz="2400" dirty="0">
                          <a:solidFill>
                            <a:srgbClr val="002060"/>
                          </a:solidFill>
                        </a:rPr>
                        <a:t>She speaks slowly.</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2959331705"/>
                  </a:ext>
                </a:extLst>
              </a:tr>
              <a:tr h="478440">
                <a:tc>
                  <a:txBody>
                    <a:bodyPr/>
                    <a:lstStyle/>
                    <a:p>
                      <a:pPr algn="l"/>
                      <a:r>
                        <a:rPr lang="en-US" sz="2400" dirty="0">
                          <a:solidFill>
                            <a:srgbClr val="002060"/>
                          </a:solidFill>
                        </a:rPr>
                        <a:t>I speak fast.</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2228002991"/>
                  </a:ext>
                </a:extLst>
              </a:tr>
              <a:tr h="441000">
                <a:tc>
                  <a:txBody>
                    <a:bodyPr/>
                    <a:lstStyle/>
                    <a:p>
                      <a:pPr algn="l"/>
                      <a:r>
                        <a:rPr lang="en-US" sz="2400" dirty="0">
                          <a:solidFill>
                            <a:srgbClr val="002060"/>
                          </a:solidFill>
                        </a:rPr>
                        <a:t>I help often.</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403620233"/>
                  </a:ext>
                </a:extLst>
              </a:tr>
              <a:tr h="478440">
                <a:tc>
                  <a:txBody>
                    <a:bodyPr/>
                    <a:lstStyle/>
                    <a:p>
                      <a:pPr algn="l"/>
                      <a:r>
                        <a:rPr lang="en-US" sz="2400" dirty="0">
                          <a:solidFill>
                            <a:srgbClr val="002060"/>
                          </a:solidFill>
                        </a:rPr>
                        <a:t>She is not reading books.</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561308030"/>
                  </a:ext>
                </a:extLst>
              </a:tr>
              <a:tr h="507240">
                <a:tc>
                  <a:txBody>
                    <a:bodyPr/>
                    <a:lstStyle/>
                    <a:p>
                      <a:pPr algn="l"/>
                      <a:r>
                        <a:rPr lang="en-US" sz="2400" dirty="0">
                          <a:solidFill>
                            <a:srgbClr val="002060"/>
                          </a:solidFill>
                        </a:rPr>
                        <a:t>She gives no/doesn’t give any answers.</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321698076"/>
                  </a:ext>
                </a:extLst>
              </a:tr>
              <a:tr h="4784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rPr>
                        <a:t>She never helps in class.</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92740888"/>
                  </a:ext>
                </a:extLst>
              </a:tr>
              <a:tr h="478440">
                <a:tc>
                  <a:txBody>
                    <a:bodyPr/>
                    <a:lstStyle/>
                    <a:p>
                      <a:pPr algn="l"/>
                      <a:r>
                        <a:rPr lang="en-US" sz="2000" dirty="0">
                          <a:solidFill>
                            <a:srgbClr val="002060"/>
                          </a:solidFill>
                        </a:rPr>
                        <a:t>I eat a lot but she doesn’t eat much at the moment. </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2152799616"/>
                  </a:ext>
                </a:extLst>
              </a:tr>
            </a:tbl>
          </a:graphicData>
        </a:graphic>
      </p:graphicFrame>
      <p:sp>
        <p:nvSpPr>
          <p:cNvPr id="51" name="TextBox 50">
            <a:extLst>
              <a:ext uri="{FF2B5EF4-FFF2-40B4-BE49-F238E27FC236}">
                <a16:creationId xmlns:a16="http://schemas.microsoft.com/office/drawing/2014/main" id="{CB51FEEF-7A28-4123-A518-5B4908E5B808}"/>
              </a:ext>
            </a:extLst>
          </p:cNvPr>
          <p:cNvSpPr txBox="1"/>
          <p:nvPr/>
        </p:nvSpPr>
        <p:spPr>
          <a:xfrm>
            <a:off x="5218192" y="2374543"/>
            <a:ext cx="6335375" cy="461665"/>
          </a:xfrm>
          <a:prstGeom prst="rect">
            <a:avLst/>
          </a:prstGeom>
          <a:noFill/>
        </p:spPr>
        <p:txBody>
          <a:bodyPr wrap="square" rtlCol="0">
            <a:spAutoFit/>
          </a:bodyPr>
          <a:lstStyle/>
          <a:p>
            <a:r>
              <a:rPr lang="en-GB" sz="2400" dirty="0">
                <a:solidFill>
                  <a:srgbClr val="002060"/>
                </a:solidFill>
              </a:rPr>
              <a:t>Was?  </a:t>
            </a:r>
            <a:r>
              <a:rPr lang="en-GB" sz="2400" dirty="0" err="1">
                <a:solidFill>
                  <a:srgbClr val="002060"/>
                </a:solidFill>
              </a:rPr>
              <a:t>Schreib</a:t>
            </a:r>
            <a:r>
              <a:rPr lang="en-GB" sz="2400" dirty="0">
                <a:solidFill>
                  <a:srgbClr val="002060"/>
                </a:solidFill>
              </a:rPr>
              <a:t> auf </a:t>
            </a:r>
            <a:r>
              <a:rPr lang="en-GB" sz="2400" dirty="0" err="1">
                <a:solidFill>
                  <a:srgbClr val="002060"/>
                </a:solidFill>
              </a:rPr>
              <a:t>Englisch</a:t>
            </a:r>
            <a:r>
              <a:rPr lang="en-GB" sz="2400" dirty="0">
                <a:solidFill>
                  <a:srgbClr val="002060"/>
                </a:solidFill>
              </a:rPr>
              <a:t>.</a:t>
            </a:r>
          </a:p>
        </p:txBody>
      </p:sp>
      <p:sp>
        <p:nvSpPr>
          <p:cNvPr id="7" name="TextBox 6">
            <a:extLst>
              <a:ext uri="{FF2B5EF4-FFF2-40B4-BE49-F238E27FC236}">
                <a16:creationId xmlns:a16="http://schemas.microsoft.com/office/drawing/2014/main" id="{D1CCC508-711C-DD74-836A-3FCEC238AF0C}"/>
              </a:ext>
            </a:extLst>
          </p:cNvPr>
          <p:cNvSpPr txBox="1"/>
          <p:nvPr/>
        </p:nvSpPr>
        <p:spPr>
          <a:xfrm>
            <a:off x="5116673" y="3181288"/>
            <a:ext cx="4491240" cy="307502"/>
          </a:xfrm>
          <a:prstGeom prst="rect">
            <a:avLst/>
          </a:prstGeom>
          <a:solidFill>
            <a:schemeClr val="bg1"/>
          </a:solidFill>
        </p:spPr>
        <p:txBody>
          <a:bodyPr wrap="square" rtlCol="0">
            <a:spAutoFit/>
          </a:bodyPr>
          <a:lstStyle/>
          <a:p>
            <a:endParaRPr lang="en-GB" dirty="0"/>
          </a:p>
        </p:txBody>
      </p:sp>
      <p:pic>
        <p:nvPicPr>
          <p:cNvPr id="9" name="Picture 8" descr="Icon&#10;&#10;Description automatically generated">
            <a:extLst>
              <a:ext uri="{FF2B5EF4-FFF2-40B4-BE49-F238E27FC236}">
                <a16:creationId xmlns:a16="http://schemas.microsoft.com/office/drawing/2014/main" id="{D6A93EBE-0C7C-282E-78EE-F89FFBD5A194}"/>
              </a:ext>
            </a:extLst>
          </p:cNvPr>
          <p:cNvPicPr>
            <a:picLocks noChangeAspect="1"/>
          </p:cNvPicPr>
          <p:nvPr/>
        </p:nvPicPr>
        <p:blipFill rotWithShape="1">
          <a:blip r:embed="rId22">
            <a:extLst>
              <a:ext uri="{28A0092B-C50C-407E-A947-70E740481C1C}">
                <a14:useLocalDpi xmlns:a14="http://schemas.microsoft.com/office/drawing/2010/main" val="0"/>
              </a:ext>
            </a:extLst>
          </a:blip>
          <a:srcRect r="50000"/>
          <a:stretch/>
        </p:blipFill>
        <p:spPr>
          <a:xfrm>
            <a:off x="1747100" y="3544713"/>
            <a:ext cx="517321" cy="517320"/>
          </a:xfrm>
          <a:prstGeom prst="rect">
            <a:avLst/>
          </a:prstGeom>
        </p:spPr>
      </p:pic>
      <p:sp>
        <p:nvSpPr>
          <p:cNvPr id="10" name="TextBox 9">
            <a:extLst>
              <a:ext uri="{FF2B5EF4-FFF2-40B4-BE49-F238E27FC236}">
                <a16:creationId xmlns:a16="http://schemas.microsoft.com/office/drawing/2014/main" id="{2E605413-1A28-716E-6679-63CB9B91DB60}"/>
              </a:ext>
            </a:extLst>
          </p:cNvPr>
          <p:cNvSpPr txBox="1"/>
          <p:nvPr/>
        </p:nvSpPr>
        <p:spPr>
          <a:xfrm>
            <a:off x="5142618" y="3646812"/>
            <a:ext cx="3950330" cy="344185"/>
          </a:xfrm>
          <a:prstGeom prst="rect">
            <a:avLst/>
          </a:prstGeom>
          <a:solidFill>
            <a:schemeClr val="bg1"/>
          </a:solidFill>
        </p:spPr>
        <p:txBody>
          <a:bodyPr wrap="square" rtlCol="0">
            <a:spAutoFit/>
          </a:bodyPr>
          <a:lstStyle/>
          <a:p>
            <a:endParaRPr lang="en-GB" dirty="0"/>
          </a:p>
        </p:txBody>
      </p:sp>
      <p:pic>
        <p:nvPicPr>
          <p:cNvPr id="11" name="Picture 10" descr="Icon&#10;&#10;Description automatically generated">
            <a:extLst>
              <a:ext uri="{FF2B5EF4-FFF2-40B4-BE49-F238E27FC236}">
                <a16:creationId xmlns:a16="http://schemas.microsoft.com/office/drawing/2014/main" id="{6EA0681B-74AB-81D2-F100-F42065CB725F}"/>
              </a:ext>
            </a:extLst>
          </p:cNvPr>
          <p:cNvPicPr>
            <a:picLocks noChangeAspect="1"/>
          </p:cNvPicPr>
          <p:nvPr/>
        </p:nvPicPr>
        <p:blipFill rotWithShape="1">
          <a:blip r:embed="rId22">
            <a:extLst>
              <a:ext uri="{28A0092B-C50C-407E-A947-70E740481C1C}">
                <a14:useLocalDpi xmlns:a14="http://schemas.microsoft.com/office/drawing/2010/main" val="0"/>
              </a:ext>
            </a:extLst>
          </a:blip>
          <a:srcRect r="50000"/>
          <a:stretch/>
        </p:blipFill>
        <p:spPr>
          <a:xfrm>
            <a:off x="1747099" y="4001359"/>
            <a:ext cx="517321" cy="517320"/>
          </a:xfrm>
          <a:prstGeom prst="rect">
            <a:avLst/>
          </a:prstGeom>
        </p:spPr>
      </p:pic>
      <p:sp>
        <p:nvSpPr>
          <p:cNvPr id="12" name="TextBox 11">
            <a:extLst>
              <a:ext uri="{FF2B5EF4-FFF2-40B4-BE49-F238E27FC236}">
                <a16:creationId xmlns:a16="http://schemas.microsoft.com/office/drawing/2014/main" id="{60547C26-382A-C1A1-AFCA-AE3D7182FDCA}"/>
              </a:ext>
            </a:extLst>
          </p:cNvPr>
          <p:cNvSpPr txBox="1"/>
          <p:nvPr/>
        </p:nvSpPr>
        <p:spPr>
          <a:xfrm>
            <a:off x="5142618" y="4126154"/>
            <a:ext cx="3950330" cy="344185"/>
          </a:xfrm>
          <a:prstGeom prst="rect">
            <a:avLst/>
          </a:prstGeom>
          <a:solidFill>
            <a:schemeClr val="bg1"/>
          </a:solidFill>
        </p:spPr>
        <p:txBody>
          <a:bodyPr wrap="square" rtlCol="0">
            <a:spAutoFit/>
          </a:bodyPr>
          <a:lstStyle/>
          <a:p>
            <a:endParaRPr lang="en-GB" dirty="0"/>
          </a:p>
        </p:txBody>
      </p:sp>
      <p:pic>
        <p:nvPicPr>
          <p:cNvPr id="13" name="Picture 12" descr="Icon&#10;&#10;Description automatically generated">
            <a:extLst>
              <a:ext uri="{FF2B5EF4-FFF2-40B4-BE49-F238E27FC236}">
                <a16:creationId xmlns:a16="http://schemas.microsoft.com/office/drawing/2014/main" id="{2B14179A-B9C5-19CF-7E2A-1A8D7692AA6B}"/>
              </a:ext>
            </a:extLst>
          </p:cNvPr>
          <p:cNvPicPr>
            <a:picLocks noChangeAspect="1"/>
          </p:cNvPicPr>
          <p:nvPr/>
        </p:nvPicPr>
        <p:blipFill rotWithShape="1">
          <a:blip r:embed="rId22">
            <a:extLst>
              <a:ext uri="{28A0092B-C50C-407E-A947-70E740481C1C}">
                <a14:useLocalDpi xmlns:a14="http://schemas.microsoft.com/office/drawing/2010/main" val="0"/>
              </a:ext>
            </a:extLst>
          </a:blip>
          <a:srcRect r="50000"/>
          <a:stretch/>
        </p:blipFill>
        <p:spPr>
          <a:xfrm>
            <a:off x="3616364" y="4429759"/>
            <a:ext cx="517321" cy="517320"/>
          </a:xfrm>
          <a:prstGeom prst="rect">
            <a:avLst/>
          </a:prstGeom>
        </p:spPr>
      </p:pic>
      <p:sp>
        <p:nvSpPr>
          <p:cNvPr id="14" name="TextBox 13">
            <a:extLst>
              <a:ext uri="{FF2B5EF4-FFF2-40B4-BE49-F238E27FC236}">
                <a16:creationId xmlns:a16="http://schemas.microsoft.com/office/drawing/2014/main" id="{CE1B91AD-7028-A9DC-0730-F79C691D917B}"/>
              </a:ext>
            </a:extLst>
          </p:cNvPr>
          <p:cNvSpPr txBox="1"/>
          <p:nvPr/>
        </p:nvSpPr>
        <p:spPr>
          <a:xfrm>
            <a:off x="5142618" y="4576806"/>
            <a:ext cx="3950330" cy="344185"/>
          </a:xfrm>
          <a:prstGeom prst="rect">
            <a:avLst/>
          </a:prstGeom>
          <a:solidFill>
            <a:schemeClr val="bg1"/>
          </a:solidFill>
        </p:spPr>
        <p:txBody>
          <a:bodyPr wrap="square" rtlCol="0">
            <a:spAutoFit/>
          </a:bodyPr>
          <a:lstStyle/>
          <a:p>
            <a:endParaRPr lang="en-GB" dirty="0"/>
          </a:p>
        </p:txBody>
      </p:sp>
      <p:pic>
        <p:nvPicPr>
          <p:cNvPr id="24" name="Picture 23" descr="Icon&#10;&#10;Description automatically generated">
            <a:extLst>
              <a:ext uri="{FF2B5EF4-FFF2-40B4-BE49-F238E27FC236}">
                <a16:creationId xmlns:a16="http://schemas.microsoft.com/office/drawing/2014/main" id="{6D5AB79A-E58C-76E2-C711-996E196CBD62}"/>
              </a:ext>
            </a:extLst>
          </p:cNvPr>
          <p:cNvPicPr>
            <a:picLocks noChangeAspect="1"/>
          </p:cNvPicPr>
          <p:nvPr/>
        </p:nvPicPr>
        <p:blipFill rotWithShape="1">
          <a:blip r:embed="rId22">
            <a:extLst>
              <a:ext uri="{28A0092B-C50C-407E-A947-70E740481C1C}">
                <a14:useLocalDpi xmlns:a14="http://schemas.microsoft.com/office/drawing/2010/main" val="0"/>
              </a:ext>
            </a:extLst>
          </a:blip>
          <a:srcRect r="50000"/>
          <a:stretch/>
        </p:blipFill>
        <p:spPr>
          <a:xfrm>
            <a:off x="3595058" y="4996139"/>
            <a:ext cx="517321" cy="517320"/>
          </a:xfrm>
          <a:prstGeom prst="rect">
            <a:avLst/>
          </a:prstGeom>
        </p:spPr>
      </p:pic>
      <p:sp>
        <p:nvSpPr>
          <p:cNvPr id="28" name="TextBox 27">
            <a:extLst>
              <a:ext uri="{FF2B5EF4-FFF2-40B4-BE49-F238E27FC236}">
                <a16:creationId xmlns:a16="http://schemas.microsoft.com/office/drawing/2014/main" id="{417175EE-3DD1-F673-7983-4C35EAB2BD1E}"/>
              </a:ext>
            </a:extLst>
          </p:cNvPr>
          <p:cNvSpPr txBox="1"/>
          <p:nvPr/>
        </p:nvSpPr>
        <p:spPr>
          <a:xfrm>
            <a:off x="5142617" y="5096417"/>
            <a:ext cx="5952007" cy="318250"/>
          </a:xfrm>
          <a:prstGeom prst="rect">
            <a:avLst/>
          </a:prstGeom>
          <a:solidFill>
            <a:schemeClr val="bg1"/>
          </a:solidFill>
        </p:spPr>
        <p:txBody>
          <a:bodyPr wrap="square" rtlCol="0">
            <a:spAutoFit/>
          </a:bodyPr>
          <a:lstStyle/>
          <a:p>
            <a:endParaRPr lang="en-GB" dirty="0"/>
          </a:p>
        </p:txBody>
      </p:sp>
      <p:pic>
        <p:nvPicPr>
          <p:cNvPr id="29" name="Picture 28" descr="Icon&#10;&#10;Description automatically generated">
            <a:extLst>
              <a:ext uri="{FF2B5EF4-FFF2-40B4-BE49-F238E27FC236}">
                <a16:creationId xmlns:a16="http://schemas.microsoft.com/office/drawing/2014/main" id="{5946A376-AE83-987C-26C0-41BF4CE19D67}"/>
              </a:ext>
            </a:extLst>
          </p:cNvPr>
          <p:cNvPicPr>
            <a:picLocks noChangeAspect="1"/>
          </p:cNvPicPr>
          <p:nvPr/>
        </p:nvPicPr>
        <p:blipFill rotWithShape="1">
          <a:blip r:embed="rId22">
            <a:extLst>
              <a:ext uri="{28A0092B-C50C-407E-A947-70E740481C1C}">
                <a14:useLocalDpi xmlns:a14="http://schemas.microsoft.com/office/drawing/2010/main" val="0"/>
              </a:ext>
            </a:extLst>
          </a:blip>
          <a:srcRect r="50000"/>
          <a:stretch/>
        </p:blipFill>
        <p:spPr>
          <a:xfrm>
            <a:off x="3595057" y="5471485"/>
            <a:ext cx="517321" cy="517320"/>
          </a:xfrm>
          <a:prstGeom prst="rect">
            <a:avLst/>
          </a:prstGeom>
        </p:spPr>
      </p:pic>
      <p:sp>
        <p:nvSpPr>
          <p:cNvPr id="30" name="TextBox 29">
            <a:extLst>
              <a:ext uri="{FF2B5EF4-FFF2-40B4-BE49-F238E27FC236}">
                <a16:creationId xmlns:a16="http://schemas.microsoft.com/office/drawing/2014/main" id="{CDCFFA83-6364-0C51-9330-E80A53987765}"/>
              </a:ext>
            </a:extLst>
          </p:cNvPr>
          <p:cNvSpPr txBox="1"/>
          <p:nvPr/>
        </p:nvSpPr>
        <p:spPr>
          <a:xfrm>
            <a:off x="5142617" y="5577725"/>
            <a:ext cx="3950330" cy="344185"/>
          </a:xfrm>
          <a:prstGeom prst="rect">
            <a:avLst/>
          </a:prstGeom>
          <a:solidFill>
            <a:schemeClr val="bg1"/>
          </a:solidFill>
        </p:spPr>
        <p:txBody>
          <a:bodyPr wrap="square" rtlCol="0">
            <a:spAutoFit/>
          </a:bodyPr>
          <a:lstStyle/>
          <a:p>
            <a:endParaRPr lang="en-GB" dirty="0"/>
          </a:p>
        </p:txBody>
      </p:sp>
      <p:pic>
        <p:nvPicPr>
          <p:cNvPr id="31" name="Picture 30" descr="Icon&#10;&#10;Description automatically generated">
            <a:extLst>
              <a:ext uri="{FF2B5EF4-FFF2-40B4-BE49-F238E27FC236}">
                <a16:creationId xmlns:a16="http://schemas.microsoft.com/office/drawing/2014/main" id="{BCA5D755-391E-3123-15A4-36428A264565}"/>
              </a:ext>
            </a:extLst>
          </p:cNvPr>
          <p:cNvPicPr>
            <a:picLocks noChangeAspect="1"/>
          </p:cNvPicPr>
          <p:nvPr/>
        </p:nvPicPr>
        <p:blipFill rotWithShape="1">
          <a:blip r:embed="rId22">
            <a:extLst>
              <a:ext uri="{28A0092B-C50C-407E-A947-70E740481C1C}">
                <a14:useLocalDpi xmlns:a14="http://schemas.microsoft.com/office/drawing/2010/main" val="0"/>
              </a:ext>
            </a:extLst>
          </a:blip>
          <a:srcRect r="50000"/>
          <a:stretch/>
        </p:blipFill>
        <p:spPr>
          <a:xfrm>
            <a:off x="1947908" y="5898438"/>
            <a:ext cx="517321" cy="517320"/>
          </a:xfrm>
          <a:prstGeom prst="rect">
            <a:avLst/>
          </a:prstGeom>
        </p:spPr>
      </p:pic>
      <p:sp>
        <p:nvSpPr>
          <p:cNvPr id="32" name="TextBox 31">
            <a:extLst>
              <a:ext uri="{FF2B5EF4-FFF2-40B4-BE49-F238E27FC236}">
                <a16:creationId xmlns:a16="http://schemas.microsoft.com/office/drawing/2014/main" id="{E7527662-5E23-0C71-CC82-7FCD73D38376}"/>
              </a:ext>
            </a:extLst>
          </p:cNvPr>
          <p:cNvSpPr txBox="1"/>
          <p:nvPr/>
        </p:nvSpPr>
        <p:spPr>
          <a:xfrm>
            <a:off x="5142617" y="6014370"/>
            <a:ext cx="6712518" cy="344185"/>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3867374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10_10.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1_W10_10.4.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5" name="T1_W10_10.5.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6" name="T1_W10_10.6.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7" name="T1_W10_10.7.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8" name="T1_W10_10.8.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9" name="T1_W10_10.9.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0" name="T1_W10_10.10.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7" grpId="0" animBg="1"/>
      <p:bldP spid="10" grpId="0" animBg="1"/>
      <p:bldP spid="12" grpId="0" animBg="1"/>
      <p:bldP spid="14" grpId="0" animBg="1"/>
      <p:bldP spid="28" grpId="0" animBg="1"/>
      <p:bldP spid="30" grpId="0" animBg="1"/>
      <p:bldP spid="3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10" name="T1_W10_11.1.wav"/>
            </a:hlinkClick>
          </p:cNvPr>
          <p:cNvSpPr/>
          <p:nvPr/>
        </p:nvSpPr>
        <p:spPr>
          <a:xfrm>
            <a:off x="101160" y="0"/>
            <a:ext cx="4352307"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1" normalizeH="0" baseline="0" noProof="0" dirty="0">
                <a:ln>
                  <a:noFill/>
                </a:ln>
                <a:solidFill>
                  <a:srgbClr val="002060"/>
                </a:solidFill>
                <a:effectLst/>
                <a:uLnTx/>
                <a:uFillTx/>
                <a:latin typeface="Century gothic"/>
                <a:ea typeface="Century Gothic"/>
                <a:cs typeface="+mn-cs"/>
              </a:rPr>
              <a:t>Johanna </a:t>
            </a:r>
            <a:r>
              <a:rPr kumimoji="0" lang="en-GB" sz="2600" b="1" i="0" u="none" strike="noStrike" kern="1200" cap="none" spc="-1" normalizeH="0" baseline="0" noProof="0" dirty="0" err="1">
                <a:ln>
                  <a:noFill/>
                </a:ln>
                <a:solidFill>
                  <a:srgbClr val="002060"/>
                </a:solidFill>
                <a:effectLst/>
                <a:uLnTx/>
                <a:uFillTx/>
                <a:latin typeface="Century gothic"/>
                <a:ea typeface="Century Gothic"/>
                <a:cs typeface="+mn-cs"/>
              </a:rPr>
              <a:t>textet</a:t>
            </a:r>
            <a:r>
              <a:rPr kumimoji="0" lang="en-GB" sz="26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2600" b="1" i="0" u="none" strike="noStrike" kern="1200" cap="none" spc="-1" normalizeH="0" baseline="0" noProof="0" dirty="0" err="1">
                <a:ln>
                  <a:noFill/>
                </a:ln>
                <a:solidFill>
                  <a:srgbClr val="002060"/>
                </a:solidFill>
                <a:effectLst/>
                <a:uLnTx/>
                <a:uFillTx/>
                <a:latin typeface="Century gothic"/>
                <a:ea typeface="Century Gothic"/>
                <a:cs typeface="+mn-cs"/>
              </a:rPr>
              <a:t>mit</a:t>
            </a:r>
            <a:r>
              <a:rPr kumimoji="0" lang="en-GB" sz="26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2600" b="1" i="0" u="none" strike="noStrike" kern="1200" cap="none" spc="-1" normalizeH="0" baseline="0" noProof="0" dirty="0" err="1">
                <a:ln>
                  <a:noFill/>
                </a:ln>
                <a:solidFill>
                  <a:srgbClr val="002060"/>
                </a:solidFill>
                <a:effectLst/>
                <a:uLnTx/>
                <a:uFillTx/>
                <a:latin typeface="Century gothic"/>
                <a:ea typeface="Century Gothic"/>
                <a:cs typeface="+mn-cs"/>
              </a:rPr>
              <a:t>Maike</a:t>
            </a:r>
            <a:r>
              <a:rPr kumimoji="0" lang="en-GB" sz="2600" b="1" i="0" u="none" strike="noStrike" kern="1200" cap="none" spc="-1" normalizeH="0" baseline="0" noProof="0" dirty="0">
                <a:ln>
                  <a:noFill/>
                </a:ln>
                <a:solidFill>
                  <a:srgbClr val="002060"/>
                </a:solidFill>
                <a:effectLst/>
                <a:uLnTx/>
                <a:uFillTx/>
                <a:latin typeface="Century gothic"/>
                <a:ea typeface="Century Gothic"/>
                <a:cs typeface="+mn-cs"/>
              </a:rPr>
              <a:t>.</a:t>
            </a:r>
            <a:endParaRPr kumimoji="0" lang="en-GB" sz="2600" b="0" i="0" u="none" strike="noStrike" kern="1200" cap="none" spc="-1" normalizeH="0" baseline="0" noProof="0" dirty="0">
              <a:ln>
                <a:noFill/>
              </a:ln>
              <a:solidFill>
                <a:prstClr val="black"/>
              </a:solidFill>
              <a:effectLst/>
              <a:uLnTx/>
              <a:uFillTx/>
              <a:latin typeface="Century gothic"/>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57613" y="1116086"/>
            <a:ext cx="706161" cy="39806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67" name="Picture 66" descr="Icon&#10;&#10;Description automatically generated">
            <a:extLst>
              <a:ext uri="{FF2B5EF4-FFF2-40B4-BE49-F238E27FC236}">
                <a16:creationId xmlns:a16="http://schemas.microsoft.com/office/drawing/2014/main" id="{BC90431E-2725-42A0-AD10-D2A874C2DB5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989194" y="179076"/>
            <a:ext cx="1127858" cy="829128"/>
          </a:xfrm>
          <a:prstGeom prst="rect">
            <a:avLst/>
          </a:prstGeom>
        </p:spPr>
      </p:pic>
      <p:pic>
        <p:nvPicPr>
          <p:cNvPr id="65" name="Graphic 64" descr="Teacher">
            <a:extLst>
              <a:ext uri="{FF2B5EF4-FFF2-40B4-BE49-F238E27FC236}">
                <a16:creationId xmlns:a16="http://schemas.microsoft.com/office/drawing/2014/main" id="{37405C42-1BE1-482C-B5D0-6FB326DBFB1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0" y="400718"/>
            <a:ext cx="914400" cy="914400"/>
          </a:xfrm>
          <a:prstGeom prst="rect">
            <a:avLst/>
          </a:prstGeom>
        </p:spPr>
      </p:pic>
      <p:sp>
        <p:nvSpPr>
          <p:cNvPr id="69" name="Speech Bubble: Rectangle with Corners Rounded 68">
            <a:hlinkClick r:id="" action="ppaction://noaction">
              <a:snd r:embed="rId14" name="T1_W10_11.2.wav"/>
            </a:hlinkClick>
            <a:extLst>
              <a:ext uri="{FF2B5EF4-FFF2-40B4-BE49-F238E27FC236}">
                <a16:creationId xmlns:a16="http://schemas.microsoft.com/office/drawing/2014/main" id="{7455D017-EF74-48DA-B4CF-88047C199FE1}"/>
              </a:ext>
            </a:extLst>
          </p:cNvPr>
          <p:cNvSpPr/>
          <p:nvPr/>
        </p:nvSpPr>
        <p:spPr>
          <a:xfrm>
            <a:off x="785642" y="598898"/>
            <a:ext cx="9462540" cy="518040"/>
          </a:xfrm>
          <a:prstGeom prst="wedgeRoundRectCallout">
            <a:avLst>
              <a:gd name="adj1" fmla="val -52272"/>
              <a:gd name="adj2" fmla="val -1424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70" name="Google Shape;108;p3">
            <a:hlinkClick r:id="" action="ppaction://noaction">
              <a:snd r:embed="rId14" name="T1_W10_11.2.wav"/>
            </a:hlinkClick>
            <a:extLst>
              <a:ext uri="{FF2B5EF4-FFF2-40B4-BE49-F238E27FC236}">
                <a16:creationId xmlns:a16="http://schemas.microsoft.com/office/drawing/2014/main" id="{1EABAD8D-5F95-40DD-A2BD-088C9326CD89}"/>
              </a:ext>
            </a:extLst>
          </p:cNvPr>
          <p:cNvSpPr txBox="1"/>
          <p:nvPr/>
        </p:nvSpPr>
        <p:spPr>
          <a:xfrm>
            <a:off x="871905" y="694216"/>
            <a:ext cx="9376277"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Wer</a:t>
            </a:r>
            <a:r>
              <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a:t>
            </a:r>
            <a:r>
              <a:rPr kumimoji="0" lang="en-GB" sz="2000" b="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macht</a:t>
            </a:r>
            <a:r>
              <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was? </a:t>
            </a:r>
            <a:r>
              <a:rPr kumimoji="0" lang="en-GB" sz="2000" b="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Schreib</a:t>
            </a:r>
            <a:r>
              <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1 – 6, ich </a:t>
            </a:r>
            <a:r>
              <a:rPr kumimoji="0" lang="en-GB" sz="2000" b="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oder</a:t>
            </a:r>
            <a:r>
              <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a:t>
            </a:r>
            <a:r>
              <a:rPr kumimoji="0" lang="en-GB" sz="2000" b="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sie</a:t>
            </a:r>
            <a:r>
              <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und die </a:t>
            </a:r>
            <a:r>
              <a:rPr kumimoji="0" lang="en-GB" sz="2000" b="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Aktivität</a:t>
            </a:r>
            <a:r>
              <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auf </a:t>
            </a:r>
            <a:r>
              <a:rPr kumimoji="0" lang="en-GB" sz="2000" b="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Englisch</a:t>
            </a:r>
            <a:r>
              <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a:t>
            </a:r>
            <a:endParaRPr kumimoji="0" sz="20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72" name="TextBox 71">
            <a:extLst>
              <a:ext uri="{FF2B5EF4-FFF2-40B4-BE49-F238E27FC236}">
                <a16:creationId xmlns:a16="http://schemas.microsoft.com/office/drawing/2014/main" id="{405F5035-6818-4AE5-BFFB-439134788E8C}"/>
              </a:ext>
            </a:extLst>
          </p:cNvPr>
          <p:cNvSpPr txBox="1"/>
          <p:nvPr/>
        </p:nvSpPr>
        <p:spPr>
          <a:xfrm>
            <a:off x="401721" y="3213556"/>
            <a:ext cx="4912907"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1F4E79"/>
                </a:solidFill>
                <a:effectLst/>
                <a:uLnTx/>
                <a:uFillTx/>
              </a:rPr>
              <a:t>  </a:t>
            </a:r>
            <a:endParaRPr kumimoji="0" lang="en-GB" sz="2000" b="0" i="0" u="none" strike="noStrike" kern="0" cap="none" spc="0" normalizeH="0" baseline="0" noProof="0" dirty="0">
              <a:ln>
                <a:noFill/>
              </a:ln>
              <a:solidFill>
                <a:srgbClr val="1F4E79"/>
              </a:solidFill>
              <a:effectLst/>
              <a:uLnTx/>
              <a:uFillTx/>
            </a:endParaRPr>
          </a:p>
        </p:txBody>
      </p:sp>
      <p:grpSp>
        <p:nvGrpSpPr>
          <p:cNvPr id="73" name="Group 72">
            <a:extLst>
              <a:ext uri="{FF2B5EF4-FFF2-40B4-BE49-F238E27FC236}">
                <a16:creationId xmlns:a16="http://schemas.microsoft.com/office/drawing/2014/main" id="{6C55917F-B0F4-4D87-94BB-3F30AECDBC60}"/>
              </a:ext>
            </a:extLst>
          </p:cNvPr>
          <p:cNvGrpSpPr/>
          <p:nvPr/>
        </p:nvGrpSpPr>
        <p:grpSpPr>
          <a:xfrm>
            <a:off x="228226" y="1249893"/>
            <a:ext cx="3131619" cy="5236809"/>
            <a:chOff x="-30480" y="22860"/>
            <a:chExt cx="3394710" cy="6004560"/>
          </a:xfrm>
        </p:grpSpPr>
        <p:grpSp>
          <p:nvGrpSpPr>
            <p:cNvPr id="74" name="Group 73">
              <a:extLst>
                <a:ext uri="{FF2B5EF4-FFF2-40B4-BE49-F238E27FC236}">
                  <a16:creationId xmlns:a16="http://schemas.microsoft.com/office/drawing/2014/main" id="{7BF8AE11-7347-444B-9E75-F0B9358B2975}"/>
                </a:ext>
              </a:extLst>
            </p:cNvPr>
            <p:cNvGrpSpPr/>
            <p:nvPr/>
          </p:nvGrpSpPr>
          <p:grpSpPr>
            <a:xfrm>
              <a:off x="-30480" y="22860"/>
              <a:ext cx="3394710" cy="6004560"/>
              <a:chOff x="-30480" y="22860"/>
              <a:chExt cx="3394710" cy="6004560"/>
            </a:xfrm>
          </p:grpSpPr>
          <p:sp>
            <p:nvSpPr>
              <p:cNvPr id="76" name="Rectangle: Rounded Corners 80">
                <a:extLst>
                  <a:ext uri="{FF2B5EF4-FFF2-40B4-BE49-F238E27FC236}">
                    <a16:creationId xmlns:a16="http://schemas.microsoft.com/office/drawing/2014/main" id="{D131C124-33F2-4C34-A175-D312EA840419}"/>
                  </a:ext>
                </a:extLst>
              </p:cNvPr>
              <p:cNvSpPr/>
              <p:nvPr/>
            </p:nvSpPr>
            <p:spPr>
              <a:xfrm>
                <a:off x="-30480" y="22860"/>
                <a:ext cx="3394710" cy="6004560"/>
              </a:xfrm>
              <a:prstGeom prst="roundRect">
                <a:avLst/>
              </a:prstGeom>
              <a:solidFill>
                <a:sysClr val="window" lastClr="FFFFFF"/>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77" name="Rectangle 76">
                <a:extLst>
                  <a:ext uri="{FF2B5EF4-FFF2-40B4-BE49-F238E27FC236}">
                    <a16:creationId xmlns:a16="http://schemas.microsoft.com/office/drawing/2014/main" id="{391E02F7-2BFD-4DFD-BB9B-0D8FC166E3F4}"/>
                  </a:ext>
                </a:extLst>
              </p:cNvPr>
              <p:cNvSpPr/>
              <p:nvPr/>
            </p:nvSpPr>
            <p:spPr>
              <a:xfrm>
                <a:off x="152400" y="396240"/>
                <a:ext cx="3032760" cy="5109210"/>
              </a:xfrm>
              <a:prstGeom prst="rect">
                <a:avLst/>
              </a:prstGeom>
              <a:solidFill>
                <a:srgbClr val="5B9BD5">
                  <a:lumMod val="20000"/>
                  <a:lumOff val="80000"/>
                </a:srgbClr>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grpSp>
        <p:sp>
          <p:nvSpPr>
            <p:cNvPr id="75" name="Oval 74">
              <a:extLst>
                <a:ext uri="{FF2B5EF4-FFF2-40B4-BE49-F238E27FC236}">
                  <a16:creationId xmlns:a16="http://schemas.microsoft.com/office/drawing/2014/main" id="{4498B0F3-AEB5-4101-AB48-06EAE7768792}"/>
                </a:ext>
              </a:extLst>
            </p:cNvPr>
            <p:cNvSpPr/>
            <p:nvPr/>
          </p:nvSpPr>
          <p:spPr>
            <a:xfrm>
              <a:off x="1577340" y="5593080"/>
              <a:ext cx="316230" cy="316230"/>
            </a:xfrm>
            <a:prstGeom prst="ellipse">
              <a:avLst/>
            </a:prstGeom>
            <a:solidFill>
              <a:srgbClr val="5B9BD5">
                <a:lumMod val="75000"/>
              </a:srgbClr>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78" name="Group 77">
            <a:extLst>
              <a:ext uri="{FF2B5EF4-FFF2-40B4-BE49-F238E27FC236}">
                <a16:creationId xmlns:a16="http://schemas.microsoft.com/office/drawing/2014/main" id="{12A14745-5768-4F84-B7E2-86D89F2FF630}"/>
              </a:ext>
            </a:extLst>
          </p:cNvPr>
          <p:cNvGrpSpPr/>
          <p:nvPr/>
        </p:nvGrpSpPr>
        <p:grpSpPr>
          <a:xfrm>
            <a:off x="502014" y="1688688"/>
            <a:ext cx="2855843" cy="1071811"/>
            <a:chOff x="545769" y="1440685"/>
            <a:chExt cx="2855843" cy="1071811"/>
          </a:xfrm>
        </p:grpSpPr>
        <p:sp>
          <p:nvSpPr>
            <p:cNvPr id="79" name="Speech Bubble: Rectangle with Corners Rounded 77">
              <a:extLst>
                <a:ext uri="{FF2B5EF4-FFF2-40B4-BE49-F238E27FC236}">
                  <a16:creationId xmlns:a16="http://schemas.microsoft.com/office/drawing/2014/main" id="{A6EC61AD-FAF4-4B4E-9554-A433516693BB}"/>
                </a:ext>
              </a:extLst>
            </p:cNvPr>
            <p:cNvSpPr/>
            <p:nvPr/>
          </p:nvSpPr>
          <p:spPr>
            <a:xfrm>
              <a:off x="545769" y="1440685"/>
              <a:ext cx="2611313" cy="1071811"/>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0" name="TextBox 79">
              <a:extLst>
                <a:ext uri="{FF2B5EF4-FFF2-40B4-BE49-F238E27FC236}">
                  <a16:creationId xmlns:a16="http://schemas.microsoft.com/office/drawing/2014/main" id="{B77F84E4-6CCB-4A17-9145-59FF1BCCF613}"/>
                </a:ext>
              </a:extLst>
            </p:cNvPr>
            <p:cNvSpPr txBox="1"/>
            <p:nvPr/>
          </p:nvSpPr>
          <p:spPr>
            <a:xfrm>
              <a:off x="581406" y="1486615"/>
              <a:ext cx="2820206" cy="101566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rPr>
                <a:t>1. </a:t>
              </a:r>
              <a:r>
                <a:rPr lang="en-GB" sz="2000" dirty="0" err="1">
                  <a:solidFill>
                    <a:schemeClr val="accent1">
                      <a:lumMod val="50000"/>
                    </a:schemeClr>
                  </a:solidFill>
                  <a:latin typeface="Wingdings" pitchFamily="2" charset="2"/>
                </a:rPr>
                <a:t>nnn</a:t>
              </a:r>
              <a:r>
                <a:rPr kumimoji="0" lang="en-GB" sz="2000" b="0" i="0" u="none" strike="noStrike" kern="0" cap="none" spc="0" normalizeH="0" baseline="0" noProof="0" dirty="0">
                  <a:ln>
                    <a:noFill/>
                  </a:ln>
                  <a:solidFill>
                    <a:srgbClr val="5B9BD5">
                      <a:lumMod val="50000"/>
                    </a:srgbClr>
                  </a:solidFill>
                  <a:effectLst/>
                  <a:uLnTx/>
                  <a:uFillTx/>
                </a:rPr>
                <a:t> </a:t>
              </a:r>
              <a:r>
                <a:rPr kumimoji="0" lang="en-GB" sz="2000" b="0" i="0" u="none" strike="noStrike" kern="0" cap="none" spc="0" normalizeH="0" baseline="0" noProof="0" dirty="0" err="1">
                  <a:ln>
                    <a:noFill/>
                  </a:ln>
                  <a:solidFill>
                    <a:srgbClr val="5B9BD5">
                      <a:lumMod val="50000"/>
                    </a:srgbClr>
                  </a:solidFill>
                  <a:effectLst/>
                  <a:uLnTx/>
                  <a:uFillTx/>
                </a:rPr>
                <a:t>iss</a:t>
              </a:r>
              <a:r>
                <a:rPr lang="en-GB" sz="2000" dirty="0">
                  <a:solidFill>
                    <a:schemeClr val="accent1">
                      <a:lumMod val="50000"/>
                    </a:schemeClr>
                  </a:solidFill>
                  <a:latin typeface="Wingdings" pitchFamily="2" charset="2"/>
                </a:rPr>
                <a:t>n</a:t>
              </a:r>
              <a:r>
                <a:rPr kumimoji="0" lang="en-GB" sz="2000" b="0" i="0" u="none" strike="noStrike" kern="0" cap="none" spc="0" normalizeH="0" baseline="0" noProof="0" dirty="0">
                  <a:ln>
                    <a:noFill/>
                  </a:ln>
                  <a:solidFill>
                    <a:srgbClr val="5B9BD5">
                      <a:lumMod val="50000"/>
                    </a:srgbClr>
                  </a:solidFill>
                  <a:effectLst/>
                  <a:uLnTx/>
                  <a:uFillTx/>
                </a:rPr>
                <a:t> </a:t>
              </a:r>
              <a:r>
                <a:rPr kumimoji="0" lang="en-GB" sz="2000" b="0" i="0" u="none" strike="noStrike" kern="0" cap="none" spc="0" normalizeH="0" baseline="0" noProof="0" dirty="0" err="1">
                  <a:ln>
                    <a:noFill/>
                  </a:ln>
                  <a:solidFill>
                    <a:srgbClr val="5B9BD5">
                      <a:lumMod val="50000"/>
                    </a:srgbClr>
                  </a:solidFill>
                  <a:effectLst/>
                  <a:uLnTx/>
                  <a:uFillTx/>
                </a:rPr>
                <a:t>jeden</a:t>
              </a:r>
              <a:r>
                <a:rPr kumimoji="0" lang="en-GB" sz="2000" b="0" i="0" u="none" strike="noStrike" kern="0" cap="none" spc="0" normalizeH="0" baseline="0" noProof="0" dirty="0">
                  <a:ln>
                    <a:noFill/>
                  </a:ln>
                  <a:solidFill>
                    <a:srgbClr val="5B9BD5">
                      <a:lumMod val="50000"/>
                    </a:srgbClr>
                  </a:solidFill>
                  <a:effectLst/>
                  <a:uLnTx/>
                  <a:uFillTx/>
                </a:rPr>
                <a:t> Tag </a:t>
              </a:r>
              <a:r>
                <a:rPr kumimoji="0" lang="en-GB" sz="2000" b="0" i="0" u="none" strike="noStrike" kern="0" cap="none" spc="0" normalizeH="0" baseline="0" noProof="0" dirty="0" err="1">
                  <a:ln>
                    <a:noFill/>
                  </a:ln>
                  <a:solidFill>
                    <a:srgbClr val="5B9BD5">
                      <a:lumMod val="50000"/>
                    </a:srgbClr>
                  </a:solidFill>
                  <a:effectLst/>
                  <a:uLnTx/>
                  <a:uFillTx/>
                </a:rPr>
                <a:t>aber</a:t>
              </a:r>
              <a:r>
                <a:rPr kumimoji="0" lang="en-GB" sz="2000" b="0" i="0" u="none" strike="noStrike" kern="0" cap="none" spc="0" normalizeH="0" baseline="0" noProof="0" dirty="0">
                  <a:ln>
                    <a:noFill/>
                  </a:ln>
                  <a:solidFill>
                    <a:srgbClr val="5B9BD5">
                      <a:lumMod val="50000"/>
                    </a:srgbClr>
                  </a:solidFill>
                  <a:effectLst/>
                  <a:uLnTx/>
                  <a:uFillTx/>
                </a:rPr>
                <a:t> </a:t>
              </a:r>
              <a:r>
                <a:rPr kumimoji="0" lang="en-GB" sz="2000" b="0" i="0" u="none" strike="noStrike" kern="0" cap="none" spc="0" normalizeH="0" baseline="0" noProof="0" dirty="0" err="1">
                  <a:ln>
                    <a:noFill/>
                  </a:ln>
                  <a:solidFill>
                    <a:srgbClr val="5B9BD5">
                      <a:lumMod val="50000"/>
                    </a:srgbClr>
                  </a:solidFill>
                  <a:effectLst/>
                  <a:uLnTx/>
                  <a:uFillTx/>
                </a:rPr>
                <a:t>nie</a:t>
              </a:r>
              <a:r>
                <a:rPr kumimoji="0" lang="en-GB" sz="2000" b="0" i="0" u="none" strike="noStrike" kern="0" cap="none" spc="0" normalizeH="0" baseline="0" noProof="0" dirty="0">
                  <a:ln>
                    <a:noFill/>
                  </a:ln>
                  <a:solidFill>
                    <a:srgbClr val="5B9BD5">
                      <a:lumMod val="50000"/>
                    </a:srgbClr>
                  </a:solidFill>
                  <a:effectLst/>
                  <a:uLnTx/>
                  <a:uFillTx/>
                </a:rPr>
                <a:t> </a:t>
              </a:r>
              <a:r>
                <a:rPr kumimoji="0" lang="en-GB" sz="2000" b="0" i="0" u="none" strike="noStrike" kern="0" cap="none" spc="0" normalizeH="0" baseline="0" noProof="0" dirty="0" err="1">
                  <a:ln>
                    <a:noFill/>
                  </a:ln>
                  <a:solidFill>
                    <a:srgbClr val="5B9BD5">
                      <a:lumMod val="50000"/>
                    </a:srgbClr>
                  </a:solidFill>
                  <a:effectLst/>
                  <a:uLnTx/>
                  <a:uFillTx/>
                </a:rPr>
                <a:t>sehr</a:t>
              </a:r>
              <a:r>
                <a:rPr kumimoji="0" lang="en-GB" sz="2000" b="0" i="0" u="none" strike="noStrike" kern="0" cap="none" spc="0" normalizeH="0" baseline="0" noProof="0" dirty="0">
                  <a:ln>
                    <a:noFill/>
                  </a:ln>
                  <a:solidFill>
                    <a:srgbClr val="5B9BD5">
                      <a:lumMod val="50000"/>
                    </a:srgbClr>
                  </a:solidFill>
                  <a:effectLst/>
                  <a:uLnTx/>
                  <a:uFillTx/>
                </a:rPr>
                <a:t> </a:t>
              </a:r>
              <a:r>
                <a:rPr kumimoji="0" lang="en-GB" sz="2000" b="0" i="0" u="none" strike="noStrike" kern="0" cap="none" spc="0" normalizeH="0" baseline="0" noProof="0" dirty="0" err="1">
                  <a:ln>
                    <a:noFill/>
                  </a:ln>
                  <a:solidFill>
                    <a:srgbClr val="5B9BD5">
                      <a:lumMod val="50000"/>
                    </a:srgbClr>
                  </a:solidFill>
                  <a:effectLst/>
                  <a:uLnTx/>
                  <a:uFillTx/>
                </a:rPr>
                <a:t>viel</a:t>
              </a:r>
              <a:r>
                <a:rPr kumimoji="0" lang="en-GB" sz="2000" b="0" i="0" u="none" strike="noStrike" kern="0" cap="none" spc="0" normalizeH="0" baseline="0" noProof="0" dirty="0">
                  <a:ln>
                    <a:noFill/>
                  </a:ln>
                  <a:solidFill>
                    <a:srgbClr val="5B9BD5">
                      <a:lumMod val="50000"/>
                    </a:srgbClr>
                  </a:solidFill>
                  <a:effectLst/>
                  <a:uLnTx/>
                  <a:uFillTx/>
                </a:rPr>
                <a:t>.</a:t>
              </a:r>
            </a:p>
          </p:txBody>
        </p:sp>
      </p:grpSp>
      <p:grpSp>
        <p:nvGrpSpPr>
          <p:cNvPr id="81" name="Group 80">
            <a:extLst>
              <a:ext uri="{FF2B5EF4-FFF2-40B4-BE49-F238E27FC236}">
                <a16:creationId xmlns:a16="http://schemas.microsoft.com/office/drawing/2014/main" id="{95992C12-433E-441F-B465-6C200E64AE96}"/>
              </a:ext>
            </a:extLst>
          </p:cNvPr>
          <p:cNvGrpSpPr/>
          <p:nvPr/>
        </p:nvGrpSpPr>
        <p:grpSpPr>
          <a:xfrm>
            <a:off x="440146" y="3167857"/>
            <a:ext cx="2797721" cy="1071811"/>
            <a:chOff x="483901" y="2919854"/>
            <a:chExt cx="2797721" cy="1071811"/>
          </a:xfrm>
        </p:grpSpPr>
        <p:sp>
          <p:nvSpPr>
            <p:cNvPr id="82" name="Speech Bubble: Rectangle with Corners Rounded 95">
              <a:extLst>
                <a:ext uri="{FF2B5EF4-FFF2-40B4-BE49-F238E27FC236}">
                  <a16:creationId xmlns:a16="http://schemas.microsoft.com/office/drawing/2014/main" id="{035E69BC-29E4-4E3E-937C-93487469D6E2}"/>
                </a:ext>
              </a:extLst>
            </p:cNvPr>
            <p:cNvSpPr/>
            <p:nvPr/>
          </p:nvSpPr>
          <p:spPr>
            <a:xfrm>
              <a:off x="523283" y="2919854"/>
              <a:ext cx="2611312" cy="1071811"/>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3" name="TextBox 82">
              <a:extLst>
                <a:ext uri="{FF2B5EF4-FFF2-40B4-BE49-F238E27FC236}">
                  <a16:creationId xmlns:a16="http://schemas.microsoft.com/office/drawing/2014/main" id="{8BCA3BAC-D111-45A3-BC42-9735F81A005E}"/>
                </a:ext>
              </a:extLst>
            </p:cNvPr>
            <p:cNvSpPr txBox="1"/>
            <p:nvPr/>
          </p:nvSpPr>
          <p:spPr>
            <a:xfrm>
              <a:off x="483901" y="3033008"/>
              <a:ext cx="2797721"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rPr>
                <a:t>2. </a:t>
              </a:r>
            </a:p>
          </p:txBody>
        </p:sp>
      </p:grpSp>
      <p:grpSp>
        <p:nvGrpSpPr>
          <p:cNvPr id="84" name="Group 83">
            <a:extLst>
              <a:ext uri="{FF2B5EF4-FFF2-40B4-BE49-F238E27FC236}">
                <a16:creationId xmlns:a16="http://schemas.microsoft.com/office/drawing/2014/main" id="{474CC0A3-ACD2-4277-9B18-1C7D072B21C3}"/>
              </a:ext>
            </a:extLst>
          </p:cNvPr>
          <p:cNvGrpSpPr/>
          <p:nvPr/>
        </p:nvGrpSpPr>
        <p:grpSpPr>
          <a:xfrm>
            <a:off x="479528" y="4604623"/>
            <a:ext cx="2611312" cy="1071811"/>
            <a:chOff x="523283" y="4356620"/>
            <a:chExt cx="2611312" cy="1071811"/>
          </a:xfrm>
        </p:grpSpPr>
        <p:sp>
          <p:nvSpPr>
            <p:cNvPr id="85" name="Speech Bubble: Rectangle with Corners Rounded 97">
              <a:extLst>
                <a:ext uri="{FF2B5EF4-FFF2-40B4-BE49-F238E27FC236}">
                  <a16:creationId xmlns:a16="http://schemas.microsoft.com/office/drawing/2014/main" id="{CB7900F1-91B5-4006-BCBA-81EB3F2B5C1E}"/>
                </a:ext>
              </a:extLst>
            </p:cNvPr>
            <p:cNvSpPr/>
            <p:nvPr/>
          </p:nvSpPr>
          <p:spPr>
            <a:xfrm>
              <a:off x="523283" y="4356620"/>
              <a:ext cx="2611312" cy="1071811"/>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6" name="TextBox 85">
              <a:extLst>
                <a:ext uri="{FF2B5EF4-FFF2-40B4-BE49-F238E27FC236}">
                  <a16:creationId xmlns:a16="http://schemas.microsoft.com/office/drawing/2014/main" id="{CFBA356C-1BA8-4378-9E8A-CB58990F1E8A}"/>
                </a:ext>
              </a:extLst>
            </p:cNvPr>
            <p:cNvSpPr txBox="1"/>
            <p:nvPr/>
          </p:nvSpPr>
          <p:spPr>
            <a:xfrm>
              <a:off x="562096" y="4453175"/>
              <a:ext cx="2534844"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rPr>
                <a:t>3. </a:t>
              </a:r>
            </a:p>
          </p:txBody>
        </p:sp>
      </p:grpSp>
      <p:grpSp>
        <p:nvGrpSpPr>
          <p:cNvPr id="87" name="Group 86">
            <a:extLst>
              <a:ext uri="{FF2B5EF4-FFF2-40B4-BE49-F238E27FC236}">
                <a16:creationId xmlns:a16="http://schemas.microsoft.com/office/drawing/2014/main" id="{56723CDF-BC87-4DF8-B5E0-296B15145F25}"/>
              </a:ext>
            </a:extLst>
          </p:cNvPr>
          <p:cNvGrpSpPr/>
          <p:nvPr/>
        </p:nvGrpSpPr>
        <p:grpSpPr>
          <a:xfrm>
            <a:off x="3800725" y="1249892"/>
            <a:ext cx="3131619" cy="5236809"/>
            <a:chOff x="-30480" y="22860"/>
            <a:chExt cx="3394710" cy="6004560"/>
          </a:xfrm>
        </p:grpSpPr>
        <p:grpSp>
          <p:nvGrpSpPr>
            <p:cNvPr id="88" name="Group 87">
              <a:extLst>
                <a:ext uri="{FF2B5EF4-FFF2-40B4-BE49-F238E27FC236}">
                  <a16:creationId xmlns:a16="http://schemas.microsoft.com/office/drawing/2014/main" id="{93AABA44-BD6A-4094-ADDA-5B95931E923A}"/>
                </a:ext>
              </a:extLst>
            </p:cNvPr>
            <p:cNvGrpSpPr/>
            <p:nvPr/>
          </p:nvGrpSpPr>
          <p:grpSpPr>
            <a:xfrm>
              <a:off x="-30480" y="22860"/>
              <a:ext cx="3394710" cy="6004560"/>
              <a:chOff x="-30480" y="22860"/>
              <a:chExt cx="3394710" cy="6004560"/>
            </a:xfrm>
          </p:grpSpPr>
          <p:sp>
            <p:nvSpPr>
              <p:cNvPr id="90" name="Rectangle: Rounded Corners 80">
                <a:extLst>
                  <a:ext uri="{FF2B5EF4-FFF2-40B4-BE49-F238E27FC236}">
                    <a16:creationId xmlns:a16="http://schemas.microsoft.com/office/drawing/2014/main" id="{7D2636BE-9609-4AA7-B2F7-F9657B498269}"/>
                  </a:ext>
                </a:extLst>
              </p:cNvPr>
              <p:cNvSpPr/>
              <p:nvPr/>
            </p:nvSpPr>
            <p:spPr>
              <a:xfrm>
                <a:off x="-30480" y="22860"/>
                <a:ext cx="3394710" cy="6004560"/>
              </a:xfrm>
              <a:prstGeom prst="roundRect">
                <a:avLst/>
              </a:prstGeom>
              <a:solidFill>
                <a:sysClr val="window" lastClr="FFFFFF"/>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91" name="Rectangle 90">
                <a:extLst>
                  <a:ext uri="{FF2B5EF4-FFF2-40B4-BE49-F238E27FC236}">
                    <a16:creationId xmlns:a16="http://schemas.microsoft.com/office/drawing/2014/main" id="{DA388D93-397D-4CC3-8526-CF429E099F05}"/>
                  </a:ext>
                </a:extLst>
              </p:cNvPr>
              <p:cNvSpPr/>
              <p:nvPr/>
            </p:nvSpPr>
            <p:spPr>
              <a:xfrm>
                <a:off x="152400" y="396240"/>
                <a:ext cx="3032760" cy="5109210"/>
              </a:xfrm>
              <a:prstGeom prst="rect">
                <a:avLst/>
              </a:prstGeom>
              <a:solidFill>
                <a:srgbClr val="5B9BD5">
                  <a:lumMod val="20000"/>
                  <a:lumOff val="80000"/>
                </a:srgbClr>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89" name="Oval 88">
              <a:extLst>
                <a:ext uri="{FF2B5EF4-FFF2-40B4-BE49-F238E27FC236}">
                  <a16:creationId xmlns:a16="http://schemas.microsoft.com/office/drawing/2014/main" id="{94497E1B-D1E7-49C3-A04D-D57A119C819B}"/>
                </a:ext>
              </a:extLst>
            </p:cNvPr>
            <p:cNvSpPr/>
            <p:nvPr/>
          </p:nvSpPr>
          <p:spPr>
            <a:xfrm>
              <a:off x="1577340" y="5593080"/>
              <a:ext cx="316230" cy="316230"/>
            </a:xfrm>
            <a:prstGeom prst="ellipse">
              <a:avLst/>
            </a:prstGeom>
            <a:solidFill>
              <a:srgbClr val="5B9BD5">
                <a:lumMod val="75000"/>
              </a:srgbClr>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92" name="Group 91">
            <a:extLst>
              <a:ext uri="{FF2B5EF4-FFF2-40B4-BE49-F238E27FC236}">
                <a16:creationId xmlns:a16="http://schemas.microsoft.com/office/drawing/2014/main" id="{8CAC349D-5707-4724-925A-9BA82B1A5251}"/>
              </a:ext>
            </a:extLst>
          </p:cNvPr>
          <p:cNvGrpSpPr/>
          <p:nvPr/>
        </p:nvGrpSpPr>
        <p:grpSpPr>
          <a:xfrm>
            <a:off x="4052027" y="1688687"/>
            <a:ext cx="2797721" cy="1071811"/>
            <a:chOff x="4095782" y="1440684"/>
            <a:chExt cx="2797721" cy="1071811"/>
          </a:xfrm>
        </p:grpSpPr>
        <p:sp>
          <p:nvSpPr>
            <p:cNvPr id="93" name="Speech Bubble: Rectangle with Corners Rounded 77">
              <a:extLst>
                <a:ext uri="{FF2B5EF4-FFF2-40B4-BE49-F238E27FC236}">
                  <a16:creationId xmlns:a16="http://schemas.microsoft.com/office/drawing/2014/main" id="{7CCE2294-DB62-44F1-912C-C526EB15FC2C}"/>
                </a:ext>
              </a:extLst>
            </p:cNvPr>
            <p:cNvSpPr/>
            <p:nvPr/>
          </p:nvSpPr>
          <p:spPr>
            <a:xfrm>
              <a:off x="4118268" y="1440684"/>
              <a:ext cx="2611313" cy="1071811"/>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94" name="TextBox 93">
              <a:extLst>
                <a:ext uri="{FF2B5EF4-FFF2-40B4-BE49-F238E27FC236}">
                  <a16:creationId xmlns:a16="http://schemas.microsoft.com/office/drawing/2014/main" id="{5A07B19E-12E4-4BB5-8F3A-8E670E866559}"/>
                </a:ext>
              </a:extLst>
            </p:cNvPr>
            <p:cNvSpPr txBox="1"/>
            <p:nvPr/>
          </p:nvSpPr>
          <p:spPr>
            <a:xfrm>
              <a:off x="4095782" y="1543112"/>
              <a:ext cx="2797721"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rPr>
                <a:t>4. </a:t>
              </a:r>
            </a:p>
          </p:txBody>
        </p:sp>
      </p:grpSp>
      <p:grpSp>
        <p:nvGrpSpPr>
          <p:cNvPr id="95" name="Group 94">
            <a:extLst>
              <a:ext uri="{FF2B5EF4-FFF2-40B4-BE49-F238E27FC236}">
                <a16:creationId xmlns:a16="http://schemas.microsoft.com/office/drawing/2014/main" id="{3FDB0ADD-A054-4EE1-AE45-A3F9FDBDBF28}"/>
              </a:ext>
            </a:extLst>
          </p:cNvPr>
          <p:cNvGrpSpPr/>
          <p:nvPr/>
        </p:nvGrpSpPr>
        <p:grpSpPr>
          <a:xfrm>
            <a:off x="3973913" y="3167857"/>
            <a:ext cx="2908660" cy="1071811"/>
            <a:chOff x="4056400" y="2919853"/>
            <a:chExt cx="2797721" cy="1071811"/>
          </a:xfrm>
        </p:grpSpPr>
        <p:sp>
          <p:nvSpPr>
            <p:cNvPr id="96" name="Speech Bubble: Rectangle with Corners Rounded 95">
              <a:extLst>
                <a:ext uri="{FF2B5EF4-FFF2-40B4-BE49-F238E27FC236}">
                  <a16:creationId xmlns:a16="http://schemas.microsoft.com/office/drawing/2014/main" id="{238812DD-66DF-4058-A864-B4DC9AF4D1A2}"/>
                </a:ext>
              </a:extLst>
            </p:cNvPr>
            <p:cNvSpPr/>
            <p:nvPr/>
          </p:nvSpPr>
          <p:spPr>
            <a:xfrm>
              <a:off x="4095782" y="2919853"/>
              <a:ext cx="2611312" cy="1071811"/>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97" name="TextBox 96">
              <a:extLst>
                <a:ext uri="{FF2B5EF4-FFF2-40B4-BE49-F238E27FC236}">
                  <a16:creationId xmlns:a16="http://schemas.microsoft.com/office/drawing/2014/main" id="{B3445192-7E51-426C-B340-464F1B553AA7}"/>
                </a:ext>
              </a:extLst>
            </p:cNvPr>
            <p:cNvSpPr txBox="1"/>
            <p:nvPr/>
          </p:nvSpPr>
          <p:spPr>
            <a:xfrm>
              <a:off x="4056400" y="3033007"/>
              <a:ext cx="2797721"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rPr>
                <a:t>5.</a:t>
              </a:r>
            </a:p>
          </p:txBody>
        </p:sp>
      </p:grpSp>
      <p:grpSp>
        <p:nvGrpSpPr>
          <p:cNvPr id="98" name="Group 97">
            <a:extLst>
              <a:ext uri="{FF2B5EF4-FFF2-40B4-BE49-F238E27FC236}">
                <a16:creationId xmlns:a16="http://schemas.microsoft.com/office/drawing/2014/main" id="{475D2546-029A-4BC1-A9E5-89F774FA51A4}"/>
              </a:ext>
            </a:extLst>
          </p:cNvPr>
          <p:cNvGrpSpPr/>
          <p:nvPr/>
        </p:nvGrpSpPr>
        <p:grpSpPr>
          <a:xfrm>
            <a:off x="4052027" y="4604622"/>
            <a:ext cx="2611312" cy="1071811"/>
            <a:chOff x="4095782" y="4356619"/>
            <a:chExt cx="2611312" cy="1071811"/>
          </a:xfrm>
        </p:grpSpPr>
        <p:sp>
          <p:nvSpPr>
            <p:cNvPr id="99" name="Speech Bubble: Rectangle with Corners Rounded 97">
              <a:extLst>
                <a:ext uri="{FF2B5EF4-FFF2-40B4-BE49-F238E27FC236}">
                  <a16:creationId xmlns:a16="http://schemas.microsoft.com/office/drawing/2014/main" id="{BE3C0D2D-E92B-4586-ACA9-E3F45644475B}"/>
                </a:ext>
              </a:extLst>
            </p:cNvPr>
            <p:cNvSpPr/>
            <p:nvPr/>
          </p:nvSpPr>
          <p:spPr>
            <a:xfrm>
              <a:off x="4095782" y="4356619"/>
              <a:ext cx="2611312" cy="1071811"/>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00" name="TextBox 99">
              <a:extLst>
                <a:ext uri="{FF2B5EF4-FFF2-40B4-BE49-F238E27FC236}">
                  <a16:creationId xmlns:a16="http://schemas.microsoft.com/office/drawing/2014/main" id="{D5AF0D62-DBED-4138-AFCF-6608F2F9E949}"/>
                </a:ext>
              </a:extLst>
            </p:cNvPr>
            <p:cNvSpPr txBox="1"/>
            <p:nvPr/>
          </p:nvSpPr>
          <p:spPr>
            <a:xfrm>
              <a:off x="4134595" y="4453174"/>
              <a:ext cx="2534844"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rPr>
                <a:t>6. </a:t>
              </a:r>
            </a:p>
          </p:txBody>
        </p:sp>
      </p:grpSp>
      <p:sp>
        <p:nvSpPr>
          <p:cNvPr id="114" name="Speech Bubble: Rectangle with Corners Rounded 113">
            <a:hlinkClick r:id="" action="ppaction://noaction">
              <a:snd r:embed="rId15" name="T1_W10_11.3.wav"/>
            </a:hlinkClick>
            <a:extLst>
              <a:ext uri="{FF2B5EF4-FFF2-40B4-BE49-F238E27FC236}">
                <a16:creationId xmlns:a16="http://schemas.microsoft.com/office/drawing/2014/main" id="{9697D0F4-133B-47EC-9EA7-A1CAA7AFE4D4}"/>
              </a:ext>
            </a:extLst>
          </p:cNvPr>
          <p:cNvSpPr/>
          <p:nvPr/>
        </p:nvSpPr>
        <p:spPr>
          <a:xfrm>
            <a:off x="4845961" y="124666"/>
            <a:ext cx="6006069" cy="518040"/>
          </a:xfrm>
          <a:prstGeom prst="wedgeRoundRectCallout">
            <a:avLst>
              <a:gd name="adj1" fmla="val -54991"/>
              <a:gd name="adj2" fmla="val -758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15" name="Google Shape;108;p3">
            <a:hlinkClick r:id="" action="ppaction://noaction">
              <a:snd r:embed="rId15" name="T1_W10_11.3.wav"/>
            </a:hlinkClick>
            <a:extLst>
              <a:ext uri="{FF2B5EF4-FFF2-40B4-BE49-F238E27FC236}">
                <a16:creationId xmlns:a16="http://schemas.microsoft.com/office/drawing/2014/main" id="{39555553-D799-4EEF-86DB-BF14292E897C}"/>
              </a:ext>
            </a:extLst>
          </p:cNvPr>
          <p:cNvSpPr txBox="1"/>
          <p:nvPr/>
        </p:nvSpPr>
        <p:spPr>
          <a:xfrm>
            <a:off x="4883187" y="136037"/>
            <a:ext cx="611744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Mutti</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Nina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ist</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neu in der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Klass</a:t>
            </a:r>
            <a:r>
              <a:rPr lang="en-GB" sz="2400" spc="-1" dirty="0">
                <a:solidFill>
                  <a:srgbClr val="002060"/>
                </a:solidFill>
                <a:latin typeface="Century Gothic" panose="020B0502020202020204" pitchFamily="34" charset="0"/>
                <a:ea typeface="Century Gothic"/>
              </a:rPr>
              <a:t>e und…</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116" name="TextBox 115">
            <a:extLst>
              <a:ext uri="{FF2B5EF4-FFF2-40B4-BE49-F238E27FC236}">
                <a16:creationId xmlns:a16="http://schemas.microsoft.com/office/drawing/2014/main" id="{C096ACFA-F5B0-4051-8B41-993183348007}"/>
              </a:ext>
            </a:extLst>
          </p:cNvPr>
          <p:cNvSpPr txBox="1"/>
          <p:nvPr/>
        </p:nvSpPr>
        <p:spPr>
          <a:xfrm>
            <a:off x="10601710" y="6389985"/>
            <a:ext cx="1514090" cy="400110"/>
          </a:xfrm>
          <a:prstGeom prst="rect">
            <a:avLst/>
          </a:prstGeom>
          <a:solidFill>
            <a:srgbClr val="92D050"/>
          </a:solidFill>
        </p:spPr>
        <p:txBody>
          <a:bodyPr wrap="square" rtlCol="0">
            <a:spAutoFit/>
          </a:bodyPr>
          <a:lstStyle/>
          <a:p>
            <a:pPr algn="ctr"/>
            <a:r>
              <a:rPr lang="en-GB" sz="2000" dirty="0" err="1"/>
              <a:t>jetzt</a:t>
            </a:r>
            <a:r>
              <a:rPr lang="en-GB" sz="2000" dirty="0"/>
              <a:t> - now</a:t>
            </a:r>
          </a:p>
        </p:txBody>
      </p:sp>
      <p:grpSp>
        <p:nvGrpSpPr>
          <p:cNvPr id="4" name="Group 3">
            <a:extLst>
              <a:ext uri="{FF2B5EF4-FFF2-40B4-BE49-F238E27FC236}">
                <a16:creationId xmlns:a16="http://schemas.microsoft.com/office/drawing/2014/main" id="{B5B3AB02-2336-4A11-9A81-A27EF38C0DDF}"/>
              </a:ext>
            </a:extLst>
          </p:cNvPr>
          <p:cNvGrpSpPr/>
          <p:nvPr/>
        </p:nvGrpSpPr>
        <p:grpSpPr>
          <a:xfrm>
            <a:off x="572681" y="1706666"/>
            <a:ext cx="2550103" cy="1015663"/>
            <a:chOff x="-12546851" y="4597246"/>
            <a:chExt cx="2550103" cy="1015663"/>
          </a:xfrm>
        </p:grpSpPr>
        <p:sp>
          <p:nvSpPr>
            <p:cNvPr id="2" name="Rectangle: Rounded Corners 1">
              <a:extLst>
                <a:ext uri="{FF2B5EF4-FFF2-40B4-BE49-F238E27FC236}">
                  <a16:creationId xmlns:a16="http://schemas.microsoft.com/office/drawing/2014/main" id="{90E7624F-1800-47CC-8DF4-7CAA245DD6C7}"/>
                </a:ext>
              </a:extLst>
            </p:cNvPr>
            <p:cNvSpPr/>
            <p:nvPr/>
          </p:nvSpPr>
          <p:spPr>
            <a:xfrm>
              <a:off x="-12546851" y="4696690"/>
              <a:ext cx="2469978" cy="84729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 name="TextBox 116">
              <a:extLst>
                <a:ext uri="{FF2B5EF4-FFF2-40B4-BE49-F238E27FC236}">
                  <a16:creationId xmlns:a16="http://schemas.microsoft.com/office/drawing/2014/main" id="{81048DD7-37A0-4FFA-B756-23331312C415}"/>
                </a:ext>
              </a:extLst>
            </p:cNvPr>
            <p:cNvSpPr txBox="1"/>
            <p:nvPr/>
          </p:nvSpPr>
          <p:spPr>
            <a:xfrm>
              <a:off x="-12466726" y="4597246"/>
              <a:ext cx="2469978" cy="101566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rPr>
                <a:t>1. </a:t>
              </a:r>
              <a:r>
                <a:rPr kumimoji="0" lang="en-GB" sz="2000" b="1" i="0" u="none" strike="noStrike" kern="0" cap="none" spc="0" normalizeH="0" baseline="0" noProof="0" dirty="0">
                  <a:ln>
                    <a:noFill/>
                  </a:ln>
                  <a:solidFill>
                    <a:schemeClr val="accent1">
                      <a:lumMod val="50000"/>
                    </a:schemeClr>
                  </a:solidFill>
                  <a:effectLst/>
                  <a:uLnTx/>
                  <a:uFillTx/>
                </a:rPr>
                <a:t>Sie</a:t>
              </a:r>
              <a:r>
                <a:rPr kumimoji="0" lang="en-GB" sz="2000" b="1" i="0" u="none" strike="noStrike" kern="0" cap="none" spc="0" normalizeH="0" baseline="0" noProof="0" dirty="0">
                  <a:ln>
                    <a:noFill/>
                  </a:ln>
                  <a:solidFill>
                    <a:srgbClr val="5B9BD5">
                      <a:lumMod val="50000"/>
                    </a:srgbClr>
                  </a:solidFill>
                  <a:effectLst/>
                  <a:uLnTx/>
                  <a:uFillTx/>
                </a:rPr>
                <a:t> </a:t>
              </a:r>
              <a:r>
                <a:rPr kumimoji="0" lang="en-GB" sz="2000" b="1" i="0" u="none" strike="noStrike" kern="0" cap="none" spc="0" normalizeH="0" baseline="0" noProof="0" dirty="0" err="1">
                  <a:ln>
                    <a:noFill/>
                  </a:ln>
                  <a:solidFill>
                    <a:srgbClr val="5B9BD5">
                      <a:lumMod val="50000"/>
                    </a:srgbClr>
                  </a:solidFill>
                  <a:effectLst/>
                  <a:uLnTx/>
                  <a:uFillTx/>
                </a:rPr>
                <a:t>isst</a:t>
              </a:r>
              <a:r>
                <a:rPr kumimoji="0" lang="en-GB" sz="2000" b="1" i="0" u="none" strike="noStrike" kern="0" cap="none" spc="0" normalizeH="0" baseline="0" noProof="0" dirty="0">
                  <a:ln>
                    <a:noFill/>
                  </a:ln>
                  <a:solidFill>
                    <a:srgbClr val="5B9BD5">
                      <a:lumMod val="50000"/>
                    </a:srgbClr>
                  </a:solidFill>
                  <a:effectLst/>
                  <a:uLnTx/>
                  <a:uFillTx/>
                </a:rPr>
                <a:t> </a:t>
              </a:r>
              <a:r>
                <a:rPr kumimoji="0" lang="en-GB" sz="2000" b="0" i="0" u="none" strike="noStrike" kern="0" cap="none" spc="0" normalizeH="0" baseline="0" noProof="0" dirty="0" err="1">
                  <a:ln>
                    <a:noFill/>
                  </a:ln>
                  <a:solidFill>
                    <a:srgbClr val="5B9BD5">
                      <a:lumMod val="50000"/>
                    </a:srgbClr>
                  </a:solidFill>
                  <a:effectLst/>
                  <a:uLnTx/>
                  <a:uFillTx/>
                </a:rPr>
                <a:t>jeden</a:t>
              </a:r>
              <a:r>
                <a:rPr kumimoji="0" lang="en-GB" sz="2000" b="0" i="0" u="none" strike="noStrike" kern="0" cap="none" spc="0" normalizeH="0" baseline="0" noProof="0" dirty="0">
                  <a:ln>
                    <a:noFill/>
                  </a:ln>
                  <a:solidFill>
                    <a:srgbClr val="5B9BD5">
                      <a:lumMod val="50000"/>
                    </a:srgbClr>
                  </a:solidFill>
                  <a:effectLst/>
                  <a:uLnTx/>
                  <a:uFillTx/>
                </a:rPr>
                <a:t> Tag </a:t>
              </a:r>
              <a:r>
                <a:rPr kumimoji="0" lang="en-GB" sz="2000" b="0" i="0" u="none" strike="noStrike" kern="0" cap="none" spc="0" normalizeH="0" baseline="0" noProof="0" dirty="0" err="1">
                  <a:ln>
                    <a:noFill/>
                  </a:ln>
                  <a:solidFill>
                    <a:srgbClr val="5B9BD5">
                      <a:lumMod val="50000"/>
                    </a:srgbClr>
                  </a:solidFill>
                  <a:effectLst/>
                  <a:uLnTx/>
                  <a:uFillTx/>
                </a:rPr>
                <a:t>aber</a:t>
              </a:r>
              <a:r>
                <a:rPr kumimoji="0" lang="en-GB" sz="2000" b="0" i="0" u="none" strike="noStrike" kern="0" cap="none" spc="0" normalizeH="0" baseline="0" noProof="0" dirty="0">
                  <a:ln>
                    <a:noFill/>
                  </a:ln>
                  <a:solidFill>
                    <a:srgbClr val="5B9BD5">
                      <a:lumMod val="50000"/>
                    </a:srgbClr>
                  </a:solidFill>
                  <a:effectLst/>
                  <a:uLnTx/>
                  <a:uFillTx/>
                </a:rPr>
                <a:t> </a:t>
              </a:r>
              <a:r>
                <a:rPr kumimoji="0" lang="en-GB" sz="2000" b="0" i="0" u="none" strike="noStrike" kern="0" cap="none" spc="0" normalizeH="0" baseline="0" noProof="0" dirty="0" err="1">
                  <a:ln>
                    <a:noFill/>
                  </a:ln>
                  <a:solidFill>
                    <a:srgbClr val="5B9BD5">
                      <a:lumMod val="50000"/>
                    </a:srgbClr>
                  </a:solidFill>
                  <a:effectLst/>
                  <a:uLnTx/>
                  <a:uFillTx/>
                </a:rPr>
                <a:t>nie</a:t>
              </a:r>
              <a:r>
                <a:rPr kumimoji="0" lang="en-GB" sz="2000" b="0" i="0" u="none" strike="noStrike" kern="0" cap="none" spc="0" normalizeH="0" baseline="0" noProof="0" dirty="0">
                  <a:ln>
                    <a:noFill/>
                  </a:ln>
                  <a:solidFill>
                    <a:srgbClr val="5B9BD5">
                      <a:lumMod val="50000"/>
                    </a:srgbClr>
                  </a:solidFill>
                  <a:effectLst/>
                  <a:uLnTx/>
                  <a:uFillTx/>
                </a:rPr>
                <a:t> </a:t>
              </a:r>
              <a:r>
                <a:rPr kumimoji="0" lang="en-GB" sz="2000" b="0" i="0" u="none" strike="noStrike" kern="0" cap="none" spc="0" normalizeH="0" baseline="0" noProof="0" dirty="0" err="1">
                  <a:ln>
                    <a:noFill/>
                  </a:ln>
                  <a:solidFill>
                    <a:srgbClr val="5B9BD5">
                      <a:lumMod val="50000"/>
                    </a:srgbClr>
                  </a:solidFill>
                  <a:effectLst/>
                  <a:uLnTx/>
                  <a:uFillTx/>
                </a:rPr>
                <a:t>sehr</a:t>
              </a:r>
              <a:r>
                <a:rPr kumimoji="0" lang="en-GB" sz="2000" b="0" i="0" u="none" strike="noStrike" kern="0" cap="none" spc="0" normalizeH="0" baseline="0" noProof="0" dirty="0">
                  <a:ln>
                    <a:noFill/>
                  </a:ln>
                  <a:solidFill>
                    <a:srgbClr val="5B9BD5">
                      <a:lumMod val="50000"/>
                    </a:srgbClr>
                  </a:solidFill>
                  <a:effectLst/>
                  <a:uLnTx/>
                  <a:uFillTx/>
                </a:rPr>
                <a:t> </a:t>
              </a:r>
              <a:r>
                <a:rPr kumimoji="0" lang="en-GB" sz="2000" b="0" i="0" u="none" strike="noStrike" kern="0" cap="none" spc="0" normalizeH="0" baseline="0" noProof="0" dirty="0" err="1">
                  <a:ln>
                    <a:noFill/>
                  </a:ln>
                  <a:solidFill>
                    <a:srgbClr val="5B9BD5">
                      <a:lumMod val="50000"/>
                    </a:srgbClr>
                  </a:solidFill>
                  <a:effectLst/>
                  <a:uLnTx/>
                  <a:uFillTx/>
                </a:rPr>
                <a:t>viel</a:t>
              </a:r>
              <a:r>
                <a:rPr kumimoji="0" lang="en-GB" sz="2000" b="0" i="0" u="none" strike="noStrike" kern="0" cap="none" spc="0" normalizeH="0" baseline="0" noProof="0" dirty="0">
                  <a:ln>
                    <a:noFill/>
                  </a:ln>
                  <a:solidFill>
                    <a:srgbClr val="5B9BD5">
                      <a:lumMod val="50000"/>
                    </a:srgbClr>
                  </a:solidFill>
                  <a:effectLst/>
                  <a:uLnTx/>
                  <a:uFillTx/>
                </a:rPr>
                <a:t>.</a:t>
              </a:r>
            </a:p>
          </p:txBody>
        </p:sp>
      </p:grpSp>
      <p:grpSp>
        <p:nvGrpSpPr>
          <p:cNvPr id="5" name="Group 4">
            <a:extLst>
              <a:ext uri="{FF2B5EF4-FFF2-40B4-BE49-F238E27FC236}">
                <a16:creationId xmlns:a16="http://schemas.microsoft.com/office/drawing/2014/main" id="{D111CA22-5EB2-4324-B636-89130D1C0C88}"/>
              </a:ext>
            </a:extLst>
          </p:cNvPr>
          <p:cNvGrpSpPr/>
          <p:nvPr/>
        </p:nvGrpSpPr>
        <p:grpSpPr>
          <a:xfrm>
            <a:off x="7148135" y="1535069"/>
            <a:ext cx="2534844" cy="5066176"/>
            <a:chOff x="2626951" y="881832"/>
            <a:chExt cx="3522682" cy="7160426"/>
          </a:xfrm>
        </p:grpSpPr>
        <p:pic>
          <p:nvPicPr>
            <p:cNvPr id="119" name="Picture 118" descr="A picture containing text&#10;&#10;Description automatically generated">
              <a:extLst>
                <a:ext uri="{FF2B5EF4-FFF2-40B4-BE49-F238E27FC236}">
                  <a16:creationId xmlns:a16="http://schemas.microsoft.com/office/drawing/2014/main" id="{930B354F-35EA-45E1-B1EC-EB051431ADA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626951" y="881832"/>
              <a:ext cx="2406659" cy="6858000"/>
            </a:xfrm>
            <a:prstGeom prst="rect">
              <a:avLst/>
            </a:prstGeom>
          </p:spPr>
        </p:pic>
        <p:pic>
          <p:nvPicPr>
            <p:cNvPr id="120" name="Picture 119" descr="A person holding a sign&#10;&#10;Description automatically generated with low confidence">
              <a:extLst>
                <a:ext uri="{FF2B5EF4-FFF2-40B4-BE49-F238E27FC236}">
                  <a16:creationId xmlns:a16="http://schemas.microsoft.com/office/drawing/2014/main" id="{1BA3978D-D3EF-4819-98A7-360E469793D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443302" y="1350655"/>
              <a:ext cx="2706331" cy="6691603"/>
            </a:xfrm>
            <a:prstGeom prst="rect">
              <a:avLst/>
            </a:prstGeom>
          </p:spPr>
        </p:pic>
      </p:grpSp>
      <p:sp>
        <p:nvSpPr>
          <p:cNvPr id="7" name="TextBox 6">
            <a:extLst>
              <a:ext uri="{FF2B5EF4-FFF2-40B4-BE49-F238E27FC236}">
                <a16:creationId xmlns:a16="http://schemas.microsoft.com/office/drawing/2014/main" id="{682D3BD4-8394-A4A8-BD07-4569E2C30043}"/>
              </a:ext>
            </a:extLst>
          </p:cNvPr>
          <p:cNvSpPr txBox="1"/>
          <p:nvPr/>
        </p:nvSpPr>
        <p:spPr>
          <a:xfrm>
            <a:off x="4372356" y="4677522"/>
            <a:ext cx="2820206"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rPr>
              <a:t> </a:t>
            </a:r>
            <a:r>
              <a:rPr lang="en-GB" sz="2000" dirty="0" err="1">
                <a:solidFill>
                  <a:schemeClr val="accent1">
                    <a:lumMod val="50000"/>
                  </a:schemeClr>
                </a:solidFill>
                <a:latin typeface="Wingdings" pitchFamily="2" charset="2"/>
              </a:rPr>
              <a:t>nnn</a:t>
            </a:r>
            <a:r>
              <a:rPr kumimoji="0" lang="en-GB" sz="2000" b="0" i="0" u="none" strike="noStrike" kern="0" cap="none" spc="0" normalizeH="0" baseline="0" noProof="0" dirty="0">
                <a:ln>
                  <a:noFill/>
                </a:ln>
                <a:solidFill>
                  <a:srgbClr val="5B9BD5">
                    <a:lumMod val="50000"/>
                  </a:srgbClr>
                </a:solidFill>
                <a:effectLst/>
                <a:uLnTx/>
                <a:uFillTx/>
              </a:rPr>
              <a:t> </a:t>
            </a:r>
            <a:r>
              <a:rPr lang="en-GB" sz="2000" kern="0" dirty="0" err="1">
                <a:solidFill>
                  <a:srgbClr val="5B9BD5">
                    <a:lumMod val="50000"/>
                  </a:srgbClr>
                </a:solidFill>
              </a:rPr>
              <a:t>spiel</a:t>
            </a:r>
            <a:r>
              <a:rPr lang="en-GB" sz="2000" dirty="0" err="1">
                <a:solidFill>
                  <a:schemeClr val="accent1">
                    <a:lumMod val="50000"/>
                  </a:schemeClr>
                </a:solidFill>
                <a:latin typeface="Wingdings" pitchFamily="2" charset="2"/>
              </a:rPr>
              <a:t>n</a:t>
            </a:r>
            <a:r>
              <a:rPr kumimoji="0" lang="en-GB" sz="2000" b="0" i="0" u="none" strike="noStrike" kern="0" cap="none" spc="0" normalizeH="0" baseline="0" noProof="0" dirty="0">
                <a:ln>
                  <a:noFill/>
                </a:ln>
                <a:solidFill>
                  <a:srgbClr val="5B9BD5">
                    <a:lumMod val="50000"/>
                  </a:srgbClr>
                </a:solidFill>
                <a:effectLst/>
                <a:uLnTx/>
                <a:uFillTx/>
              </a:rPr>
              <a:t> </a:t>
            </a:r>
            <a:r>
              <a:rPr kumimoji="0" lang="en-GB" sz="2000" b="0" i="0" u="none" strike="noStrike" kern="0" cap="none" spc="0" normalizeH="0" baseline="0" noProof="0" dirty="0" err="1">
                <a:ln>
                  <a:noFill/>
                </a:ln>
                <a:solidFill>
                  <a:srgbClr val="5B9BD5">
                    <a:lumMod val="50000"/>
                  </a:srgbClr>
                </a:solidFill>
                <a:effectLst/>
                <a:uLnTx/>
                <a:uFillTx/>
              </a:rPr>
              <a:t>im</a:t>
            </a:r>
            <a:r>
              <a:rPr kumimoji="0" lang="en-GB" sz="2000" b="0" i="0" u="none" strike="noStrike" kern="0" cap="none" spc="0" normalizeH="0" baseline="0" noProof="0" dirty="0">
                <a:ln>
                  <a:noFill/>
                </a:ln>
                <a:solidFill>
                  <a:srgbClr val="5B9BD5">
                    <a:lumMod val="50000"/>
                  </a:srgbClr>
                </a:solidFill>
                <a:effectLst/>
                <a:uLnTx/>
                <a:uFillTx/>
              </a:rPr>
              <a:t> Moment.</a:t>
            </a:r>
          </a:p>
        </p:txBody>
      </p:sp>
      <p:sp>
        <p:nvSpPr>
          <p:cNvPr id="8" name="TextBox 7">
            <a:extLst>
              <a:ext uri="{FF2B5EF4-FFF2-40B4-BE49-F238E27FC236}">
                <a16:creationId xmlns:a16="http://schemas.microsoft.com/office/drawing/2014/main" id="{42356158-CEDE-2A30-7201-34ADFD33FEFB}"/>
              </a:ext>
            </a:extLst>
          </p:cNvPr>
          <p:cNvSpPr txBox="1"/>
          <p:nvPr/>
        </p:nvSpPr>
        <p:spPr>
          <a:xfrm>
            <a:off x="829875" y="4719041"/>
            <a:ext cx="2820206"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rPr>
              <a:t> </a:t>
            </a:r>
            <a:r>
              <a:rPr lang="en-GB" sz="2000" dirty="0" err="1">
                <a:solidFill>
                  <a:schemeClr val="accent1">
                    <a:lumMod val="50000"/>
                  </a:schemeClr>
                </a:solidFill>
                <a:latin typeface="Wingdings" pitchFamily="2" charset="2"/>
              </a:rPr>
              <a:t>nnn</a:t>
            </a:r>
            <a:r>
              <a:rPr kumimoji="0" lang="en-GB" sz="2000" b="0" i="0" u="none" strike="noStrike" kern="0" cap="none" spc="0" normalizeH="0" baseline="0" noProof="0" dirty="0">
                <a:ln>
                  <a:noFill/>
                </a:ln>
                <a:solidFill>
                  <a:srgbClr val="5B9BD5">
                    <a:lumMod val="50000"/>
                  </a:srgbClr>
                </a:solidFill>
                <a:effectLst/>
                <a:uLnTx/>
                <a:uFillTx/>
              </a:rPr>
              <a:t> </a:t>
            </a:r>
            <a:r>
              <a:rPr lang="en-GB" sz="2000" kern="0" dirty="0" err="1">
                <a:solidFill>
                  <a:srgbClr val="5B9BD5">
                    <a:lumMod val="50000"/>
                  </a:srgbClr>
                </a:solidFill>
              </a:rPr>
              <a:t>sprech</a:t>
            </a:r>
            <a:r>
              <a:rPr lang="en-GB" sz="2000" dirty="0" err="1">
                <a:solidFill>
                  <a:schemeClr val="accent1">
                    <a:lumMod val="50000"/>
                  </a:schemeClr>
                </a:solidFill>
                <a:latin typeface="Wingdings" pitchFamily="2" charset="2"/>
              </a:rPr>
              <a:t>n</a:t>
            </a:r>
            <a:r>
              <a:rPr kumimoji="0" lang="en-GB" sz="2000" b="0" i="0" u="none" strike="noStrike" kern="0" cap="none" spc="0" normalizeH="0" baseline="0" noProof="0" dirty="0">
                <a:ln>
                  <a:noFill/>
                </a:ln>
                <a:solidFill>
                  <a:srgbClr val="5B9BD5">
                    <a:lumMod val="50000"/>
                  </a:srgbClr>
                </a:solidFill>
                <a:effectLst/>
                <a:uLnTx/>
                <a:uFillTx/>
              </a:rPr>
              <a:t> </a:t>
            </a:r>
            <a:r>
              <a:rPr kumimoji="0" lang="en-GB" sz="2000" b="0" i="0" u="none" strike="noStrike" kern="0" cap="none" spc="0" normalizeH="0" baseline="0" noProof="0" dirty="0" err="1">
                <a:ln>
                  <a:noFill/>
                </a:ln>
                <a:solidFill>
                  <a:srgbClr val="5B9BD5">
                    <a:lumMod val="50000"/>
                  </a:srgbClr>
                </a:solidFill>
                <a:effectLst/>
                <a:uLnTx/>
                <a:uFillTx/>
              </a:rPr>
              <a:t>langsam</a:t>
            </a:r>
            <a:r>
              <a:rPr kumimoji="0" lang="en-GB" sz="2000" b="0" i="0" u="none" strike="noStrike" kern="0" cap="none" spc="0" normalizeH="0" baseline="0" noProof="0" dirty="0">
                <a:ln>
                  <a:noFill/>
                </a:ln>
                <a:solidFill>
                  <a:srgbClr val="5B9BD5">
                    <a:lumMod val="50000"/>
                  </a:srgbClr>
                </a:solidFill>
                <a:effectLst/>
                <a:uLnTx/>
                <a:uFillTx/>
              </a:rPr>
              <a:t>.</a:t>
            </a:r>
          </a:p>
        </p:txBody>
      </p:sp>
      <p:sp>
        <p:nvSpPr>
          <p:cNvPr id="9" name="TextBox 8">
            <a:extLst>
              <a:ext uri="{FF2B5EF4-FFF2-40B4-BE49-F238E27FC236}">
                <a16:creationId xmlns:a16="http://schemas.microsoft.com/office/drawing/2014/main" id="{C9273347-7339-6B7D-1305-CFF6B5B6CD50}"/>
              </a:ext>
            </a:extLst>
          </p:cNvPr>
          <p:cNvSpPr txBox="1"/>
          <p:nvPr/>
        </p:nvSpPr>
        <p:spPr>
          <a:xfrm>
            <a:off x="4348479" y="1727853"/>
            <a:ext cx="2820206" cy="101566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rPr>
              <a:t> </a:t>
            </a:r>
            <a:r>
              <a:rPr lang="en-GB" sz="2000" dirty="0" err="1">
                <a:solidFill>
                  <a:schemeClr val="accent1">
                    <a:lumMod val="50000"/>
                  </a:schemeClr>
                </a:solidFill>
                <a:latin typeface="Wingdings" pitchFamily="2" charset="2"/>
              </a:rPr>
              <a:t>nnn</a:t>
            </a:r>
            <a:r>
              <a:rPr kumimoji="0" lang="en-GB" sz="2000" b="0" i="0" u="none" strike="noStrike" kern="0" cap="none" spc="0" normalizeH="0" baseline="0" noProof="0" dirty="0">
                <a:ln>
                  <a:noFill/>
                </a:ln>
                <a:solidFill>
                  <a:srgbClr val="5B9BD5">
                    <a:lumMod val="50000"/>
                  </a:srgbClr>
                </a:solidFill>
                <a:effectLst/>
                <a:uLnTx/>
                <a:uFillTx/>
              </a:rPr>
              <a:t> gib</a:t>
            </a:r>
            <a:r>
              <a:rPr lang="en-GB" sz="2000" dirty="0">
                <a:solidFill>
                  <a:schemeClr val="accent1">
                    <a:lumMod val="50000"/>
                  </a:schemeClr>
                </a:solidFill>
                <a:latin typeface="Wingdings" pitchFamily="2" charset="2"/>
              </a:rPr>
              <a:t>n</a:t>
            </a:r>
            <a:r>
              <a:rPr kumimoji="0" lang="en-GB" sz="2000" b="0" i="0" u="none" strike="noStrike" kern="0" cap="none" spc="0" normalizeH="0" baseline="0" noProof="0" dirty="0">
                <a:ln>
                  <a:noFill/>
                </a:ln>
                <a:solidFill>
                  <a:srgbClr val="5B9BD5">
                    <a:lumMod val="50000"/>
                  </a:srgbClr>
                </a:solidFill>
                <a:effectLst/>
                <a:uLnTx/>
                <a:uFillTx/>
              </a:rPr>
              <a:t> </a:t>
            </a:r>
            <a:r>
              <a:rPr kumimoji="0" lang="en-GB" sz="2000" b="0" i="0" u="none" strike="noStrike" kern="0" cap="none" spc="0" normalizeH="0" baseline="0" noProof="0" dirty="0" err="1">
                <a:ln>
                  <a:noFill/>
                </a:ln>
                <a:solidFill>
                  <a:srgbClr val="5B9BD5">
                    <a:lumMod val="50000"/>
                  </a:srgbClr>
                </a:solidFill>
                <a:effectLst/>
                <a:uLnTx/>
                <a:uFillTx/>
              </a:rPr>
              <a:t>manchmal</a:t>
            </a:r>
            <a:r>
              <a:rPr kumimoji="0" lang="en-GB" sz="2000" b="0" i="0" u="none" strike="noStrike" kern="0" cap="none" spc="0" normalizeH="0" baseline="0" noProof="0" dirty="0">
                <a:ln>
                  <a:noFill/>
                </a:ln>
                <a:solidFill>
                  <a:srgbClr val="5B9BD5">
                    <a:lumMod val="50000"/>
                  </a:srgbClr>
                </a:solidFill>
                <a:effectLst/>
                <a:uLnTx/>
                <a:uFillTx/>
              </a:rPr>
              <a:t> </a:t>
            </a:r>
            <a:r>
              <a:rPr kumimoji="0" lang="en-GB" sz="2000" b="0" i="0" u="none" strike="noStrike" kern="0" cap="none" spc="0" normalizeH="0" baseline="0" noProof="0" dirty="0" err="1">
                <a:ln>
                  <a:noFill/>
                </a:ln>
                <a:solidFill>
                  <a:srgbClr val="5B9BD5">
                    <a:lumMod val="50000"/>
                  </a:srgbClr>
                </a:solidFill>
                <a:effectLst/>
                <a:uLnTx/>
                <a:uFillTx/>
              </a:rPr>
              <a:t>eine</a:t>
            </a:r>
            <a:r>
              <a:rPr kumimoji="0" lang="en-GB" sz="2000" b="0" i="0" u="none" strike="noStrike" kern="0" cap="none" spc="0" normalizeH="0" baseline="0" noProof="0" dirty="0">
                <a:ln>
                  <a:noFill/>
                </a:ln>
                <a:solidFill>
                  <a:srgbClr val="5B9BD5">
                    <a:lumMod val="50000"/>
                  </a:srgbClr>
                </a:solidFill>
                <a:effectLst/>
                <a:uLnTx/>
                <a:uFillTx/>
              </a:rPr>
              <a:t> </a:t>
            </a:r>
            <a:r>
              <a:rPr kumimoji="0" lang="en-GB" sz="2000" b="0" i="0" u="none" strike="noStrike" kern="0" cap="none" spc="0" normalizeH="0" baseline="0" noProof="0" dirty="0" err="1">
                <a:ln>
                  <a:noFill/>
                </a:ln>
                <a:solidFill>
                  <a:srgbClr val="5B9BD5">
                    <a:lumMod val="50000"/>
                  </a:srgbClr>
                </a:solidFill>
                <a:effectLst/>
                <a:uLnTx/>
                <a:uFillTx/>
              </a:rPr>
              <a:t>Antwort</a:t>
            </a:r>
            <a:r>
              <a:rPr kumimoji="0" lang="en-GB" sz="2000" b="0" i="0" u="none" strike="noStrike" kern="0" cap="none" spc="0" normalizeH="0" baseline="0" noProof="0" dirty="0">
                <a:ln>
                  <a:noFill/>
                </a:ln>
                <a:solidFill>
                  <a:srgbClr val="5B9BD5">
                    <a:lumMod val="50000"/>
                  </a:srgbClr>
                </a:solidFill>
                <a:effectLst/>
                <a:uLnTx/>
                <a:uFillTx/>
              </a:rPr>
              <a:t>.</a:t>
            </a:r>
          </a:p>
        </p:txBody>
      </p:sp>
      <p:sp>
        <p:nvSpPr>
          <p:cNvPr id="10" name="TextBox 9">
            <a:extLst>
              <a:ext uri="{FF2B5EF4-FFF2-40B4-BE49-F238E27FC236}">
                <a16:creationId xmlns:a16="http://schemas.microsoft.com/office/drawing/2014/main" id="{09DCB32D-810F-4FDB-07A3-7262148C7AD6}"/>
              </a:ext>
            </a:extLst>
          </p:cNvPr>
          <p:cNvSpPr txBox="1"/>
          <p:nvPr/>
        </p:nvSpPr>
        <p:spPr>
          <a:xfrm>
            <a:off x="4120316" y="3281010"/>
            <a:ext cx="2820206"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rPr>
              <a:t> </a:t>
            </a:r>
            <a:r>
              <a:rPr lang="en-GB" sz="2000" dirty="0" err="1">
                <a:solidFill>
                  <a:schemeClr val="accent1">
                    <a:lumMod val="50000"/>
                  </a:schemeClr>
                </a:solidFill>
                <a:latin typeface="Wingdings" pitchFamily="2" charset="2"/>
              </a:rPr>
              <a:t>nnn</a:t>
            </a:r>
            <a:r>
              <a:rPr kumimoji="0" lang="en-GB" sz="2000" b="0" i="0" u="none" strike="noStrike" kern="0" cap="none" spc="0" normalizeH="0" baseline="0" noProof="0" dirty="0">
                <a:ln>
                  <a:noFill/>
                </a:ln>
                <a:solidFill>
                  <a:srgbClr val="5B9BD5">
                    <a:lumMod val="50000"/>
                  </a:srgbClr>
                </a:solidFill>
                <a:effectLst/>
                <a:uLnTx/>
                <a:uFillTx/>
              </a:rPr>
              <a:t> </a:t>
            </a:r>
            <a:r>
              <a:rPr lang="en-GB" sz="2000" kern="0" dirty="0" err="1">
                <a:solidFill>
                  <a:srgbClr val="5B9BD5">
                    <a:lumMod val="50000"/>
                  </a:srgbClr>
                </a:solidFill>
              </a:rPr>
              <a:t>sprich</a:t>
            </a:r>
            <a:r>
              <a:rPr lang="en-GB" sz="2000" dirty="0" err="1">
                <a:solidFill>
                  <a:schemeClr val="accent1">
                    <a:lumMod val="50000"/>
                  </a:schemeClr>
                </a:solidFill>
                <a:latin typeface="Wingdings" pitchFamily="2" charset="2"/>
              </a:rPr>
              <a:t>n</a:t>
            </a:r>
            <a:r>
              <a:rPr kumimoji="0" lang="en-GB" sz="2000" b="0" i="0" u="none" strike="noStrike" kern="0" cap="none" spc="0" normalizeH="0" baseline="0" noProof="0" dirty="0">
                <a:ln>
                  <a:noFill/>
                </a:ln>
                <a:solidFill>
                  <a:srgbClr val="5B9BD5">
                    <a:lumMod val="50000"/>
                  </a:srgbClr>
                </a:solidFill>
                <a:effectLst/>
                <a:uLnTx/>
                <a:uFillTx/>
              </a:rPr>
              <a:t> </a:t>
            </a:r>
            <a:r>
              <a:rPr kumimoji="0" lang="en-GB" sz="2000" b="0" i="0" u="none" strike="noStrike" kern="0" cap="none" spc="0" normalizeH="0" baseline="0" noProof="0" dirty="0" err="1">
                <a:ln>
                  <a:noFill/>
                </a:ln>
                <a:solidFill>
                  <a:srgbClr val="5B9BD5">
                    <a:lumMod val="50000"/>
                  </a:srgbClr>
                </a:solidFill>
                <a:effectLst/>
                <a:uLnTx/>
                <a:uFillTx/>
              </a:rPr>
              <a:t>jetzt</a:t>
            </a:r>
            <a:r>
              <a:rPr lang="en-GB" sz="2000" kern="0" dirty="0">
                <a:solidFill>
                  <a:srgbClr val="5B9BD5">
                    <a:lumMod val="50000"/>
                  </a:srgbClr>
                </a:solidFill>
              </a:rPr>
              <a:t>* </a:t>
            </a:r>
            <a:r>
              <a:rPr lang="en-GB" sz="2000" kern="0" dirty="0" err="1">
                <a:solidFill>
                  <a:srgbClr val="5B9BD5">
                    <a:lumMod val="50000"/>
                  </a:srgbClr>
                </a:solidFill>
              </a:rPr>
              <a:t>manchmal</a:t>
            </a:r>
            <a:r>
              <a:rPr lang="en-GB" sz="2000" kern="0" dirty="0">
                <a:solidFill>
                  <a:srgbClr val="5B9BD5">
                    <a:lumMod val="50000"/>
                  </a:srgbClr>
                </a:solidFill>
              </a:rPr>
              <a:t> Deutsch. </a:t>
            </a:r>
            <a:endParaRPr kumimoji="0" lang="en-GB" sz="2000" b="0" i="0" u="none" strike="noStrike" kern="0" cap="none" spc="0" normalizeH="0" baseline="0" noProof="0" dirty="0">
              <a:ln>
                <a:noFill/>
              </a:ln>
              <a:solidFill>
                <a:srgbClr val="5B9BD5">
                  <a:lumMod val="50000"/>
                </a:srgbClr>
              </a:solidFill>
              <a:effectLst/>
              <a:uLnTx/>
              <a:uFillTx/>
            </a:endParaRPr>
          </a:p>
        </p:txBody>
      </p:sp>
      <p:sp>
        <p:nvSpPr>
          <p:cNvPr id="11" name="TextBox 10">
            <a:extLst>
              <a:ext uri="{FF2B5EF4-FFF2-40B4-BE49-F238E27FC236}">
                <a16:creationId xmlns:a16="http://schemas.microsoft.com/office/drawing/2014/main" id="{6043BAC9-7099-A6F8-FAB7-97E34B5E7A2A}"/>
              </a:ext>
            </a:extLst>
          </p:cNvPr>
          <p:cNvSpPr txBox="1"/>
          <p:nvPr/>
        </p:nvSpPr>
        <p:spPr>
          <a:xfrm>
            <a:off x="699311" y="3313345"/>
            <a:ext cx="2820206"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rPr>
              <a:t> </a:t>
            </a:r>
            <a:r>
              <a:rPr lang="en-GB" sz="2000" dirty="0" err="1">
                <a:solidFill>
                  <a:schemeClr val="accent1">
                    <a:lumMod val="50000"/>
                  </a:schemeClr>
                </a:solidFill>
                <a:latin typeface="Wingdings" pitchFamily="2" charset="2"/>
              </a:rPr>
              <a:t>nnn</a:t>
            </a:r>
            <a:r>
              <a:rPr kumimoji="0" lang="en-GB" sz="2000" b="0" i="0" u="none" strike="noStrike" kern="0" cap="none" spc="0" normalizeH="0" baseline="0" noProof="0" dirty="0">
                <a:ln>
                  <a:noFill/>
                </a:ln>
                <a:solidFill>
                  <a:srgbClr val="5B9BD5">
                    <a:lumMod val="50000"/>
                  </a:srgbClr>
                </a:solidFill>
                <a:effectLst/>
                <a:uLnTx/>
                <a:uFillTx/>
              </a:rPr>
              <a:t> </a:t>
            </a:r>
            <a:r>
              <a:rPr lang="en-GB" sz="2000" kern="0" dirty="0" err="1">
                <a:solidFill>
                  <a:srgbClr val="5B9BD5">
                    <a:lumMod val="50000"/>
                  </a:srgbClr>
                </a:solidFill>
              </a:rPr>
              <a:t>sitz</a:t>
            </a:r>
            <a:r>
              <a:rPr lang="en-GB" sz="2000" dirty="0" err="1">
                <a:solidFill>
                  <a:schemeClr val="accent1">
                    <a:lumMod val="50000"/>
                  </a:schemeClr>
                </a:solidFill>
                <a:latin typeface="Wingdings" pitchFamily="2" charset="2"/>
              </a:rPr>
              <a:t>n</a:t>
            </a:r>
            <a:r>
              <a:rPr kumimoji="0" lang="en-GB" sz="2000" b="0" i="0" u="none" strike="noStrike" kern="0" cap="none" spc="0" normalizeH="0" baseline="0" noProof="0" dirty="0">
                <a:ln>
                  <a:noFill/>
                </a:ln>
                <a:solidFill>
                  <a:srgbClr val="5B9BD5">
                    <a:lumMod val="50000"/>
                  </a:srgbClr>
                </a:solidFill>
                <a:effectLst/>
                <a:uLnTx/>
                <a:uFillTx/>
              </a:rPr>
              <a:t> </a:t>
            </a:r>
            <a:r>
              <a:rPr kumimoji="0" lang="en-GB" sz="2000" b="0" i="0" u="none" strike="noStrike" kern="0" cap="none" spc="0" normalizeH="0" baseline="0" noProof="0" dirty="0" err="1">
                <a:ln>
                  <a:noFill/>
                </a:ln>
                <a:solidFill>
                  <a:srgbClr val="5B9BD5">
                    <a:lumMod val="50000"/>
                  </a:srgbClr>
                </a:solidFill>
                <a:effectLst/>
                <a:uLnTx/>
                <a:uFillTx/>
              </a:rPr>
              <a:t>neben</a:t>
            </a:r>
            <a:r>
              <a:rPr kumimoji="0" lang="en-GB" sz="2000" b="0" i="0" u="none" strike="noStrike" kern="0" cap="none" spc="0" normalizeH="0" baseline="0" noProof="0" dirty="0">
                <a:ln>
                  <a:noFill/>
                </a:ln>
                <a:solidFill>
                  <a:srgbClr val="5B9BD5">
                    <a:lumMod val="50000"/>
                  </a:srgbClr>
                </a:solidFill>
                <a:effectLst/>
                <a:uLnTx/>
                <a:uFillTx/>
              </a:rPr>
              <a:t> Aisha.</a:t>
            </a:r>
          </a:p>
        </p:txBody>
      </p:sp>
      <p:sp>
        <p:nvSpPr>
          <p:cNvPr id="14" name="Rectangle: Rounded Corners 13">
            <a:extLst>
              <a:ext uri="{FF2B5EF4-FFF2-40B4-BE49-F238E27FC236}">
                <a16:creationId xmlns:a16="http://schemas.microsoft.com/office/drawing/2014/main" id="{A714D6A1-B04A-D97D-60E9-B6ED03367E1A}"/>
              </a:ext>
            </a:extLst>
          </p:cNvPr>
          <p:cNvSpPr/>
          <p:nvPr/>
        </p:nvSpPr>
        <p:spPr>
          <a:xfrm>
            <a:off x="525745" y="3243959"/>
            <a:ext cx="2469978" cy="84729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Rounded Corners 14">
            <a:extLst>
              <a:ext uri="{FF2B5EF4-FFF2-40B4-BE49-F238E27FC236}">
                <a16:creationId xmlns:a16="http://schemas.microsoft.com/office/drawing/2014/main" id="{81FD15F7-79F5-700B-CE44-3DB838641ED0}"/>
              </a:ext>
            </a:extLst>
          </p:cNvPr>
          <p:cNvSpPr/>
          <p:nvPr/>
        </p:nvSpPr>
        <p:spPr>
          <a:xfrm>
            <a:off x="4139154" y="1844002"/>
            <a:ext cx="2469978" cy="84729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Rounded Corners 15">
            <a:extLst>
              <a:ext uri="{FF2B5EF4-FFF2-40B4-BE49-F238E27FC236}">
                <a16:creationId xmlns:a16="http://schemas.microsoft.com/office/drawing/2014/main" id="{4279D42E-2AF5-B695-749A-B000D1B3F63C}"/>
              </a:ext>
            </a:extLst>
          </p:cNvPr>
          <p:cNvSpPr/>
          <p:nvPr/>
        </p:nvSpPr>
        <p:spPr>
          <a:xfrm>
            <a:off x="4054912" y="3209682"/>
            <a:ext cx="2666114" cy="84308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E4D4A83D-D3E5-3425-3A52-DF94CEFD42C9}"/>
              </a:ext>
            </a:extLst>
          </p:cNvPr>
          <p:cNvSpPr/>
          <p:nvPr/>
        </p:nvSpPr>
        <p:spPr>
          <a:xfrm>
            <a:off x="614084" y="4722145"/>
            <a:ext cx="2298980" cy="68141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A6A6178F-6432-1D05-D198-49E279BD6112}"/>
              </a:ext>
            </a:extLst>
          </p:cNvPr>
          <p:cNvSpPr/>
          <p:nvPr/>
        </p:nvSpPr>
        <p:spPr>
          <a:xfrm>
            <a:off x="4101677" y="4730705"/>
            <a:ext cx="2469978" cy="84729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0C0E5B5F-820A-8FE5-C767-33D82F3BBBA7}"/>
              </a:ext>
            </a:extLst>
          </p:cNvPr>
          <p:cNvSpPr txBox="1"/>
          <p:nvPr/>
        </p:nvSpPr>
        <p:spPr>
          <a:xfrm>
            <a:off x="643349" y="3353039"/>
            <a:ext cx="2469978"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kern="0" dirty="0">
                <a:solidFill>
                  <a:srgbClr val="5B9BD5">
                    <a:lumMod val="50000"/>
                  </a:srgbClr>
                </a:solidFill>
              </a:rPr>
              <a:t>2. </a:t>
            </a:r>
            <a:r>
              <a:rPr lang="en-US" sz="2000" b="1" kern="0" dirty="0">
                <a:solidFill>
                  <a:srgbClr val="5B9BD5">
                    <a:lumMod val="50000"/>
                  </a:srgbClr>
                </a:solidFill>
              </a:rPr>
              <a:t>Sie </a:t>
            </a:r>
            <a:r>
              <a:rPr lang="en-US" sz="2000" b="1" kern="0" dirty="0" err="1">
                <a:solidFill>
                  <a:srgbClr val="5B9BD5">
                    <a:lumMod val="50000"/>
                  </a:srgbClr>
                </a:solidFill>
              </a:rPr>
              <a:t>sitzt</a:t>
            </a:r>
            <a:r>
              <a:rPr lang="en-US" sz="2000" b="1" kern="0" dirty="0">
                <a:solidFill>
                  <a:srgbClr val="5B9BD5">
                    <a:lumMod val="50000"/>
                  </a:srgbClr>
                </a:solidFill>
              </a:rPr>
              <a:t> </a:t>
            </a:r>
            <a:r>
              <a:rPr lang="en-US" sz="2000" kern="0" dirty="0" err="1">
                <a:solidFill>
                  <a:srgbClr val="5B9BD5">
                    <a:lumMod val="50000"/>
                  </a:srgbClr>
                </a:solidFill>
              </a:rPr>
              <a:t>neben</a:t>
            </a:r>
            <a:r>
              <a:rPr lang="en-US" sz="2000" kern="0" dirty="0">
                <a:solidFill>
                  <a:srgbClr val="5B9BD5">
                    <a:lumMod val="50000"/>
                  </a:srgbClr>
                </a:solidFill>
              </a:rPr>
              <a:t> Aisha.  </a:t>
            </a:r>
            <a:endParaRPr kumimoji="0" lang="en-GB" sz="2000" b="0" i="0" u="none" strike="noStrike" kern="0" cap="none" spc="0" normalizeH="0" baseline="0" noProof="0" dirty="0">
              <a:ln>
                <a:noFill/>
              </a:ln>
              <a:solidFill>
                <a:srgbClr val="5B9BD5">
                  <a:lumMod val="50000"/>
                </a:srgbClr>
              </a:solidFill>
              <a:effectLst/>
              <a:uLnTx/>
              <a:uFillTx/>
            </a:endParaRPr>
          </a:p>
        </p:txBody>
      </p:sp>
      <p:sp>
        <p:nvSpPr>
          <p:cNvPr id="19" name="TextBox 18">
            <a:extLst>
              <a:ext uri="{FF2B5EF4-FFF2-40B4-BE49-F238E27FC236}">
                <a16:creationId xmlns:a16="http://schemas.microsoft.com/office/drawing/2014/main" id="{DD632760-F636-19A2-9F68-B372F0EF64FC}"/>
              </a:ext>
            </a:extLst>
          </p:cNvPr>
          <p:cNvSpPr txBox="1"/>
          <p:nvPr/>
        </p:nvSpPr>
        <p:spPr>
          <a:xfrm>
            <a:off x="658877" y="4785558"/>
            <a:ext cx="2469978"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kern="0" dirty="0">
                <a:solidFill>
                  <a:srgbClr val="5B9BD5">
                    <a:lumMod val="50000"/>
                  </a:srgbClr>
                </a:solidFill>
              </a:rPr>
              <a:t>3. </a:t>
            </a:r>
            <a:r>
              <a:rPr lang="en-US" sz="2000" b="1" kern="0" dirty="0">
                <a:solidFill>
                  <a:srgbClr val="5B9BD5">
                    <a:lumMod val="50000"/>
                  </a:srgbClr>
                </a:solidFill>
              </a:rPr>
              <a:t>Ich </a:t>
            </a:r>
            <a:r>
              <a:rPr lang="en-US" sz="2000" b="1" kern="0" dirty="0" err="1">
                <a:solidFill>
                  <a:srgbClr val="5B9BD5">
                    <a:lumMod val="50000"/>
                  </a:srgbClr>
                </a:solidFill>
              </a:rPr>
              <a:t>spreche</a:t>
            </a:r>
            <a:r>
              <a:rPr lang="en-US" sz="2000" b="1" kern="0" dirty="0">
                <a:solidFill>
                  <a:srgbClr val="5B9BD5">
                    <a:lumMod val="50000"/>
                  </a:srgbClr>
                </a:solidFill>
              </a:rPr>
              <a:t> </a:t>
            </a:r>
            <a:r>
              <a:rPr lang="en-US" sz="2000" kern="0" dirty="0" err="1">
                <a:solidFill>
                  <a:srgbClr val="5B9BD5">
                    <a:lumMod val="50000"/>
                  </a:srgbClr>
                </a:solidFill>
              </a:rPr>
              <a:t>langsam</a:t>
            </a:r>
            <a:r>
              <a:rPr lang="en-US" sz="2000" kern="0" dirty="0">
                <a:solidFill>
                  <a:srgbClr val="5B9BD5">
                    <a:lumMod val="50000"/>
                  </a:srgbClr>
                </a:solidFill>
              </a:rPr>
              <a:t>.</a:t>
            </a:r>
            <a:endParaRPr kumimoji="0" lang="en-GB" sz="2000" b="0" i="0" u="none" strike="noStrike" kern="0" cap="none" spc="0" normalizeH="0" baseline="0" noProof="0" dirty="0">
              <a:ln>
                <a:noFill/>
              </a:ln>
              <a:solidFill>
                <a:srgbClr val="5B9BD5">
                  <a:lumMod val="50000"/>
                </a:srgbClr>
              </a:solidFill>
              <a:effectLst/>
              <a:uLnTx/>
              <a:uFillTx/>
            </a:endParaRPr>
          </a:p>
        </p:txBody>
      </p:sp>
      <p:sp>
        <p:nvSpPr>
          <p:cNvPr id="21" name="TextBox 20">
            <a:extLst>
              <a:ext uri="{FF2B5EF4-FFF2-40B4-BE49-F238E27FC236}">
                <a16:creationId xmlns:a16="http://schemas.microsoft.com/office/drawing/2014/main" id="{3444425D-EC27-2E22-0B97-3E1A661FF55D}"/>
              </a:ext>
            </a:extLst>
          </p:cNvPr>
          <p:cNvSpPr txBox="1"/>
          <p:nvPr/>
        </p:nvSpPr>
        <p:spPr>
          <a:xfrm>
            <a:off x="4259738" y="1746641"/>
            <a:ext cx="2469978" cy="101566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kern="0" dirty="0">
                <a:solidFill>
                  <a:srgbClr val="5B9BD5">
                    <a:lumMod val="50000"/>
                  </a:srgbClr>
                </a:solidFill>
              </a:rPr>
              <a:t>4. </a:t>
            </a:r>
            <a:r>
              <a:rPr lang="en-US" sz="2000" b="1" kern="0" dirty="0">
                <a:solidFill>
                  <a:srgbClr val="5B9BD5">
                    <a:lumMod val="50000"/>
                  </a:srgbClr>
                </a:solidFill>
              </a:rPr>
              <a:t>Sie </a:t>
            </a:r>
            <a:r>
              <a:rPr lang="en-US" sz="2000" b="1" kern="0" dirty="0" err="1">
                <a:solidFill>
                  <a:srgbClr val="5B9BD5">
                    <a:lumMod val="50000"/>
                  </a:srgbClr>
                </a:solidFill>
              </a:rPr>
              <a:t>gibt</a:t>
            </a:r>
            <a:r>
              <a:rPr lang="en-US" sz="2000" b="1" kern="0" dirty="0">
                <a:solidFill>
                  <a:srgbClr val="5B9BD5">
                    <a:lumMod val="50000"/>
                  </a:srgbClr>
                </a:solidFill>
              </a:rPr>
              <a:t> </a:t>
            </a:r>
            <a:r>
              <a:rPr lang="en-US" sz="2000" kern="0" dirty="0" err="1">
                <a:solidFill>
                  <a:srgbClr val="5B9BD5">
                    <a:lumMod val="50000"/>
                  </a:srgbClr>
                </a:solidFill>
              </a:rPr>
              <a:t>manchmal</a:t>
            </a:r>
            <a:r>
              <a:rPr lang="en-US" sz="2000" kern="0" dirty="0">
                <a:solidFill>
                  <a:srgbClr val="5B9BD5">
                    <a:lumMod val="50000"/>
                  </a:srgbClr>
                </a:solidFill>
              </a:rPr>
              <a:t> </a:t>
            </a:r>
            <a:r>
              <a:rPr lang="en-US" sz="2000" kern="0" dirty="0" err="1">
                <a:solidFill>
                  <a:srgbClr val="5B9BD5">
                    <a:lumMod val="50000"/>
                  </a:srgbClr>
                </a:solidFill>
              </a:rPr>
              <a:t>eine</a:t>
            </a:r>
            <a:r>
              <a:rPr lang="en-US" sz="2000" kern="0" dirty="0">
                <a:solidFill>
                  <a:srgbClr val="5B9BD5">
                    <a:lumMod val="50000"/>
                  </a:srgbClr>
                </a:solidFill>
              </a:rPr>
              <a:t> </a:t>
            </a:r>
            <a:r>
              <a:rPr lang="en-US" sz="2000" kern="0" dirty="0" err="1">
                <a:solidFill>
                  <a:srgbClr val="5B9BD5">
                    <a:lumMod val="50000"/>
                  </a:srgbClr>
                </a:solidFill>
              </a:rPr>
              <a:t>Antwort</a:t>
            </a:r>
            <a:r>
              <a:rPr lang="en-US" sz="2000" kern="0" dirty="0">
                <a:solidFill>
                  <a:srgbClr val="5B9BD5">
                    <a:lumMod val="50000"/>
                  </a:srgbClr>
                </a:solidFill>
              </a:rPr>
              <a:t>.</a:t>
            </a:r>
            <a:endParaRPr kumimoji="0" lang="en-GB" sz="2000" i="0" u="none" strike="noStrike" kern="0" cap="none" spc="0" normalizeH="0" baseline="0" noProof="0" dirty="0">
              <a:ln>
                <a:noFill/>
              </a:ln>
              <a:solidFill>
                <a:srgbClr val="5B9BD5">
                  <a:lumMod val="50000"/>
                </a:srgbClr>
              </a:solidFill>
              <a:effectLst/>
              <a:uLnTx/>
              <a:uFillTx/>
            </a:endParaRPr>
          </a:p>
        </p:txBody>
      </p:sp>
      <p:sp>
        <p:nvSpPr>
          <p:cNvPr id="22" name="TextBox 21">
            <a:extLst>
              <a:ext uri="{FF2B5EF4-FFF2-40B4-BE49-F238E27FC236}">
                <a16:creationId xmlns:a16="http://schemas.microsoft.com/office/drawing/2014/main" id="{B86969C0-3698-CF9C-A63B-B021E2467F7B}"/>
              </a:ext>
            </a:extLst>
          </p:cNvPr>
          <p:cNvSpPr txBox="1"/>
          <p:nvPr/>
        </p:nvSpPr>
        <p:spPr>
          <a:xfrm>
            <a:off x="4235975" y="3209580"/>
            <a:ext cx="2469978" cy="101566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kern="0" dirty="0">
                <a:solidFill>
                  <a:srgbClr val="5B9BD5">
                    <a:lumMod val="50000"/>
                  </a:srgbClr>
                </a:solidFill>
              </a:rPr>
              <a:t>5. </a:t>
            </a:r>
            <a:r>
              <a:rPr lang="en-US" sz="2000" b="1" kern="0" dirty="0">
                <a:solidFill>
                  <a:srgbClr val="5B9BD5">
                    <a:lumMod val="50000"/>
                  </a:srgbClr>
                </a:solidFill>
              </a:rPr>
              <a:t>Sie </a:t>
            </a:r>
            <a:r>
              <a:rPr lang="en-US" sz="2000" b="1" kern="0" dirty="0" err="1">
                <a:solidFill>
                  <a:srgbClr val="5B9BD5">
                    <a:lumMod val="50000"/>
                  </a:srgbClr>
                </a:solidFill>
              </a:rPr>
              <a:t>spricht</a:t>
            </a:r>
            <a:r>
              <a:rPr lang="en-US" sz="2000" b="1" kern="0" dirty="0">
                <a:solidFill>
                  <a:srgbClr val="5B9BD5">
                    <a:lumMod val="50000"/>
                  </a:srgbClr>
                </a:solidFill>
              </a:rPr>
              <a:t> </a:t>
            </a:r>
            <a:r>
              <a:rPr lang="en-US" sz="2000" kern="0" dirty="0" err="1">
                <a:solidFill>
                  <a:srgbClr val="5B9BD5">
                    <a:lumMod val="50000"/>
                  </a:srgbClr>
                </a:solidFill>
              </a:rPr>
              <a:t>jetzt</a:t>
            </a:r>
            <a:r>
              <a:rPr lang="en-US" sz="2000" kern="0" dirty="0">
                <a:solidFill>
                  <a:srgbClr val="5B9BD5">
                    <a:lumMod val="50000"/>
                  </a:srgbClr>
                </a:solidFill>
              </a:rPr>
              <a:t> </a:t>
            </a:r>
            <a:r>
              <a:rPr lang="en-US" sz="2000" kern="0" dirty="0" err="1">
                <a:solidFill>
                  <a:srgbClr val="5B9BD5">
                    <a:lumMod val="50000"/>
                  </a:srgbClr>
                </a:solidFill>
              </a:rPr>
              <a:t>manchmal</a:t>
            </a:r>
            <a:r>
              <a:rPr lang="en-US" sz="2000" kern="0" dirty="0">
                <a:solidFill>
                  <a:srgbClr val="5B9BD5">
                    <a:lumMod val="50000"/>
                  </a:srgbClr>
                </a:solidFill>
              </a:rPr>
              <a:t> Deutsch. </a:t>
            </a:r>
            <a:endParaRPr kumimoji="0" lang="en-GB" sz="2000" i="0" u="none" strike="noStrike" kern="0" cap="none" spc="0" normalizeH="0" baseline="0" noProof="0" dirty="0">
              <a:ln>
                <a:noFill/>
              </a:ln>
              <a:solidFill>
                <a:srgbClr val="5B9BD5">
                  <a:lumMod val="50000"/>
                </a:srgbClr>
              </a:solidFill>
              <a:effectLst/>
              <a:uLnTx/>
              <a:uFillTx/>
            </a:endParaRPr>
          </a:p>
        </p:txBody>
      </p:sp>
      <p:sp>
        <p:nvSpPr>
          <p:cNvPr id="23" name="TextBox 22">
            <a:extLst>
              <a:ext uri="{FF2B5EF4-FFF2-40B4-BE49-F238E27FC236}">
                <a16:creationId xmlns:a16="http://schemas.microsoft.com/office/drawing/2014/main" id="{67857CEC-9FD3-B12E-8EEE-FCAE855CCA1D}"/>
              </a:ext>
            </a:extLst>
          </p:cNvPr>
          <p:cNvSpPr txBox="1"/>
          <p:nvPr/>
        </p:nvSpPr>
        <p:spPr>
          <a:xfrm>
            <a:off x="4235975" y="4759368"/>
            <a:ext cx="2469978"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kern="0" dirty="0">
                <a:solidFill>
                  <a:srgbClr val="5B9BD5">
                    <a:lumMod val="50000"/>
                  </a:srgbClr>
                </a:solidFill>
              </a:rPr>
              <a:t>6. </a:t>
            </a:r>
            <a:r>
              <a:rPr lang="en-US" sz="2000" b="1" kern="0" dirty="0">
                <a:solidFill>
                  <a:srgbClr val="5B9BD5">
                    <a:lumMod val="50000"/>
                  </a:srgbClr>
                </a:solidFill>
              </a:rPr>
              <a:t>Ich </a:t>
            </a:r>
            <a:r>
              <a:rPr lang="en-US" sz="2000" b="1" kern="0" dirty="0" err="1">
                <a:solidFill>
                  <a:srgbClr val="5B9BD5">
                    <a:lumMod val="50000"/>
                  </a:srgbClr>
                </a:solidFill>
              </a:rPr>
              <a:t>spiele</a:t>
            </a:r>
            <a:r>
              <a:rPr lang="en-US" sz="2000" b="1" kern="0" dirty="0">
                <a:solidFill>
                  <a:srgbClr val="5B9BD5">
                    <a:lumMod val="50000"/>
                  </a:srgbClr>
                </a:solidFill>
              </a:rPr>
              <a:t> </a:t>
            </a:r>
            <a:r>
              <a:rPr lang="en-US" sz="2000" kern="0" dirty="0" err="1">
                <a:solidFill>
                  <a:srgbClr val="5B9BD5">
                    <a:lumMod val="50000"/>
                  </a:srgbClr>
                </a:solidFill>
              </a:rPr>
              <a:t>im</a:t>
            </a:r>
            <a:r>
              <a:rPr lang="en-US" sz="2000" kern="0" dirty="0">
                <a:solidFill>
                  <a:srgbClr val="5B9BD5">
                    <a:lumMod val="50000"/>
                  </a:srgbClr>
                </a:solidFill>
              </a:rPr>
              <a:t> Moment.</a:t>
            </a:r>
            <a:endParaRPr kumimoji="0" lang="en-GB" sz="2000" i="0" u="none" strike="noStrike" kern="0" cap="none" spc="0" normalizeH="0" baseline="0" noProof="0" dirty="0">
              <a:ln>
                <a:noFill/>
              </a:ln>
              <a:solidFill>
                <a:srgbClr val="5B9BD5">
                  <a:lumMod val="50000"/>
                </a:srgbClr>
              </a:solidFill>
              <a:effectLst/>
              <a:uLnTx/>
              <a:uFillTx/>
            </a:endParaRPr>
          </a:p>
        </p:txBody>
      </p:sp>
    </p:spTree>
    <p:extLst>
      <p:ext uri="{BB962C8B-B14F-4D97-AF65-F5344CB8AC3E}">
        <p14:creationId xmlns:p14="http://schemas.microsoft.com/office/powerpoint/2010/main" val="165174526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sms-alert-3-daniel_simon.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sms-alert-3-daniel_simon.wav"/>
                                        </p:tgtEl>
                                      </p:cMediaNode>
                                    </p:audio>
                                  </p:sub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4"/>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sms-alert-3-daniel_simon.wav"/>
                                        </p:tgtEl>
                                      </p:cMediaNode>
                                    </p:audio>
                                  </p:sub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3" name="sms-alert-3-daniel_simon.wav"/>
                                        </p:tgtEl>
                                      </p:cMediaNode>
                                    </p:audio>
                                  </p:sub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5"/>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sms-alert-3-daniel_simon.wav"/>
                                        </p:tgtEl>
                                      </p:cMediaNode>
                                    </p:audio>
                                  </p:sub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8"/>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sms-alert-3-daniel_simon.wav"/>
                                        </p:tgtEl>
                                      </p:cMediaNode>
                                    </p:audio>
                                  </p:subTnLst>
                                </p:cTn>
                              </p:par>
                              <p:par>
                                <p:cTn id="35" presetID="1"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4" name="T1_W10_11.4.wav"/>
                                        </p:tgtEl>
                                      </p:cMediaNode>
                                    </p:audio>
                                  </p:sub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5" name="T1_W10_11.5.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6" name="T1_W10_11.6.wav"/>
                                        </p:tgtEl>
                                      </p:cMediaNode>
                                    </p:audio>
                                  </p:sub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7" name="T1_W10_11.7.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8" name="T1_W10_11.8.wav"/>
                                        </p:tgtEl>
                                      </p:cMediaNode>
                                    </p:audio>
                                  </p:sub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9" name="T1_W10_11.9.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4" grpId="0" animBg="1"/>
      <p:bldP spid="15" grpId="0" animBg="1"/>
      <p:bldP spid="16" grpId="0" animBg="1"/>
      <p:bldP spid="17" grpId="0" animBg="1"/>
      <p:bldP spid="18" grpId="0" animBg="1"/>
      <p:bldP spid="12" grpId="0"/>
      <p:bldP spid="19" grpId="0"/>
      <p:bldP spid="21" grpId="0"/>
      <p:bldP spid="22"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70C0"/>
                </a:solidFill>
                <a:latin typeface="Modern Love" panose="04090805081005020601" pitchFamily="82" charset="0"/>
                <a:cs typeface="Arial"/>
                <a:sym typeface="Arial"/>
              </a:rPr>
              <a:t>blau</a:t>
            </a:r>
            <a:endParaRPr lang="en-GB" sz="1400" kern="0" dirty="0">
              <a:solidFill>
                <a:srgbClr val="0070C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4727018" y="2701352"/>
            <a:ext cx="2315930"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b="1" dirty="0">
                <a:solidFill>
                  <a:srgbClr val="FF0066"/>
                </a:solidFill>
                <a:latin typeface="Century Gothic" panose="020B0502020202020204" pitchFamily="34" charset="0"/>
              </a:rPr>
              <a:t>Z</a:t>
            </a: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ug</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4" name="T1_W10_2.1.wav"/>
            </a:hlinkClick>
            <a:extLst>
              <a:ext uri="{FF2B5EF4-FFF2-40B4-BE49-F238E27FC236}">
                <a16:creationId xmlns:a16="http://schemas.microsoft.com/office/drawing/2014/main" id="{6DC42178-501A-44BF-9149-1C679CF37202}"/>
              </a:ext>
            </a:extLst>
          </p:cNvPr>
          <p:cNvSpPr txBox="1"/>
          <p:nvPr/>
        </p:nvSpPr>
        <p:spPr>
          <a:xfrm>
            <a:off x="-89452" y="-84044"/>
            <a:ext cx="3863899" cy="1323439"/>
          </a:xfrm>
          <a:prstGeom prst="rect">
            <a:avLst/>
          </a:prstGeom>
          <a:noFill/>
        </p:spPr>
        <p:txBody>
          <a:bodyPr wrap="square" rtlCol="0">
            <a:spAutoFit/>
          </a:bodyPr>
          <a:lstStyle/>
          <a:p>
            <a:r>
              <a:rPr lang="en-GB" sz="8000" dirty="0">
                <a:solidFill>
                  <a:srgbClr val="002060"/>
                </a:solidFill>
              </a:rPr>
              <a:t>[</a:t>
            </a:r>
            <a:r>
              <a:rPr lang="en-GB" sz="8000" b="1" dirty="0">
                <a:solidFill>
                  <a:srgbClr val="002060"/>
                </a:solidFill>
              </a:rPr>
              <a:t>z</a:t>
            </a:r>
            <a:r>
              <a:rPr lang="en-GB" sz="80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pic>
        <p:nvPicPr>
          <p:cNvPr id="1026" name="Picture 2" descr="Free vector graphics of High speed train">
            <a:extLst>
              <a:ext uri="{FF2B5EF4-FFF2-40B4-BE49-F238E27FC236}">
                <a16:creationId xmlns:a16="http://schemas.microsoft.com/office/drawing/2014/main" id="{31452896-C0A0-7990-BF69-5C366739B4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42563" y="1197782"/>
            <a:ext cx="2684839" cy="1342420"/>
          </a:xfrm>
          <a:prstGeom prst="rect">
            <a:avLst/>
          </a:prstGeom>
          <a:noFill/>
          <a:extLst>
            <a:ext uri="{909E8E84-426E-40DD-AFC4-6F175D3DCCD1}">
              <a14:hiddenFill xmlns:a14="http://schemas.microsoft.com/office/drawing/2010/main">
                <a:solidFill>
                  <a:srgbClr val="FFFFFF"/>
                </a:solidFill>
              </a14:hiddenFill>
            </a:ext>
          </a:extLst>
        </p:spPr>
      </p:pic>
      <p:sp>
        <p:nvSpPr>
          <p:cNvPr id="2" name="Action Button: Sound 1">
            <a:hlinkClick r:id="" action="ppaction://noaction" highlightClick="1">
              <a:snd r:embed="rId7" name="T1_W10_2.8.wav"/>
            </a:hlinkClick>
            <a:extLst>
              <a:ext uri="{FF2B5EF4-FFF2-40B4-BE49-F238E27FC236}">
                <a16:creationId xmlns:a16="http://schemas.microsoft.com/office/drawing/2014/main" id="{62B2C0EF-D1CA-4273-B816-B99BA48A8FF6}"/>
              </a:ext>
            </a:extLst>
          </p:cNvPr>
          <p:cNvSpPr/>
          <p:nvPr/>
        </p:nvSpPr>
        <p:spPr>
          <a:xfrm>
            <a:off x="245425" y="5884118"/>
            <a:ext cx="464039" cy="396360"/>
          </a:xfrm>
          <a:prstGeom prst="actionButtonSound">
            <a:avLst/>
          </a:prstGeom>
          <a:solidFill>
            <a:srgbClr val="002060"/>
          </a:solidFill>
          <a:ln>
            <a:solidFill>
              <a:srgbClr val="FFD10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C7CC33B5-6F61-4299-906D-5B26A1EB30FC}"/>
              </a:ext>
            </a:extLst>
          </p:cNvPr>
          <p:cNvSpPr txBox="1"/>
          <p:nvPr/>
        </p:nvSpPr>
        <p:spPr>
          <a:xfrm>
            <a:off x="800100" y="5820688"/>
            <a:ext cx="880110" cy="523220"/>
          </a:xfrm>
          <a:prstGeom prst="rect">
            <a:avLst/>
          </a:prstGeom>
          <a:noFill/>
        </p:spPr>
        <p:txBody>
          <a:bodyPr wrap="square" rtlCol="0">
            <a:spAutoFit/>
          </a:bodyPr>
          <a:lstStyle/>
          <a:p>
            <a:r>
              <a:rPr lang="en-GB" sz="2800" b="1" dirty="0">
                <a:solidFill>
                  <a:srgbClr val="002060"/>
                </a:solidFill>
              </a:rPr>
              <a:t>ICE</a:t>
            </a:r>
          </a:p>
        </p:txBody>
      </p:sp>
      <p:sp>
        <p:nvSpPr>
          <p:cNvPr id="18" name="Rounded Rectangular Callout 24">
            <a:extLst>
              <a:ext uri="{FF2B5EF4-FFF2-40B4-BE49-F238E27FC236}">
                <a16:creationId xmlns:a16="http://schemas.microsoft.com/office/drawing/2014/main" id="{957590FA-61DE-08A3-DBAD-2269074A5436}"/>
              </a:ext>
            </a:extLst>
          </p:cNvPr>
          <p:cNvSpPr/>
          <p:nvPr/>
        </p:nvSpPr>
        <p:spPr>
          <a:xfrm>
            <a:off x="7032292" y="2540202"/>
            <a:ext cx="4901555" cy="1576585"/>
          </a:xfrm>
          <a:prstGeom prst="wedgeRoundRectCallout">
            <a:avLst>
              <a:gd name="adj1" fmla="val -41835"/>
              <a:gd name="adj2" fmla="val -81658"/>
              <a:gd name="adj3" fmla="val 16667"/>
            </a:avLst>
          </a:prstGeom>
          <a:solidFill>
            <a:srgbClr val="002060"/>
          </a:solidFill>
          <a:ln w="12700" cap="flat" cmpd="sng" algn="ctr">
            <a:noFill/>
            <a:prstDash val="solid"/>
            <a:miter lim="800000"/>
          </a:ln>
          <a:effectLst/>
        </p:spPr>
        <p:txBody>
          <a:bodyPr rtlCol="0" anchor="ctr"/>
          <a:lstStyle/>
          <a:p>
            <a:pPr lvl="0" algn="ctr">
              <a:defRPr/>
            </a:pPr>
            <a:r>
              <a:rPr lang="en-US" sz="2400" dirty="0">
                <a:solidFill>
                  <a:prstClr val="white"/>
                </a:solidFill>
                <a:latin typeface="Century Gothic" panose="020B0502020202020204" pitchFamily="34" charset="0"/>
              </a:rPr>
              <a:t>This is a German high-speed train called ICE, which stands for </a:t>
            </a:r>
            <a:r>
              <a:rPr lang="en-US" sz="2400" b="1" dirty="0">
                <a:solidFill>
                  <a:prstClr val="white"/>
                </a:solidFill>
                <a:latin typeface="Century Gothic" panose="020B0502020202020204" pitchFamily="34" charset="0"/>
              </a:rPr>
              <a:t>I</a:t>
            </a:r>
            <a:r>
              <a:rPr lang="en-US" sz="2400" dirty="0">
                <a:solidFill>
                  <a:prstClr val="white"/>
                </a:solidFill>
                <a:latin typeface="Century Gothic" panose="020B0502020202020204" pitchFamily="34" charset="0"/>
              </a:rPr>
              <a:t>nter</a:t>
            </a:r>
            <a:r>
              <a:rPr lang="en-US" sz="2400" b="1" dirty="0">
                <a:solidFill>
                  <a:prstClr val="white"/>
                </a:solidFill>
                <a:latin typeface="Century Gothic" panose="020B0502020202020204" pitchFamily="34" charset="0"/>
              </a:rPr>
              <a:t>c</a:t>
            </a:r>
            <a:r>
              <a:rPr lang="en-US" sz="2400" dirty="0">
                <a:solidFill>
                  <a:prstClr val="white"/>
                </a:solidFill>
                <a:latin typeface="Century Gothic" panose="020B0502020202020204" pitchFamily="34" charset="0"/>
              </a:rPr>
              <a:t>ity </a:t>
            </a:r>
            <a:r>
              <a:rPr lang="en-US" sz="2400" b="1" dirty="0">
                <a:solidFill>
                  <a:prstClr val="white"/>
                </a:solidFill>
                <a:latin typeface="Century Gothic" panose="020B0502020202020204" pitchFamily="34" charset="0"/>
              </a:rPr>
              <a:t>E</a:t>
            </a:r>
            <a:r>
              <a:rPr lang="en-US" sz="2400" dirty="0">
                <a:solidFill>
                  <a:prstClr val="white"/>
                </a:solidFill>
                <a:latin typeface="Century Gothic" panose="020B0502020202020204" pitchFamily="34" charset="0"/>
              </a:rPr>
              <a:t>xpress.</a:t>
            </a:r>
            <a:endParaRPr lang="en-GB" sz="2400" dirty="0">
              <a:solidFill>
                <a:prstClr val="white"/>
              </a:solidFill>
              <a:latin typeface="Century Gothic" panose="020B0502020202020204" pitchFamily="34" charset="0"/>
            </a:endParaRPr>
          </a:p>
        </p:txBody>
      </p:sp>
      <p:sp>
        <p:nvSpPr>
          <p:cNvPr id="20" name="Rounded Rectangular Callout 24">
            <a:extLst>
              <a:ext uri="{FF2B5EF4-FFF2-40B4-BE49-F238E27FC236}">
                <a16:creationId xmlns:a16="http://schemas.microsoft.com/office/drawing/2014/main" id="{B211D3C3-4DAF-A7DD-2257-5E4CBDBA36EF}"/>
              </a:ext>
            </a:extLst>
          </p:cNvPr>
          <p:cNvSpPr/>
          <p:nvPr/>
        </p:nvSpPr>
        <p:spPr>
          <a:xfrm>
            <a:off x="1842497" y="5095825"/>
            <a:ext cx="4901555" cy="1576585"/>
          </a:xfrm>
          <a:prstGeom prst="wedgeRoundRectCallout">
            <a:avLst>
              <a:gd name="adj1" fmla="val -59181"/>
              <a:gd name="adj2" fmla="val -9414"/>
              <a:gd name="adj3" fmla="val 16667"/>
            </a:avLst>
          </a:prstGeom>
          <a:solidFill>
            <a:srgbClr val="002060"/>
          </a:solidFill>
          <a:ln w="12700" cap="flat" cmpd="sng" algn="ctr">
            <a:noFill/>
            <a:prstDash val="solid"/>
            <a:miter lim="800000"/>
          </a:ln>
          <a:effectLst/>
        </p:spPr>
        <p:txBody>
          <a:bodyPr rtlCol="0" anchor="ctr"/>
          <a:lstStyle/>
          <a:p>
            <a:pPr lvl="0" algn="ctr">
              <a:defRPr/>
            </a:pPr>
            <a:r>
              <a:rPr lang="en-US" sz="2400" dirty="0">
                <a:solidFill>
                  <a:prstClr val="white"/>
                </a:solidFill>
                <a:latin typeface="Century Gothic" panose="020B0502020202020204" pitchFamily="34" charset="0"/>
              </a:rPr>
              <a:t>Notice that alphabet letters sound different in German.</a:t>
            </a:r>
            <a:br>
              <a:rPr lang="en-US" sz="2400" dirty="0">
                <a:solidFill>
                  <a:prstClr val="white"/>
                </a:solidFill>
                <a:latin typeface="Century Gothic" panose="020B0502020202020204" pitchFamily="34" charset="0"/>
              </a:rPr>
            </a:br>
            <a:r>
              <a:rPr lang="en-US" sz="2400" dirty="0">
                <a:solidFill>
                  <a:prstClr val="white"/>
                </a:solidFill>
                <a:latin typeface="Century Gothic" panose="020B0502020202020204" pitchFamily="34" charset="0"/>
              </a:rPr>
              <a:t>‘C’ sounds similar to ‘Z’!</a:t>
            </a:r>
            <a:endParaRPr lang="en-GB" sz="2400" dirty="0">
              <a:solidFill>
                <a:prstClr val="white"/>
              </a:solidFill>
              <a:latin typeface="Century Gothic" panose="020B0502020202020204" pitchFamily="34" charset="0"/>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10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18" grpId="0" animBg="1"/>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8" name="T1_W10_2.1.wav"/>
            </a:hlinkClick>
            <a:extLst>
              <a:ext uri="{FF2B5EF4-FFF2-40B4-BE49-F238E27FC236}">
                <a16:creationId xmlns:a16="http://schemas.microsoft.com/office/drawing/2014/main" id="{6DC42178-501A-44BF-9149-1C679CF37202}"/>
              </a:ext>
            </a:extLst>
          </p:cNvPr>
          <p:cNvSpPr txBox="1"/>
          <p:nvPr/>
        </p:nvSpPr>
        <p:spPr>
          <a:xfrm>
            <a:off x="-119269" y="-191614"/>
            <a:ext cx="3863899" cy="1323439"/>
          </a:xfrm>
          <a:prstGeom prst="rect">
            <a:avLst/>
          </a:prstGeom>
          <a:noFill/>
        </p:spPr>
        <p:txBody>
          <a:bodyPr wrap="square" rtlCol="0">
            <a:spAutoFit/>
          </a:bodyPr>
          <a:lstStyle/>
          <a:p>
            <a:r>
              <a:rPr lang="en-GB" sz="8000" dirty="0">
                <a:solidFill>
                  <a:srgbClr val="002060"/>
                </a:solidFill>
              </a:rPr>
              <a:t>[</a:t>
            </a:r>
            <a:r>
              <a:rPr lang="en-GB" sz="8000" b="1" dirty="0">
                <a:solidFill>
                  <a:srgbClr val="002060"/>
                </a:solidFill>
              </a:rPr>
              <a:t>z</a:t>
            </a:r>
            <a:r>
              <a:rPr lang="en-GB" sz="80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sp>
        <p:nvSpPr>
          <p:cNvPr id="8" name="Rounded Rectangle 3">
            <a:extLst>
              <a:ext uri="{FF2B5EF4-FFF2-40B4-BE49-F238E27FC236}">
                <a16:creationId xmlns:a16="http://schemas.microsoft.com/office/drawing/2014/main" id="{C7E08738-085A-4F94-A942-18CA5B613937}"/>
              </a:ext>
            </a:extLst>
          </p:cNvPr>
          <p:cNvSpPr/>
          <p:nvPr/>
        </p:nvSpPr>
        <p:spPr>
          <a:xfrm>
            <a:off x="4073948" y="1232755"/>
            <a:ext cx="3776181" cy="363037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b="1" dirty="0">
                <a:solidFill>
                  <a:srgbClr val="FF0066"/>
                </a:solidFill>
                <a:latin typeface="Century Gothic" panose="020B0502020202020204" pitchFamily="34" charset="0"/>
              </a:rPr>
              <a:t>Z</a:t>
            </a: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ug</a:t>
            </a:r>
          </a:p>
        </p:txBody>
      </p:sp>
      <p:pic>
        <p:nvPicPr>
          <p:cNvPr id="10" name="Picture 2" descr="Free vector graphics of High speed train">
            <a:extLst>
              <a:ext uri="{FF2B5EF4-FFF2-40B4-BE49-F238E27FC236}">
                <a16:creationId xmlns:a16="http://schemas.microsoft.com/office/drawing/2014/main" id="{EDDDBA89-C007-F273-5F8F-DE9AA175998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53580" y="1865998"/>
            <a:ext cx="2684839" cy="1342420"/>
          </a:xfrm>
          <a:prstGeom prst="rect">
            <a:avLst/>
          </a:prstGeom>
          <a:noFill/>
          <a:extLst>
            <a:ext uri="{909E8E84-426E-40DD-AFC4-6F175D3DCCD1}">
              <a14:hiddenFill xmlns:a14="http://schemas.microsoft.com/office/drawing/2010/main">
                <a:solidFill>
                  <a:srgbClr val="FFFFFF"/>
                </a:solidFill>
              </a14:hiddenFill>
            </a:ext>
          </a:extLst>
        </p:spPr>
      </p:pic>
      <p:sp>
        <p:nvSpPr>
          <p:cNvPr id="11" name="CustomShape 2">
            <a:extLst>
              <a:ext uri="{FF2B5EF4-FFF2-40B4-BE49-F238E27FC236}">
                <a16:creationId xmlns:a16="http://schemas.microsoft.com/office/drawing/2014/main" id="{85682B05-7BA6-0E61-9E69-4F3430134372}"/>
              </a:ext>
            </a:extLst>
          </p:cNvPr>
          <p:cNvSpPr/>
          <p:nvPr/>
        </p:nvSpPr>
        <p:spPr>
          <a:xfrm>
            <a:off x="8640086" y="5048161"/>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defRPr/>
            </a:pPr>
            <a:r>
              <a:rPr lang="en-GB" sz="6600" b="1" noProof="0" dirty="0">
                <a:solidFill>
                  <a:srgbClr val="FF0066"/>
                </a:solidFill>
                <a:latin typeface="Century Gothic" panose="020B0502020202020204" pitchFamily="34" charset="0"/>
              </a:rPr>
              <a:t>z</a:t>
            </a:r>
            <a:r>
              <a:rPr lang="en-GB" sz="6600" spc="-1" dirty="0" err="1">
                <a:solidFill>
                  <a:srgbClr val="002060"/>
                </a:solidFill>
                <a:latin typeface="Century Gothic" panose="020B0502020202020204" pitchFamily="34" charset="0"/>
              </a:rPr>
              <a:t>ehn</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2050" name="Picture 2" descr="Free vector graphics of Man">
            <a:extLst>
              <a:ext uri="{FF2B5EF4-FFF2-40B4-BE49-F238E27FC236}">
                <a16:creationId xmlns:a16="http://schemas.microsoft.com/office/drawing/2014/main" id="{F686D9E0-B9ED-C1A6-814B-D6B9C3995BC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82773" y="1204278"/>
            <a:ext cx="773844" cy="132343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ee vector graphics of Blonde">
            <a:extLst>
              <a:ext uri="{FF2B5EF4-FFF2-40B4-BE49-F238E27FC236}">
                <a16:creationId xmlns:a16="http://schemas.microsoft.com/office/drawing/2014/main" id="{18F9EE59-7D3A-EF59-D3E5-B2592B9880D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587731" y="965396"/>
            <a:ext cx="1352029" cy="1666885"/>
          </a:xfrm>
          <a:prstGeom prst="rect">
            <a:avLst/>
          </a:prstGeom>
          <a:noFill/>
          <a:extLst>
            <a:ext uri="{909E8E84-426E-40DD-AFC4-6F175D3DCCD1}">
              <a14:hiddenFill xmlns:a14="http://schemas.microsoft.com/office/drawing/2010/main">
                <a:solidFill>
                  <a:srgbClr val="FFFFFF"/>
                </a:solidFill>
              </a14:hiddenFill>
            </a:ext>
          </a:extLst>
        </p:spPr>
      </p:pic>
      <p:sp>
        <p:nvSpPr>
          <p:cNvPr id="13" name="CustomShape 2">
            <a:extLst>
              <a:ext uri="{FF2B5EF4-FFF2-40B4-BE49-F238E27FC236}">
                <a16:creationId xmlns:a16="http://schemas.microsoft.com/office/drawing/2014/main" id="{83E3F941-9FB8-60A4-3303-456E0C196E49}"/>
              </a:ext>
            </a:extLst>
          </p:cNvPr>
          <p:cNvSpPr/>
          <p:nvPr/>
        </p:nvSpPr>
        <p:spPr>
          <a:xfrm>
            <a:off x="7616863" y="2421917"/>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defRPr/>
            </a:pPr>
            <a:r>
              <a:rPr lang="en-GB" sz="6600" spc="-1" dirty="0">
                <a:solidFill>
                  <a:srgbClr val="002060"/>
                </a:solidFill>
                <a:latin typeface="Century Gothic" panose="020B0502020202020204" pitchFamily="34" charset="0"/>
              </a:rPr>
              <a:t>Plat</a:t>
            </a:r>
            <a:r>
              <a:rPr lang="en-GB" sz="6600" b="1" noProof="0" dirty="0">
                <a:solidFill>
                  <a:srgbClr val="FF0066"/>
                </a:solidFill>
                <a:latin typeface="Century Gothic" panose="020B0502020202020204" pitchFamily="34" charset="0"/>
              </a:rPr>
              <a:t>z</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2054" name="Picture 6" descr="Free vector graphics of Children's room">
            <a:extLst>
              <a:ext uri="{FF2B5EF4-FFF2-40B4-BE49-F238E27FC236}">
                <a16:creationId xmlns:a16="http://schemas.microsoft.com/office/drawing/2014/main" id="{B8518372-07D0-B2BF-CE06-E5BD3ECE47E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8201" y="3508012"/>
            <a:ext cx="3229580" cy="1752720"/>
          </a:xfrm>
          <a:prstGeom prst="rect">
            <a:avLst/>
          </a:prstGeom>
          <a:noFill/>
          <a:extLst>
            <a:ext uri="{909E8E84-426E-40DD-AFC4-6F175D3DCCD1}">
              <a14:hiddenFill xmlns:a14="http://schemas.microsoft.com/office/drawing/2010/main">
                <a:solidFill>
                  <a:srgbClr val="FFFFFF"/>
                </a:solidFill>
              </a14:hiddenFill>
            </a:ext>
          </a:extLst>
        </p:spPr>
      </p:pic>
      <p:sp>
        <p:nvSpPr>
          <p:cNvPr id="15" name="CustomShape 2">
            <a:extLst>
              <a:ext uri="{FF2B5EF4-FFF2-40B4-BE49-F238E27FC236}">
                <a16:creationId xmlns:a16="http://schemas.microsoft.com/office/drawing/2014/main" id="{9E5BC87F-C351-1071-08B5-81EF7B5EE524}"/>
              </a:ext>
            </a:extLst>
          </p:cNvPr>
          <p:cNvSpPr/>
          <p:nvPr/>
        </p:nvSpPr>
        <p:spPr>
          <a:xfrm>
            <a:off x="676425" y="5260732"/>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defRPr/>
            </a:pPr>
            <a:r>
              <a:rPr lang="en-GB" sz="6600" b="1" dirty="0">
                <a:solidFill>
                  <a:srgbClr val="FF0066"/>
                </a:solidFill>
                <a:latin typeface="Century Gothic" panose="020B0502020202020204" pitchFamily="34" charset="0"/>
              </a:rPr>
              <a:t>Z</a:t>
            </a:r>
            <a:r>
              <a:rPr lang="en-GB" sz="6000" dirty="0">
                <a:solidFill>
                  <a:srgbClr val="002060"/>
                </a:solidFill>
                <a:latin typeface="Century Gothic" panose="020B0502020202020204" pitchFamily="34" charset="0"/>
              </a:rPr>
              <a:t>immer</a:t>
            </a:r>
          </a:p>
        </p:txBody>
      </p:sp>
      <p:pic>
        <p:nvPicPr>
          <p:cNvPr id="2056" name="Picture 8" descr="Free vector graphics of Number">
            <a:extLst>
              <a:ext uri="{FF2B5EF4-FFF2-40B4-BE49-F238E27FC236}">
                <a16:creationId xmlns:a16="http://schemas.microsoft.com/office/drawing/2014/main" id="{D4082511-B6D3-E977-6787-AA1A6DB4298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447328" y="3764499"/>
            <a:ext cx="1679275" cy="1291750"/>
          </a:xfrm>
          <a:prstGeom prst="rect">
            <a:avLst/>
          </a:prstGeom>
          <a:noFill/>
          <a:extLst>
            <a:ext uri="{909E8E84-426E-40DD-AFC4-6F175D3DCCD1}">
              <a14:hiddenFill xmlns:a14="http://schemas.microsoft.com/office/drawing/2010/main">
                <a:solidFill>
                  <a:srgbClr val="FFFFFF"/>
                </a:solidFill>
              </a14:hiddenFill>
            </a:ext>
          </a:extLst>
        </p:spPr>
      </p:pic>
      <p:sp>
        <p:nvSpPr>
          <p:cNvPr id="17" name="CustomShape 2">
            <a:extLst>
              <a:ext uri="{FF2B5EF4-FFF2-40B4-BE49-F238E27FC236}">
                <a16:creationId xmlns:a16="http://schemas.microsoft.com/office/drawing/2014/main" id="{32F563A5-CBAA-85D1-E6E0-D416D959D243}"/>
              </a:ext>
            </a:extLst>
          </p:cNvPr>
          <p:cNvSpPr/>
          <p:nvPr/>
        </p:nvSpPr>
        <p:spPr>
          <a:xfrm>
            <a:off x="368477" y="2201335"/>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defRPr/>
            </a:pPr>
            <a:r>
              <a:rPr lang="en-GB" sz="6600" spc="-1" dirty="0">
                <a:solidFill>
                  <a:srgbClr val="002060"/>
                </a:solidFill>
                <a:latin typeface="Century Gothic" panose="020B0502020202020204" pitchFamily="34" charset="0"/>
              </a:rPr>
              <a:t>sit</a:t>
            </a:r>
            <a:r>
              <a:rPr lang="en-GB" sz="6600" b="1" noProof="0" dirty="0">
                <a:solidFill>
                  <a:srgbClr val="FF0066"/>
                </a:solidFill>
                <a:latin typeface="Century Gothic" panose="020B0502020202020204" pitchFamily="34" charset="0"/>
              </a:rPr>
              <a:t>z</a:t>
            </a:r>
            <a:r>
              <a:rPr lang="en-GB" sz="6600" spc="-1" dirty="0" err="1">
                <a:solidFill>
                  <a:srgbClr val="002060"/>
                </a:solidFill>
                <a:latin typeface="Century Gothic" panose="020B0502020202020204" pitchFamily="34" charset="0"/>
              </a:rPr>
              <a:t>en</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2" name="Rectangle: Rounded Corners 1">
            <a:extLst>
              <a:ext uri="{FF2B5EF4-FFF2-40B4-BE49-F238E27FC236}">
                <a16:creationId xmlns:a16="http://schemas.microsoft.com/office/drawing/2014/main" id="{60F08EB4-775D-4EBA-9EDB-A88223C479E9}"/>
              </a:ext>
            </a:extLst>
          </p:cNvPr>
          <p:cNvSpPr/>
          <p:nvPr/>
        </p:nvSpPr>
        <p:spPr>
          <a:xfrm>
            <a:off x="4645023" y="3758515"/>
            <a:ext cx="2514600" cy="891792"/>
          </a:xfrm>
          <a:prstGeom prst="roundRect">
            <a:avLst/>
          </a:prstGeom>
          <a:solidFill>
            <a:srgbClr val="FFFF00">
              <a:alpha val="26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Rounded Corners 20">
            <a:extLst>
              <a:ext uri="{FF2B5EF4-FFF2-40B4-BE49-F238E27FC236}">
                <a16:creationId xmlns:a16="http://schemas.microsoft.com/office/drawing/2014/main" id="{C1A9600A-D60E-4643-AC3D-D3C7C5BCF2A5}"/>
              </a:ext>
            </a:extLst>
          </p:cNvPr>
          <p:cNvSpPr/>
          <p:nvPr/>
        </p:nvSpPr>
        <p:spPr>
          <a:xfrm>
            <a:off x="544019" y="5376023"/>
            <a:ext cx="3293761" cy="891792"/>
          </a:xfrm>
          <a:prstGeom prst="roundRect">
            <a:avLst/>
          </a:prstGeom>
          <a:solidFill>
            <a:srgbClr val="FFFF00">
              <a:alpha val="26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21">
            <a:extLst>
              <a:ext uri="{FF2B5EF4-FFF2-40B4-BE49-F238E27FC236}">
                <a16:creationId xmlns:a16="http://schemas.microsoft.com/office/drawing/2014/main" id="{6B0F6026-1D71-47B9-8BAF-9369EA14F01B}"/>
              </a:ext>
            </a:extLst>
          </p:cNvPr>
          <p:cNvSpPr/>
          <p:nvPr/>
        </p:nvSpPr>
        <p:spPr>
          <a:xfrm>
            <a:off x="8028573" y="2502307"/>
            <a:ext cx="2514600" cy="891792"/>
          </a:xfrm>
          <a:prstGeom prst="roundRect">
            <a:avLst/>
          </a:prstGeom>
          <a:solidFill>
            <a:srgbClr val="FFFF00">
              <a:alpha val="26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ed Rectangular Callout 24">
            <a:extLst>
              <a:ext uri="{FF2B5EF4-FFF2-40B4-BE49-F238E27FC236}">
                <a16:creationId xmlns:a16="http://schemas.microsoft.com/office/drawing/2014/main" id="{96B8CECF-BB5D-9B4E-74D9-C87F5D7E6244}"/>
              </a:ext>
            </a:extLst>
          </p:cNvPr>
          <p:cNvSpPr/>
          <p:nvPr/>
        </p:nvSpPr>
        <p:spPr>
          <a:xfrm>
            <a:off x="1700384" y="35840"/>
            <a:ext cx="4395615" cy="1111311"/>
          </a:xfrm>
          <a:prstGeom prst="wedgeRoundRectCallout">
            <a:avLst>
              <a:gd name="adj1" fmla="val -22646"/>
              <a:gd name="adj2" fmla="val 94520"/>
              <a:gd name="adj3" fmla="val 16667"/>
            </a:avLst>
          </a:prstGeom>
          <a:solidFill>
            <a:srgbClr val="002060"/>
          </a:solidFill>
          <a:ln w="12700" cap="flat" cmpd="sng" algn="ctr">
            <a:noFill/>
            <a:prstDash val="solid"/>
            <a:miter lim="800000"/>
          </a:ln>
          <a:effectLst/>
        </p:spPr>
        <p:txBody>
          <a:bodyPr rtlCol="0" anchor="ctr"/>
          <a:lstStyle/>
          <a:p>
            <a:pPr lvl="0" algn="ctr">
              <a:defRPr/>
            </a:pPr>
            <a:r>
              <a:rPr lang="en-US" sz="2400" dirty="0">
                <a:solidFill>
                  <a:prstClr val="white"/>
                </a:solidFill>
                <a:latin typeface="Century Gothic" panose="020B0502020202020204" pitchFamily="34" charset="0"/>
              </a:rPr>
              <a:t>Which words are nouns?</a:t>
            </a:r>
            <a:br>
              <a:rPr lang="en-US" sz="2400" dirty="0">
                <a:solidFill>
                  <a:prstClr val="white"/>
                </a:solidFill>
                <a:latin typeface="Century Gothic" panose="020B0502020202020204" pitchFamily="34" charset="0"/>
              </a:rPr>
            </a:br>
            <a:r>
              <a:rPr lang="en-US" sz="2400" dirty="0">
                <a:solidFill>
                  <a:prstClr val="white"/>
                </a:solidFill>
                <a:latin typeface="Century Gothic" panose="020B0502020202020204" pitchFamily="34" charset="0"/>
              </a:rPr>
              <a:t>How do you know?</a:t>
            </a:r>
            <a:endParaRPr lang="en-GB" sz="24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72199649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10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1_W10_2.4.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1_W10_2.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5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T1_W10_2.6.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5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T1_W10_2.7.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5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1" presetClass="entr" presetSubtype="1" fill="hold" grpId="0" nodeType="click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wheel(1)">
                                      <p:cBhvr>
                                        <p:cTn id="51" dur="2000"/>
                                        <p:tgtEl>
                                          <p:spTgt spid="2"/>
                                        </p:tgtEl>
                                      </p:cBhvr>
                                    </p:animEffect>
                                  </p:childTnLst>
                                </p:cTn>
                              </p:par>
                            </p:childTnLst>
                          </p:cTn>
                        </p:par>
                      </p:childTnLst>
                    </p:cTn>
                  </p:par>
                  <p:par>
                    <p:cTn id="52" fill="hold">
                      <p:stCondLst>
                        <p:cond delay="indefinite"/>
                      </p:stCondLst>
                      <p:childTnLst>
                        <p:par>
                          <p:cTn id="53" fill="hold">
                            <p:stCondLst>
                              <p:cond delay="0"/>
                            </p:stCondLst>
                            <p:childTnLst>
                              <p:par>
                                <p:cTn id="54" presetID="21" presetClass="entr" presetSubtype="1"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wheel(1)">
                                      <p:cBhvr>
                                        <p:cTn id="56" dur="2000"/>
                                        <p:tgtEl>
                                          <p:spTgt spid="21"/>
                                        </p:tgtEl>
                                      </p:cBhvr>
                                    </p:animEffect>
                                  </p:childTnLst>
                                </p:cTn>
                              </p:par>
                            </p:childTnLst>
                          </p:cTn>
                        </p:par>
                      </p:childTnLst>
                    </p:cTn>
                  </p:par>
                  <p:par>
                    <p:cTn id="57" fill="hold">
                      <p:stCondLst>
                        <p:cond delay="indefinite"/>
                      </p:stCondLst>
                      <p:childTnLst>
                        <p:par>
                          <p:cTn id="58" fill="hold">
                            <p:stCondLst>
                              <p:cond delay="0"/>
                            </p:stCondLst>
                            <p:childTnLst>
                              <p:par>
                                <p:cTn id="59" presetID="21" presetClass="entr" presetSubtype="1"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wheel(1)">
                                      <p:cBhvr>
                                        <p:cTn id="61"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21" grpId="0" animBg="1"/>
      <p:bldP spid="22" grpId="0" animBg="1"/>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3819" y="1132983"/>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0"/>
            <a:ext cx="81828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mn-ea"/>
                <a:cs typeface="+mn-cs"/>
              </a:rPr>
              <a:t>[z]</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2069" y="1100325"/>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12" name="Picture 11" descr="Icon&#10;&#10;Description automatically generated">
            <a:extLst>
              <a:ext uri="{FF2B5EF4-FFF2-40B4-BE49-F238E27FC236}">
                <a16:creationId xmlns:a16="http://schemas.microsoft.com/office/drawing/2014/main" id="{957C4FD2-6F61-444C-A1BA-3D28A91C21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4319" y="84725"/>
            <a:ext cx="1579001" cy="963251"/>
          </a:xfrm>
          <a:prstGeom prst="rect">
            <a:avLst/>
          </a:prstGeom>
        </p:spPr>
      </p:pic>
      <p:sp>
        <p:nvSpPr>
          <p:cNvPr id="17" name="Speech Bubble: Rectangle with Corners Rounded 16">
            <a:hlinkClick r:id="" action="ppaction://noaction">
              <a:snd r:embed="rId4" name="T1_W10_4.1.wav"/>
            </a:hlinkClick>
            <a:extLst>
              <a:ext uri="{FF2B5EF4-FFF2-40B4-BE49-F238E27FC236}">
                <a16:creationId xmlns:a16="http://schemas.microsoft.com/office/drawing/2014/main" id="{19F8E2CC-8F6E-4153-B1E5-63F8D666574E}"/>
              </a:ext>
            </a:extLst>
          </p:cNvPr>
          <p:cNvSpPr/>
          <p:nvPr/>
        </p:nvSpPr>
        <p:spPr>
          <a:xfrm>
            <a:off x="1507675" y="109042"/>
            <a:ext cx="3231926"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pic>
        <p:nvPicPr>
          <p:cNvPr id="18" name="Graphic 17" descr="Teacher">
            <a:extLst>
              <a:ext uri="{FF2B5EF4-FFF2-40B4-BE49-F238E27FC236}">
                <a16:creationId xmlns:a16="http://schemas.microsoft.com/office/drawing/2014/main" id="{2FFB5C48-B045-4C28-8118-63AE3219994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1755" y="-74234"/>
            <a:ext cx="914400" cy="914400"/>
          </a:xfrm>
          <a:prstGeom prst="rect">
            <a:avLst/>
          </a:prstGeom>
        </p:spPr>
      </p:pic>
      <p:sp>
        <p:nvSpPr>
          <p:cNvPr id="15" name="CustomShape 6">
            <a:hlinkClick r:id="" action="ppaction://noaction">
              <a:snd r:embed="rId4" name="T1_W10_4.1.wav"/>
            </a:hlinkClick>
            <a:extLst>
              <a:ext uri="{FF2B5EF4-FFF2-40B4-BE49-F238E27FC236}">
                <a16:creationId xmlns:a16="http://schemas.microsoft.com/office/drawing/2014/main" id="{76EA0DC1-EFD3-4A65-8DC5-2DAE9E183631}"/>
              </a:ext>
            </a:extLst>
          </p:cNvPr>
          <p:cNvSpPr/>
          <p:nvPr/>
        </p:nvSpPr>
        <p:spPr>
          <a:xfrm>
            <a:off x="1598634" y="124204"/>
            <a:ext cx="3203532"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Sag die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Namen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9" name="Oval 18">
            <a:extLst>
              <a:ext uri="{FF2B5EF4-FFF2-40B4-BE49-F238E27FC236}">
                <a16:creationId xmlns:a16="http://schemas.microsoft.com/office/drawing/2014/main" id="{DFEF4F83-DC74-45F0-B2FD-555335917BB9}"/>
              </a:ext>
            </a:extLst>
          </p:cNvPr>
          <p:cNvSpPr/>
          <p:nvPr/>
        </p:nvSpPr>
        <p:spPr>
          <a:xfrm>
            <a:off x="10007264" y="4115551"/>
            <a:ext cx="856282" cy="720900"/>
          </a:xfrm>
          <a:prstGeom prst="ellipse">
            <a:avLst/>
          </a:prstGeom>
          <a:solidFill>
            <a:srgbClr val="FFFF00"/>
          </a:solidFill>
          <a:ln w="25400" cap="flat" cmpd="sng" algn="ctr">
            <a:solidFill>
              <a:srgbClr val="FFFF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sp>
        <p:nvSpPr>
          <p:cNvPr id="20" name="Oval 19">
            <a:extLst>
              <a:ext uri="{FF2B5EF4-FFF2-40B4-BE49-F238E27FC236}">
                <a16:creationId xmlns:a16="http://schemas.microsoft.com/office/drawing/2014/main" id="{0C7F136D-9CE6-4637-9485-943E10521DEF}"/>
              </a:ext>
            </a:extLst>
          </p:cNvPr>
          <p:cNvSpPr/>
          <p:nvPr/>
        </p:nvSpPr>
        <p:spPr>
          <a:xfrm>
            <a:off x="7117155" y="4089686"/>
            <a:ext cx="856282" cy="720900"/>
          </a:xfrm>
          <a:prstGeom prst="ellipse">
            <a:avLst/>
          </a:prstGeom>
          <a:solidFill>
            <a:srgbClr val="FFFF00"/>
          </a:solidFill>
          <a:ln w="25400" cap="flat" cmpd="sng" algn="ctr">
            <a:solidFill>
              <a:srgbClr val="FFFF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sp>
        <p:nvSpPr>
          <p:cNvPr id="21" name="Oval 20">
            <a:extLst>
              <a:ext uri="{FF2B5EF4-FFF2-40B4-BE49-F238E27FC236}">
                <a16:creationId xmlns:a16="http://schemas.microsoft.com/office/drawing/2014/main" id="{832E6194-D258-4CF0-8C48-E4B1C48CD297}"/>
              </a:ext>
            </a:extLst>
          </p:cNvPr>
          <p:cNvSpPr/>
          <p:nvPr/>
        </p:nvSpPr>
        <p:spPr>
          <a:xfrm>
            <a:off x="4271397" y="4115551"/>
            <a:ext cx="856282" cy="720900"/>
          </a:xfrm>
          <a:prstGeom prst="ellipse">
            <a:avLst/>
          </a:prstGeom>
          <a:solidFill>
            <a:srgbClr val="FFFF00"/>
          </a:solidFill>
          <a:ln w="25400" cap="flat" cmpd="sng" algn="ctr">
            <a:solidFill>
              <a:srgbClr val="FFFF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sp>
        <p:nvSpPr>
          <p:cNvPr id="22" name="Oval 21">
            <a:extLst>
              <a:ext uri="{FF2B5EF4-FFF2-40B4-BE49-F238E27FC236}">
                <a16:creationId xmlns:a16="http://schemas.microsoft.com/office/drawing/2014/main" id="{57373913-0C21-4ABB-82CF-58CEF308D98E}"/>
              </a:ext>
            </a:extLst>
          </p:cNvPr>
          <p:cNvSpPr/>
          <p:nvPr/>
        </p:nvSpPr>
        <p:spPr>
          <a:xfrm>
            <a:off x="1394549" y="4080926"/>
            <a:ext cx="856282" cy="720900"/>
          </a:xfrm>
          <a:prstGeom prst="ellipse">
            <a:avLst/>
          </a:prstGeom>
          <a:solidFill>
            <a:srgbClr val="FFFF00"/>
          </a:solidFill>
          <a:ln w="25400" cap="flat" cmpd="sng" algn="ctr">
            <a:solidFill>
              <a:srgbClr val="FFFF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sp>
        <p:nvSpPr>
          <p:cNvPr id="23" name="Oval 22">
            <a:extLst>
              <a:ext uri="{FF2B5EF4-FFF2-40B4-BE49-F238E27FC236}">
                <a16:creationId xmlns:a16="http://schemas.microsoft.com/office/drawing/2014/main" id="{53A21A3D-582C-4E06-9CA6-2A8CC77327A1}"/>
              </a:ext>
            </a:extLst>
          </p:cNvPr>
          <p:cNvSpPr/>
          <p:nvPr/>
        </p:nvSpPr>
        <p:spPr>
          <a:xfrm>
            <a:off x="10176641" y="1635238"/>
            <a:ext cx="856282" cy="720900"/>
          </a:xfrm>
          <a:prstGeom prst="ellipse">
            <a:avLst/>
          </a:prstGeom>
          <a:solidFill>
            <a:srgbClr val="FFFF00"/>
          </a:solidFill>
          <a:ln w="25400" cap="flat" cmpd="sng" algn="ctr">
            <a:solidFill>
              <a:srgbClr val="FFFF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sp>
        <p:nvSpPr>
          <p:cNvPr id="25" name="Oval 24">
            <a:extLst>
              <a:ext uri="{FF2B5EF4-FFF2-40B4-BE49-F238E27FC236}">
                <a16:creationId xmlns:a16="http://schemas.microsoft.com/office/drawing/2014/main" id="{9C5DA93F-6E75-44B4-B2AE-A70392624DF5}"/>
              </a:ext>
            </a:extLst>
          </p:cNvPr>
          <p:cNvSpPr/>
          <p:nvPr/>
        </p:nvSpPr>
        <p:spPr>
          <a:xfrm>
            <a:off x="4172459" y="1627093"/>
            <a:ext cx="856282" cy="720900"/>
          </a:xfrm>
          <a:prstGeom prst="ellipse">
            <a:avLst/>
          </a:prstGeom>
          <a:solidFill>
            <a:srgbClr val="FFFF00"/>
          </a:solidFill>
          <a:ln w="25400" cap="flat" cmpd="sng" algn="ctr">
            <a:solidFill>
              <a:srgbClr val="FFFF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sp>
        <p:nvSpPr>
          <p:cNvPr id="26" name="Oval 25">
            <a:extLst>
              <a:ext uri="{FF2B5EF4-FFF2-40B4-BE49-F238E27FC236}">
                <a16:creationId xmlns:a16="http://schemas.microsoft.com/office/drawing/2014/main" id="{FCE28F42-B8E0-4D01-9C8C-B7D9D470C4E1}"/>
              </a:ext>
            </a:extLst>
          </p:cNvPr>
          <p:cNvSpPr/>
          <p:nvPr/>
        </p:nvSpPr>
        <p:spPr>
          <a:xfrm>
            <a:off x="7117155" y="1630354"/>
            <a:ext cx="856282" cy="720900"/>
          </a:xfrm>
          <a:prstGeom prst="ellipse">
            <a:avLst/>
          </a:prstGeom>
          <a:solidFill>
            <a:srgbClr val="FFFF00"/>
          </a:solidFill>
          <a:ln w="25400" cap="flat" cmpd="sng" algn="ctr">
            <a:solidFill>
              <a:srgbClr val="FFFF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sp>
        <p:nvSpPr>
          <p:cNvPr id="27" name="Oval 26">
            <a:extLst>
              <a:ext uri="{FF2B5EF4-FFF2-40B4-BE49-F238E27FC236}">
                <a16:creationId xmlns:a16="http://schemas.microsoft.com/office/drawing/2014/main" id="{E347257F-859B-4076-84D1-B5071FA30109}"/>
              </a:ext>
            </a:extLst>
          </p:cNvPr>
          <p:cNvSpPr/>
          <p:nvPr/>
        </p:nvSpPr>
        <p:spPr>
          <a:xfrm>
            <a:off x="1384051" y="1617349"/>
            <a:ext cx="856282" cy="720900"/>
          </a:xfrm>
          <a:prstGeom prst="ellipse">
            <a:avLst/>
          </a:prstGeom>
          <a:solidFill>
            <a:srgbClr val="FFFF00"/>
          </a:solidFill>
          <a:ln w="25400" cap="flat" cmpd="sng" algn="ctr">
            <a:solidFill>
              <a:srgbClr val="FFFF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graphicFrame>
        <p:nvGraphicFramePr>
          <p:cNvPr id="29" name="Table 2">
            <a:extLst>
              <a:ext uri="{FF2B5EF4-FFF2-40B4-BE49-F238E27FC236}">
                <a16:creationId xmlns:a16="http://schemas.microsoft.com/office/drawing/2014/main" id="{E6A2305D-EFE6-44B2-BC79-B940DC440B61}"/>
              </a:ext>
            </a:extLst>
          </p:cNvPr>
          <p:cNvGraphicFramePr>
            <a:graphicFrameLocks noGrp="1"/>
          </p:cNvGraphicFramePr>
          <p:nvPr/>
        </p:nvGraphicFramePr>
        <p:xfrm>
          <a:off x="377092" y="1565620"/>
          <a:ext cx="11437816" cy="4992204"/>
        </p:xfrm>
        <a:graphic>
          <a:graphicData uri="http://schemas.openxmlformats.org/drawingml/2006/table">
            <a:tbl>
              <a:tblPr firstRow="1" bandRow="1"/>
              <a:tblGrid>
                <a:gridCol w="2859454">
                  <a:extLst>
                    <a:ext uri="{9D8B030D-6E8A-4147-A177-3AD203B41FA5}">
                      <a16:colId xmlns:a16="http://schemas.microsoft.com/office/drawing/2014/main" val="1642607528"/>
                    </a:ext>
                  </a:extLst>
                </a:gridCol>
                <a:gridCol w="2859454">
                  <a:extLst>
                    <a:ext uri="{9D8B030D-6E8A-4147-A177-3AD203B41FA5}">
                      <a16:colId xmlns:a16="http://schemas.microsoft.com/office/drawing/2014/main" val="3900195805"/>
                    </a:ext>
                  </a:extLst>
                </a:gridCol>
                <a:gridCol w="2859454">
                  <a:extLst>
                    <a:ext uri="{9D8B030D-6E8A-4147-A177-3AD203B41FA5}">
                      <a16:colId xmlns:a16="http://schemas.microsoft.com/office/drawing/2014/main" val="3264315891"/>
                    </a:ext>
                  </a:extLst>
                </a:gridCol>
                <a:gridCol w="2859454">
                  <a:extLst>
                    <a:ext uri="{9D8B030D-6E8A-4147-A177-3AD203B41FA5}">
                      <a16:colId xmlns:a16="http://schemas.microsoft.com/office/drawing/2014/main" val="1026796891"/>
                    </a:ext>
                  </a:extLst>
                </a:gridCol>
              </a:tblGrid>
              <a:tr h="2496102">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37577364"/>
                  </a:ext>
                </a:extLst>
              </a:tr>
              <a:tr h="2496102">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30904177"/>
                  </a:ext>
                </a:extLst>
              </a:tr>
            </a:tbl>
          </a:graphicData>
        </a:graphic>
      </p:graphicFrame>
      <p:sp>
        <p:nvSpPr>
          <p:cNvPr id="31" name="Rectangle: Rounded Corners 30">
            <a:hlinkClick r:id="" action="ppaction://noaction">
              <a:snd r:embed="rId7" name="T1_W10_4.2.wav"/>
            </a:hlinkClick>
            <a:extLst>
              <a:ext uri="{FF2B5EF4-FFF2-40B4-BE49-F238E27FC236}">
                <a16:creationId xmlns:a16="http://schemas.microsoft.com/office/drawing/2014/main" id="{EF61C890-24AA-4059-9032-65A6FB4CB5DC}"/>
              </a:ext>
            </a:extLst>
          </p:cNvPr>
          <p:cNvSpPr/>
          <p:nvPr/>
        </p:nvSpPr>
        <p:spPr>
          <a:xfrm>
            <a:off x="423984" y="3429001"/>
            <a:ext cx="2776416" cy="592014"/>
          </a:xfrm>
          <a:prstGeom prst="roundRect">
            <a:avLst/>
          </a:prstGeom>
          <a:solidFill>
            <a:srgbClr val="2994B2"/>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prstClr val="white"/>
                </a:solidFill>
                <a:effectLst/>
                <a:uLnTx/>
                <a:uFillTx/>
                <a:latin typeface="Arial"/>
              </a:rPr>
              <a:t>Zelda</a:t>
            </a:r>
          </a:p>
        </p:txBody>
      </p:sp>
      <p:sp>
        <p:nvSpPr>
          <p:cNvPr id="32" name="Rectangle: Rounded Corners 31">
            <a:hlinkClick r:id="" action="ppaction://noaction">
              <a:snd r:embed="rId8" name="T1_W10_4.3.wav"/>
            </a:hlinkClick>
            <a:extLst>
              <a:ext uri="{FF2B5EF4-FFF2-40B4-BE49-F238E27FC236}">
                <a16:creationId xmlns:a16="http://schemas.microsoft.com/office/drawing/2014/main" id="{1C5A07EA-151C-4006-8FD8-0AF914EB45A2}"/>
              </a:ext>
            </a:extLst>
          </p:cNvPr>
          <p:cNvSpPr/>
          <p:nvPr/>
        </p:nvSpPr>
        <p:spPr>
          <a:xfrm>
            <a:off x="3272692" y="3429000"/>
            <a:ext cx="2776416" cy="592014"/>
          </a:xfrm>
          <a:prstGeom prst="roundRect">
            <a:avLst/>
          </a:prstGeom>
          <a:solidFill>
            <a:srgbClr val="2994B2"/>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prstClr val="white"/>
                </a:solidFill>
                <a:effectLst/>
                <a:uLnTx/>
                <a:uFillTx/>
                <a:latin typeface="Arial"/>
              </a:rPr>
              <a:t>Moritz</a:t>
            </a:r>
          </a:p>
        </p:txBody>
      </p:sp>
      <p:sp>
        <p:nvSpPr>
          <p:cNvPr id="36" name="Rectangle: Rounded Corners 35">
            <a:hlinkClick r:id="" action="ppaction://noaction">
              <a:snd r:embed="rId9" name="T1_W10_4.4.wav"/>
            </a:hlinkClick>
            <a:extLst>
              <a:ext uri="{FF2B5EF4-FFF2-40B4-BE49-F238E27FC236}">
                <a16:creationId xmlns:a16="http://schemas.microsoft.com/office/drawing/2014/main" id="{3A3B1016-78B9-43F2-9DA4-E6283AF178ED}"/>
              </a:ext>
            </a:extLst>
          </p:cNvPr>
          <p:cNvSpPr/>
          <p:nvPr/>
        </p:nvSpPr>
        <p:spPr>
          <a:xfrm>
            <a:off x="6143869" y="3429000"/>
            <a:ext cx="2776416" cy="592014"/>
          </a:xfrm>
          <a:prstGeom prst="roundRect">
            <a:avLst/>
          </a:prstGeom>
          <a:solidFill>
            <a:srgbClr val="2994B2"/>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prstClr val="white"/>
                </a:solidFill>
                <a:effectLst/>
                <a:uLnTx/>
                <a:uFillTx/>
                <a:latin typeface="Arial"/>
              </a:rPr>
              <a:t>Franziska</a:t>
            </a:r>
          </a:p>
        </p:txBody>
      </p:sp>
      <p:sp>
        <p:nvSpPr>
          <p:cNvPr id="37" name="Rectangle: Rounded Corners 36">
            <a:hlinkClick r:id="" action="ppaction://noaction">
              <a:snd r:embed="rId10" name="T1_W10_4.5.wav"/>
            </a:hlinkClick>
            <a:extLst>
              <a:ext uri="{FF2B5EF4-FFF2-40B4-BE49-F238E27FC236}">
                <a16:creationId xmlns:a16="http://schemas.microsoft.com/office/drawing/2014/main" id="{6019DC27-5089-432A-8218-AF3212E25B32}"/>
              </a:ext>
            </a:extLst>
          </p:cNvPr>
          <p:cNvSpPr/>
          <p:nvPr/>
        </p:nvSpPr>
        <p:spPr>
          <a:xfrm>
            <a:off x="9015046" y="3429000"/>
            <a:ext cx="2776416" cy="592014"/>
          </a:xfrm>
          <a:prstGeom prst="roundRect">
            <a:avLst/>
          </a:prstGeom>
          <a:solidFill>
            <a:srgbClr val="2994B2"/>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prstClr val="white"/>
                </a:solidFill>
                <a:effectLst/>
                <a:uLnTx/>
                <a:uFillTx/>
                <a:latin typeface="Arial"/>
              </a:rPr>
              <a:t>Franz</a:t>
            </a:r>
          </a:p>
        </p:txBody>
      </p:sp>
      <p:sp>
        <p:nvSpPr>
          <p:cNvPr id="42" name="Rectangle: Rounded Corners 41">
            <a:hlinkClick r:id="" action="ppaction://noaction">
              <a:snd r:embed="rId11" name="T1_W10_4.6.wav"/>
            </a:hlinkClick>
            <a:extLst>
              <a:ext uri="{FF2B5EF4-FFF2-40B4-BE49-F238E27FC236}">
                <a16:creationId xmlns:a16="http://schemas.microsoft.com/office/drawing/2014/main" id="{BB6D4058-AE46-42CB-B366-04D209CA2FE2}"/>
              </a:ext>
            </a:extLst>
          </p:cNvPr>
          <p:cNvSpPr/>
          <p:nvPr/>
        </p:nvSpPr>
        <p:spPr>
          <a:xfrm>
            <a:off x="423984" y="5930641"/>
            <a:ext cx="2776416" cy="592014"/>
          </a:xfrm>
          <a:prstGeom prst="roundRect">
            <a:avLst/>
          </a:prstGeom>
          <a:solidFill>
            <a:srgbClr val="2994B2"/>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prstClr val="white"/>
                </a:solidFill>
                <a:effectLst/>
                <a:uLnTx/>
                <a:uFillTx/>
                <a:latin typeface="Arial"/>
              </a:rPr>
              <a:t>Zander</a:t>
            </a:r>
          </a:p>
        </p:txBody>
      </p:sp>
      <p:sp>
        <p:nvSpPr>
          <p:cNvPr id="43" name="Rectangle: Rounded Corners 42">
            <a:hlinkClick r:id="" action="ppaction://noaction">
              <a:snd r:embed="rId12" name="T1_W10_4.7.wav"/>
            </a:hlinkClick>
            <a:extLst>
              <a:ext uri="{FF2B5EF4-FFF2-40B4-BE49-F238E27FC236}">
                <a16:creationId xmlns:a16="http://schemas.microsoft.com/office/drawing/2014/main" id="{D8FD1782-2F44-448C-8192-49D418356F4B}"/>
              </a:ext>
            </a:extLst>
          </p:cNvPr>
          <p:cNvSpPr/>
          <p:nvPr/>
        </p:nvSpPr>
        <p:spPr>
          <a:xfrm>
            <a:off x="3272692" y="5930640"/>
            <a:ext cx="2776416" cy="592014"/>
          </a:xfrm>
          <a:prstGeom prst="roundRect">
            <a:avLst/>
          </a:prstGeom>
          <a:solidFill>
            <a:srgbClr val="2994B2"/>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prstClr val="white"/>
                </a:solidFill>
                <a:effectLst/>
                <a:uLnTx/>
                <a:uFillTx/>
                <a:latin typeface="Arial"/>
              </a:rPr>
              <a:t>Lorenz</a:t>
            </a:r>
          </a:p>
        </p:txBody>
      </p:sp>
      <p:sp>
        <p:nvSpPr>
          <p:cNvPr id="44" name="Rectangle: Rounded Corners 43">
            <a:hlinkClick r:id="" action="ppaction://noaction">
              <a:snd r:embed="rId13" name="T1_W10_4.8.wav"/>
            </a:hlinkClick>
            <a:extLst>
              <a:ext uri="{FF2B5EF4-FFF2-40B4-BE49-F238E27FC236}">
                <a16:creationId xmlns:a16="http://schemas.microsoft.com/office/drawing/2014/main" id="{2E4AE312-265B-41DD-917F-4AE9613BC168}"/>
              </a:ext>
            </a:extLst>
          </p:cNvPr>
          <p:cNvSpPr/>
          <p:nvPr/>
        </p:nvSpPr>
        <p:spPr>
          <a:xfrm>
            <a:off x="6143869" y="5930640"/>
            <a:ext cx="2776416" cy="592014"/>
          </a:xfrm>
          <a:prstGeom prst="roundRect">
            <a:avLst/>
          </a:prstGeom>
          <a:solidFill>
            <a:srgbClr val="2994B2"/>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prstClr val="white"/>
                </a:solidFill>
                <a:effectLst/>
                <a:uLnTx/>
                <a:uFillTx/>
                <a:latin typeface="Arial"/>
              </a:rPr>
              <a:t>Zara</a:t>
            </a:r>
          </a:p>
        </p:txBody>
      </p:sp>
      <p:sp>
        <p:nvSpPr>
          <p:cNvPr id="45" name="Rectangle: Rounded Corners 44">
            <a:hlinkClick r:id="" action="ppaction://noaction">
              <a:snd r:embed="rId14" name="T1_W10_4.9.wav"/>
            </a:hlinkClick>
            <a:extLst>
              <a:ext uri="{FF2B5EF4-FFF2-40B4-BE49-F238E27FC236}">
                <a16:creationId xmlns:a16="http://schemas.microsoft.com/office/drawing/2014/main" id="{3D1AA35E-6E86-41C9-A6F3-1E826A769BAF}"/>
              </a:ext>
            </a:extLst>
          </p:cNvPr>
          <p:cNvSpPr/>
          <p:nvPr/>
        </p:nvSpPr>
        <p:spPr>
          <a:xfrm>
            <a:off x="9015046" y="5930640"/>
            <a:ext cx="2776416" cy="592014"/>
          </a:xfrm>
          <a:prstGeom prst="roundRect">
            <a:avLst/>
          </a:prstGeom>
          <a:solidFill>
            <a:srgbClr val="2994B2"/>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err="1">
                <a:ln>
                  <a:noFill/>
                </a:ln>
                <a:solidFill>
                  <a:prstClr val="white"/>
                </a:solidFill>
                <a:effectLst/>
                <a:uLnTx/>
                <a:uFillTx/>
                <a:latin typeface="Arial"/>
              </a:rPr>
              <a:t>Aliz</a:t>
            </a:r>
            <a:endParaRPr kumimoji="0" lang="en-GB" sz="2800" b="1" i="0" u="none" strike="noStrike" kern="0" cap="none" spc="0" normalizeH="0" baseline="0" noProof="0" dirty="0">
              <a:ln>
                <a:noFill/>
              </a:ln>
              <a:solidFill>
                <a:prstClr val="white"/>
              </a:solidFill>
              <a:effectLst/>
              <a:uLnTx/>
              <a:uFillTx/>
              <a:latin typeface="Arial"/>
            </a:endParaRPr>
          </a:p>
        </p:txBody>
      </p:sp>
      <p:pic>
        <p:nvPicPr>
          <p:cNvPr id="46" name="Picture 45" descr="Shape&#10;&#10;Description automatically generated with low confidence">
            <a:extLst>
              <a:ext uri="{FF2B5EF4-FFF2-40B4-BE49-F238E27FC236}">
                <a16:creationId xmlns:a16="http://schemas.microsoft.com/office/drawing/2014/main" id="{E196FDCA-D7D0-428A-A8DF-E3BF7ECB5679}"/>
              </a:ext>
            </a:extLst>
          </p:cNvPr>
          <p:cNvPicPr>
            <a:picLocks noChangeAspect="1"/>
          </p:cNvPicPr>
          <p:nvPr/>
        </p:nvPicPr>
        <p:blipFill rotWithShape="1">
          <a:blip r:embed="rId15">
            <a:duotone>
              <a:srgbClr val="36AFCE">
                <a:shade val="45000"/>
                <a:satMod val="135000"/>
              </a:srgbClr>
              <a:prstClr val="white"/>
            </a:duotone>
            <a:extLst>
              <a:ext uri="{28A0092B-C50C-407E-A947-70E740481C1C}">
                <a14:useLocalDpi xmlns:a14="http://schemas.microsoft.com/office/drawing/2010/main" val="0"/>
              </a:ext>
            </a:extLst>
          </a:blip>
          <a:srcRect b="35324"/>
          <a:stretch/>
        </p:blipFill>
        <p:spPr>
          <a:xfrm>
            <a:off x="1040162" y="1606747"/>
            <a:ext cx="1374792" cy="1778325"/>
          </a:xfrm>
          <a:prstGeom prst="rect">
            <a:avLst/>
          </a:prstGeom>
        </p:spPr>
      </p:pic>
      <p:pic>
        <p:nvPicPr>
          <p:cNvPr id="47" name="Graphic 46" descr="Man with solid fill">
            <a:extLst>
              <a:ext uri="{FF2B5EF4-FFF2-40B4-BE49-F238E27FC236}">
                <a16:creationId xmlns:a16="http://schemas.microsoft.com/office/drawing/2014/main" id="{37010F1A-0EED-4DE2-B0BA-86B28D6FF21D}"/>
              </a:ext>
            </a:extLst>
          </p:cNvPr>
          <p:cNvPicPr>
            <a:picLocks noChangeAspect="1"/>
          </p:cNvPicPr>
          <p:nvPr/>
        </p:nvPicPr>
        <p:blipFill rotWithShape="1">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b="56880"/>
          <a:stretch/>
        </p:blipFill>
        <p:spPr>
          <a:xfrm>
            <a:off x="575896" y="2327647"/>
            <a:ext cx="2472592" cy="1066185"/>
          </a:xfrm>
          <a:prstGeom prst="rect">
            <a:avLst/>
          </a:prstGeom>
        </p:spPr>
      </p:pic>
      <p:pic>
        <p:nvPicPr>
          <p:cNvPr id="48" name="Graphic 47" descr="Man with solid fill">
            <a:extLst>
              <a:ext uri="{FF2B5EF4-FFF2-40B4-BE49-F238E27FC236}">
                <a16:creationId xmlns:a16="http://schemas.microsoft.com/office/drawing/2014/main" id="{F284D192-2F50-432C-9EAB-0EE2B673601A}"/>
              </a:ext>
            </a:extLst>
          </p:cNvPr>
          <p:cNvPicPr>
            <a:picLocks noChangeAspect="1"/>
          </p:cNvPicPr>
          <p:nvPr/>
        </p:nvPicPr>
        <p:blipFill rotWithShape="1">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b="56880"/>
          <a:stretch/>
        </p:blipFill>
        <p:spPr>
          <a:xfrm>
            <a:off x="3406043" y="2318887"/>
            <a:ext cx="2472592" cy="1066185"/>
          </a:xfrm>
          <a:prstGeom prst="rect">
            <a:avLst/>
          </a:prstGeom>
        </p:spPr>
      </p:pic>
      <p:pic>
        <p:nvPicPr>
          <p:cNvPr id="49" name="Graphic 48" descr="Man with solid fill">
            <a:extLst>
              <a:ext uri="{FF2B5EF4-FFF2-40B4-BE49-F238E27FC236}">
                <a16:creationId xmlns:a16="http://schemas.microsoft.com/office/drawing/2014/main" id="{DDC33C29-EAAE-48BF-ADDE-DCF704053233}"/>
              </a:ext>
            </a:extLst>
          </p:cNvPr>
          <p:cNvPicPr>
            <a:picLocks noChangeAspect="1"/>
          </p:cNvPicPr>
          <p:nvPr/>
        </p:nvPicPr>
        <p:blipFill rotWithShape="1">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b="56880"/>
          <a:stretch/>
        </p:blipFill>
        <p:spPr>
          <a:xfrm>
            <a:off x="6295781" y="2318886"/>
            <a:ext cx="2472592" cy="1066185"/>
          </a:xfrm>
          <a:prstGeom prst="rect">
            <a:avLst/>
          </a:prstGeom>
        </p:spPr>
      </p:pic>
      <p:pic>
        <p:nvPicPr>
          <p:cNvPr id="50" name="Graphic 49" descr="Man with solid fill">
            <a:extLst>
              <a:ext uri="{FF2B5EF4-FFF2-40B4-BE49-F238E27FC236}">
                <a16:creationId xmlns:a16="http://schemas.microsoft.com/office/drawing/2014/main" id="{893EBA61-CF35-401B-9AD4-D3B377633FEF}"/>
              </a:ext>
            </a:extLst>
          </p:cNvPr>
          <p:cNvPicPr>
            <a:picLocks noChangeAspect="1"/>
          </p:cNvPicPr>
          <p:nvPr/>
        </p:nvPicPr>
        <p:blipFill rotWithShape="1">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b="56880"/>
          <a:stretch/>
        </p:blipFill>
        <p:spPr>
          <a:xfrm>
            <a:off x="9322290" y="2314509"/>
            <a:ext cx="2472592" cy="1066185"/>
          </a:xfrm>
          <a:prstGeom prst="rect">
            <a:avLst/>
          </a:prstGeom>
        </p:spPr>
      </p:pic>
      <p:pic>
        <p:nvPicPr>
          <p:cNvPr id="51" name="Graphic 50" descr="Man with solid fill">
            <a:extLst>
              <a:ext uri="{FF2B5EF4-FFF2-40B4-BE49-F238E27FC236}">
                <a16:creationId xmlns:a16="http://schemas.microsoft.com/office/drawing/2014/main" id="{EE59799E-5504-4CF9-8481-9D3B447D1FC8}"/>
              </a:ext>
            </a:extLst>
          </p:cNvPr>
          <p:cNvPicPr>
            <a:picLocks noChangeAspect="1"/>
          </p:cNvPicPr>
          <p:nvPr/>
        </p:nvPicPr>
        <p:blipFill rotWithShape="1">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b="56880"/>
          <a:stretch/>
        </p:blipFill>
        <p:spPr>
          <a:xfrm>
            <a:off x="575896" y="4818211"/>
            <a:ext cx="2472592" cy="1066185"/>
          </a:xfrm>
          <a:prstGeom prst="rect">
            <a:avLst/>
          </a:prstGeom>
        </p:spPr>
      </p:pic>
      <p:pic>
        <p:nvPicPr>
          <p:cNvPr id="52" name="Graphic 51" descr="Man with solid fill">
            <a:extLst>
              <a:ext uri="{FF2B5EF4-FFF2-40B4-BE49-F238E27FC236}">
                <a16:creationId xmlns:a16="http://schemas.microsoft.com/office/drawing/2014/main" id="{56392301-D3B6-4D6E-9058-66B81FD4F6DA}"/>
              </a:ext>
            </a:extLst>
          </p:cNvPr>
          <p:cNvPicPr>
            <a:picLocks noChangeAspect="1"/>
          </p:cNvPicPr>
          <p:nvPr/>
        </p:nvPicPr>
        <p:blipFill rotWithShape="1">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b="56880"/>
          <a:stretch/>
        </p:blipFill>
        <p:spPr>
          <a:xfrm>
            <a:off x="3406043" y="4829285"/>
            <a:ext cx="2472592" cy="1066185"/>
          </a:xfrm>
          <a:prstGeom prst="rect">
            <a:avLst/>
          </a:prstGeom>
        </p:spPr>
      </p:pic>
      <p:pic>
        <p:nvPicPr>
          <p:cNvPr id="53" name="Graphic 52" descr="Man with solid fill">
            <a:extLst>
              <a:ext uri="{FF2B5EF4-FFF2-40B4-BE49-F238E27FC236}">
                <a16:creationId xmlns:a16="http://schemas.microsoft.com/office/drawing/2014/main" id="{237AEBAB-A968-4A4A-8FEC-8FDAE115D7BB}"/>
              </a:ext>
            </a:extLst>
          </p:cNvPr>
          <p:cNvPicPr>
            <a:picLocks noChangeAspect="1"/>
          </p:cNvPicPr>
          <p:nvPr/>
        </p:nvPicPr>
        <p:blipFill rotWithShape="1">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b="56880"/>
          <a:stretch/>
        </p:blipFill>
        <p:spPr>
          <a:xfrm>
            <a:off x="6274778" y="4818209"/>
            <a:ext cx="2472592" cy="1066185"/>
          </a:xfrm>
          <a:prstGeom prst="rect">
            <a:avLst/>
          </a:prstGeom>
        </p:spPr>
      </p:pic>
      <p:pic>
        <p:nvPicPr>
          <p:cNvPr id="54" name="Graphic 53" descr="Man with solid fill">
            <a:extLst>
              <a:ext uri="{FF2B5EF4-FFF2-40B4-BE49-F238E27FC236}">
                <a16:creationId xmlns:a16="http://schemas.microsoft.com/office/drawing/2014/main" id="{B898307E-FED1-44E4-8DF0-FA6D3207DE25}"/>
              </a:ext>
            </a:extLst>
          </p:cNvPr>
          <p:cNvPicPr>
            <a:picLocks noChangeAspect="1"/>
          </p:cNvPicPr>
          <p:nvPr/>
        </p:nvPicPr>
        <p:blipFill rotWithShape="1">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b="56880"/>
          <a:stretch/>
        </p:blipFill>
        <p:spPr>
          <a:xfrm>
            <a:off x="9199109" y="4829285"/>
            <a:ext cx="2472592" cy="1066185"/>
          </a:xfrm>
          <a:prstGeom prst="rect">
            <a:avLst/>
          </a:prstGeom>
        </p:spPr>
      </p:pic>
      <p:pic>
        <p:nvPicPr>
          <p:cNvPr id="56" name="Picture 55" descr="Shape&#10;&#10;Description automatically generated with low confidence">
            <a:extLst>
              <a:ext uri="{FF2B5EF4-FFF2-40B4-BE49-F238E27FC236}">
                <a16:creationId xmlns:a16="http://schemas.microsoft.com/office/drawing/2014/main" id="{545FB576-2D58-48AC-9885-74856A97AC77}"/>
              </a:ext>
            </a:extLst>
          </p:cNvPr>
          <p:cNvPicPr>
            <a:picLocks noChangeAspect="1"/>
          </p:cNvPicPr>
          <p:nvPr/>
        </p:nvPicPr>
        <p:blipFill rotWithShape="1">
          <a:blip r:embed="rId15">
            <a:duotone>
              <a:srgbClr val="36AFCE">
                <a:shade val="45000"/>
                <a:satMod val="135000"/>
              </a:srgbClr>
              <a:prstClr val="white"/>
            </a:duotone>
            <a:extLst>
              <a:ext uri="{28A0092B-C50C-407E-A947-70E740481C1C}">
                <a14:useLocalDpi xmlns:a14="http://schemas.microsoft.com/office/drawing/2010/main" val="0"/>
              </a:ext>
            </a:extLst>
          </a:blip>
          <a:srcRect b="35324"/>
          <a:stretch/>
        </p:blipFill>
        <p:spPr>
          <a:xfrm>
            <a:off x="3884359" y="1618527"/>
            <a:ext cx="1374792" cy="1778325"/>
          </a:xfrm>
          <a:prstGeom prst="rect">
            <a:avLst/>
          </a:prstGeom>
        </p:spPr>
      </p:pic>
      <p:pic>
        <p:nvPicPr>
          <p:cNvPr id="57" name="Picture 56" descr="Shape&#10;&#10;Description automatically generated with low confidence">
            <a:extLst>
              <a:ext uri="{FF2B5EF4-FFF2-40B4-BE49-F238E27FC236}">
                <a16:creationId xmlns:a16="http://schemas.microsoft.com/office/drawing/2014/main" id="{CB3CEF71-2818-4DA7-B65C-7CAFDC0EDD58}"/>
              </a:ext>
            </a:extLst>
          </p:cNvPr>
          <p:cNvPicPr>
            <a:picLocks noChangeAspect="1"/>
          </p:cNvPicPr>
          <p:nvPr/>
        </p:nvPicPr>
        <p:blipFill rotWithShape="1">
          <a:blip r:embed="rId15">
            <a:duotone>
              <a:srgbClr val="36AFCE">
                <a:shade val="45000"/>
                <a:satMod val="135000"/>
              </a:srgbClr>
              <a:prstClr val="white"/>
            </a:duotone>
            <a:extLst>
              <a:ext uri="{28A0092B-C50C-407E-A947-70E740481C1C}">
                <a14:useLocalDpi xmlns:a14="http://schemas.microsoft.com/office/drawing/2010/main" val="0"/>
              </a:ext>
            </a:extLst>
          </a:blip>
          <a:srcRect b="35324"/>
          <a:stretch/>
        </p:blipFill>
        <p:spPr>
          <a:xfrm>
            <a:off x="6823678" y="1618526"/>
            <a:ext cx="1374792" cy="1778325"/>
          </a:xfrm>
          <a:prstGeom prst="rect">
            <a:avLst/>
          </a:prstGeom>
        </p:spPr>
      </p:pic>
      <p:pic>
        <p:nvPicPr>
          <p:cNvPr id="58" name="Picture 57" descr="Shape&#10;&#10;Description automatically generated with low confidence">
            <a:extLst>
              <a:ext uri="{FF2B5EF4-FFF2-40B4-BE49-F238E27FC236}">
                <a16:creationId xmlns:a16="http://schemas.microsoft.com/office/drawing/2014/main" id="{8BBAE801-AE67-429A-B1CC-AB9CDEF1F0D1}"/>
              </a:ext>
            </a:extLst>
          </p:cNvPr>
          <p:cNvPicPr>
            <a:picLocks noChangeAspect="1"/>
          </p:cNvPicPr>
          <p:nvPr/>
        </p:nvPicPr>
        <p:blipFill rotWithShape="1">
          <a:blip r:embed="rId15">
            <a:duotone>
              <a:srgbClr val="36AFCE">
                <a:shade val="45000"/>
                <a:satMod val="135000"/>
              </a:srgbClr>
              <a:prstClr val="white"/>
            </a:duotone>
            <a:extLst>
              <a:ext uri="{28A0092B-C50C-407E-A947-70E740481C1C}">
                <a14:useLocalDpi xmlns:a14="http://schemas.microsoft.com/office/drawing/2010/main" val="0"/>
              </a:ext>
            </a:extLst>
          </a:blip>
          <a:srcRect b="35324"/>
          <a:stretch/>
        </p:blipFill>
        <p:spPr>
          <a:xfrm>
            <a:off x="9840031" y="1589821"/>
            <a:ext cx="1374792" cy="1778325"/>
          </a:xfrm>
          <a:prstGeom prst="rect">
            <a:avLst/>
          </a:prstGeom>
        </p:spPr>
      </p:pic>
      <p:pic>
        <p:nvPicPr>
          <p:cNvPr id="59" name="Picture 58" descr="Shape&#10;&#10;Description automatically generated with low confidence">
            <a:extLst>
              <a:ext uri="{FF2B5EF4-FFF2-40B4-BE49-F238E27FC236}">
                <a16:creationId xmlns:a16="http://schemas.microsoft.com/office/drawing/2014/main" id="{31C9D44F-783E-4501-9FF2-0159F4CA383F}"/>
              </a:ext>
            </a:extLst>
          </p:cNvPr>
          <p:cNvPicPr>
            <a:picLocks noChangeAspect="1"/>
          </p:cNvPicPr>
          <p:nvPr/>
        </p:nvPicPr>
        <p:blipFill rotWithShape="1">
          <a:blip r:embed="rId15">
            <a:duotone>
              <a:srgbClr val="36AFCE">
                <a:shade val="45000"/>
                <a:satMod val="135000"/>
              </a:srgbClr>
              <a:prstClr val="white"/>
            </a:duotone>
            <a:extLst>
              <a:ext uri="{28A0092B-C50C-407E-A947-70E740481C1C}">
                <a14:useLocalDpi xmlns:a14="http://schemas.microsoft.com/office/drawing/2010/main" val="0"/>
              </a:ext>
            </a:extLst>
          </a:blip>
          <a:srcRect b="35324"/>
          <a:stretch/>
        </p:blipFill>
        <p:spPr>
          <a:xfrm>
            <a:off x="1069554" y="4089686"/>
            <a:ext cx="1374792" cy="1778325"/>
          </a:xfrm>
          <a:prstGeom prst="rect">
            <a:avLst/>
          </a:prstGeom>
        </p:spPr>
      </p:pic>
      <p:pic>
        <p:nvPicPr>
          <p:cNvPr id="60" name="Picture 59" descr="Shape&#10;&#10;Description automatically generated with low confidence">
            <a:extLst>
              <a:ext uri="{FF2B5EF4-FFF2-40B4-BE49-F238E27FC236}">
                <a16:creationId xmlns:a16="http://schemas.microsoft.com/office/drawing/2014/main" id="{756343BB-BC09-4EF0-8F46-5F3FA5441A9C}"/>
              </a:ext>
            </a:extLst>
          </p:cNvPr>
          <p:cNvPicPr>
            <a:picLocks noChangeAspect="1"/>
          </p:cNvPicPr>
          <p:nvPr/>
        </p:nvPicPr>
        <p:blipFill rotWithShape="1">
          <a:blip r:embed="rId15">
            <a:duotone>
              <a:srgbClr val="36AFCE">
                <a:shade val="45000"/>
                <a:satMod val="135000"/>
              </a:srgbClr>
              <a:prstClr val="white"/>
            </a:duotone>
            <a:extLst>
              <a:ext uri="{28A0092B-C50C-407E-A947-70E740481C1C}">
                <a14:useLocalDpi xmlns:a14="http://schemas.microsoft.com/office/drawing/2010/main" val="0"/>
              </a:ext>
            </a:extLst>
          </a:blip>
          <a:srcRect b="35324"/>
          <a:stretch/>
        </p:blipFill>
        <p:spPr>
          <a:xfrm>
            <a:off x="3927145" y="4103851"/>
            <a:ext cx="1374792" cy="1778325"/>
          </a:xfrm>
          <a:prstGeom prst="rect">
            <a:avLst/>
          </a:prstGeom>
        </p:spPr>
      </p:pic>
      <p:pic>
        <p:nvPicPr>
          <p:cNvPr id="61" name="Picture 60" descr="Shape&#10;&#10;Description automatically generated with low confidence">
            <a:extLst>
              <a:ext uri="{FF2B5EF4-FFF2-40B4-BE49-F238E27FC236}">
                <a16:creationId xmlns:a16="http://schemas.microsoft.com/office/drawing/2014/main" id="{365291FD-AE1F-4E64-BC3F-A28E6CB48B57}"/>
              </a:ext>
            </a:extLst>
          </p:cNvPr>
          <p:cNvPicPr>
            <a:picLocks noChangeAspect="1"/>
          </p:cNvPicPr>
          <p:nvPr/>
        </p:nvPicPr>
        <p:blipFill rotWithShape="1">
          <a:blip r:embed="rId15">
            <a:duotone>
              <a:srgbClr val="36AFCE">
                <a:shade val="45000"/>
                <a:satMod val="135000"/>
              </a:srgbClr>
              <a:prstClr val="white"/>
            </a:duotone>
            <a:extLst>
              <a:ext uri="{28A0092B-C50C-407E-A947-70E740481C1C}">
                <a14:useLocalDpi xmlns:a14="http://schemas.microsoft.com/office/drawing/2010/main" val="0"/>
              </a:ext>
            </a:extLst>
          </a:blip>
          <a:srcRect b="35324"/>
          <a:stretch/>
        </p:blipFill>
        <p:spPr>
          <a:xfrm>
            <a:off x="6761216" y="4089987"/>
            <a:ext cx="1374792" cy="1778325"/>
          </a:xfrm>
          <a:prstGeom prst="rect">
            <a:avLst/>
          </a:prstGeom>
        </p:spPr>
      </p:pic>
      <p:pic>
        <p:nvPicPr>
          <p:cNvPr id="62" name="Picture 61" descr="Shape&#10;&#10;Description automatically generated with low confidence">
            <a:extLst>
              <a:ext uri="{FF2B5EF4-FFF2-40B4-BE49-F238E27FC236}">
                <a16:creationId xmlns:a16="http://schemas.microsoft.com/office/drawing/2014/main" id="{D4CFD828-B910-4615-A9F9-B7A82487C80A}"/>
              </a:ext>
            </a:extLst>
          </p:cNvPr>
          <p:cNvPicPr>
            <a:picLocks noChangeAspect="1"/>
          </p:cNvPicPr>
          <p:nvPr/>
        </p:nvPicPr>
        <p:blipFill rotWithShape="1">
          <a:blip r:embed="rId15">
            <a:duotone>
              <a:srgbClr val="36AFCE">
                <a:shade val="45000"/>
                <a:satMod val="135000"/>
              </a:srgbClr>
              <a:prstClr val="white"/>
            </a:duotone>
            <a:extLst>
              <a:ext uri="{28A0092B-C50C-407E-A947-70E740481C1C}">
                <a14:useLocalDpi xmlns:a14="http://schemas.microsoft.com/office/drawing/2010/main" val="0"/>
              </a:ext>
            </a:extLst>
          </a:blip>
          <a:srcRect b="35324"/>
          <a:stretch/>
        </p:blipFill>
        <p:spPr>
          <a:xfrm>
            <a:off x="9699076" y="4103850"/>
            <a:ext cx="1374792" cy="1778325"/>
          </a:xfrm>
          <a:prstGeom prst="rect">
            <a:avLst/>
          </a:prstGeom>
        </p:spPr>
      </p:pic>
    </p:spTree>
    <p:extLst>
      <p:ext uri="{BB962C8B-B14F-4D97-AF65-F5344CB8AC3E}">
        <p14:creationId xmlns:p14="http://schemas.microsoft.com/office/powerpoint/2010/main" val="269349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4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5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49"/>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9"/>
                                        </p:tgtEl>
                                        <p:attrNameLst>
                                          <p:attrName>style.visibility</p:attrName>
                                        </p:attrNameLst>
                                      </p:cBhvr>
                                      <p:to>
                                        <p:strVal val="visible"/>
                                      </p:to>
                                    </p:set>
                                  </p:childTnLst>
                                </p:cTn>
                              </p:par>
                              <p:par>
                                <p:cTn id="31" presetID="1" presetClass="exit" presetSubtype="0" fill="hold" nodeType="withEffect">
                                  <p:stCondLst>
                                    <p:cond delay="0"/>
                                  </p:stCondLst>
                                  <p:childTnLst>
                                    <p:set>
                                      <p:cBhvr>
                                        <p:cTn id="32" dur="1" fill="hold">
                                          <p:stCondLst>
                                            <p:cond delay="0"/>
                                          </p:stCondLst>
                                        </p:cTn>
                                        <p:tgtEl>
                                          <p:spTgt spid="51"/>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6"/>
                                        </p:tgtEl>
                                        <p:attrNameLst>
                                          <p:attrName>style.visibility</p:attrName>
                                        </p:attrNameLst>
                                      </p:cBhvr>
                                      <p:to>
                                        <p:strVal val="visible"/>
                                      </p:to>
                                    </p:set>
                                  </p:childTnLst>
                                </p:cTn>
                              </p:par>
                              <p:par>
                                <p:cTn id="39" presetID="1" presetClass="exit" presetSubtype="0" fill="hold" nodeType="withEffect">
                                  <p:stCondLst>
                                    <p:cond delay="0"/>
                                  </p:stCondLst>
                                  <p:childTnLst>
                                    <p:set>
                                      <p:cBhvr>
                                        <p:cTn id="40" dur="1" fill="hold">
                                          <p:stCondLst>
                                            <p:cond delay="0"/>
                                          </p:stCondLst>
                                        </p:cTn>
                                        <p:tgtEl>
                                          <p:spTgt spid="48"/>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par>
                                <p:cTn id="49" presetID="1" presetClass="exit" presetSubtype="0" fill="hold" nodeType="withEffect">
                                  <p:stCondLst>
                                    <p:cond delay="0"/>
                                  </p:stCondLst>
                                  <p:childTnLst>
                                    <p:set>
                                      <p:cBhvr>
                                        <p:cTn id="50" dur="1" fill="hold">
                                          <p:stCondLst>
                                            <p:cond delay="0"/>
                                          </p:stCondLst>
                                        </p:cTn>
                                        <p:tgtEl>
                                          <p:spTgt spid="5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0"/>
                                        </p:tgtEl>
                                        <p:attrNameLst>
                                          <p:attrName>style.visibility</p:attrName>
                                        </p:attrNameLst>
                                      </p:cBhvr>
                                      <p:to>
                                        <p:strVal val="visible"/>
                                      </p:to>
                                    </p:set>
                                  </p:childTnLst>
                                </p:cTn>
                              </p:par>
                              <p:par>
                                <p:cTn id="55" presetID="1" presetClass="exit" presetSubtype="0" fill="hold" nodeType="withEffect">
                                  <p:stCondLst>
                                    <p:cond delay="0"/>
                                  </p:stCondLst>
                                  <p:childTnLst>
                                    <p:set>
                                      <p:cBhvr>
                                        <p:cTn id="56" dur="1" fill="hold">
                                          <p:stCondLst>
                                            <p:cond delay="0"/>
                                          </p:stCondLst>
                                        </p:cTn>
                                        <p:tgtEl>
                                          <p:spTgt spid="52"/>
                                        </p:tgtEl>
                                        <p:attrNameLst>
                                          <p:attrName>style.visibility</p:attrName>
                                        </p:attrNameLst>
                                      </p:cBhvr>
                                      <p:to>
                                        <p:strVal val="hidden"/>
                                      </p:to>
                                    </p:set>
                                  </p:childTnLst>
                                </p:cTn>
                              </p:par>
                              <p:par>
                                <p:cTn id="57" presetID="1" presetClass="entr" presetSubtype="0" fill="hold" grpId="0" nodeType="with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62"/>
                                        </p:tgtEl>
                                        <p:attrNameLst>
                                          <p:attrName>style.visibility</p:attrName>
                                        </p:attrNameLst>
                                      </p:cBhvr>
                                      <p:to>
                                        <p:strVal val="visible"/>
                                      </p:to>
                                    </p:set>
                                  </p:childTnLst>
                                </p:cTn>
                              </p:par>
                              <p:par>
                                <p:cTn id="63" presetID="1" presetClass="exit" presetSubtype="0" fill="hold" nodeType="withEffect">
                                  <p:stCondLst>
                                    <p:cond delay="0"/>
                                  </p:stCondLst>
                                  <p:childTnLst>
                                    <p:set>
                                      <p:cBhvr>
                                        <p:cTn id="64" dur="1" fill="hold">
                                          <p:stCondLst>
                                            <p:cond delay="0"/>
                                          </p:stCondLst>
                                        </p:cTn>
                                        <p:tgtEl>
                                          <p:spTgt spid="54"/>
                                        </p:tgtEl>
                                        <p:attrNameLst>
                                          <p:attrName>style.visibility</p:attrName>
                                        </p:attrNameLst>
                                      </p:cBhvr>
                                      <p:to>
                                        <p:strVal val="hidden"/>
                                      </p:to>
                                    </p:set>
                                  </p:childTnLst>
                                </p:cTn>
                              </p:par>
                              <p:par>
                                <p:cTn id="65" presetID="1" presetClass="entr" presetSubtype="0" fill="hold" grpId="0" nodeType="withEffect">
                                  <p:stCondLst>
                                    <p:cond delay="0"/>
                                  </p:stCondLst>
                                  <p:childTnLst>
                                    <p:set>
                                      <p:cBhvr>
                                        <p:cTn id="6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5" grpId="0" animBg="1"/>
      <p:bldP spid="26" grpId="0" animBg="1"/>
      <p:bldP spid="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12" name="T1_W10_5.1.wav"/>
            </a:hlinkClick>
          </p:cNvPr>
          <p:cNvSpPr/>
          <p:nvPr/>
        </p:nvSpPr>
        <p:spPr>
          <a:xfrm>
            <a:off x="114389" y="0"/>
            <a:ext cx="2984411"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Freundschaft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3" name="CustomShape 7"/>
          <p:cNvSpPr/>
          <p:nvPr/>
        </p:nvSpPr>
        <p:spPr>
          <a:xfrm>
            <a:off x="114255" y="440163"/>
            <a:ext cx="10287452"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Remember that learning languages is about making friends.</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520160" y="142347"/>
            <a:ext cx="1557451" cy="374973"/>
          </a:xfrm>
          <a:solidFill>
            <a:schemeClr val="bg1"/>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pic>
        <p:nvPicPr>
          <p:cNvPr id="18" name="Picture 17">
            <a:extLst>
              <a:ext uri="{FF2B5EF4-FFF2-40B4-BE49-F238E27FC236}">
                <a16:creationId xmlns:a16="http://schemas.microsoft.com/office/drawing/2014/main" id="{9703EC86-84FA-4D82-A1A8-FBA15230C8E9}"/>
              </a:ext>
            </a:extLst>
          </p:cNvPr>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61245" y="2081365"/>
            <a:ext cx="1476268" cy="1408797"/>
          </a:xfrm>
          <a:prstGeom prst="rect">
            <a:avLst/>
          </a:prstGeom>
        </p:spPr>
      </p:pic>
      <p:sp>
        <p:nvSpPr>
          <p:cNvPr id="4" name="TextBox 3">
            <a:hlinkClick r:id="" action="ppaction://noaction">
              <a:snd r:embed="rId14" name="T1_W10_5.2.wav"/>
            </a:hlinkClick>
            <a:extLst>
              <a:ext uri="{FF2B5EF4-FFF2-40B4-BE49-F238E27FC236}">
                <a16:creationId xmlns:a16="http://schemas.microsoft.com/office/drawing/2014/main" id="{3EB476DB-250C-4E61-A7DA-2B478430D51E}"/>
              </a:ext>
            </a:extLst>
          </p:cNvPr>
          <p:cNvSpPr txBox="1"/>
          <p:nvPr/>
        </p:nvSpPr>
        <p:spPr>
          <a:xfrm>
            <a:off x="7011651" y="99322"/>
            <a:ext cx="3858734"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die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Freundschaft</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 friendship</a:t>
            </a:r>
          </a:p>
        </p:txBody>
      </p:sp>
      <p:pic>
        <p:nvPicPr>
          <p:cNvPr id="7" name="Picture 6" descr="Shape, circle&#10;&#10;Description automatically generated">
            <a:extLst>
              <a:ext uri="{FF2B5EF4-FFF2-40B4-BE49-F238E27FC236}">
                <a16:creationId xmlns:a16="http://schemas.microsoft.com/office/drawing/2014/main" id="{28DAF1CE-62ED-4C89-A58E-328111D8DE8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103037" y="23024"/>
            <a:ext cx="1088962" cy="1004677"/>
          </a:xfrm>
          <a:prstGeom prst="rect">
            <a:avLst/>
          </a:prstGeom>
        </p:spPr>
      </p:pic>
      <p:sp>
        <p:nvSpPr>
          <p:cNvPr id="20" name="CustomShape 7">
            <a:extLst>
              <a:ext uri="{FF2B5EF4-FFF2-40B4-BE49-F238E27FC236}">
                <a16:creationId xmlns:a16="http://schemas.microsoft.com/office/drawing/2014/main" id="{D4DF0369-C09E-4384-AB5C-0A288E749A83}"/>
              </a:ext>
            </a:extLst>
          </p:cNvPr>
          <p:cNvSpPr/>
          <p:nvPr/>
        </p:nvSpPr>
        <p:spPr>
          <a:xfrm>
            <a:off x="38421" y="894391"/>
            <a:ext cx="1206089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When</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ea typeface="+mn-ea"/>
                <a:cs typeface="+mn-cs"/>
              </a:rPr>
              <a:t> someone starts a new school, it’s especially important to show kindness.</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5" name="Picture 9" descr="See the source image">
            <a:extLst>
              <a:ext uri="{FF2B5EF4-FFF2-40B4-BE49-F238E27FC236}">
                <a16:creationId xmlns:a16="http://schemas.microsoft.com/office/drawing/2014/main" id="{C413E2F4-A109-4CD6-B38A-E542F5E23D7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839972" y="2981540"/>
            <a:ext cx="1584234" cy="142840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9" descr="See the source image">
            <a:extLst>
              <a:ext uri="{FF2B5EF4-FFF2-40B4-BE49-F238E27FC236}">
                <a16:creationId xmlns:a16="http://schemas.microsoft.com/office/drawing/2014/main" id="{3AD4B30C-21EB-43ED-95AD-91249378A97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flipH="1">
            <a:off x="4002370" y="2932774"/>
            <a:ext cx="1584235" cy="1502292"/>
          </a:xfrm>
          <a:prstGeom prst="rect">
            <a:avLst/>
          </a:prstGeom>
          <a:noFill/>
          <a:extLst>
            <a:ext uri="{909E8E84-426E-40DD-AFC4-6F175D3DCCD1}">
              <a14:hiddenFill xmlns:a14="http://schemas.microsoft.com/office/drawing/2010/main">
                <a:solidFill>
                  <a:srgbClr val="FFFFFF"/>
                </a:solidFill>
              </a14:hiddenFill>
            </a:ext>
          </a:extLst>
        </p:spPr>
      </p:pic>
      <p:sp>
        <p:nvSpPr>
          <p:cNvPr id="27" name="Speech Bubble: Rectangle with Corners Rounded 26">
            <a:extLst>
              <a:ext uri="{FF2B5EF4-FFF2-40B4-BE49-F238E27FC236}">
                <a16:creationId xmlns:a16="http://schemas.microsoft.com/office/drawing/2014/main" id="{5793D828-39FC-498C-92A8-1DCA5E635209}"/>
              </a:ext>
            </a:extLst>
          </p:cNvPr>
          <p:cNvSpPr/>
          <p:nvPr/>
        </p:nvSpPr>
        <p:spPr>
          <a:xfrm>
            <a:off x="3975686" y="1887310"/>
            <a:ext cx="1892808" cy="862051"/>
          </a:xfrm>
          <a:prstGeom prst="wedgeRoundRectCallout">
            <a:avLst>
              <a:gd name="adj1" fmla="val -20833"/>
              <a:gd name="adj2" fmla="val 78819"/>
              <a:gd name="adj3" fmla="val 16667"/>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a:ea typeface="+mn-ea"/>
                <a:cs typeface="+mn-cs"/>
              </a:rPr>
              <a:t>_ _ _ _ _!</a:t>
            </a:r>
          </a:p>
        </p:txBody>
      </p:sp>
      <p:sp>
        <p:nvSpPr>
          <p:cNvPr id="28" name="Speech Bubble: Rectangle with Corners Rounded 27">
            <a:extLst>
              <a:ext uri="{FF2B5EF4-FFF2-40B4-BE49-F238E27FC236}">
                <a16:creationId xmlns:a16="http://schemas.microsoft.com/office/drawing/2014/main" id="{43F9F068-A5B7-4C0B-8DDD-1A6EFF3284B3}"/>
              </a:ext>
            </a:extLst>
          </p:cNvPr>
          <p:cNvSpPr/>
          <p:nvPr/>
        </p:nvSpPr>
        <p:spPr>
          <a:xfrm>
            <a:off x="1839972" y="1985251"/>
            <a:ext cx="1892808"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_ _ _ _ _ </a:t>
            </a:r>
            <a:br>
              <a:rPr kumimoji="0" lang="en-GB" sz="2400" b="0" i="0" u="none" strike="noStrike" kern="1200" cap="none" spc="0" normalizeH="0" baseline="0" noProof="0" dirty="0">
                <a:ln>
                  <a:noFill/>
                </a:ln>
                <a:solidFill>
                  <a:srgbClr val="002060"/>
                </a:solidFill>
                <a:effectLst/>
                <a:uLnTx/>
                <a:uFillTx/>
                <a:latin typeface="Century Gothic"/>
                <a:ea typeface="+mn-ea"/>
                <a:cs typeface="+mn-cs"/>
              </a:rPr>
            </a:br>
            <a:r>
              <a:rPr kumimoji="0" lang="en-GB" sz="2400" b="0" i="0" u="none" strike="noStrike" kern="1200" cap="none" spc="0" normalizeH="0" baseline="0" noProof="0" dirty="0">
                <a:ln>
                  <a:noFill/>
                </a:ln>
                <a:solidFill>
                  <a:srgbClr val="002060"/>
                </a:solidFill>
                <a:effectLst/>
                <a:uLnTx/>
                <a:uFillTx/>
                <a:latin typeface="Century Gothic"/>
                <a:ea typeface="+mn-ea"/>
                <a:cs typeface="+mn-cs"/>
              </a:rPr>
              <a:t>_ _ _!</a:t>
            </a:r>
          </a:p>
        </p:txBody>
      </p:sp>
      <p:sp>
        <p:nvSpPr>
          <p:cNvPr id="29" name="Speech Bubble: Rectangle with Corners Rounded 28">
            <a:extLst>
              <a:ext uri="{FF2B5EF4-FFF2-40B4-BE49-F238E27FC236}">
                <a16:creationId xmlns:a16="http://schemas.microsoft.com/office/drawing/2014/main" id="{5B58A1CD-5E5C-48F7-9DC2-BC94EF60FAF7}"/>
              </a:ext>
            </a:extLst>
          </p:cNvPr>
          <p:cNvSpPr/>
          <p:nvPr/>
        </p:nvSpPr>
        <p:spPr>
          <a:xfrm>
            <a:off x="10041189" y="1727942"/>
            <a:ext cx="1892808"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_ _ _  </a:t>
            </a:r>
            <a:br>
              <a:rPr kumimoji="0" lang="en-GB" sz="2400" b="0" i="0" u="none" strike="noStrike" kern="1200" cap="none" spc="0" normalizeH="0" baseline="0" noProof="0" dirty="0">
                <a:ln>
                  <a:noFill/>
                </a:ln>
                <a:solidFill>
                  <a:srgbClr val="002060"/>
                </a:solidFill>
                <a:effectLst/>
                <a:uLnTx/>
                <a:uFillTx/>
                <a:latin typeface="Century Gothic"/>
                <a:ea typeface="+mn-ea"/>
                <a:cs typeface="+mn-cs"/>
              </a:rPr>
            </a:br>
            <a:r>
              <a:rPr kumimoji="0" lang="en-GB" sz="2400" b="0" i="0" u="none" strike="noStrike" kern="1200" cap="none" spc="0" normalizeH="0" baseline="0" noProof="0" dirty="0">
                <a:ln>
                  <a:noFill/>
                </a:ln>
                <a:solidFill>
                  <a:srgbClr val="002060"/>
                </a:solidFill>
                <a:effectLst/>
                <a:uLnTx/>
                <a:uFillTx/>
                <a:latin typeface="Century Gothic"/>
                <a:ea typeface="+mn-ea"/>
                <a:cs typeface="+mn-cs"/>
              </a:rPr>
              <a:t>_ _ _ _’_?</a:t>
            </a:r>
          </a:p>
        </p:txBody>
      </p:sp>
      <p:sp>
        <p:nvSpPr>
          <p:cNvPr id="32" name="Speech Bubble: Rectangle with Corners Rounded 31">
            <a:extLst>
              <a:ext uri="{FF2B5EF4-FFF2-40B4-BE49-F238E27FC236}">
                <a16:creationId xmlns:a16="http://schemas.microsoft.com/office/drawing/2014/main" id="{FCDA0B3C-7BA5-48BA-88C0-BE3A0DA2AEC9}"/>
              </a:ext>
            </a:extLst>
          </p:cNvPr>
          <p:cNvSpPr/>
          <p:nvPr/>
        </p:nvSpPr>
        <p:spPr>
          <a:xfrm>
            <a:off x="241850" y="4828655"/>
            <a:ext cx="1892808"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That’s good!</a:t>
            </a:r>
          </a:p>
        </p:txBody>
      </p:sp>
      <p:sp>
        <p:nvSpPr>
          <p:cNvPr id="33" name="Speech Bubble: Rectangle with Corners Rounded 32">
            <a:extLst>
              <a:ext uri="{FF2B5EF4-FFF2-40B4-BE49-F238E27FC236}">
                <a16:creationId xmlns:a16="http://schemas.microsoft.com/office/drawing/2014/main" id="{C24811CC-B68C-4990-9E77-E1C86A6C6BC2}"/>
              </a:ext>
            </a:extLst>
          </p:cNvPr>
          <p:cNvSpPr/>
          <p:nvPr/>
        </p:nvSpPr>
        <p:spPr>
          <a:xfrm>
            <a:off x="2588306" y="4853773"/>
            <a:ext cx="1892808"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Can I help?</a:t>
            </a:r>
          </a:p>
        </p:txBody>
      </p:sp>
      <p:sp>
        <p:nvSpPr>
          <p:cNvPr id="34" name="Speech Bubble: Rectangle with Corners Rounded 33">
            <a:extLst>
              <a:ext uri="{FF2B5EF4-FFF2-40B4-BE49-F238E27FC236}">
                <a16:creationId xmlns:a16="http://schemas.microsoft.com/office/drawing/2014/main" id="{4500CFE3-6E7F-400F-89BA-7F4F2A792D37}"/>
              </a:ext>
            </a:extLst>
          </p:cNvPr>
          <p:cNvSpPr/>
          <p:nvPr/>
        </p:nvSpPr>
        <p:spPr>
          <a:xfrm>
            <a:off x="9937513" y="4813802"/>
            <a:ext cx="1892808"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You are great!</a:t>
            </a:r>
          </a:p>
        </p:txBody>
      </p:sp>
      <p:sp>
        <p:nvSpPr>
          <p:cNvPr id="35" name="Speech Bubble: Rectangle with Corners Rounded 34">
            <a:extLst>
              <a:ext uri="{FF2B5EF4-FFF2-40B4-BE49-F238E27FC236}">
                <a16:creationId xmlns:a16="http://schemas.microsoft.com/office/drawing/2014/main" id="{15BA82EC-6460-4A51-985E-5874B59E23CC}"/>
              </a:ext>
            </a:extLst>
          </p:cNvPr>
          <p:cNvSpPr/>
          <p:nvPr/>
        </p:nvSpPr>
        <p:spPr>
          <a:xfrm>
            <a:off x="7292099" y="4828653"/>
            <a:ext cx="2338291"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Do you have a question?</a:t>
            </a:r>
          </a:p>
        </p:txBody>
      </p:sp>
      <p:sp>
        <p:nvSpPr>
          <p:cNvPr id="36" name="Speech Bubble: Rectangle with Corners Rounded 35">
            <a:extLst>
              <a:ext uri="{FF2B5EF4-FFF2-40B4-BE49-F238E27FC236}">
                <a16:creationId xmlns:a16="http://schemas.microsoft.com/office/drawing/2014/main" id="{894D4334-7897-47D3-9DA8-6BEA789C2F34}"/>
              </a:ext>
            </a:extLst>
          </p:cNvPr>
          <p:cNvSpPr/>
          <p:nvPr/>
        </p:nvSpPr>
        <p:spPr>
          <a:xfrm>
            <a:off x="4934763" y="4828654"/>
            <a:ext cx="2076888"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That’s not a problem!</a:t>
            </a:r>
          </a:p>
        </p:txBody>
      </p:sp>
      <p:sp>
        <p:nvSpPr>
          <p:cNvPr id="37" name="Speech Bubble: Rectangle with Corners Rounded 36">
            <a:extLst>
              <a:ext uri="{FF2B5EF4-FFF2-40B4-BE49-F238E27FC236}">
                <a16:creationId xmlns:a16="http://schemas.microsoft.com/office/drawing/2014/main" id="{088F0471-0AFD-4DEF-A6A3-0EDD5CB44824}"/>
              </a:ext>
            </a:extLst>
          </p:cNvPr>
          <p:cNvSpPr/>
          <p:nvPr/>
        </p:nvSpPr>
        <p:spPr>
          <a:xfrm>
            <a:off x="1839972" y="1967477"/>
            <a:ext cx="1892808"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Guten</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Tag!</a:t>
            </a:r>
          </a:p>
        </p:txBody>
      </p:sp>
      <p:sp>
        <p:nvSpPr>
          <p:cNvPr id="38" name="Speech Bubble: Rectangle with Corners Rounded 37">
            <a:extLst>
              <a:ext uri="{FF2B5EF4-FFF2-40B4-BE49-F238E27FC236}">
                <a16:creationId xmlns:a16="http://schemas.microsoft.com/office/drawing/2014/main" id="{C4B7DD3B-E46A-4273-A2A1-6CFDEBB2D4D5}"/>
              </a:ext>
            </a:extLst>
          </p:cNvPr>
          <p:cNvSpPr/>
          <p:nvPr/>
        </p:nvSpPr>
        <p:spPr>
          <a:xfrm>
            <a:off x="3988359" y="1880613"/>
            <a:ext cx="1892808" cy="862051"/>
          </a:xfrm>
          <a:prstGeom prst="wedgeRoundRectCallout">
            <a:avLst>
              <a:gd name="adj1" fmla="val -20833"/>
              <a:gd name="adj2" fmla="val 78819"/>
              <a:gd name="adj3" fmla="val 16667"/>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a:ea typeface="+mn-ea"/>
                <a:cs typeface="+mn-cs"/>
              </a:rPr>
              <a:t>Hallo!</a:t>
            </a:r>
          </a:p>
        </p:txBody>
      </p:sp>
      <p:sp>
        <p:nvSpPr>
          <p:cNvPr id="39" name="Speech Bubble: Rectangle with Corners Rounded 38">
            <a:extLst>
              <a:ext uri="{FF2B5EF4-FFF2-40B4-BE49-F238E27FC236}">
                <a16:creationId xmlns:a16="http://schemas.microsoft.com/office/drawing/2014/main" id="{E63E1920-B2EB-41B0-AE37-EDD255052DFF}"/>
              </a:ext>
            </a:extLst>
          </p:cNvPr>
          <p:cNvSpPr/>
          <p:nvPr/>
        </p:nvSpPr>
        <p:spPr>
          <a:xfrm>
            <a:off x="10041189" y="1707250"/>
            <a:ext cx="1892808"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Wie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geht’s</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40" name="Speech Bubble: Rectangle with Corners Rounded 39">
            <a:extLst>
              <a:ext uri="{FF2B5EF4-FFF2-40B4-BE49-F238E27FC236}">
                <a16:creationId xmlns:a16="http://schemas.microsoft.com/office/drawing/2014/main" id="{C4EC0701-7567-44F5-87ED-405818E27E70}"/>
              </a:ext>
            </a:extLst>
          </p:cNvPr>
          <p:cNvSpPr/>
          <p:nvPr/>
        </p:nvSpPr>
        <p:spPr>
          <a:xfrm>
            <a:off x="237910" y="4828655"/>
            <a:ext cx="1892808"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Das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ist</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gut!</a:t>
            </a:r>
          </a:p>
        </p:txBody>
      </p:sp>
      <p:sp>
        <p:nvSpPr>
          <p:cNvPr id="41" name="Speech Bubble: Rectangle with Corners Rounded 40">
            <a:extLst>
              <a:ext uri="{FF2B5EF4-FFF2-40B4-BE49-F238E27FC236}">
                <a16:creationId xmlns:a16="http://schemas.microsoft.com/office/drawing/2014/main" id="{FCEED51E-E977-4102-8CC9-5D4229EEAF55}"/>
              </a:ext>
            </a:extLst>
          </p:cNvPr>
          <p:cNvSpPr/>
          <p:nvPr/>
        </p:nvSpPr>
        <p:spPr>
          <a:xfrm>
            <a:off x="2594274" y="4853367"/>
            <a:ext cx="1892808"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Kann</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ich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helfen</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42" name="Speech Bubble: Rectangle with Corners Rounded 41">
            <a:extLst>
              <a:ext uri="{FF2B5EF4-FFF2-40B4-BE49-F238E27FC236}">
                <a16:creationId xmlns:a16="http://schemas.microsoft.com/office/drawing/2014/main" id="{64DB7CD2-8674-442E-A6BB-DF4DF68A5004}"/>
              </a:ext>
            </a:extLst>
          </p:cNvPr>
          <p:cNvSpPr/>
          <p:nvPr/>
        </p:nvSpPr>
        <p:spPr>
          <a:xfrm>
            <a:off x="9924760" y="4813801"/>
            <a:ext cx="1892808"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Du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bist</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toll!</a:t>
            </a:r>
          </a:p>
        </p:txBody>
      </p:sp>
      <p:sp>
        <p:nvSpPr>
          <p:cNvPr id="43" name="Speech Bubble: Rectangle with Corners Rounded 42">
            <a:extLst>
              <a:ext uri="{FF2B5EF4-FFF2-40B4-BE49-F238E27FC236}">
                <a16:creationId xmlns:a16="http://schemas.microsoft.com/office/drawing/2014/main" id="{D1187233-7E9D-41E3-8AA6-3C45EB1FDCB0}"/>
              </a:ext>
            </a:extLst>
          </p:cNvPr>
          <p:cNvSpPr/>
          <p:nvPr/>
        </p:nvSpPr>
        <p:spPr>
          <a:xfrm>
            <a:off x="7306021" y="4826502"/>
            <a:ext cx="2324369"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Hast du eine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Frage</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44" name="Speech Bubble: Rectangle with Corners Rounded 43">
            <a:extLst>
              <a:ext uri="{FF2B5EF4-FFF2-40B4-BE49-F238E27FC236}">
                <a16:creationId xmlns:a16="http://schemas.microsoft.com/office/drawing/2014/main" id="{22E537A1-7770-4677-AB31-6DB8AB0BFF96}"/>
              </a:ext>
            </a:extLst>
          </p:cNvPr>
          <p:cNvSpPr/>
          <p:nvPr/>
        </p:nvSpPr>
        <p:spPr>
          <a:xfrm>
            <a:off x="4946697" y="4835351"/>
            <a:ext cx="2064953"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Das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ist</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kein</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Problem!</a:t>
            </a:r>
          </a:p>
        </p:txBody>
      </p:sp>
      <p:sp>
        <p:nvSpPr>
          <p:cNvPr id="45" name="CustomShape 7">
            <a:extLst>
              <a:ext uri="{FF2B5EF4-FFF2-40B4-BE49-F238E27FC236}">
                <a16:creationId xmlns:a16="http://schemas.microsoft.com/office/drawing/2014/main" id="{58440BCF-61B6-456F-9188-9418016E7E17}"/>
              </a:ext>
            </a:extLst>
          </p:cNvPr>
          <p:cNvSpPr/>
          <p:nvPr/>
        </p:nvSpPr>
        <p:spPr>
          <a:xfrm>
            <a:off x="77770" y="1326861"/>
            <a:ext cx="1206089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What do Johanna and Aisha say to Nina?</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6" name="Speech Bubble: Rectangle with Corners Rounded 45">
            <a:extLst>
              <a:ext uri="{FF2B5EF4-FFF2-40B4-BE49-F238E27FC236}">
                <a16:creationId xmlns:a16="http://schemas.microsoft.com/office/drawing/2014/main" id="{E286158A-0BD9-48B0-BE6A-630D40211526}"/>
              </a:ext>
            </a:extLst>
          </p:cNvPr>
          <p:cNvSpPr/>
          <p:nvPr/>
        </p:nvSpPr>
        <p:spPr>
          <a:xfrm>
            <a:off x="6096000" y="2744957"/>
            <a:ext cx="2168891"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_ _ _  </a:t>
            </a:r>
            <a:br>
              <a:rPr kumimoji="0" lang="en-GB" sz="2400" b="0" i="0" u="none" strike="noStrike" kern="1200" cap="none" spc="0" normalizeH="0" baseline="0" noProof="0" dirty="0">
                <a:ln>
                  <a:noFill/>
                </a:ln>
                <a:solidFill>
                  <a:srgbClr val="002060"/>
                </a:solidFill>
                <a:effectLst/>
                <a:uLnTx/>
                <a:uFillTx/>
                <a:latin typeface="Century Gothic"/>
                <a:ea typeface="+mn-ea"/>
                <a:cs typeface="+mn-cs"/>
              </a:rPr>
            </a:br>
            <a:r>
              <a:rPr kumimoji="0" lang="en-GB" sz="2400" b="0" i="0" u="none" strike="noStrike" kern="1200" cap="none" spc="0" normalizeH="0" baseline="0" noProof="0" dirty="0">
                <a:ln>
                  <a:noFill/>
                </a:ln>
                <a:solidFill>
                  <a:srgbClr val="002060"/>
                </a:solidFill>
                <a:effectLst/>
                <a:uLnTx/>
                <a:uFillTx/>
                <a:latin typeface="Century Gothic"/>
                <a:ea typeface="+mn-ea"/>
                <a:cs typeface="+mn-cs"/>
              </a:rPr>
              <a:t>_ _ _ _ _  _ _?</a:t>
            </a:r>
          </a:p>
        </p:txBody>
      </p:sp>
      <p:sp>
        <p:nvSpPr>
          <p:cNvPr id="47" name="Speech Bubble: Rectangle with Corners Rounded 46">
            <a:extLst>
              <a:ext uri="{FF2B5EF4-FFF2-40B4-BE49-F238E27FC236}">
                <a16:creationId xmlns:a16="http://schemas.microsoft.com/office/drawing/2014/main" id="{09BF21B6-F869-4186-A89E-1F1FBC1DC8D7}"/>
              </a:ext>
            </a:extLst>
          </p:cNvPr>
          <p:cNvSpPr/>
          <p:nvPr/>
        </p:nvSpPr>
        <p:spPr>
          <a:xfrm>
            <a:off x="6096000" y="2730106"/>
            <a:ext cx="2168890"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Wie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heißt</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du?</a:t>
            </a:r>
          </a:p>
        </p:txBody>
      </p:sp>
      <p:grpSp>
        <p:nvGrpSpPr>
          <p:cNvPr id="5" name="Group 4">
            <a:extLst>
              <a:ext uri="{FF2B5EF4-FFF2-40B4-BE49-F238E27FC236}">
                <a16:creationId xmlns:a16="http://schemas.microsoft.com/office/drawing/2014/main" id="{F304D7DB-5262-4EEB-8DB4-954450CFFABF}"/>
              </a:ext>
            </a:extLst>
          </p:cNvPr>
          <p:cNvGrpSpPr/>
          <p:nvPr/>
        </p:nvGrpSpPr>
        <p:grpSpPr>
          <a:xfrm>
            <a:off x="-163780" y="1887310"/>
            <a:ext cx="1825941" cy="1158512"/>
            <a:chOff x="-4144975" y="2152285"/>
            <a:chExt cx="2560451" cy="1502292"/>
          </a:xfrm>
        </p:grpSpPr>
        <p:pic>
          <p:nvPicPr>
            <p:cNvPr id="48" name="Picture 47" descr="A picture containing text&#10;&#10;Description automatically generated">
              <a:extLst>
                <a:ext uri="{FF2B5EF4-FFF2-40B4-BE49-F238E27FC236}">
                  <a16:creationId xmlns:a16="http://schemas.microsoft.com/office/drawing/2014/main" id="{1B5F1248-54BE-4940-8574-2C3A05E4018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144975" y="2152285"/>
              <a:ext cx="1929339" cy="1502292"/>
            </a:xfrm>
            <a:prstGeom prst="rect">
              <a:avLst/>
            </a:prstGeom>
          </p:spPr>
        </p:pic>
        <p:pic>
          <p:nvPicPr>
            <p:cNvPr id="49" name="Picture 48" descr="A picture containing text, doll&#10;&#10;Description automatically generated">
              <a:extLst>
                <a:ext uri="{FF2B5EF4-FFF2-40B4-BE49-F238E27FC236}">
                  <a16:creationId xmlns:a16="http://schemas.microsoft.com/office/drawing/2014/main" id="{93120513-6769-4864-9157-5DAC0FBCDD5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925152" y="2152285"/>
              <a:ext cx="1340628" cy="1502292"/>
            </a:xfrm>
            <a:prstGeom prst="rect">
              <a:avLst/>
            </a:prstGeom>
          </p:spPr>
        </p:pic>
      </p:grpSp>
      <p:pic>
        <p:nvPicPr>
          <p:cNvPr id="50" name="Picture 49" descr="A picture containing text&#10;&#10;Description automatically generated">
            <a:extLst>
              <a:ext uri="{FF2B5EF4-FFF2-40B4-BE49-F238E27FC236}">
                <a16:creationId xmlns:a16="http://schemas.microsoft.com/office/drawing/2014/main" id="{80373579-5C98-41BA-9BC8-8BD8204FD7C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457925" y="1443062"/>
            <a:ext cx="910826" cy="1302868"/>
          </a:xfrm>
          <a:prstGeom prst="rect">
            <a:avLst/>
          </a:prstGeom>
        </p:spPr>
      </p:pic>
    </p:spTree>
    <p:extLst>
      <p:ext uri="{BB962C8B-B14F-4D97-AF65-F5344CB8AC3E}">
        <p14:creationId xmlns:p14="http://schemas.microsoft.com/office/powerpoint/2010/main" val="3266419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T1_W10_5.3.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T1_W10_5.4.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5" name="T1_W10_5.6.wav"/>
                                        </p:tgtEl>
                                      </p:cMediaNode>
                                    </p:audio>
                                  </p:sub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6" name="T1_W10_5.5.wav"/>
                                        </p:tgtEl>
                                      </p:cMediaNode>
                                    </p:audio>
                                  </p:sub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7" name="T1_W10_5.7.wav"/>
                                        </p:tgtEl>
                                      </p:cMediaNode>
                                    </p:audio>
                                  </p:sub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8" name="T1_W10_5.8.wav"/>
                                        </p:tgtEl>
                                      </p:cMediaNode>
                                    </p:audio>
                                  </p:sub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6"/>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9" name="T1_W10_5.9.wav"/>
                                        </p:tgtEl>
                                      </p:cMediaNode>
                                    </p:audio>
                                  </p:sub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5"/>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10" name="T1_W10_5.10.wav"/>
                                        </p:tgtEl>
                                      </p:cMediaNode>
                                    </p:audio>
                                  </p:sub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34"/>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95"/>
                                            </p:cond>
                                          </p:stCondLst>
                                          <p:endCondLst>
                                            <p:cond evt="onStopAudio" delay="0">
                                              <p:tgtEl>
                                                <p:sldTgt/>
                                              </p:tgtEl>
                                            </p:cond>
                                          </p:endCondLst>
                                        </p:cTn>
                                        <p:tgtEl>
                                          <p:sndTgt r:embed="rId11" name="T1_W10_5.1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20" grpId="0"/>
      <p:bldP spid="27" grpId="0" animBg="1"/>
      <p:bldP spid="28" grpId="0" animBg="1"/>
      <p:bldP spid="29"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p:bldP spid="46" grpId="0" animBg="1"/>
      <p:bldP spid="4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sp>
        <p:nvSpPr>
          <p:cNvPr id="13" name="Speech Bubble: Rectangle with Corners Rounded 12">
            <a:hlinkClick r:id="" action="ppaction://noaction">
              <a:snd r:embed="rId3" name="T1_W10_6.1.wav"/>
            </a:hlinkClick>
            <a:extLst>
              <a:ext uri="{FF2B5EF4-FFF2-40B4-BE49-F238E27FC236}">
                <a16:creationId xmlns:a16="http://schemas.microsoft.com/office/drawing/2014/main" id="{E31B9BC1-628C-4B9C-8C7B-EFFDD306DA00}"/>
              </a:ext>
            </a:extLst>
          </p:cNvPr>
          <p:cNvSpPr/>
          <p:nvPr/>
        </p:nvSpPr>
        <p:spPr>
          <a:xfrm>
            <a:off x="1384082" y="118534"/>
            <a:ext cx="8096176"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34E993E3-045A-4BAA-A1EF-BDF4A73433C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4968" y="-45924"/>
            <a:ext cx="1069908" cy="914400"/>
          </a:xfrm>
          <a:prstGeom prst="rect">
            <a:avLst/>
          </a:prstGeom>
        </p:spPr>
      </p:pic>
      <p:sp>
        <p:nvSpPr>
          <p:cNvPr id="15" name="Google Shape;108;p3">
            <a:hlinkClick r:id="" action="ppaction://noaction">
              <a:snd r:embed="rId3" name="T1_W10_6.1.wav"/>
            </a:hlinkClick>
            <a:extLst>
              <a:ext uri="{FF2B5EF4-FFF2-40B4-BE49-F238E27FC236}">
                <a16:creationId xmlns:a16="http://schemas.microsoft.com/office/drawing/2014/main" id="{B1078B7B-CBAA-412B-9D1C-583321248C91}"/>
              </a:ext>
            </a:extLst>
          </p:cNvPr>
          <p:cNvSpPr txBox="1"/>
          <p:nvPr/>
        </p:nvSpPr>
        <p:spPr>
          <a:xfrm>
            <a:off x="1384082" y="133500"/>
            <a:ext cx="8158831"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Sag die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Wörter</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auf Deutsch. Was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ist</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das auf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Englisch</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grpSp>
        <p:nvGrpSpPr>
          <p:cNvPr id="17" name="Group 16">
            <a:extLst>
              <a:ext uri="{FF2B5EF4-FFF2-40B4-BE49-F238E27FC236}">
                <a16:creationId xmlns:a16="http://schemas.microsoft.com/office/drawing/2014/main" id="{52AEB6BB-EFEE-4AE0-9FEC-C6C96302E235}"/>
              </a:ext>
            </a:extLst>
          </p:cNvPr>
          <p:cNvGrpSpPr/>
          <p:nvPr/>
        </p:nvGrpSpPr>
        <p:grpSpPr>
          <a:xfrm>
            <a:off x="10807074" y="2608383"/>
            <a:ext cx="1316286" cy="763460"/>
            <a:chOff x="10714104" y="179881"/>
            <a:chExt cx="1316286" cy="763460"/>
          </a:xfrm>
        </p:grpSpPr>
        <p:sp>
          <p:nvSpPr>
            <p:cNvPr id="18" name="Speech Bubble: Rectangle with Corners Rounded 17">
              <a:extLst>
                <a:ext uri="{FF2B5EF4-FFF2-40B4-BE49-F238E27FC236}">
                  <a16:creationId xmlns:a16="http://schemas.microsoft.com/office/drawing/2014/main" id="{006DA195-EE0C-4196-8F9A-C6ACE69450A5}"/>
                </a:ext>
              </a:extLst>
            </p:cNvPr>
            <p:cNvSpPr/>
            <p:nvPr/>
          </p:nvSpPr>
          <p:spPr>
            <a:xfrm>
              <a:off x="10714104" y="189007"/>
              <a:ext cx="1316286" cy="754334"/>
            </a:xfrm>
            <a:prstGeom prst="wedgeRoundRectCallout">
              <a:avLst>
                <a:gd name="adj1" fmla="val -3751"/>
                <a:gd name="adj2" fmla="val 80385"/>
                <a:gd name="adj3" fmla="val 16667"/>
              </a:avLst>
            </a:prstGeom>
            <a:solidFill>
              <a:schemeClr val="bg1"/>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Speech Bubble: Rectangle with Corners Rounded 18">
              <a:extLst>
                <a:ext uri="{FF2B5EF4-FFF2-40B4-BE49-F238E27FC236}">
                  <a16:creationId xmlns:a16="http://schemas.microsoft.com/office/drawing/2014/main" id="{ED24E619-2762-487F-BEEF-F5A2B8B99681}"/>
                </a:ext>
              </a:extLst>
            </p:cNvPr>
            <p:cNvSpPr/>
            <p:nvPr/>
          </p:nvSpPr>
          <p:spPr>
            <a:xfrm>
              <a:off x="10737630" y="179881"/>
              <a:ext cx="1269234" cy="734951"/>
            </a:xfrm>
            <a:prstGeom prst="wedgeRoundRectCallout">
              <a:avLst>
                <a:gd name="adj1" fmla="val -3751"/>
                <a:gd name="adj2" fmla="val 80385"/>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descr="A picture containing text, reptile&#10;&#10;Description automatically generated">
              <a:extLst>
                <a:ext uri="{FF2B5EF4-FFF2-40B4-BE49-F238E27FC236}">
                  <a16:creationId xmlns:a16="http://schemas.microsoft.com/office/drawing/2014/main" id="{2D7822AC-9D68-4895-A450-32768A3E02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21" name="TextBox 20">
              <a:extLst>
                <a:ext uri="{FF2B5EF4-FFF2-40B4-BE49-F238E27FC236}">
                  <a16:creationId xmlns:a16="http://schemas.microsoft.com/office/drawing/2014/main" id="{EB8670A8-E2FE-431B-9A1E-1C91915EB77A}"/>
                </a:ext>
              </a:extLst>
            </p:cNvPr>
            <p:cNvSpPr txBox="1"/>
            <p:nvPr/>
          </p:nvSpPr>
          <p:spPr>
            <a:xfrm>
              <a:off x="11439650" y="268502"/>
              <a:ext cx="464438" cy="646331"/>
            </a:xfrm>
            <a:prstGeom prst="rect">
              <a:avLst/>
            </a:prstGeom>
            <a:noFill/>
          </p:spPr>
          <p:txBody>
            <a:bodyPr wrap="square" rtlCol="0">
              <a:spAutoFit/>
            </a:bodyPr>
            <a:lstStyle/>
            <a:p>
              <a:r>
                <a:rPr lang="en-GB" sz="3600" dirty="0">
                  <a:solidFill>
                    <a:schemeClr val="bg2">
                      <a:lumMod val="10000"/>
                    </a:schemeClr>
                  </a:solidFill>
                </a:rPr>
                <a:t>…</a:t>
              </a:r>
            </a:p>
          </p:txBody>
        </p:sp>
      </p:grpSp>
      <p:pic>
        <p:nvPicPr>
          <p:cNvPr id="22" name="Picture 21" descr="Icon&#10;&#10;Description automatically generated">
            <a:extLst>
              <a:ext uri="{FF2B5EF4-FFF2-40B4-BE49-F238E27FC236}">
                <a16:creationId xmlns:a16="http://schemas.microsoft.com/office/drawing/2014/main" id="{DEAA0394-502E-44C8-8877-D85A21D56B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35796" y="1613902"/>
            <a:ext cx="1301981" cy="957132"/>
          </a:xfrm>
          <a:prstGeom prst="rect">
            <a:avLst/>
          </a:prstGeom>
        </p:spPr>
      </p:pic>
      <p:sp>
        <p:nvSpPr>
          <p:cNvPr id="6" name="TextBox 5">
            <a:hlinkClick r:id="" action="ppaction://noaction">
              <a:snd r:embed="rId8" name="T1_W10_6.2.wav"/>
            </a:hlinkClick>
            <a:extLst>
              <a:ext uri="{FF2B5EF4-FFF2-40B4-BE49-F238E27FC236}">
                <a16:creationId xmlns:a16="http://schemas.microsoft.com/office/drawing/2014/main" id="{A4549582-FD24-2382-C541-FCE50906284F}"/>
              </a:ext>
            </a:extLst>
          </p:cNvPr>
          <p:cNvSpPr txBox="1"/>
          <p:nvPr/>
        </p:nvSpPr>
        <p:spPr>
          <a:xfrm>
            <a:off x="2444607" y="1029774"/>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essen</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TextBox 7">
            <a:hlinkClick r:id="" action="ppaction://noaction">
              <a:snd r:embed="rId9" name="T1_W10_6.6.wav"/>
            </a:hlinkClick>
            <a:extLst>
              <a:ext uri="{FF2B5EF4-FFF2-40B4-BE49-F238E27FC236}">
                <a16:creationId xmlns:a16="http://schemas.microsoft.com/office/drawing/2014/main" id="{F375731B-9E7B-9E77-26B2-8C3ED350F9B9}"/>
              </a:ext>
            </a:extLst>
          </p:cNvPr>
          <p:cNvSpPr txBox="1"/>
          <p:nvPr/>
        </p:nvSpPr>
        <p:spPr>
          <a:xfrm>
            <a:off x="7872845" y="1232048"/>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langsam</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TextBox 8">
            <a:hlinkClick r:id="" action="ppaction://noaction">
              <a:snd r:embed="rId10" name="T1_W10_6.3.wav"/>
            </a:hlinkClick>
            <a:extLst>
              <a:ext uri="{FF2B5EF4-FFF2-40B4-BE49-F238E27FC236}">
                <a16:creationId xmlns:a16="http://schemas.microsoft.com/office/drawing/2014/main" id="{170167CA-97D8-526A-ECF8-01C58E310940}"/>
              </a:ext>
            </a:extLst>
          </p:cNvPr>
          <p:cNvSpPr txBox="1"/>
          <p:nvPr/>
        </p:nvSpPr>
        <p:spPr>
          <a:xfrm>
            <a:off x="2527872" y="2393488"/>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lesen</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TextBox 22">
            <a:hlinkClick r:id="" action="ppaction://noaction">
              <a:snd r:embed="rId11" name="T1_W10_6.7.wav"/>
            </a:hlinkClick>
            <a:extLst>
              <a:ext uri="{FF2B5EF4-FFF2-40B4-BE49-F238E27FC236}">
                <a16:creationId xmlns:a16="http://schemas.microsoft.com/office/drawing/2014/main" id="{0D60A263-9A88-6CA1-B16D-82DE3DADD311}"/>
              </a:ext>
            </a:extLst>
          </p:cNvPr>
          <p:cNvSpPr txBox="1"/>
          <p:nvPr/>
        </p:nvSpPr>
        <p:spPr>
          <a:xfrm>
            <a:off x="7997385" y="2650500"/>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manchmal</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TextBox 23">
            <a:hlinkClick r:id="" action="ppaction://noaction">
              <a:snd r:embed="rId12" name="T1_W10_6.4.wav"/>
            </a:hlinkClick>
            <a:extLst>
              <a:ext uri="{FF2B5EF4-FFF2-40B4-BE49-F238E27FC236}">
                <a16:creationId xmlns:a16="http://schemas.microsoft.com/office/drawing/2014/main" id="{50B6B9EF-D322-8534-E590-8A508AE368A6}"/>
              </a:ext>
            </a:extLst>
          </p:cNvPr>
          <p:cNvSpPr txBox="1"/>
          <p:nvPr/>
        </p:nvSpPr>
        <p:spPr>
          <a:xfrm>
            <a:off x="2974377" y="3792806"/>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sprechen</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5" name="TextBox 24">
            <a:hlinkClick r:id="" action="ppaction://noaction">
              <a:snd r:embed="rId13" name="T1_W10_6.8.wav"/>
            </a:hlinkClick>
            <a:extLst>
              <a:ext uri="{FF2B5EF4-FFF2-40B4-BE49-F238E27FC236}">
                <a16:creationId xmlns:a16="http://schemas.microsoft.com/office/drawing/2014/main" id="{5CF9B1A5-34D8-EC69-C882-D804C1A73541}"/>
              </a:ext>
            </a:extLst>
          </p:cNvPr>
          <p:cNvSpPr txBox="1"/>
          <p:nvPr/>
        </p:nvSpPr>
        <p:spPr>
          <a:xfrm>
            <a:off x="8261601" y="4129827"/>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002060"/>
                </a:solidFill>
                <a:latin typeface="Century Gothic" panose="020B0502020202020204" pitchFamily="34" charset="0"/>
              </a:rPr>
              <a:t>n</a:t>
            </a:r>
            <a:r>
              <a:rPr lang="en-GB" sz="3600" b="1" dirty="0" err="1">
                <a:solidFill>
                  <a:srgbClr val="002060"/>
                </a:solidFill>
                <a:latin typeface="Century Gothic" panose="020B0502020202020204" pitchFamily="34" charset="0"/>
              </a:rPr>
              <a:t>ie</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6" name="TextBox 25">
            <a:hlinkClick r:id="" action="ppaction://noaction">
              <a:snd r:embed="rId14" name="T1_W10_6.9.wav"/>
            </a:hlinkClick>
            <a:extLst>
              <a:ext uri="{FF2B5EF4-FFF2-40B4-BE49-F238E27FC236}">
                <a16:creationId xmlns:a16="http://schemas.microsoft.com/office/drawing/2014/main" id="{55C33187-8F77-C701-B279-2A87904CF319}"/>
              </a:ext>
            </a:extLst>
          </p:cNvPr>
          <p:cNvSpPr txBox="1"/>
          <p:nvPr/>
        </p:nvSpPr>
        <p:spPr>
          <a:xfrm>
            <a:off x="8819264" y="5483901"/>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schnell</a:t>
            </a:r>
          </a:p>
        </p:txBody>
      </p:sp>
      <p:sp>
        <p:nvSpPr>
          <p:cNvPr id="27" name="TextBox 26">
            <a:hlinkClick r:id="" action="ppaction://noaction">
              <a:snd r:embed="rId15" name="T1_W10_6.5.wav"/>
            </a:hlinkClick>
            <a:extLst>
              <a:ext uri="{FF2B5EF4-FFF2-40B4-BE49-F238E27FC236}">
                <a16:creationId xmlns:a16="http://schemas.microsoft.com/office/drawing/2014/main" id="{2C48AD40-98FC-1B43-6785-F65FC4477BB2}"/>
              </a:ext>
            </a:extLst>
          </p:cNvPr>
          <p:cNvSpPr txBox="1"/>
          <p:nvPr/>
        </p:nvSpPr>
        <p:spPr>
          <a:xfrm>
            <a:off x="3494121" y="5567281"/>
            <a:ext cx="334533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der Moment</a:t>
            </a:r>
          </a:p>
        </p:txBody>
      </p:sp>
      <p:sp>
        <p:nvSpPr>
          <p:cNvPr id="28" name="TextBox 27">
            <a:extLst>
              <a:ext uri="{FF2B5EF4-FFF2-40B4-BE49-F238E27FC236}">
                <a16:creationId xmlns:a16="http://schemas.microsoft.com/office/drawing/2014/main" id="{A9A7F763-FF0D-651A-F1FA-2572276C7EAF}"/>
              </a:ext>
            </a:extLst>
          </p:cNvPr>
          <p:cNvSpPr txBox="1"/>
          <p:nvPr/>
        </p:nvSpPr>
        <p:spPr>
          <a:xfrm>
            <a:off x="5878392" y="1974940"/>
            <a:ext cx="27770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[slow, slowly]</a:t>
            </a:r>
          </a:p>
        </p:txBody>
      </p:sp>
      <p:pic>
        <p:nvPicPr>
          <p:cNvPr id="29" name="Picture 2" descr="Free vector graphics of Restaurant">
            <a:extLst>
              <a:ext uri="{FF2B5EF4-FFF2-40B4-BE49-F238E27FC236}">
                <a16:creationId xmlns:a16="http://schemas.microsoft.com/office/drawing/2014/main" id="{70FEF5D8-84CB-97E3-52C5-9D332800369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842991" y="966675"/>
            <a:ext cx="951611" cy="95161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Free vector graphics of Girl">
            <a:extLst>
              <a:ext uri="{FF2B5EF4-FFF2-40B4-BE49-F238E27FC236}">
                <a16:creationId xmlns:a16="http://schemas.microsoft.com/office/drawing/2014/main" id="{52615E3A-F38D-4D28-6845-DAEA3740BB2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983287" y="2154988"/>
            <a:ext cx="858559" cy="121685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Free vector graphics of Comments">
            <a:extLst>
              <a:ext uri="{FF2B5EF4-FFF2-40B4-BE49-F238E27FC236}">
                <a16:creationId xmlns:a16="http://schemas.microsoft.com/office/drawing/2014/main" id="{16FCFD9A-145A-9022-13EA-8A45236FAB2D}"/>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504363" y="3655999"/>
            <a:ext cx="1470014" cy="100297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Logo&#10;&#10;Description automatically generated">
            <a:extLst>
              <a:ext uri="{FF2B5EF4-FFF2-40B4-BE49-F238E27FC236}">
                <a16:creationId xmlns:a16="http://schemas.microsoft.com/office/drawing/2014/main" id="{90D2CB08-6542-4DE9-B4A2-B477735C660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64424" y="5644097"/>
            <a:ext cx="3345333" cy="515181"/>
          </a:xfrm>
          <a:prstGeom prst="rect">
            <a:avLst/>
          </a:prstGeom>
        </p:spPr>
      </p:pic>
      <p:pic>
        <p:nvPicPr>
          <p:cNvPr id="33" name="Picture 8" descr="Free vector graphics of Turtle">
            <a:extLst>
              <a:ext uri="{FF2B5EF4-FFF2-40B4-BE49-F238E27FC236}">
                <a16:creationId xmlns:a16="http://schemas.microsoft.com/office/drawing/2014/main" id="{673E04FF-41DD-476A-38B7-32935672507C}"/>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283338" y="952579"/>
            <a:ext cx="1852454" cy="98025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Icon&#10;&#10;Description automatically generated">
            <a:extLst>
              <a:ext uri="{FF2B5EF4-FFF2-40B4-BE49-F238E27FC236}">
                <a16:creationId xmlns:a16="http://schemas.microsoft.com/office/drawing/2014/main" id="{D527035C-109B-225B-BEB8-418C0CC2A7AD}"/>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448873" y="2687603"/>
            <a:ext cx="2600695" cy="492556"/>
          </a:xfrm>
          <a:prstGeom prst="rect">
            <a:avLst/>
          </a:prstGeom>
        </p:spPr>
      </p:pic>
      <p:pic>
        <p:nvPicPr>
          <p:cNvPr id="35" name="Picture 34" descr="A picture containing logo&#10;&#10;Description automatically generated">
            <a:extLst>
              <a:ext uri="{FF2B5EF4-FFF2-40B4-BE49-F238E27FC236}">
                <a16:creationId xmlns:a16="http://schemas.microsoft.com/office/drawing/2014/main" id="{82AF4B8C-A3B0-3D92-F04B-8FDE08E467DD}"/>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440040" y="4266302"/>
            <a:ext cx="1643122" cy="448124"/>
          </a:xfrm>
          <a:prstGeom prst="rect">
            <a:avLst/>
          </a:prstGeom>
        </p:spPr>
      </p:pic>
      <p:pic>
        <p:nvPicPr>
          <p:cNvPr id="36" name="Picture 10" descr="Free vector graphics of Speedometer">
            <a:extLst>
              <a:ext uri="{FF2B5EF4-FFF2-40B4-BE49-F238E27FC236}">
                <a16:creationId xmlns:a16="http://schemas.microsoft.com/office/drawing/2014/main" id="{DD10E4A0-61C8-1D71-29B0-F014D4012447}"/>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653633" y="5266552"/>
            <a:ext cx="1215936" cy="834689"/>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B4278212-B0C3-1EFD-5E3C-B14605F0642A}"/>
              </a:ext>
            </a:extLst>
          </p:cNvPr>
          <p:cNvSpPr txBox="1"/>
          <p:nvPr/>
        </p:nvSpPr>
        <p:spPr>
          <a:xfrm>
            <a:off x="6828563" y="6035118"/>
            <a:ext cx="27770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[fast]</a:t>
            </a:r>
          </a:p>
        </p:txBody>
      </p:sp>
      <p:sp>
        <p:nvSpPr>
          <p:cNvPr id="38" name="TextBox 37">
            <a:extLst>
              <a:ext uri="{FF2B5EF4-FFF2-40B4-BE49-F238E27FC236}">
                <a16:creationId xmlns:a16="http://schemas.microsoft.com/office/drawing/2014/main" id="{09A60108-6116-0741-C071-B33BEA3E34D9}"/>
              </a:ext>
            </a:extLst>
          </p:cNvPr>
          <p:cNvSpPr txBox="1"/>
          <p:nvPr/>
        </p:nvSpPr>
        <p:spPr>
          <a:xfrm>
            <a:off x="978134" y="4822445"/>
            <a:ext cx="27770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speak]</a:t>
            </a:r>
          </a:p>
        </p:txBody>
      </p:sp>
    </p:spTree>
    <p:extLst>
      <p:ext uri="{BB962C8B-B14F-4D97-AF65-F5344CB8AC3E}">
        <p14:creationId xmlns:p14="http://schemas.microsoft.com/office/powerpoint/2010/main" val="37613985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869544" y="1229428"/>
            <a:ext cx="1322456"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sp>
        <p:nvSpPr>
          <p:cNvPr id="13" name="Speech Bubble: Rectangle with Corners Rounded 12">
            <a:hlinkClick r:id="" action="ppaction://noaction">
              <a:snd r:embed="rId3" name="T1_W10_6.1.wav"/>
            </a:hlinkClick>
            <a:extLst>
              <a:ext uri="{FF2B5EF4-FFF2-40B4-BE49-F238E27FC236}">
                <a16:creationId xmlns:a16="http://schemas.microsoft.com/office/drawing/2014/main" id="{E31B9BC1-628C-4B9C-8C7B-EFFDD306DA00}"/>
              </a:ext>
            </a:extLst>
          </p:cNvPr>
          <p:cNvSpPr/>
          <p:nvPr/>
        </p:nvSpPr>
        <p:spPr>
          <a:xfrm>
            <a:off x="1384082" y="178039"/>
            <a:ext cx="8096176"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34E993E3-045A-4BAA-A1EF-BDF4A73433C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4968" y="-45924"/>
            <a:ext cx="1069908" cy="914400"/>
          </a:xfrm>
          <a:prstGeom prst="rect">
            <a:avLst/>
          </a:prstGeom>
        </p:spPr>
      </p:pic>
      <p:sp>
        <p:nvSpPr>
          <p:cNvPr id="15" name="Google Shape;108;p3">
            <a:hlinkClick r:id="" action="ppaction://noaction">
              <a:snd r:embed="rId3" name="T1_W10_6.1.wav"/>
            </a:hlinkClick>
            <a:extLst>
              <a:ext uri="{FF2B5EF4-FFF2-40B4-BE49-F238E27FC236}">
                <a16:creationId xmlns:a16="http://schemas.microsoft.com/office/drawing/2014/main" id="{B1078B7B-CBAA-412B-9D1C-583321248C91}"/>
              </a:ext>
            </a:extLst>
          </p:cNvPr>
          <p:cNvSpPr txBox="1"/>
          <p:nvPr/>
        </p:nvSpPr>
        <p:spPr>
          <a:xfrm>
            <a:off x="1384082" y="184300"/>
            <a:ext cx="8158831"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Sag die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Wörter</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auf Deutsch. Was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ist</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das auf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Englisch</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grpSp>
        <p:nvGrpSpPr>
          <p:cNvPr id="17" name="Group 16">
            <a:extLst>
              <a:ext uri="{FF2B5EF4-FFF2-40B4-BE49-F238E27FC236}">
                <a16:creationId xmlns:a16="http://schemas.microsoft.com/office/drawing/2014/main" id="{52AEB6BB-EFEE-4AE0-9FEC-C6C96302E235}"/>
              </a:ext>
            </a:extLst>
          </p:cNvPr>
          <p:cNvGrpSpPr/>
          <p:nvPr/>
        </p:nvGrpSpPr>
        <p:grpSpPr>
          <a:xfrm>
            <a:off x="9594119" y="136660"/>
            <a:ext cx="1076062" cy="709343"/>
            <a:chOff x="10714104" y="179881"/>
            <a:chExt cx="1316286" cy="763460"/>
          </a:xfrm>
        </p:grpSpPr>
        <p:sp>
          <p:nvSpPr>
            <p:cNvPr id="18" name="Speech Bubble: Rectangle with Corners Rounded 17">
              <a:extLst>
                <a:ext uri="{FF2B5EF4-FFF2-40B4-BE49-F238E27FC236}">
                  <a16:creationId xmlns:a16="http://schemas.microsoft.com/office/drawing/2014/main" id="{006DA195-EE0C-4196-8F9A-C6ACE69450A5}"/>
                </a:ext>
              </a:extLst>
            </p:cNvPr>
            <p:cNvSpPr/>
            <p:nvPr/>
          </p:nvSpPr>
          <p:spPr>
            <a:xfrm>
              <a:off x="10714104" y="189007"/>
              <a:ext cx="1316286" cy="754334"/>
            </a:xfrm>
            <a:prstGeom prst="wedgeRoundRectCallout">
              <a:avLst>
                <a:gd name="adj1" fmla="val -3751"/>
                <a:gd name="adj2" fmla="val 80385"/>
                <a:gd name="adj3" fmla="val 16667"/>
              </a:avLst>
            </a:prstGeom>
            <a:solidFill>
              <a:schemeClr val="bg1"/>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Speech Bubble: Rectangle with Corners Rounded 18">
              <a:extLst>
                <a:ext uri="{FF2B5EF4-FFF2-40B4-BE49-F238E27FC236}">
                  <a16:creationId xmlns:a16="http://schemas.microsoft.com/office/drawing/2014/main" id="{ED24E619-2762-487F-BEEF-F5A2B8B99681}"/>
                </a:ext>
              </a:extLst>
            </p:cNvPr>
            <p:cNvSpPr/>
            <p:nvPr/>
          </p:nvSpPr>
          <p:spPr>
            <a:xfrm>
              <a:off x="10737630" y="179881"/>
              <a:ext cx="1269234" cy="734951"/>
            </a:xfrm>
            <a:prstGeom prst="wedgeRoundRectCallout">
              <a:avLst>
                <a:gd name="adj1" fmla="val -3751"/>
                <a:gd name="adj2" fmla="val 80385"/>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descr="A picture containing text, reptile&#10;&#10;Description automatically generated">
              <a:extLst>
                <a:ext uri="{FF2B5EF4-FFF2-40B4-BE49-F238E27FC236}">
                  <a16:creationId xmlns:a16="http://schemas.microsoft.com/office/drawing/2014/main" id="{2D7822AC-9D68-4895-A450-32768A3E02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21" name="TextBox 20">
              <a:extLst>
                <a:ext uri="{FF2B5EF4-FFF2-40B4-BE49-F238E27FC236}">
                  <a16:creationId xmlns:a16="http://schemas.microsoft.com/office/drawing/2014/main" id="{EB8670A8-E2FE-431B-9A1E-1C91915EB77A}"/>
                </a:ext>
              </a:extLst>
            </p:cNvPr>
            <p:cNvSpPr txBox="1"/>
            <p:nvPr/>
          </p:nvSpPr>
          <p:spPr>
            <a:xfrm>
              <a:off x="11439650" y="268502"/>
              <a:ext cx="464438" cy="646331"/>
            </a:xfrm>
            <a:prstGeom prst="rect">
              <a:avLst/>
            </a:prstGeom>
            <a:noFill/>
          </p:spPr>
          <p:txBody>
            <a:bodyPr wrap="square" rtlCol="0">
              <a:spAutoFit/>
            </a:bodyPr>
            <a:lstStyle/>
            <a:p>
              <a:r>
                <a:rPr lang="en-GB" sz="3600" dirty="0">
                  <a:solidFill>
                    <a:schemeClr val="bg2">
                      <a:lumMod val="10000"/>
                    </a:schemeClr>
                  </a:solidFill>
                </a:rPr>
                <a:t>…</a:t>
              </a:r>
            </a:p>
          </p:txBody>
        </p:sp>
      </p:grpSp>
      <p:pic>
        <p:nvPicPr>
          <p:cNvPr id="22" name="Picture 21" descr="Icon&#10;&#10;Description automatically generated">
            <a:extLst>
              <a:ext uri="{FF2B5EF4-FFF2-40B4-BE49-F238E27FC236}">
                <a16:creationId xmlns:a16="http://schemas.microsoft.com/office/drawing/2014/main" id="{DEAA0394-502E-44C8-8877-D85A21D56B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97554" y="1727922"/>
            <a:ext cx="1028883" cy="756368"/>
          </a:xfrm>
          <a:prstGeom prst="rect">
            <a:avLst/>
          </a:prstGeom>
        </p:spPr>
      </p:pic>
      <p:sp>
        <p:nvSpPr>
          <p:cNvPr id="6" name="TextBox 5">
            <a:hlinkClick r:id="" action="ppaction://noaction">
              <a:snd r:embed="rId8" name="T1_W10_6.2.wav"/>
            </a:hlinkClick>
            <a:extLst>
              <a:ext uri="{FF2B5EF4-FFF2-40B4-BE49-F238E27FC236}">
                <a16:creationId xmlns:a16="http://schemas.microsoft.com/office/drawing/2014/main" id="{A4549582-FD24-2382-C541-FCE50906284F}"/>
              </a:ext>
            </a:extLst>
          </p:cNvPr>
          <p:cNvSpPr txBox="1"/>
          <p:nvPr/>
        </p:nvSpPr>
        <p:spPr>
          <a:xfrm>
            <a:off x="2444607" y="1029774"/>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essen</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TextBox 7">
            <a:hlinkClick r:id="" action="ppaction://noaction">
              <a:snd r:embed="rId9" name="T1_W10_6.6.wav"/>
            </a:hlinkClick>
            <a:extLst>
              <a:ext uri="{FF2B5EF4-FFF2-40B4-BE49-F238E27FC236}">
                <a16:creationId xmlns:a16="http://schemas.microsoft.com/office/drawing/2014/main" id="{F375731B-9E7B-9E77-26B2-8C3ED350F9B9}"/>
              </a:ext>
            </a:extLst>
          </p:cNvPr>
          <p:cNvSpPr txBox="1"/>
          <p:nvPr/>
        </p:nvSpPr>
        <p:spPr>
          <a:xfrm>
            <a:off x="8539181" y="3797661"/>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langsam</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TextBox 8">
            <a:hlinkClick r:id="" action="ppaction://noaction">
              <a:snd r:embed="rId10" name="T1_W10_6.3.wav"/>
            </a:hlinkClick>
            <a:extLst>
              <a:ext uri="{FF2B5EF4-FFF2-40B4-BE49-F238E27FC236}">
                <a16:creationId xmlns:a16="http://schemas.microsoft.com/office/drawing/2014/main" id="{170167CA-97D8-526A-ECF8-01C58E310940}"/>
              </a:ext>
            </a:extLst>
          </p:cNvPr>
          <p:cNvSpPr txBox="1"/>
          <p:nvPr/>
        </p:nvSpPr>
        <p:spPr>
          <a:xfrm>
            <a:off x="2436927" y="2432247"/>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lesen</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TextBox 22">
            <a:hlinkClick r:id="" action="ppaction://noaction">
              <a:snd r:embed="rId11" name="T1_W10_6.7.wav"/>
            </a:hlinkClick>
            <a:extLst>
              <a:ext uri="{FF2B5EF4-FFF2-40B4-BE49-F238E27FC236}">
                <a16:creationId xmlns:a16="http://schemas.microsoft.com/office/drawing/2014/main" id="{0D60A263-9A88-6CA1-B16D-82DE3DADD311}"/>
              </a:ext>
            </a:extLst>
          </p:cNvPr>
          <p:cNvSpPr txBox="1"/>
          <p:nvPr/>
        </p:nvSpPr>
        <p:spPr>
          <a:xfrm>
            <a:off x="8803852" y="2444319"/>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manchmal</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TextBox 23">
            <a:hlinkClick r:id="" action="ppaction://noaction">
              <a:snd r:embed="rId12" name="T1_W10_6.4.wav"/>
            </a:hlinkClick>
            <a:extLst>
              <a:ext uri="{FF2B5EF4-FFF2-40B4-BE49-F238E27FC236}">
                <a16:creationId xmlns:a16="http://schemas.microsoft.com/office/drawing/2014/main" id="{50B6B9EF-D322-8534-E590-8A508AE368A6}"/>
              </a:ext>
            </a:extLst>
          </p:cNvPr>
          <p:cNvSpPr txBox="1"/>
          <p:nvPr/>
        </p:nvSpPr>
        <p:spPr>
          <a:xfrm>
            <a:off x="2849321" y="3804001"/>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sprechen</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5" name="TextBox 24">
            <a:hlinkClick r:id="" action="ppaction://noaction">
              <a:snd r:embed="rId13" name="T1_W10_6.8.wav"/>
            </a:hlinkClick>
            <a:extLst>
              <a:ext uri="{FF2B5EF4-FFF2-40B4-BE49-F238E27FC236}">
                <a16:creationId xmlns:a16="http://schemas.microsoft.com/office/drawing/2014/main" id="{5CF9B1A5-34D8-EC69-C882-D804C1A73541}"/>
              </a:ext>
            </a:extLst>
          </p:cNvPr>
          <p:cNvSpPr txBox="1"/>
          <p:nvPr/>
        </p:nvSpPr>
        <p:spPr>
          <a:xfrm>
            <a:off x="7954717" y="1037858"/>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002060"/>
                </a:solidFill>
                <a:latin typeface="Century Gothic" panose="020B0502020202020204" pitchFamily="34" charset="0"/>
              </a:rPr>
              <a:t>n</a:t>
            </a:r>
            <a:r>
              <a:rPr lang="en-GB" sz="3600" b="1" dirty="0" err="1">
                <a:solidFill>
                  <a:srgbClr val="002060"/>
                </a:solidFill>
                <a:latin typeface="Century Gothic" panose="020B0502020202020204" pitchFamily="34" charset="0"/>
              </a:rPr>
              <a:t>ie</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6" name="TextBox 25">
            <a:hlinkClick r:id="" action="ppaction://noaction">
              <a:snd r:embed="rId14" name="T1_W10_6.9.wav"/>
            </a:hlinkClick>
            <a:extLst>
              <a:ext uri="{FF2B5EF4-FFF2-40B4-BE49-F238E27FC236}">
                <a16:creationId xmlns:a16="http://schemas.microsoft.com/office/drawing/2014/main" id="{55C33187-8F77-C701-B279-2A87904CF319}"/>
              </a:ext>
            </a:extLst>
          </p:cNvPr>
          <p:cNvSpPr txBox="1"/>
          <p:nvPr/>
        </p:nvSpPr>
        <p:spPr>
          <a:xfrm>
            <a:off x="8343641" y="5432390"/>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schnell</a:t>
            </a:r>
          </a:p>
        </p:txBody>
      </p:sp>
      <p:sp>
        <p:nvSpPr>
          <p:cNvPr id="27" name="TextBox 26">
            <a:hlinkClick r:id="" action="ppaction://noaction">
              <a:snd r:embed="rId15" name="T1_W10_6.5.wav"/>
            </a:hlinkClick>
            <a:extLst>
              <a:ext uri="{FF2B5EF4-FFF2-40B4-BE49-F238E27FC236}">
                <a16:creationId xmlns:a16="http://schemas.microsoft.com/office/drawing/2014/main" id="{2C48AD40-98FC-1B43-6785-F65FC4477BB2}"/>
              </a:ext>
            </a:extLst>
          </p:cNvPr>
          <p:cNvSpPr txBox="1"/>
          <p:nvPr/>
        </p:nvSpPr>
        <p:spPr>
          <a:xfrm>
            <a:off x="2849321" y="5498920"/>
            <a:ext cx="334533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der Moment</a:t>
            </a:r>
          </a:p>
        </p:txBody>
      </p:sp>
      <p:sp>
        <p:nvSpPr>
          <p:cNvPr id="4" name="TextBox 3">
            <a:extLst>
              <a:ext uri="{FF2B5EF4-FFF2-40B4-BE49-F238E27FC236}">
                <a16:creationId xmlns:a16="http://schemas.microsoft.com/office/drawing/2014/main" id="{C18DE8EB-568F-F1F6-C51B-FE371CF4F2D2}"/>
              </a:ext>
            </a:extLst>
          </p:cNvPr>
          <p:cNvSpPr txBox="1"/>
          <p:nvPr/>
        </p:nvSpPr>
        <p:spPr>
          <a:xfrm>
            <a:off x="346799" y="1081591"/>
            <a:ext cx="2609198"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 eat</a:t>
            </a:r>
          </a:p>
        </p:txBody>
      </p:sp>
      <p:sp>
        <p:nvSpPr>
          <p:cNvPr id="7" name="TextBox 6">
            <a:extLst>
              <a:ext uri="{FF2B5EF4-FFF2-40B4-BE49-F238E27FC236}">
                <a16:creationId xmlns:a16="http://schemas.microsoft.com/office/drawing/2014/main" id="{B3D645C4-9C00-359F-1474-8B274DF2268B}"/>
              </a:ext>
            </a:extLst>
          </p:cNvPr>
          <p:cNvSpPr txBox="1"/>
          <p:nvPr/>
        </p:nvSpPr>
        <p:spPr>
          <a:xfrm>
            <a:off x="331565" y="2447813"/>
            <a:ext cx="2609198"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 read</a:t>
            </a:r>
          </a:p>
        </p:txBody>
      </p:sp>
      <p:sp>
        <p:nvSpPr>
          <p:cNvPr id="16" name="TextBox 15">
            <a:extLst>
              <a:ext uri="{FF2B5EF4-FFF2-40B4-BE49-F238E27FC236}">
                <a16:creationId xmlns:a16="http://schemas.microsoft.com/office/drawing/2014/main" id="{46C6DD8D-055B-1EB3-3C3B-026E8EDE348B}"/>
              </a:ext>
            </a:extLst>
          </p:cNvPr>
          <p:cNvSpPr txBox="1"/>
          <p:nvPr/>
        </p:nvSpPr>
        <p:spPr>
          <a:xfrm>
            <a:off x="365179" y="3814035"/>
            <a:ext cx="2609198"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 speak</a:t>
            </a:r>
          </a:p>
        </p:txBody>
      </p:sp>
      <p:sp>
        <p:nvSpPr>
          <p:cNvPr id="39" name="TextBox 38">
            <a:extLst>
              <a:ext uri="{FF2B5EF4-FFF2-40B4-BE49-F238E27FC236}">
                <a16:creationId xmlns:a16="http://schemas.microsoft.com/office/drawing/2014/main" id="{A5749F9D-63CB-1C88-3F8D-F68392BC635C}"/>
              </a:ext>
            </a:extLst>
          </p:cNvPr>
          <p:cNvSpPr txBox="1"/>
          <p:nvPr/>
        </p:nvSpPr>
        <p:spPr>
          <a:xfrm>
            <a:off x="365179" y="5234582"/>
            <a:ext cx="2609198" cy="1200329"/>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(the) moment</a:t>
            </a:r>
          </a:p>
        </p:txBody>
      </p:sp>
      <p:sp>
        <p:nvSpPr>
          <p:cNvPr id="40" name="TextBox 39">
            <a:extLst>
              <a:ext uri="{FF2B5EF4-FFF2-40B4-BE49-F238E27FC236}">
                <a16:creationId xmlns:a16="http://schemas.microsoft.com/office/drawing/2014/main" id="{BC417A7F-4E15-125F-6545-8D581866B8C3}"/>
              </a:ext>
            </a:extLst>
          </p:cNvPr>
          <p:cNvSpPr txBox="1"/>
          <p:nvPr/>
        </p:nvSpPr>
        <p:spPr>
          <a:xfrm>
            <a:off x="6096000" y="3613711"/>
            <a:ext cx="2609198" cy="1200329"/>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slow, slowly</a:t>
            </a:r>
          </a:p>
        </p:txBody>
      </p:sp>
      <p:sp>
        <p:nvSpPr>
          <p:cNvPr id="41" name="TextBox 40">
            <a:extLst>
              <a:ext uri="{FF2B5EF4-FFF2-40B4-BE49-F238E27FC236}">
                <a16:creationId xmlns:a16="http://schemas.microsoft.com/office/drawing/2014/main" id="{0D285010-3F4F-3054-687B-E01004A27A5E}"/>
              </a:ext>
            </a:extLst>
          </p:cNvPr>
          <p:cNvSpPr txBox="1"/>
          <p:nvPr/>
        </p:nvSpPr>
        <p:spPr>
          <a:xfrm>
            <a:off x="6096000" y="2447813"/>
            <a:ext cx="2609198"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sometimes</a:t>
            </a:r>
          </a:p>
        </p:txBody>
      </p:sp>
      <p:sp>
        <p:nvSpPr>
          <p:cNvPr id="42" name="TextBox 41">
            <a:extLst>
              <a:ext uri="{FF2B5EF4-FFF2-40B4-BE49-F238E27FC236}">
                <a16:creationId xmlns:a16="http://schemas.microsoft.com/office/drawing/2014/main" id="{A19E51D0-2A2D-3E3C-A431-4D1D314BA745}"/>
              </a:ext>
            </a:extLst>
          </p:cNvPr>
          <p:cNvSpPr txBox="1"/>
          <p:nvPr/>
        </p:nvSpPr>
        <p:spPr>
          <a:xfrm>
            <a:off x="6076298" y="1081590"/>
            <a:ext cx="2609198"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never</a:t>
            </a:r>
          </a:p>
        </p:txBody>
      </p:sp>
      <p:sp>
        <p:nvSpPr>
          <p:cNvPr id="43" name="TextBox 42">
            <a:extLst>
              <a:ext uri="{FF2B5EF4-FFF2-40B4-BE49-F238E27FC236}">
                <a16:creationId xmlns:a16="http://schemas.microsoft.com/office/drawing/2014/main" id="{7BD2ECAB-2988-F7C8-AE80-9C52068F06F2}"/>
              </a:ext>
            </a:extLst>
          </p:cNvPr>
          <p:cNvSpPr txBox="1"/>
          <p:nvPr/>
        </p:nvSpPr>
        <p:spPr>
          <a:xfrm>
            <a:off x="6111452" y="5456840"/>
            <a:ext cx="2609198"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fast</a:t>
            </a:r>
          </a:p>
        </p:txBody>
      </p:sp>
    </p:spTree>
    <p:extLst>
      <p:ext uri="{BB962C8B-B14F-4D97-AF65-F5344CB8AC3E}">
        <p14:creationId xmlns:p14="http://schemas.microsoft.com/office/powerpoint/2010/main" val="612123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wipe(left)">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wipe(left)">
                                      <p:cBhvr>
                                        <p:cTn id="27" dur="500"/>
                                        <p:tgtEl>
                                          <p:spTgt spid="4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wipe(left)">
                                      <p:cBhvr>
                                        <p:cTn id="32" dur="500"/>
                                        <p:tgtEl>
                                          <p:spTgt spid="4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wipe(left)">
                                      <p:cBhvr>
                                        <p:cTn id="37" dur="500"/>
                                        <p:tgtEl>
                                          <p:spTgt spid="4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wipe(left)">
                                      <p:cBhvr>
                                        <p:cTn id="4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6" grpId="0" animBg="1"/>
      <p:bldP spid="39" grpId="0" animBg="1"/>
      <p:bldP spid="40" grpId="0" animBg="1"/>
      <p:bldP spid="41" grpId="0" animBg="1"/>
      <p:bldP spid="42" grpId="0" animBg="1"/>
      <p:bldP spid="4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sp>
        <p:nvSpPr>
          <p:cNvPr id="13" name="Speech Bubble: Rectangle with Corners Rounded 12">
            <a:hlinkClick r:id="" action="ppaction://noaction">
              <a:snd r:embed="rId11" name="T1_W10_6.1.wav"/>
            </a:hlinkClick>
            <a:extLst>
              <a:ext uri="{FF2B5EF4-FFF2-40B4-BE49-F238E27FC236}">
                <a16:creationId xmlns:a16="http://schemas.microsoft.com/office/drawing/2014/main" id="{E31B9BC1-628C-4B9C-8C7B-EFFDD306DA00}"/>
              </a:ext>
            </a:extLst>
          </p:cNvPr>
          <p:cNvSpPr/>
          <p:nvPr/>
        </p:nvSpPr>
        <p:spPr>
          <a:xfrm>
            <a:off x="1384082" y="169334"/>
            <a:ext cx="8096176"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34E993E3-045A-4BAA-A1EF-BDF4A73433C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44968" y="-45924"/>
            <a:ext cx="1069908" cy="914400"/>
          </a:xfrm>
          <a:prstGeom prst="rect">
            <a:avLst/>
          </a:prstGeom>
        </p:spPr>
      </p:pic>
      <p:sp>
        <p:nvSpPr>
          <p:cNvPr id="15" name="Google Shape;108;p3">
            <a:hlinkClick r:id="" action="ppaction://noaction">
              <a:snd r:embed="rId11" name="T1_W10_6.1.wav"/>
            </a:hlinkClick>
            <a:extLst>
              <a:ext uri="{FF2B5EF4-FFF2-40B4-BE49-F238E27FC236}">
                <a16:creationId xmlns:a16="http://schemas.microsoft.com/office/drawing/2014/main" id="{B1078B7B-CBAA-412B-9D1C-583321248C91}"/>
              </a:ext>
            </a:extLst>
          </p:cNvPr>
          <p:cNvSpPr txBox="1"/>
          <p:nvPr/>
        </p:nvSpPr>
        <p:spPr>
          <a:xfrm>
            <a:off x="1384082" y="198838"/>
            <a:ext cx="8158831"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Sag die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Wörter</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auf Deutsch. Was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ist</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das auf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Englisch</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grpSp>
        <p:nvGrpSpPr>
          <p:cNvPr id="17" name="Group 16">
            <a:extLst>
              <a:ext uri="{FF2B5EF4-FFF2-40B4-BE49-F238E27FC236}">
                <a16:creationId xmlns:a16="http://schemas.microsoft.com/office/drawing/2014/main" id="{52AEB6BB-EFEE-4AE0-9FEC-C6C96302E235}"/>
              </a:ext>
            </a:extLst>
          </p:cNvPr>
          <p:cNvGrpSpPr/>
          <p:nvPr/>
        </p:nvGrpSpPr>
        <p:grpSpPr>
          <a:xfrm>
            <a:off x="10807074" y="2608383"/>
            <a:ext cx="1316286" cy="763460"/>
            <a:chOff x="10714104" y="179881"/>
            <a:chExt cx="1316286" cy="763460"/>
          </a:xfrm>
        </p:grpSpPr>
        <p:sp>
          <p:nvSpPr>
            <p:cNvPr id="18" name="Speech Bubble: Rectangle with Corners Rounded 17">
              <a:extLst>
                <a:ext uri="{FF2B5EF4-FFF2-40B4-BE49-F238E27FC236}">
                  <a16:creationId xmlns:a16="http://schemas.microsoft.com/office/drawing/2014/main" id="{006DA195-EE0C-4196-8F9A-C6ACE69450A5}"/>
                </a:ext>
              </a:extLst>
            </p:cNvPr>
            <p:cNvSpPr/>
            <p:nvPr/>
          </p:nvSpPr>
          <p:spPr>
            <a:xfrm>
              <a:off x="10714104" y="189007"/>
              <a:ext cx="1316286" cy="754334"/>
            </a:xfrm>
            <a:prstGeom prst="wedgeRoundRectCallout">
              <a:avLst>
                <a:gd name="adj1" fmla="val -3751"/>
                <a:gd name="adj2" fmla="val 80385"/>
                <a:gd name="adj3" fmla="val 16667"/>
              </a:avLst>
            </a:prstGeom>
            <a:solidFill>
              <a:schemeClr val="bg1"/>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Speech Bubble: Rectangle with Corners Rounded 18">
              <a:extLst>
                <a:ext uri="{FF2B5EF4-FFF2-40B4-BE49-F238E27FC236}">
                  <a16:creationId xmlns:a16="http://schemas.microsoft.com/office/drawing/2014/main" id="{ED24E619-2762-487F-BEEF-F5A2B8B99681}"/>
                </a:ext>
              </a:extLst>
            </p:cNvPr>
            <p:cNvSpPr/>
            <p:nvPr/>
          </p:nvSpPr>
          <p:spPr>
            <a:xfrm>
              <a:off x="10737630" y="179881"/>
              <a:ext cx="1269234" cy="734951"/>
            </a:xfrm>
            <a:prstGeom prst="wedgeRoundRectCallout">
              <a:avLst>
                <a:gd name="adj1" fmla="val -3751"/>
                <a:gd name="adj2" fmla="val 80385"/>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descr="A picture containing text, reptile&#10;&#10;Description automatically generated">
              <a:extLst>
                <a:ext uri="{FF2B5EF4-FFF2-40B4-BE49-F238E27FC236}">
                  <a16:creationId xmlns:a16="http://schemas.microsoft.com/office/drawing/2014/main" id="{2D7822AC-9D68-4895-A450-32768A3E02F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21" name="TextBox 20">
              <a:extLst>
                <a:ext uri="{FF2B5EF4-FFF2-40B4-BE49-F238E27FC236}">
                  <a16:creationId xmlns:a16="http://schemas.microsoft.com/office/drawing/2014/main" id="{EB8670A8-E2FE-431B-9A1E-1C91915EB77A}"/>
                </a:ext>
              </a:extLst>
            </p:cNvPr>
            <p:cNvSpPr txBox="1"/>
            <p:nvPr/>
          </p:nvSpPr>
          <p:spPr>
            <a:xfrm>
              <a:off x="11439650" y="268502"/>
              <a:ext cx="464438" cy="646331"/>
            </a:xfrm>
            <a:prstGeom prst="rect">
              <a:avLst/>
            </a:prstGeom>
            <a:noFill/>
          </p:spPr>
          <p:txBody>
            <a:bodyPr wrap="square" rtlCol="0">
              <a:spAutoFit/>
            </a:bodyPr>
            <a:lstStyle/>
            <a:p>
              <a:r>
                <a:rPr lang="en-GB" sz="3600" dirty="0">
                  <a:solidFill>
                    <a:schemeClr val="bg2">
                      <a:lumMod val="10000"/>
                    </a:schemeClr>
                  </a:solidFill>
                </a:rPr>
                <a:t>…</a:t>
              </a:r>
            </a:p>
          </p:txBody>
        </p:sp>
      </p:grpSp>
      <p:pic>
        <p:nvPicPr>
          <p:cNvPr id="22" name="Picture 21" descr="Icon&#10;&#10;Description automatically generated">
            <a:extLst>
              <a:ext uri="{FF2B5EF4-FFF2-40B4-BE49-F238E27FC236}">
                <a16:creationId xmlns:a16="http://schemas.microsoft.com/office/drawing/2014/main" id="{DEAA0394-502E-44C8-8877-D85A21D56BF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935796" y="1613902"/>
            <a:ext cx="1301981" cy="957132"/>
          </a:xfrm>
          <a:prstGeom prst="rect">
            <a:avLst/>
          </a:prstGeom>
        </p:spPr>
      </p:pic>
      <p:sp>
        <p:nvSpPr>
          <p:cNvPr id="6" name="TextBox 5">
            <a:extLst>
              <a:ext uri="{FF2B5EF4-FFF2-40B4-BE49-F238E27FC236}">
                <a16:creationId xmlns:a16="http://schemas.microsoft.com/office/drawing/2014/main" id="{A4549582-FD24-2382-C541-FCE50906284F}"/>
              </a:ext>
            </a:extLst>
          </p:cNvPr>
          <p:cNvSpPr txBox="1"/>
          <p:nvPr/>
        </p:nvSpPr>
        <p:spPr>
          <a:xfrm>
            <a:off x="-417999" y="1095173"/>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eat</a:t>
            </a:r>
          </a:p>
        </p:txBody>
      </p:sp>
      <p:sp>
        <p:nvSpPr>
          <p:cNvPr id="8" name="TextBox 7">
            <a:extLst>
              <a:ext uri="{FF2B5EF4-FFF2-40B4-BE49-F238E27FC236}">
                <a16:creationId xmlns:a16="http://schemas.microsoft.com/office/drawing/2014/main" id="{F375731B-9E7B-9E77-26B2-8C3ED350F9B9}"/>
              </a:ext>
            </a:extLst>
          </p:cNvPr>
          <p:cNvSpPr txBox="1"/>
          <p:nvPr/>
        </p:nvSpPr>
        <p:spPr>
          <a:xfrm>
            <a:off x="5452282" y="884801"/>
            <a:ext cx="227430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slow, slowly</a:t>
            </a:r>
          </a:p>
        </p:txBody>
      </p:sp>
      <p:sp>
        <p:nvSpPr>
          <p:cNvPr id="9" name="TextBox 8">
            <a:extLst>
              <a:ext uri="{FF2B5EF4-FFF2-40B4-BE49-F238E27FC236}">
                <a16:creationId xmlns:a16="http://schemas.microsoft.com/office/drawing/2014/main" id="{170167CA-97D8-526A-ECF8-01C58E310940}"/>
              </a:ext>
            </a:extLst>
          </p:cNvPr>
          <p:cNvSpPr txBox="1"/>
          <p:nvPr/>
        </p:nvSpPr>
        <p:spPr>
          <a:xfrm>
            <a:off x="-302707" y="2564724"/>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read</a:t>
            </a:r>
          </a:p>
        </p:txBody>
      </p:sp>
      <p:sp>
        <p:nvSpPr>
          <p:cNvPr id="23" name="TextBox 22">
            <a:extLst>
              <a:ext uri="{FF2B5EF4-FFF2-40B4-BE49-F238E27FC236}">
                <a16:creationId xmlns:a16="http://schemas.microsoft.com/office/drawing/2014/main" id="{0D60A263-9A88-6CA1-B16D-82DE3DADD311}"/>
              </a:ext>
            </a:extLst>
          </p:cNvPr>
          <p:cNvSpPr txBox="1"/>
          <p:nvPr/>
        </p:nvSpPr>
        <p:spPr>
          <a:xfrm>
            <a:off x="5264023" y="2574699"/>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sometimes</a:t>
            </a:r>
          </a:p>
        </p:txBody>
      </p:sp>
      <p:sp>
        <p:nvSpPr>
          <p:cNvPr id="24" name="TextBox 23">
            <a:extLst>
              <a:ext uri="{FF2B5EF4-FFF2-40B4-BE49-F238E27FC236}">
                <a16:creationId xmlns:a16="http://schemas.microsoft.com/office/drawing/2014/main" id="{50B6B9EF-D322-8534-E590-8A508AE368A6}"/>
              </a:ext>
            </a:extLst>
          </p:cNvPr>
          <p:cNvSpPr txBox="1"/>
          <p:nvPr/>
        </p:nvSpPr>
        <p:spPr>
          <a:xfrm>
            <a:off x="-103143" y="4019246"/>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speak</a:t>
            </a:r>
          </a:p>
        </p:txBody>
      </p:sp>
      <p:sp>
        <p:nvSpPr>
          <p:cNvPr id="25" name="TextBox 24">
            <a:extLst>
              <a:ext uri="{FF2B5EF4-FFF2-40B4-BE49-F238E27FC236}">
                <a16:creationId xmlns:a16="http://schemas.microsoft.com/office/drawing/2014/main" id="{5CF9B1A5-34D8-EC69-C882-D804C1A73541}"/>
              </a:ext>
            </a:extLst>
          </p:cNvPr>
          <p:cNvSpPr txBox="1"/>
          <p:nvPr/>
        </p:nvSpPr>
        <p:spPr>
          <a:xfrm>
            <a:off x="5369239" y="4057306"/>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srgbClr val="002060"/>
                </a:solidFill>
                <a:latin typeface="Century Gothic" panose="020B0502020202020204" pitchFamily="34" charset="0"/>
              </a:rPr>
              <a:t>never</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55C33187-8F77-C701-B279-2A87904CF319}"/>
              </a:ext>
            </a:extLst>
          </p:cNvPr>
          <p:cNvSpPr txBox="1"/>
          <p:nvPr/>
        </p:nvSpPr>
        <p:spPr>
          <a:xfrm>
            <a:off x="5519220" y="5462766"/>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srgbClr val="002060"/>
                </a:solidFill>
                <a:latin typeface="Century Gothic" panose="020B0502020202020204" pitchFamily="34" charset="0"/>
              </a:rPr>
              <a:t>fast</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2C48AD40-98FC-1B43-6785-F65FC4477BB2}"/>
              </a:ext>
            </a:extLst>
          </p:cNvPr>
          <p:cNvSpPr txBox="1"/>
          <p:nvPr/>
        </p:nvSpPr>
        <p:spPr>
          <a:xfrm>
            <a:off x="10276" y="5286678"/>
            <a:ext cx="260919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a:t>
            </a:r>
            <a:b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moment</a:t>
            </a:r>
          </a:p>
        </p:txBody>
      </p:sp>
      <p:sp>
        <p:nvSpPr>
          <p:cNvPr id="4" name="TextBox 3">
            <a:extLst>
              <a:ext uri="{FF2B5EF4-FFF2-40B4-BE49-F238E27FC236}">
                <a16:creationId xmlns:a16="http://schemas.microsoft.com/office/drawing/2014/main" id="{C18DE8EB-568F-F1F6-C51B-FE371CF4F2D2}"/>
              </a:ext>
            </a:extLst>
          </p:cNvPr>
          <p:cNvSpPr txBox="1"/>
          <p:nvPr/>
        </p:nvSpPr>
        <p:spPr>
          <a:xfrm>
            <a:off x="2517350" y="1120469"/>
            <a:ext cx="2609198"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essen</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B3D645C4-9C00-359F-1474-8B274DF2268B}"/>
              </a:ext>
            </a:extLst>
          </p:cNvPr>
          <p:cNvSpPr txBox="1"/>
          <p:nvPr/>
        </p:nvSpPr>
        <p:spPr>
          <a:xfrm>
            <a:off x="2497886" y="2585730"/>
            <a:ext cx="2609198"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TextBox 15">
            <a:extLst>
              <a:ext uri="{FF2B5EF4-FFF2-40B4-BE49-F238E27FC236}">
                <a16:creationId xmlns:a16="http://schemas.microsoft.com/office/drawing/2014/main" id="{46C6DD8D-055B-1EB3-3C3B-026E8EDE348B}"/>
              </a:ext>
            </a:extLst>
          </p:cNvPr>
          <p:cNvSpPr txBox="1"/>
          <p:nvPr/>
        </p:nvSpPr>
        <p:spPr>
          <a:xfrm>
            <a:off x="2474360" y="4057306"/>
            <a:ext cx="2609198"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9" name="TextBox 38">
            <a:extLst>
              <a:ext uri="{FF2B5EF4-FFF2-40B4-BE49-F238E27FC236}">
                <a16:creationId xmlns:a16="http://schemas.microsoft.com/office/drawing/2014/main" id="{A5749F9D-63CB-1C88-3F8D-F68392BC635C}"/>
              </a:ext>
            </a:extLst>
          </p:cNvPr>
          <p:cNvSpPr txBox="1"/>
          <p:nvPr/>
        </p:nvSpPr>
        <p:spPr>
          <a:xfrm>
            <a:off x="2474360" y="5324738"/>
            <a:ext cx="2609198" cy="1200329"/>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der Moment</a:t>
            </a:r>
          </a:p>
        </p:txBody>
      </p:sp>
      <p:sp>
        <p:nvSpPr>
          <p:cNvPr id="40" name="TextBox 39">
            <a:extLst>
              <a:ext uri="{FF2B5EF4-FFF2-40B4-BE49-F238E27FC236}">
                <a16:creationId xmlns:a16="http://schemas.microsoft.com/office/drawing/2014/main" id="{BC417A7F-4E15-125F-6545-8D581866B8C3}"/>
              </a:ext>
            </a:extLst>
          </p:cNvPr>
          <p:cNvSpPr txBox="1"/>
          <p:nvPr/>
        </p:nvSpPr>
        <p:spPr>
          <a:xfrm>
            <a:off x="7906349" y="1251282"/>
            <a:ext cx="2609198"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langsam</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1" name="TextBox 40">
            <a:extLst>
              <a:ext uri="{FF2B5EF4-FFF2-40B4-BE49-F238E27FC236}">
                <a16:creationId xmlns:a16="http://schemas.microsoft.com/office/drawing/2014/main" id="{0D285010-3F4F-3054-687B-E01004A27A5E}"/>
              </a:ext>
            </a:extLst>
          </p:cNvPr>
          <p:cNvSpPr txBox="1"/>
          <p:nvPr/>
        </p:nvSpPr>
        <p:spPr>
          <a:xfrm>
            <a:off x="7965657" y="2575726"/>
            <a:ext cx="2609198"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manchmal</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2" name="TextBox 41">
            <a:extLst>
              <a:ext uri="{FF2B5EF4-FFF2-40B4-BE49-F238E27FC236}">
                <a16:creationId xmlns:a16="http://schemas.microsoft.com/office/drawing/2014/main" id="{A19E51D0-2A2D-3E3C-A431-4D1D314BA745}"/>
              </a:ext>
            </a:extLst>
          </p:cNvPr>
          <p:cNvSpPr txBox="1"/>
          <p:nvPr/>
        </p:nvSpPr>
        <p:spPr>
          <a:xfrm>
            <a:off x="7965657" y="4019246"/>
            <a:ext cx="2609198"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nie</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3" name="TextBox 42">
            <a:extLst>
              <a:ext uri="{FF2B5EF4-FFF2-40B4-BE49-F238E27FC236}">
                <a16:creationId xmlns:a16="http://schemas.microsoft.com/office/drawing/2014/main" id="{7BD2ECAB-2988-F7C8-AE80-9C52068F06F2}"/>
              </a:ext>
            </a:extLst>
          </p:cNvPr>
          <p:cNvSpPr txBox="1"/>
          <p:nvPr/>
        </p:nvSpPr>
        <p:spPr>
          <a:xfrm>
            <a:off x="7965657" y="5409315"/>
            <a:ext cx="2609198"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schnell</a:t>
            </a:r>
          </a:p>
        </p:txBody>
      </p:sp>
    </p:spTree>
    <p:extLst>
      <p:ext uri="{BB962C8B-B14F-4D97-AF65-F5344CB8AC3E}">
        <p14:creationId xmlns:p14="http://schemas.microsoft.com/office/powerpoint/2010/main" val="351782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T1_W10_6.2.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4" name="T1_W10_6.3.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subTnLst>
                                    <p:audio>
                                      <p:cMediaNode>
                                        <p:cTn display="0" masterRel="sameClick">
                                          <p:stCondLst>
                                            <p:cond evt="begin" delay="0">
                                              <p:tn val="15"/>
                                            </p:cond>
                                          </p:stCondLst>
                                          <p:endCondLst>
                                            <p:cond evt="onStopAudio" delay="0">
                                              <p:tgtEl>
                                                <p:sldTgt/>
                                              </p:tgtEl>
                                            </p:cond>
                                          </p:endCondLst>
                                        </p:cTn>
                                        <p:tgtEl>
                                          <p:sndTgt r:embed="rId5" name="T1_W10_6.4.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wipe(left)">
                                      <p:cBhvr>
                                        <p:cTn id="22" dur="500"/>
                                        <p:tgtEl>
                                          <p:spTgt spid="39"/>
                                        </p:tgtEl>
                                      </p:cBhvr>
                                    </p:animEffect>
                                  </p:childTnLst>
                                  <p:subTnLst>
                                    <p:audio>
                                      <p:cMediaNode>
                                        <p:cTn display="0" masterRel="sameClick">
                                          <p:stCondLst>
                                            <p:cond evt="begin" delay="0">
                                              <p:tn val="20"/>
                                            </p:cond>
                                          </p:stCondLst>
                                          <p:endCondLst>
                                            <p:cond evt="onStopAudio" delay="0">
                                              <p:tgtEl>
                                                <p:sldTgt/>
                                              </p:tgtEl>
                                            </p:cond>
                                          </p:endCondLst>
                                        </p:cTn>
                                        <p:tgtEl>
                                          <p:sndTgt r:embed="rId6" name="T1_W10_6.5.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wipe(left)">
                                      <p:cBhvr>
                                        <p:cTn id="27" dur="500"/>
                                        <p:tgtEl>
                                          <p:spTgt spid="40"/>
                                        </p:tgtEl>
                                      </p:cBhvr>
                                    </p:animEffect>
                                  </p:childTnLst>
                                  <p:subTnLst>
                                    <p:audio>
                                      <p:cMediaNode>
                                        <p:cTn display="0" masterRel="sameClick">
                                          <p:stCondLst>
                                            <p:cond evt="begin" delay="0">
                                              <p:tn val="25"/>
                                            </p:cond>
                                          </p:stCondLst>
                                          <p:endCondLst>
                                            <p:cond evt="onStopAudio" delay="0">
                                              <p:tgtEl>
                                                <p:sldTgt/>
                                              </p:tgtEl>
                                            </p:cond>
                                          </p:endCondLst>
                                        </p:cTn>
                                        <p:tgtEl>
                                          <p:sndTgt r:embed="rId7" name="T1_W10_6.6.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wipe(left)">
                                      <p:cBhvr>
                                        <p:cTn id="32" dur="500"/>
                                        <p:tgtEl>
                                          <p:spTgt spid="41"/>
                                        </p:tgtEl>
                                      </p:cBhvr>
                                    </p:animEffect>
                                  </p:childTnLst>
                                  <p:subTnLst>
                                    <p:audio>
                                      <p:cMediaNode>
                                        <p:cTn display="0" masterRel="sameClick">
                                          <p:stCondLst>
                                            <p:cond evt="begin" delay="0">
                                              <p:tn val="30"/>
                                            </p:cond>
                                          </p:stCondLst>
                                          <p:endCondLst>
                                            <p:cond evt="onStopAudio" delay="0">
                                              <p:tgtEl>
                                                <p:sldTgt/>
                                              </p:tgtEl>
                                            </p:cond>
                                          </p:endCondLst>
                                        </p:cTn>
                                        <p:tgtEl>
                                          <p:sndTgt r:embed="rId8" name="T1_W10_6.7.wav"/>
                                        </p:tgtEl>
                                      </p:cMediaNode>
                                    </p:audio>
                                  </p:sub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wipe(left)">
                                      <p:cBhvr>
                                        <p:cTn id="37" dur="500"/>
                                        <p:tgtEl>
                                          <p:spTgt spid="42"/>
                                        </p:tgtEl>
                                      </p:cBhvr>
                                    </p:animEffect>
                                  </p:childTnLst>
                                  <p:subTnLst>
                                    <p:audio>
                                      <p:cMediaNode>
                                        <p:cTn display="0" masterRel="sameClick">
                                          <p:stCondLst>
                                            <p:cond evt="begin" delay="0">
                                              <p:tn val="35"/>
                                            </p:cond>
                                          </p:stCondLst>
                                          <p:endCondLst>
                                            <p:cond evt="onStopAudio" delay="0">
                                              <p:tgtEl>
                                                <p:sldTgt/>
                                              </p:tgtEl>
                                            </p:cond>
                                          </p:endCondLst>
                                        </p:cTn>
                                        <p:tgtEl>
                                          <p:sndTgt r:embed="rId9" name="T1_W10_6.8.wav"/>
                                        </p:tgtEl>
                                      </p:cMediaNode>
                                    </p:audio>
                                  </p:sub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wipe(left)">
                                      <p:cBhvr>
                                        <p:cTn id="42" dur="500"/>
                                        <p:tgtEl>
                                          <p:spTgt spid="43"/>
                                        </p:tgtEl>
                                      </p:cBhvr>
                                    </p:animEffect>
                                  </p:childTnLst>
                                  <p:subTnLst>
                                    <p:audio>
                                      <p:cMediaNode>
                                        <p:cTn display="0" masterRel="sameClick">
                                          <p:stCondLst>
                                            <p:cond evt="begin" delay="0">
                                              <p:tn val="40"/>
                                            </p:cond>
                                          </p:stCondLst>
                                          <p:endCondLst>
                                            <p:cond evt="onStopAudio" delay="0">
                                              <p:tgtEl>
                                                <p:sldTgt/>
                                              </p:tgtEl>
                                            </p:cond>
                                          </p:endCondLst>
                                        </p:cTn>
                                        <p:tgtEl>
                                          <p:sndTgt r:embed="rId10" name="T1_W10_6.9.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6" grpId="0" animBg="1"/>
      <p:bldP spid="39" grpId="0" animBg="1"/>
      <p:bldP spid="40" grpId="0" animBg="1"/>
      <p:bldP spid="41" grpId="0" animBg="1"/>
      <p:bldP spid="42" grpId="0" animBg="1"/>
      <p:bldP spid="4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7"/>
          <a:stretch/>
        </p:blipFill>
        <p:spPr>
          <a:xfrm>
            <a:off x="10909270" y="86527"/>
            <a:ext cx="1190434" cy="1088269"/>
          </a:xfrm>
          <a:prstGeom prst="rect">
            <a:avLst/>
          </a:prstGeom>
          <a:ln>
            <a:noFill/>
          </a:ln>
        </p:spPr>
      </p:pic>
      <p:sp>
        <p:nvSpPr>
          <p:cNvPr id="90" name="CustomShape 3"/>
          <p:cNvSpPr/>
          <p:nvPr/>
        </p:nvSpPr>
        <p:spPr>
          <a:xfrm>
            <a:off x="151923" y="751116"/>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Some German verbs change the vowel in the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er/</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form.</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1" name="CustomShape 4"/>
          <p:cNvSpPr/>
          <p:nvPr/>
        </p:nvSpPr>
        <p:spPr>
          <a:xfrm>
            <a:off x="196321" y="2056146"/>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Ich</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sprech</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cs typeface="+mn-cs"/>
            </a:endParaRPr>
          </a:p>
        </p:txBody>
      </p:sp>
      <p:sp>
        <p:nvSpPr>
          <p:cNvPr id="92" name="CustomShape 5"/>
          <p:cNvSpPr/>
          <p:nvPr/>
        </p:nvSpPr>
        <p:spPr>
          <a:xfrm>
            <a:off x="6454668" y="2056146"/>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 speak/am speaking.</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99" name="Google Shape;180;p8"/>
          <p:cNvPicPr/>
          <p:nvPr/>
        </p:nvPicPr>
        <p:blipFill>
          <a:blip r:embed="rId8"/>
          <a:stretch/>
        </p:blipFill>
        <p:spPr>
          <a:xfrm>
            <a:off x="2801204" y="1956911"/>
            <a:ext cx="447513" cy="701947"/>
          </a:xfrm>
          <a:prstGeom prst="rect">
            <a:avLst/>
          </a:prstGeom>
          <a:ln>
            <a:noFill/>
          </a:ln>
        </p:spPr>
      </p:pic>
      <p:pic>
        <p:nvPicPr>
          <p:cNvPr id="102" name="Google Shape;183;p8"/>
          <p:cNvPicPr/>
          <p:nvPr/>
        </p:nvPicPr>
        <p:blipFill>
          <a:blip r:embed="rId9"/>
          <a:stretch/>
        </p:blipFill>
        <p:spPr>
          <a:xfrm>
            <a:off x="5644361" y="1977919"/>
            <a:ext cx="633960" cy="6710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251365" y="74985"/>
            <a:ext cx="10276592" cy="754735"/>
          </a:xfrm>
        </p:spPr>
        <p:txBody>
          <a:bodyPr/>
          <a:lstStyle/>
          <a:p>
            <a:r>
              <a:rPr lang="en-GB" sz="3600" b="1" spc="-1" dirty="0">
                <a:latin typeface="Century Gothic" panose="020B0502020202020204" pitchFamily="34" charset="0"/>
                <a:ea typeface="Century Gothic"/>
              </a:rPr>
              <a:t>Present tense: strong verbs e</a:t>
            </a:r>
            <a:r>
              <a:rPr lang="en-GB" sz="3600" b="1" spc="-1" dirty="0">
                <a:latin typeface="Century Gothic" panose="020B0502020202020204" pitchFamily="34" charset="0"/>
                <a:ea typeface="Century Gothic"/>
                <a:sym typeface="Wingdings" panose="05000000000000000000" pitchFamily="2" charset="2"/>
              </a:rPr>
              <a:t> i, e </a:t>
            </a:r>
            <a:r>
              <a:rPr lang="en-GB" sz="3600" b="1" spc="-1" dirty="0" err="1">
                <a:latin typeface="Century Gothic" panose="020B0502020202020204" pitchFamily="34" charset="0"/>
                <a:ea typeface="Century Gothic"/>
                <a:sym typeface="Wingdings" panose="05000000000000000000" pitchFamily="2" charset="2"/>
              </a:rPr>
              <a:t>ie</a:t>
            </a:r>
            <a:endParaRPr lang="en-GB" sz="3600" dirty="0"/>
          </a:p>
        </p:txBody>
      </p:sp>
      <p:sp>
        <p:nvSpPr>
          <p:cNvPr id="25" name="CustomShape 4">
            <a:extLst>
              <a:ext uri="{FF2B5EF4-FFF2-40B4-BE49-F238E27FC236}">
                <a16:creationId xmlns:a16="http://schemas.microsoft.com/office/drawing/2014/main" id="{277496F3-69BA-4A7D-B6A8-65395BD5A313}"/>
              </a:ext>
            </a:extLst>
          </p:cNvPr>
          <p:cNvSpPr/>
          <p:nvPr/>
        </p:nvSpPr>
        <p:spPr>
          <a:xfrm>
            <a:off x="196321" y="2937864"/>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Sie</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spr</a:t>
            </a:r>
            <a:r>
              <a:rPr kumimoji="0" lang="en-GB" sz="2800" b="1" i="0" u="none" strike="noStrike" kern="1200" cap="none" spc="-1" normalizeH="0" baseline="0" noProof="0" dirty="0" err="1">
                <a:ln>
                  <a:noFill/>
                </a:ln>
                <a:solidFill>
                  <a:srgbClr val="FF0000"/>
                </a:solidFill>
                <a:effectLst/>
                <a:uLnTx/>
                <a:uFillTx/>
                <a:latin typeface="Century Gothic" panose="020B0502020202020204" pitchFamily="34" charset="0"/>
                <a:ea typeface="Century Gothic"/>
                <a:cs typeface="+mn-cs"/>
              </a:rPr>
              <a:t>i</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ch</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6" name="Google Shape;183;p8">
            <a:extLst>
              <a:ext uri="{FF2B5EF4-FFF2-40B4-BE49-F238E27FC236}">
                <a16:creationId xmlns:a16="http://schemas.microsoft.com/office/drawing/2014/main" id="{3828E342-F245-431D-BE01-5BCFD73524B4}"/>
              </a:ext>
            </a:extLst>
          </p:cNvPr>
          <p:cNvPicPr/>
          <p:nvPr/>
        </p:nvPicPr>
        <p:blipFill>
          <a:blip r:embed="rId9"/>
          <a:stretch/>
        </p:blipFill>
        <p:spPr>
          <a:xfrm>
            <a:off x="5636521" y="2808577"/>
            <a:ext cx="633960" cy="671040"/>
          </a:xfrm>
          <a:prstGeom prst="rect">
            <a:avLst/>
          </a:prstGeom>
          <a:ln>
            <a:noFill/>
          </a:ln>
        </p:spPr>
      </p:pic>
      <p:sp>
        <p:nvSpPr>
          <p:cNvPr id="28" name="CustomShape 5">
            <a:extLst>
              <a:ext uri="{FF2B5EF4-FFF2-40B4-BE49-F238E27FC236}">
                <a16:creationId xmlns:a16="http://schemas.microsoft.com/office/drawing/2014/main" id="{675D5108-DC4A-412D-BADD-7476FD0E6422}"/>
              </a:ext>
            </a:extLst>
          </p:cNvPr>
          <p:cNvSpPr/>
          <p:nvPr/>
        </p:nvSpPr>
        <p:spPr>
          <a:xfrm>
            <a:off x="6422122" y="2936835"/>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She speaks/is speaking.</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9" name="CustomShape 3">
            <a:extLst>
              <a:ext uri="{FF2B5EF4-FFF2-40B4-BE49-F238E27FC236}">
                <a16:creationId xmlns:a16="http://schemas.microsoft.com/office/drawing/2014/main" id="{EDEC36A6-6F3E-4CC2-B088-BCEB7BBA666E}"/>
              </a:ext>
            </a:extLst>
          </p:cNvPr>
          <p:cNvSpPr/>
          <p:nvPr/>
        </p:nvSpPr>
        <p:spPr>
          <a:xfrm>
            <a:off x="151923" y="1240901"/>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5B9BD5">
                    <a:lumMod val="50000"/>
                  </a:srgbClr>
                </a:solidFill>
                <a:latin typeface="Century Gothic" panose="020B0502020202020204" pitchFamily="34" charset="0"/>
              </a:rPr>
              <a:t>The ‘e’ in the stem changes to ‘i’:</a:t>
            </a:r>
            <a:endPar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endParaRPr>
          </a:p>
        </p:txBody>
      </p:sp>
      <p:sp>
        <p:nvSpPr>
          <p:cNvPr id="30" name="CustomShape 4">
            <a:extLst>
              <a:ext uri="{FF2B5EF4-FFF2-40B4-BE49-F238E27FC236}">
                <a16:creationId xmlns:a16="http://schemas.microsoft.com/office/drawing/2014/main" id="{35FB9D7A-008F-48C0-8CA9-A1AFA1EA4535}"/>
              </a:ext>
            </a:extLst>
          </p:cNvPr>
          <p:cNvSpPr/>
          <p:nvPr/>
        </p:nvSpPr>
        <p:spPr>
          <a:xfrm>
            <a:off x="204161" y="4665733"/>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Ich les</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e</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1" name="CustomShape 4">
            <a:extLst>
              <a:ext uri="{FF2B5EF4-FFF2-40B4-BE49-F238E27FC236}">
                <a16:creationId xmlns:a16="http://schemas.microsoft.com/office/drawing/2014/main" id="{4536C8F9-6440-4046-8F53-9AAB092FFDEA}"/>
              </a:ext>
            </a:extLst>
          </p:cNvPr>
          <p:cNvSpPr/>
          <p:nvPr/>
        </p:nvSpPr>
        <p:spPr>
          <a:xfrm>
            <a:off x="212780" y="5514476"/>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Er</a:t>
            </a:r>
            <a:r>
              <a:rPr kumimoji="0" lang="en-GB" sz="2800" b="1" i="0" u="none" strike="noStrike" kern="1200" cap="none" spc="-1" normalizeH="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a:t>
            </a:r>
            <a:r>
              <a:rPr kumimoji="0" lang="en-GB" sz="2800" b="1" i="0" u="none" strike="noStrike" kern="1200" cap="none" spc="-1" normalizeH="0" baseline="0" noProof="0" dirty="0" err="1">
                <a:ln>
                  <a:noFill/>
                </a:ln>
                <a:solidFill>
                  <a:srgbClr val="FF0000"/>
                </a:solidFill>
                <a:effectLst/>
                <a:uLnTx/>
                <a:uFillTx/>
                <a:latin typeface="Century Gothic" panose="020B0502020202020204" pitchFamily="34" charset="0"/>
                <a:ea typeface="Century Gothic"/>
                <a:cs typeface="+mn-cs"/>
              </a:rPr>
              <a:t>ie</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7" name="Google Shape;183;p8">
            <a:extLst>
              <a:ext uri="{FF2B5EF4-FFF2-40B4-BE49-F238E27FC236}">
                <a16:creationId xmlns:a16="http://schemas.microsoft.com/office/drawing/2014/main" id="{934C8E5A-742D-4A21-AEC1-53E1ED112730}"/>
              </a:ext>
            </a:extLst>
          </p:cNvPr>
          <p:cNvPicPr/>
          <p:nvPr/>
        </p:nvPicPr>
        <p:blipFill>
          <a:blip r:embed="rId9"/>
          <a:stretch/>
        </p:blipFill>
        <p:spPr>
          <a:xfrm>
            <a:off x="5636521" y="4507983"/>
            <a:ext cx="633960" cy="671040"/>
          </a:xfrm>
          <a:prstGeom prst="rect">
            <a:avLst/>
          </a:prstGeom>
          <a:ln>
            <a:noFill/>
          </a:ln>
        </p:spPr>
      </p:pic>
      <p:sp>
        <p:nvSpPr>
          <p:cNvPr id="38" name="CustomShape 5">
            <a:extLst>
              <a:ext uri="{FF2B5EF4-FFF2-40B4-BE49-F238E27FC236}">
                <a16:creationId xmlns:a16="http://schemas.microsoft.com/office/drawing/2014/main" id="{F7D7ECEE-79C1-425A-90D3-6AD7942066BD}"/>
              </a:ext>
            </a:extLst>
          </p:cNvPr>
          <p:cNvSpPr/>
          <p:nvPr/>
        </p:nvSpPr>
        <p:spPr>
          <a:xfrm>
            <a:off x="6454668" y="4641291"/>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 read/am reading.</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40" name="Google Shape;183;p8">
            <a:extLst>
              <a:ext uri="{FF2B5EF4-FFF2-40B4-BE49-F238E27FC236}">
                <a16:creationId xmlns:a16="http://schemas.microsoft.com/office/drawing/2014/main" id="{59E9DA69-68C6-4752-9BCD-E690A631908F}"/>
              </a:ext>
            </a:extLst>
          </p:cNvPr>
          <p:cNvPicPr/>
          <p:nvPr/>
        </p:nvPicPr>
        <p:blipFill>
          <a:blip r:embed="rId9"/>
          <a:stretch/>
        </p:blipFill>
        <p:spPr>
          <a:xfrm>
            <a:off x="5617911" y="5411463"/>
            <a:ext cx="633960" cy="671040"/>
          </a:xfrm>
          <a:prstGeom prst="rect">
            <a:avLst/>
          </a:prstGeom>
          <a:ln>
            <a:noFill/>
          </a:ln>
        </p:spPr>
      </p:pic>
      <p:sp>
        <p:nvSpPr>
          <p:cNvPr id="41" name="CustomShape 5">
            <a:extLst>
              <a:ext uri="{FF2B5EF4-FFF2-40B4-BE49-F238E27FC236}">
                <a16:creationId xmlns:a16="http://schemas.microsoft.com/office/drawing/2014/main" id="{46FF47AD-6F55-467C-8880-5E027B81A7A3}"/>
              </a:ext>
            </a:extLst>
          </p:cNvPr>
          <p:cNvSpPr/>
          <p:nvPr/>
        </p:nvSpPr>
        <p:spPr>
          <a:xfrm>
            <a:off x="6432751" y="5563373"/>
            <a:ext cx="409520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He reads/is reading.</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9" name="Picture 8" descr="A picture containing text&#10;&#10;Description automatically generated">
            <a:extLst>
              <a:ext uri="{FF2B5EF4-FFF2-40B4-BE49-F238E27FC236}">
                <a16:creationId xmlns:a16="http://schemas.microsoft.com/office/drawing/2014/main" id="{8123FE6C-7786-416A-9C45-7F855618726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22882" y="2802120"/>
            <a:ext cx="1051670" cy="785049"/>
          </a:xfrm>
          <a:prstGeom prst="rect">
            <a:avLst/>
          </a:prstGeom>
        </p:spPr>
      </p:pic>
      <p:grpSp>
        <p:nvGrpSpPr>
          <p:cNvPr id="27" name="Group 26">
            <a:extLst>
              <a:ext uri="{FF2B5EF4-FFF2-40B4-BE49-F238E27FC236}">
                <a16:creationId xmlns:a16="http://schemas.microsoft.com/office/drawing/2014/main" id="{0379AECA-EC9A-4BE3-BEAF-92E4C139F3E3}"/>
              </a:ext>
            </a:extLst>
          </p:cNvPr>
          <p:cNvGrpSpPr/>
          <p:nvPr/>
        </p:nvGrpSpPr>
        <p:grpSpPr>
          <a:xfrm>
            <a:off x="9643700" y="1234442"/>
            <a:ext cx="2472385" cy="1090615"/>
            <a:chOff x="8471582" y="1954513"/>
            <a:chExt cx="3166236" cy="1925679"/>
          </a:xfrm>
        </p:grpSpPr>
        <p:sp>
          <p:nvSpPr>
            <p:cNvPr id="32" name="Oval Callout 13">
              <a:extLst>
                <a:ext uri="{FF2B5EF4-FFF2-40B4-BE49-F238E27FC236}">
                  <a16:creationId xmlns:a16="http://schemas.microsoft.com/office/drawing/2014/main" id="{40EA5F8C-358E-4E11-857D-787079F8D6A3}"/>
                </a:ext>
              </a:extLst>
            </p:cNvPr>
            <p:cNvSpPr/>
            <p:nvPr/>
          </p:nvSpPr>
          <p:spPr>
            <a:xfrm>
              <a:off x="8471582" y="1954513"/>
              <a:ext cx="3166236" cy="1925679"/>
            </a:xfrm>
            <a:prstGeom prst="wedgeEllipseCallout">
              <a:avLst>
                <a:gd name="adj1" fmla="val -157800"/>
                <a:gd name="adj2" fmla="val -42448"/>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35" name="TextBox 34">
              <a:extLst>
                <a:ext uri="{FF2B5EF4-FFF2-40B4-BE49-F238E27FC236}">
                  <a16:creationId xmlns:a16="http://schemas.microsoft.com/office/drawing/2014/main" id="{0610D515-FFF3-4957-AFA6-436C35CFF53A}"/>
                </a:ext>
              </a:extLst>
            </p:cNvPr>
            <p:cNvSpPr txBox="1"/>
            <p:nvPr/>
          </p:nvSpPr>
          <p:spPr>
            <a:xfrm>
              <a:off x="8865757" y="2030356"/>
              <a:ext cx="2325379" cy="1249901"/>
            </a:xfrm>
            <a:prstGeom prst="rect">
              <a:avLst/>
            </a:prstGeom>
            <a:noFill/>
          </p:spPr>
          <p:txBody>
            <a:bodyPr wrap="square" rtlCol="0">
              <a:spAutoFit/>
            </a:bodyPr>
            <a:lstStyle/>
            <a:p>
              <a:pPr algn="ctr"/>
              <a:r>
                <a:rPr lang="en-GB" sz="2000" dirty="0">
                  <a:solidFill>
                    <a:schemeClr val="bg1"/>
                  </a:solidFill>
                </a:rPr>
                <a:t>We call these </a:t>
              </a:r>
              <a:r>
                <a:rPr lang="en-GB" sz="2000" b="1" dirty="0">
                  <a:solidFill>
                    <a:schemeClr val="bg1"/>
                  </a:solidFill>
                </a:rPr>
                <a:t>strong</a:t>
              </a:r>
              <a:r>
                <a:rPr lang="en-GB" sz="2000" dirty="0">
                  <a:solidFill>
                    <a:schemeClr val="bg1"/>
                  </a:solidFill>
                </a:rPr>
                <a:t> verbs.</a:t>
              </a:r>
            </a:p>
          </p:txBody>
        </p:sp>
      </p:grpSp>
      <p:grpSp>
        <p:nvGrpSpPr>
          <p:cNvPr id="36" name="Group 35">
            <a:extLst>
              <a:ext uri="{FF2B5EF4-FFF2-40B4-BE49-F238E27FC236}">
                <a16:creationId xmlns:a16="http://schemas.microsoft.com/office/drawing/2014/main" id="{B0D47751-5D6A-4508-BFB6-FB6D02FD4863}"/>
              </a:ext>
            </a:extLst>
          </p:cNvPr>
          <p:cNvGrpSpPr/>
          <p:nvPr/>
        </p:nvGrpSpPr>
        <p:grpSpPr>
          <a:xfrm>
            <a:off x="3763465" y="1865423"/>
            <a:ext cx="1067277" cy="638997"/>
            <a:chOff x="10714104" y="160499"/>
            <a:chExt cx="1316286" cy="754334"/>
          </a:xfrm>
        </p:grpSpPr>
        <p:sp>
          <p:nvSpPr>
            <p:cNvPr id="42" name="Speech Bubble: Rectangle with Corners Rounded 41">
              <a:extLst>
                <a:ext uri="{FF2B5EF4-FFF2-40B4-BE49-F238E27FC236}">
                  <a16:creationId xmlns:a16="http://schemas.microsoft.com/office/drawing/2014/main" id="{A80399D3-87CE-43B0-8166-2FDAAFBB3155}"/>
                </a:ext>
              </a:extLst>
            </p:cNvPr>
            <p:cNvSpPr/>
            <p:nvPr/>
          </p:nvSpPr>
          <p:spPr>
            <a:xfrm>
              <a:off x="10714104" y="160499"/>
              <a:ext cx="1316286" cy="754334"/>
            </a:xfrm>
            <a:prstGeom prst="wedgeRoundRectCallout">
              <a:avLst>
                <a:gd name="adj1" fmla="val -3751"/>
                <a:gd name="adj2" fmla="val 80385"/>
                <a:gd name="adj3" fmla="val 16667"/>
              </a:avLst>
            </a:prstGeom>
            <a:solidFill>
              <a:schemeClr val="bg1"/>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Speech Bubble: Rectangle with Corners Rounded 42">
              <a:extLst>
                <a:ext uri="{FF2B5EF4-FFF2-40B4-BE49-F238E27FC236}">
                  <a16:creationId xmlns:a16="http://schemas.microsoft.com/office/drawing/2014/main" id="{8D68CD46-D493-4B5D-84A1-2A6463BF713E}"/>
                </a:ext>
              </a:extLst>
            </p:cNvPr>
            <p:cNvSpPr/>
            <p:nvPr/>
          </p:nvSpPr>
          <p:spPr>
            <a:xfrm>
              <a:off x="10737630" y="179881"/>
              <a:ext cx="1269234" cy="734951"/>
            </a:xfrm>
            <a:prstGeom prst="wedgeRoundRectCallout">
              <a:avLst>
                <a:gd name="adj1" fmla="val -3751"/>
                <a:gd name="adj2" fmla="val 80385"/>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4" name="Picture 43" descr="A picture containing text, reptile&#10;&#10;Description automatically generated">
              <a:extLst>
                <a:ext uri="{FF2B5EF4-FFF2-40B4-BE49-F238E27FC236}">
                  <a16:creationId xmlns:a16="http://schemas.microsoft.com/office/drawing/2014/main" id="{362FEF7D-5D38-4E78-9679-762AAA13CBD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45" name="TextBox 44">
              <a:extLst>
                <a:ext uri="{FF2B5EF4-FFF2-40B4-BE49-F238E27FC236}">
                  <a16:creationId xmlns:a16="http://schemas.microsoft.com/office/drawing/2014/main" id="{4477D96A-EC51-48A5-8FD3-13F03858AECE}"/>
                </a:ext>
              </a:extLst>
            </p:cNvPr>
            <p:cNvSpPr txBox="1"/>
            <p:nvPr/>
          </p:nvSpPr>
          <p:spPr>
            <a:xfrm>
              <a:off x="11439651" y="268501"/>
              <a:ext cx="464438" cy="544994"/>
            </a:xfrm>
            <a:prstGeom prst="rect">
              <a:avLst/>
            </a:prstGeom>
            <a:noFill/>
          </p:spPr>
          <p:txBody>
            <a:bodyPr wrap="square" rtlCol="0">
              <a:spAutoFit/>
            </a:bodyPr>
            <a:lstStyle/>
            <a:p>
              <a:r>
                <a:rPr lang="en-GB" sz="2400" dirty="0">
                  <a:solidFill>
                    <a:schemeClr val="bg2">
                      <a:lumMod val="10000"/>
                    </a:schemeClr>
                  </a:solidFill>
                </a:rPr>
                <a:t>…</a:t>
              </a:r>
            </a:p>
          </p:txBody>
        </p:sp>
      </p:grpSp>
      <p:grpSp>
        <p:nvGrpSpPr>
          <p:cNvPr id="46" name="Group 45">
            <a:extLst>
              <a:ext uri="{FF2B5EF4-FFF2-40B4-BE49-F238E27FC236}">
                <a16:creationId xmlns:a16="http://schemas.microsoft.com/office/drawing/2014/main" id="{77399070-B60D-415A-9A4F-BF715E100B96}"/>
              </a:ext>
            </a:extLst>
          </p:cNvPr>
          <p:cNvGrpSpPr/>
          <p:nvPr/>
        </p:nvGrpSpPr>
        <p:grpSpPr>
          <a:xfrm>
            <a:off x="3844196" y="2882542"/>
            <a:ext cx="1067277" cy="638997"/>
            <a:chOff x="10714104" y="160499"/>
            <a:chExt cx="1316286" cy="754334"/>
          </a:xfrm>
        </p:grpSpPr>
        <p:sp>
          <p:nvSpPr>
            <p:cNvPr id="47" name="Speech Bubble: Rectangle with Corners Rounded 46">
              <a:extLst>
                <a:ext uri="{FF2B5EF4-FFF2-40B4-BE49-F238E27FC236}">
                  <a16:creationId xmlns:a16="http://schemas.microsoft.com/office/drawing/2014/main" id="{52980C2F-DA73-4852-9C2A-4059D0E6A3EA}"/>
                </a:ext>
              </a:extLst>
            </p:cNvPr>
            <p:cNvSpPr/>
            <p:nvPr/>
          </p:nvSpPr>
          <p:spPr>
            <a:xfrm>
              <a:off x="10714104" y="160499"/>
              <a:ext cx="1316286" cy="754334"/>
            </a:xfrm>
            <a:prstGeom prst="wedgeRoundRectCallout">
              <a:avLst>
                <a:gd name="adj1" fmla="val -3751"/>
                <a:gd name="adj2" fmla="val 80385"/>
                <a:gd name="adj3" fmla="val 16667"/>
              </a:avLst>
            </a:prstGeom>
            <a:solidFill>
              <a:schemeClr val="bg1"/>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Speech Bubble: Rectangle with Corners Rounded 47">
              <a:extLst>
                <a:ext uri="{FF2B5EF4-FFF2-40B4-BE49-F238E27FC236}">
                  <a16:creationId xmlns:a16="http://schemas.microsoft.com/office/drawing/2014/main" id="{6E5BC669-E049-459C-8B29-D0C49C6A05DE}"/>
                </a:ext>
              </a:extLst>
            </p:cNvPr>
            <p:cNvSpPr/>
            <p:nvPr/>
          </p:nvSpPr>
          <p:spPr>
            <a:xfrm>
              <a:off x="10737630" y="179881"/>
              <a:ext cx="1269234" cy="734951"/>
            </a:xfrm>
            <a:prstGeom prst="wedgeRoundRectCallout">
              <a:avLst>
                <a:gd name="adj1" fmla="val -3751"/>
                <a:gd name="adj2" fmla="val 80385"/>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9" name="Picture 48" descr="A picture containing text, reptile&#10;&#10;Description automatically generated">
              <a:extLst>
                <a:ext uri="{FF2B5EF4-FFF2-40B4-BE49-F238E27FC236}">
                  <a16:creationId xmlns:a16="http://schemas.microsoft.com/office/drawing/2014/main" id="{5A78585C-1709-473C-9062-380DA69251C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50" name="TextBox 49">
              <a:extLst>
                <a:ext uri="{FF2B5EF4-FFF2-40B4-BE49-F238E27FC236}">
                  <a16:creationId xmlns:a16="http://schemas.microsoft.com/office/drawing/2014/main" id="{77C0D5F1-62C7-4540-AF86-60798220C2E9}"/>
                </a:ext>
              </a:extLst>
            </p:cNvPr>
            <p:cNvSpPr txBox="1"/>
            <p:nvPr/>
          </p:nvSpPr>
          <p:spPr>
            <a:xfrm>
              <a:off x="11439651" y="268501"/>
              <a:ext cx="464438" cy="544994"/>
            </a:xfrm>
            <a:prstGeom prst="rect">
              <a:avLst/>
            </a:prstGeom>
            <a:noFill/>
          </p:spPr>
          <p:txBody>
            <a:bodyPr wrap="square" rtlCol="0">
              <a:spAutoFit/>
            </a:bodyPr>
            <a:lstStyle/>
            <a:p>
              <a:r>
                <a:rPr lang="en-GB" sz="2400" dirty="0">
                  <a:solidFill>
                    <a:schemeClr val="bg2">
                      <a:lumMod val="10000"/>
                    </a:schemeClr>
                  </a:solidFill>
                </a:rPr>
                <a:t>…</a:t>
              </a:r>
            </a:p>
          </p:txBody>
        </p:sp>
      </p:grpSp>
      <p:sp>
        <p:nvSpPr>
          <p:cNvPr id="51" name="CustomShape 3">
            <a:extLst>
              <a:ext uri="{FF2B5EF4-FFF2-40B4-BE49-F238E27FC236}">
                <a16:creationId xmlns:a16="http://schemas.microsoft.com/office/drawing/2014/main" id="{83020564-F256-4F7A-B113-3D8B629346D3}"/>
              </a:ext>
            </a:extLst>
          </p:cNvPr>
          <p:cNvSpPr/>
          <p:nvPr/>
        </p:nvSpPr>
        <p:spPr>
          <a:xfrm>
            <a:off x="151923" y="3815103"/>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5B9BD5">
                    <a:lumMod val="50000"/>
                  </a:srgbClr>
                </a:solidFill>
                <a:latin typeface="Century Gothic" panose="020B0502020202020204" pitchFamily="34" charset="0"/>
              </a:rPr>
              <a:t>In other verbs, the ‘e’ in the stem changes to ‘</a:t>
            </a:r>
            <a:r>
              <a:rPr lang="en-GB" sz="2800" dirty="0" err="1">
                <a:solidFill>
                  <a:srgbClr val="5B9BD5">
                    <a:lumMod val="50000"/>
                  </a:srgbClr>
                </a:solidFill>
                <a:latin typeface="Century Gothic" panose="020B0502020202020204" pitchFamily="34" charset="0"/>
              </a:rPr>
              <a:t>ie</a:t>
            </a:r>
            <a:r>
              <a:rPr lang="en-GB" sz="2800" dirty="0">
                <a:solidFill>
                  <a:srgbClr val="5B9BD5">
                    <a:lumMod val="50000"/>
                  </a:srgbClr>
                </a:solidFill>
                <a:latin typeface="Century Gothic" panose="020B0502020202020204" pitchFamily="34" charset="0"/>
              </a:rPr>
              <a:t>’:</a:t>
            </a:r>
            <a:endPar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endParaRPr>
          </a:p>
        </p:txBody>
      </p:sp>
      <p:pic>
        <p:nvPicPr>
          <p:cNvPr id="52" name="Google Shape;180;p8">
            <a:extLst>
              <a:ext uri="{FF2B5EF4-FFF2-40B4-BE49-F238E27FC236}">
                <a16:creationId xmlns:a16="http://schemas.microsoft.com/office/drawing/2014/main" id="{7906B7CD-54AF-4F4E-B1C7-B1BAD4C499B4}"/>
              </a:ext>
            </a:extLst>
          </p:cNvPr>
          <p:cNvPicPr/>
          <p:nvPr/>
        </p:nvPicPr>
        <p:blipFill>
          <a:blip r:embed="rId8"/>
          <a:stretch/>
        </p:blipFill>
        <p:spPr>
          <a:xfrm>
            <a:off x="2718215" y="4463521"/>
            <a:ext cx="478679" cy="732421"/>
          </a:xfrm>
          <a:prstGeom prst="rect">
            <a:avLst/>
          </a:prstGeom>
          <a:ln>
            <a:noFill/>
          </a:ln>
        </p:spPr>
      </p:pic>
      <p:pic>
        <p:nvPicPr>
          <p:cNvPr id="54" name="Picture 53" descr="Icon&#10;&#10;Description automatically generated">
            <a:extLst>
              <a:ext uri="{FF2B5EF4-FFF2-40B4-BE49-F238E27FC236}">
                <a16:creationId xmlns:a16="http://schemas.microsoft.com/office/drawing/2014/main" id="{7273F1E1-6BF0-42F2-BBB0-35E8C0086B3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24927" y="4523437"/>
            <a:ext cx="865003" cy="635894"/>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7271C9DC-2775-4D96-BAB1-9D48211DE6E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718215" y="5309401"/>
            <a:ext cx="905228" cy="671040"/>
          </a:xfrm>
          <a:prstGeom prst="rect">
            <a:avLst/>
          </a:prstGeom>
        </p:spPr>
      </p:pic>
      <p:pic>
        <p:nvPicPr>
          <p:cNvPr id="55" name="Picture 54" descr="Icon&#10;&#10;Description automatically generated">
            <a:extLst>
              <a:ext uri="{FF2B5EF4-FFF2-40B4-BE49-F238E27FC236}">
                <a16:creationId xmlns:a16="http://schemas.microsoft.com/office/drawing/2014/main" id="{E2EB2240-0840-40FB-8D8D-C2058CC1A47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32540" y="5272139"/>
            <a:ext cx="865003" cy="635894"/>
          </a:xfrm>
          <a:prstGeom prst="rect">
            <a:avLst/>
          </a:prstGeom>
        </p:spPr>
      </p:pic>
      <p:sp>
        <p:nvSpPr>
          <p:cNvPr id="56" name="Speech Bubble: Rectangle with Corners Rounded 55">
            <a:extLst>
              <a:ext uri="{FF2B5EF4-FFF2-40B4-BE49-F238E27FC236}">
                <a16:creationId xmlns:a16="http://schemas.microsoft.com/office/drawing/2014/main" id="{B535C9EC-FBEF-4363-BAC4-E358E9D3F394}"/>
              </a:ext>
            </a:extLst>
          </p:cNvPr>
          <p:cNvSpPr/>
          <p:nvPr/>
        </p:nvSpPr>
        <p:spPr>
          <a:xfrm>
            <a:off x="594922" y="6212881"/>
            <a:ext cx="9661186" cy="518040"/>
          </a:xfrm>
          <a:prstGeom prst="wedgeRoundRectCallout">
            <a:avLst>
              <a:gd name="adj1" fmla="val -40476"/>
              <a:gd name="adj2" fmla="val -10299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7" name="Google Shape;108;p3">
            <a:extLst>
              <a:ext uri="{FF2B5EF4-FFF2-40B4-BE49-F238E27FC236}">
                <a16:creationId xmlns:a16="http://schemas.microsoft.com/office/drawing/2014/main" id="{29B6D31F-5506-45AC-9B9B-1FF32D58632F}"/>
              </a:ext>
            </a:extLst>
          </p:cNvPr>
          <p:cNvSpPr txBox="1"/>
          <p:nvPr/>
        </p:nvSpPr>
        <p:spPr>
          <a:xfrm>
            <a:off x="648918" y="6241089"/>
            <a:ext cx="9879039"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The verb endings are the same for all verbs in the present tense.</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98345562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T1_W10_9.1.wav"/>
                                        </p:tgtEl>
                                      </p:cMediaNode>
                                    </p:audio>
                                  </p:subTnLst>
                                </p:cTn>
                              </p:par>
                              <p:par>
                                <p:cTn id="19" presetID="1" presetClass="entr" presetSubtype="0" fill="hold" nodeType="withEffect">
                                  <p:stCondLst>
                                    <p:cond delay="0"/>
                                  </p:stCondLst>
                                  <p:childTnLst>
                                    <p:set>
                                      <p:cBhvr>
                                        <p:cTn id="20" dur="1" fill="hold">
                                          <p:stCondLst>
                                            <p:cond delay="0"/>
                                          </p:stCondLst>
                                        </p:cTn>
                                        <p:tgtEl>
                                          <p:spTgt spid="9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T1_W10_9.2.wav"/>
                                        </p:tgtEl>
                                      </p:cMediaNode>
                                    </p:audio>
                                  </p:subTnLst>
                                </p:cTn>
                              </p:par>
                              <p:par>
                                <p:cTn id="35" presetID="1"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5" name="T1_W10_9.3.wav"/>
                                        </p:tgtEl>
                                      </p:cMediaNode>
                                    </p:audio>
                                  </p:subTnLst>
                                </p:cTn>
                              </p:par>
                              <p:par>
                                <p:cTn id="55" presetID="1" presetClass="entr" presetSubtype="0" fill="hold" nodeType="withEffect">
                                  <p:stCondLst>
                                    <p:cond delay="0"/>
                                  </p:stCondLst>
                                  <p:childTnLst>
                                    <p:set>
                                      <p:cBhvr>
                                        <p:cTn id="56" dur="1" fill="hold">
                                          <p:stCondLst>
                                            <p:cond delay="0"/>
                                          </p:stCondLst>
                                        </p:cTn>
                                        <p:tgtEl>
                                          <p:spTgt spid="52"/>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6" name="T1_W10_9.4.wav"/>
                                        </p:tgtEl>
                                      </p:cMediaNode>
                                    </p:audio>
                                  </p:subTnLst>
                                </p:cTn>
                              </p:par>
                              <p:par>
                                <p:cTn id="71" presetID="1" presetClass="entr" presetSubtype="0" fill="hold" nodeType="withEffect">
                                  <p:stCondLst>
                                    <p:cond delay="0"/>
                                  </p:stCondLst>
                                  <p:childTnLst>
                                    <p:set>
                                      <p:cBhvr>
                                        <p:cTn id="72" dur="1" fill="hold">
                                          <p:stCondLst>
                                            <p:cond delay="0"/>
                                          </p:stCondLst>
                                        </p:cTn>
                                        <p:tgtEl>
                                          <p:spTgt spid="6"/>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5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4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4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6883</TotalTime>
  <Words>2551</Words>
  <Application>Microsoft Macintosh PowerPoint</Application>
  <PresentationFormat>Widescreen</PresentationFormat>
  <Paragraphs>325</Paragraphs>
  <Slides>12</Slides>
  <Notes>12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vt:lpstr>
      <vt:lpstr>Calibri</vt:lpstr>
      <vt:lpstr>Century Gothic</vt:lpstr>
      <vt:lpstr>Century Gothic</vt:lpstr>
      <vt:lpstr>Modern Love</vt:lpstr>
      <vt:lpstr>Symbol</vt:lpstr>
      <vt:lpstr>Wingdings</vt:lpstr>
      <vt:lpstr>1_Office Theme</vt:lpstr>
      <vt:lpstr>Interacting</vt:lpstr>
      <vt:lpstr>aussprechen</vt:lpstr>
      <vt:lpstr>aussprechen</vt:lpstr>
      <vt:lpstr>aussprechen</vt:lpstr>
      <vt:lpstr>Vokabeln</vt:lpstr>
      <vt:lpstr>Vokabeln</vt:lpstr>
      <vt:lpstr>Vokabeln</vt:lpstr>
      <vt:lpstr>Vokabeln</vt:lpstr>
      <vt:lpstr>Present tense: strong verbs e i, e ie</vt:lpstr>
      <vt:lpstr>hören</vt:lpstr>
      <vt:lpstr>lesen</vt:lpstr>
      <vt:lpstr>Tschüss!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Jasmin Silver</cp:lastModifiedBy>
  <cp:revision>66</cp:revision>
  <dcterms:created xsi:type="dcterms:W3CDTF">2021-07-02T19:27:01Z</dcterms:created>
  <dcterms:modified xsi:type="dcterms:W3CDTF">2023-09-25T13:31:46Z</dcterms:modified>
</cp:coreProperties>
</file>