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9"/>
  </p:notesMasterIdLst>
  <p:sldIdLst>
    <p:sldId id="257" r:id="rId3"/>
    <p:sldId id="942" r:id="rId4"/>
    <p:sldId id="943" r:id="rId5"/>
    <p:sldId id="944" r:id="rId6"/>
    <p:sldId id="945" r:id="rId7"/>
    <p:sldId id="1014" r:id="rId8"/>
    <p:sldId id="405" r:id="rId9"/>
    <p:sldId id="296" r:id="rId10"/>
    <p:sldId id="1018" r:id="rId11"/>
    <p:sldId id="1021" r:id="rId12"/>
    <p:sldId id="1022" r:id="rId13"/>
    <p:sldId id="1023" r:id="rId14"/>
    <p:sldId id="1024" r:id="rId15"/>
    <p:sldId id="1025" r:id="rId16"/>
    <p:sldId id="1026" r:id="rId17"/>
    <p:sldId id="1027" r:id="rId18"/>
    <p:sldId id="359" r:id="rId19"/>
    <p:sldId id="1008" r:id="rId20"/>
    <p:sldId id="1009" r:id="rId21"/>
    <p:sldId id="1016" r:id="rId22"/>
    <p:sldId id="1017" r:id="rId23"/>
    <p:sldId id="1007" r:id="rId24"/>
    <p:sldId id="1028" r:id="rId25"/>
    <p:sldId id="1011" r:id="rId26"/>
    <p:sldId id="1020" r:id="rId27"/>
    <p:sldId id="10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2C60BD-CC13-1C45-BE95-B1025598C775}" v="15" dt="2023-09-25T14:29:59.4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4" autoAdjust="0"/>
    <p:restoredTop sz="71837" autoAdjust="0"/>
  </p:normalViewPr>
  <p:slideViewPr>
    <p:cSldViewPr snapToGrid="0">
      <p:cViewPr varScale="1">
        <p:scale>
          <a:sx n="85" d="100"/>
          <a:sy n="85" d="100"/>
        </p:scale>
        <p:origin x="784" y="1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0" strike="noStrike" spc="-1" dirty="0">
                <a:solidFill>
                  <a:srgbClr val="002060"/>
                </a:solidFill>
                <a:latin typeface="Century Gothic"/>
                <a:ea typeface="Century Gothic"/>
              </a:rPr>
              <a:t>soft [ch] ich [10] leicht [311] sprechen [161]</a:t>
            </a:r>
          </a:p>
          <a:p>
            <a:pPr marL="216000" indent="-216000">
              <a:lnSpc>
                <a:spcPct val="100000"/>
              </a:lnSpc>
            </a:pPr>
            <a:r>
              <a:rPr lang="de-DE" sz="1800" b="0" strike="noStrike" spc="-1" dirty="0">
                <a:solidFill>
                  <a:srgbClr val="002060"/>
                </a:solidFill>
                <a:latin typeface="Century Gothic"/>
                <a:ea typeface="Century Gothic"/>
              </a:rPr>
              <a:t>hard [ch] Buch [300] Woche [219] machen [58]</a:t>
            </a:r>
            <a:endParaRPr lang="en-GB" sz="1800" b="1" i="0" strike="noStrike" spc="-1" dirty="0">
              <a:solidFill>
                <a:srgbClr val="002060"/>
              </a:solidFill>
              <a:latin typeface="Century Gothic"/>
              <a:ea typeface="Century Gothic"/>
            </a:endParaRP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strike="noStrike" spc="-1" dirty="0">
                <a:solidFill>
                  <a:srgbClr val="002060"/>
                </a:solidFill>
                <a:latin typeface="Century Gothic"/>
                <a:ea typeface="Century Gothic"/>
              </a:rPr>
              <a:t>sehen</a:t>
            </a:r>
            <a:r>
              <a:rPr lang="de-DE" sz="1800" b="0" strike="noStrike" spc="-1" dirty="0">
                <a:solidFill>
                  <a:srgbClr val="002060"/>
                </a:solidFill>
                <a:latin typeface="Century Gothic"/>
                <a:ea typeface="Century Gothic"/>
              </a:rPr>
              <a:t> [79] </a:t>
            </a:r>
            <a:r>
              <a:rPr lang="de-DE" sz="1800" b="1" strike="noStrike" spc="-1" dirty="0">
                <a:solidFill>
                  <a:srgbClr val="002060"/>
                </a:solidFill>
                <a:latin typeface="Century Gothic"/>
                <a:ea typeface="Century Gothic"/>
              </a:rPr>
              <a:t>vergessen </a:t>
            </a:r>
            <a:r>
              <a:rPr lang="de-DE" sz="1800" b="0" strike="noStrike" spc="-1" dirty="0">
                <a:solidFill>
                  <a:srgbClr val="002060"/>
                </a:solidFill>
                <a:latin typeface="Century Gothic"/>
                <a:ea typeface="Century Gothic"/>
              </a:rPr>
              <a:t>[584] </a:t>
            </a:r>
            <a:r>
              <a:rPr lang="de-DE" sz="1800" b="1" strike="noStrike" spc="-1" dirty="0">
                <a:solidFill>
                  <a:srgbClr val="002060"/>
                </a:solidFill>
                <a:latin typeface="Century Gothic"/>
                <a:ea typeface="Century Gothic"/>
              </a:rPr>
              <a:t>nichts </a:t>
            </a:r>
            <a:r>
              <a:rPr lang="de-DE" sz="1800" b="0" strike="noStrike" spc="-1" dirty="0">
                <a:solidFill>
                  <a:srgbClr val="002060"/>
                </a:solidFill>
                <a:latin typeface="Century Gothic"/>
                <a:ea typeface="Century Gothic"/>
              </a:rPr>
              <a:t>[109] </a:t>
            </a:r>
            <a:r>
              <a:rPr lang="de-DE" sz="1800" b="1" strike="noStrike" spc="-1" dirty="0">
                <a:solidFill>
                  <a:srgbClr val="002060"/>
                </a:solidFill>
                <a:latin typeface="Century Gothic"/>
                <a:ea typeface="Century Gothic"/>
              </a:rPr>
              <a:t>Sprache </a:t>
            </a:r>
            <a:r>
              <a:rPr lang="de-DE" sz="1800" b="0" strike="noStrike" spc="-1" dirty="0">
                <a:solidFill>
                  <a:srgbClr val="002060"/>
                </a:solidFill>
                <a:latin typeface="Century Gothic"/>
                <a:ea typeface="Century Gothic"/>
              </a:rPr>
              <a:t>[421] </a:t>
            </a:r>
            <a:r>
              <a:rPr lang="de-DE" sz="1800" b="1" strike="noStrike" spc="-1" dirty="0">
                <a:solidFill>
                  <a:srgbClr val="002060"/>
                </a:solidFill>
                <a:latin typeface="Century Gothic"/>
                <a:ea typeface="Century Gothic"/>
              </a:rPr>
              <a:t>Wochenende</a:t>
            </a:r>
            <a:r>
              <a:rPr lang="de-DE" sz="1800" b="0" strike="noStrike" spc="-1" dirty="0">
                <a:solidFill>
                  <a:srgbClr val="002060"/>
                </a:solidFill>
                <a:latin typeface="Century Gothic"/>
                <a:ea typeface="Century Gothic"/>
              </a:rPr>
              <a:t> [1243] </a:t>
            </a:r>
            <a:r>
              <a:rPr lang="de-DE" sz="1800" b="1" strike="noStrike" spc="-1" dirty="0">
                <a:solidFill>
                  <a:srgbClr val="002060"/>
                </a:solidFill>
                <a:latin typeface="Century Gothic"/>
                <a:ea typeface="Century Gothic"/>
              </a:rPr>
              <a:t>immer </a:t>
            </a:r>
            <a:r>
              <a:rPr lang="de-DE" sz="1800" b="0" strike="noStrike" spc="-1" dirty="0">
                <a:solidFill>
                  <a:srgbClr val="002060"/>
                </a:solidFill>
                <a:latin typeface="Century Gothic"/>
                <a:ea typeface="Century Gothic"/>
              </a:rPr>
              <a:t>[64] </a:t>
            </a:r>
            <a:r>
              <a:rPr lang="de-DE" sz="1800" b="1" strike="noStrike" spc="-1" dirty="0">
                <a:solidFill>
                  <a:srgbClr val="002060"/>
                </a:solidFill>
                <a:latin typeface="Century Gothic"/>
                <a:ea typeface="Century Gothic"/>
              </a:rPr>
              <a:t>jetzt </a:t>
            </a:r>
            <a:r>
              <a:rPr lang="de-DE" sz="1800" b="0" strike="noStrike" spc="-1" dirty="0">
                <a:solidFill>
                  <a:srgbClr val="002060"/>
                </a:solidFill>
                <a:latin typeface="Century Gothic"/>
                <a:ea typeface="Century Gothic"/>
              </a:rPr>
              <a:t>[72] </a:t>
            </a:r>
          </a:p>
          <a:p>
            <a:pPr marL="216000" indent="-216000">
              <a:lnSpc>
                <a:spcPct val="100000"/>
              </a:lnSpc>
            </a:pPr>
            <a:r>
              <a:rPr lang="de-DE" sz="1800" b="0" strike="noStrike" spc="-1" dirty="0">
                <a:solidFill>
                  <a:srgbClr val="002060"/>
                </a:solidFill>
                <a:latin typeface="Century Gothic"/>
                <a:ea typeface="Century Gothic"/>
              </a:rPr>
              <a:t>(plus language from Week 10:</a:t>
            </a:r>
            <a:r>
              <a:rPr lang="de-DE" sz="1800" b="0" strike="noStrike" spc="-1" dirty="0">
                <a:solidFill>
                  <a:srgbClr val="002060"/>
                </a:solidFill>
                <a:latin typeface="Century Gothic"/>
                <a:ea typeface="Century Gothic"/>
                <a:sym typeface="Wingdings" panose="05000000000000000000" pitchFamily="2" charset="2"/>
              </a:rPr>
              <a:t></a:t>
            </a:r>
            <a:r>
              <a:rPr lang="de-DE" sz="1800" b="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essen [323] lesen [305] sitzen [231] sprechen [161] Antwort [522] Hilfe [481] Moment [358] langsam [526] manchmal [382] oft [223] nie [196] schnell [203] neben [266]</a:t>
            </a:r>
          </a:p>
          <a:p>
            <a:pPr marL="216000" indent="-216000">
              <a:lnSpc>
                <a:spcPct val="100000"/>
              </a:lnSpc>
            </a:pPr>
            <a:r>
              <a:rPr lang="de-DE" sz="1800" b="1" i="0" strike="noStrike" spc="-1" dirty="0">
                <a:solidFill>
                  <a:srgbClr val="002060"/>
                </a:solidFill>
                <a:effectLst/>
                <a:latin typeface="Century Gothic"/>
                <a:ea typeface="+mn-ea"/>
                <a:cs typeface="+mn-cs"/>
              </a:rPr>
              <a:t>Revisit 1: alles</a:t>
            </a:r>
            <a:r>
              <a:rPr lang="de-DE" sz="1800" b="0" i="0" strike="noStrike" spc="-1" dirty="0">
                <a:solidFill>
                  <a:srgbClr val="002060"/>
                </a:solidFill>
                <a:effectLst/>
                <a:latin typeface="Century Gothic"/>
                <a:ea typeface="+mn-ea"/>
                <a:cs typeface="+mn-cs"/>
              </a:rPr>
              <a:t> [36] </a:t>
            </a:r>
            <a:r>
              <a:rPr lang="de-DE" sz="1800" b="1" i="0" strike="noStrike" spc="-1" dirty="0">
                <a:solidFill>
                  <a:srgbClr val="002060"/>
                </a:solidFill>
                <a:effectLst/>
                <a:latin typeface="Century Gothic"/>
                <a:ea typeface="+mn-ea"/>
                <a:cs typeface="+mn-cs"/>
              </a:rPr>
              <a:t>alle</a:t>
            </a:r>
            <a:r>
              <a:rPr lang="de-DE" sz="1800" b="0" i="0" strike="noStrike" spc="-1" dirty="0">
                <a:solidFill>
                  <a:srgbClr val="002060"/>
                </a:solidFill>
                <a:effectLst/>
                <a:latin typeface="Century Gothic"/>
                <a:ea typeface="+mn-ea"/>
                <a:cs typeface="+mn-cs"/>
              </a:rPr>
              <a:t> [36] </a:t>
            </a:r>
            <a:r>
              <a:rPr lang="de-DE" sz="1800" b="1" i="0" strike="noStrike" spc="-1" dirty="0">
                <a:solidFill>
                  <a:srgbClr val="002060"/>
                </a:solidFill>
                <a:effectLst/>
                <a:latin typeface="Century Gothic"/>
                <a:ea typeface="+mn-ea"/>
                <a:cs typeface="+mn-cs"/>
              </a:rPr>
              <a:t>viele </a:t>
            </a:r>
            <a:r>
              <a:rPr lang="de-DE" sz="1800" b="0" i="0" strike="noStrike" spc="-1" dirty="0">
                <a:solidFill>
                  <a:srgbClr val="002060"/>
                </a:solidFill>
                <a:effectLst/>
                <a:latin typeface="Century Gothic"/>
                <a:ea typeface="+mn-ea"/>
                <a:cs typeface="+mn-cs"/>
              </a:rPr>
              <a:t>[56] Beispiel [94] Bild [253] Computer [1252] </a:t>
            </a:r>
            <a:r>
              <a:rPr lang="de-DE" sz="1800" b="1" i="0" strike="noStrike" spc="-1" dirty="0">
                <a:solidFill>
                  <a:srgbClr val="002060"/>
                </a:solidFill>
                <a:effectLst/>
                <a:latin typeface="Century Gothic"/>
                <a:ea typeface="+mn-ea"/>
                <a:cs typeface="+mn-cs"/>
              </a:rPr>
              <a:t>Eis </a:t>
            </a:r>
            <a:r>
              <a:rPr lang="de-DE" sz="1800" b="0" i="0" strike="noStrike" spc="-1" dirty="0">
                <a:solidFill>
                  <a:srgbClr val="002060"/>
                </a:solidFill>
                <a:effectLst/>
                <a:latin typeface="Century Gothic"/>
                <a:ea typeface="+mn-ea"/>
                <a:cs typeface="+mn-cs"/>
              </a:rPr>
              <a:t>[1874] </a:t>
            </a:r>
            <a:r>
              <a:rPr lang="de-DE" sz="1800" b="1" i="0" strike="noStrike" spc="-1" dirty="0">
                <a:solidFill>
                  <a:srgbClr val="002060"/>
                </a:solidFill>
                <a:effectLst/>
                <a:latin typeface="Century Gothic"/>
                <a:ea typeface="+mn-ea"/>
                <a:cs typeface="+mn-cs"/>
              </a:rPr>
              <a:t>Essen</a:t>
            </a:r>
            <a:r>
              <a:rPr lang="de-DE" sz="1800" b="0" i="0" strike="noStrike" spc="-1" baseline="30000" dirty="0">
                <a:solidFill>
                  <a:srgbClr val="002060"/>
                </a:solidFill>
                <a:effectLst/>
                <a:latin typeface="Century Gothic"/>
                <a:ea typeface="+mn-ea"/>
                <a:cs typeface="+mn-cs"/>
              </a:rPr>
              <a:t>1</a:t>
            </a:r>
            <a:r>
              <a:rPr lang="de-DE" sz="1800" b="0" i="0" strike="noStrike" spc="-1" dirty="0">
                <a:solidFill>
                  <a:srgbClr val="002060"/>
                </a:solidFill>
                <a:effectLst/>
                <a:latin typeface="Century Gothic"/>
                <a:ea typeface="+mn-ea"/>
                <a:cs typeface="+mn-cs"/>
              </a:rPr>
              <a:t> [323] Foto [633] Frage [157] Handy [1693] Heft [3862] </a:t>
            </a:r>
            <a:r>
              <a:rPr lang="de-DE" sz="1800" b="1" i="0" strike="noStrike" spc="-1" dirty="0">
                <a:solidFill>
                  <a:srgbClr val="002060"/>
                </a:solidFill>
                <a:effectLst/>
                <a:latin typeface="Century Gothic"/>
                <a:ea typeface="+mn-ea"/>
                <a:cs typeface="+mn-cs"/>
              </a:rPr>
              <a:t>Kunst</a:t>
            </a:r>
            <a:r>
              <a:rPr lang="de-DE" sz="1800" b="0" i="0" strike="noStrike" spc="-1" dirty="0">
                <a:solidFill>
                  <a:srgbClr val="002060"/>
                </a:solidFill>
                <a:effectLst/>
                <a:latin typeface="Century Gothic"/>
                <a:ea typeface="+mn-ea"/>
                <a:cs typeface="+mn-cs"/>
              </a:rPr>
              <a:t> [554] Lied [1733] Liste [1792] Preis [334] Satz [432] Song [3373] Text [473]</a:t>
            </a:r>
          </a:p>
          <a:p>
            <a:pPr marL="216000" indent="-216000">
              <a:lnSpc>
                <a:spcPct val="100000"/>
              </a:lnSpc>
            </a:pPr>
            <a:r>
              <a:rPr lang="de-DE" sz="1800" b="0" i="0" strike="noStrike" spc="-1" dirty="0">
                <a:solidFill>
                  <a:srgbClr val="002060"/>
                </a:solidFill>
                <a:effectLst/>
                <a:latin typeface="Century Gothic"/>
                <a:ea typeface="+mn-ea"/>
                <a:cs typeface="+mn-cs"/>
              </a:rPr>
              <a:t>Tisch [529]</a:t>
            </a:r>
          </a:p>
          <a:p>
            <a:pPr marL="216000" indent="-216000">
              <a:lnSpc>
                <a:spcPct val="100000"/>
              </a:lnSpc>
            </a:pPr>
            <a:r>
              <a:rPr lang="de-DE" sz="1800" b="1" i="0" strike="noStrike" spc="-1" dirty="0">
                <a:solidFill>
                  <a:srgbClr val="002060"/>
                </a:solidFill>
                <a:effectLst/>
                <a:latin typeface="Century Gothic"/>
                <a:ea typeface="+mn-ea"/>
                <a:cs typeface="+mn-cs"/>
              </a:rPr>
              <a:t>Revisit 2: mögen, ich mag, du magst, er/sie/es mag </a:t>
            </a:r>
            <a:r>
              <a:rPr lang="de-DE" sz="1800" b="0" i="0" strike="noStrike" spc="-1" dirty="0">
                <a:solidFill>
                  <a:srgbClr val="002060"/>
                </a:solidFill>
                <a:effectLst/>
                <a:latin typeface="Century Gothic"/>
                <a:ea typeface="+mn-ea"/>
                <a:cs typeface="+mn-cs"/>
              </a:rPr>
              <a:t>[168] </a:t>
            </a:r>
            <a:r>
              <a:rPr lang="de-DE" sz="1800" b="1" i="0" strike="noStrike" spc="-1" dirty="0">
                <a:solidFill>
                  <a:srgbClr val="002060"/>
                </a:solidFill>
                <a:effectLst/>
                <a:latin typeface="Century Gothic"/>
                <a:ea typeface="+mn-ea"/>
                <a:cs typeface="+mn-cs"/>
              </a:rPr>
              <a:t>Bilder </a:t>
            </a:r>
            <a:r>
              <a:rPr lang="de-DE" sz="1800" b="0" i="0" strike="noStrike" spc="-1" dirty="0">
                <a:solidFill>
                  <a:srgbClr val="002060"/>
                </a:solidFill>
                <a:effectLst/>
                <a:latin typeface="Century Gothic"/>
                <a:ea typeface="+mn-ea"/>
                <a:cs typeface="+mn-cs"/>
              </a:rPr>
              <a:t>[253] </a:t>
            </a:r>
            <a:r>
              <a:rPr lang="de-DE" sz="1800" b="1" i="0" strike="noStrike" spc="-1" dirty="0">
                <a:solidFill>
                  <a:srgbClr val="002060"/>
                </a:solidFill>
                <a:effectLst/>
                <a:latin typeface="Century Gothic"/>
                <a:ea typeface="+mn-ea"/>
                <a:cs typeface="+mn-cs"/>
              </a:rPr>
              <a:t>Bücher </a:t>
            </a:r>
            <a:r>
              <a:rPr lang="de-DE" sz="1800" b="0" i="0" strike="noStrike" spc="-1" dirty="0">
                <a:solidFill>
                  <a:srgbClr val="002060"/>
                </a:solidFill>
                <a:effectLst/>
                <a:latin typeface="Century Gothic"/>
                <a:ea typeface="+mn-ea"/>
                <a:cs typeface="+mn-cs"/>
              </a:rPr>
              <a:t>[300] </a:t>
            </a:r>
            <a:r>
              <a:rPr lang="de-DE" sz="1800" b="1" i="0" strike="noStrike" spc="-1" dirty="0">
                <a:solidFill>
                  <a:srgbClr val="002060"/>
                </a:solidFill>
                <a:effectLst/>
                <a:latin typeface="Century Gothic"/>
                <a:ea typeface="+mn-ea"/>
                <a:cs typeface="+mn-cs"/>
              </a:rPr>
              <a:t>Glas </a:t>
            </a:r>
            <a:r>
              <a:rPr lang="de-DE" sz="1800" b="0" i="0" strike="noStrike" spc="-1" dirty="0">
                <a:solidFill>
                  <a:srgbClr val="002060"/>
                </a:solidFill>
                <a:effectLst/>
                <a:latin typeface="Century Gothic"/>
                <a:ea typeface="+mn-ea"/>
                <a:cs typeface="+mn-cs"/>
              </a:rPr>
              <a:t>[885] </a:t>
            </a:r>
            <a:r>
              <a:rPr lang="de-DE" sz="1800" b="1" i="0" strike="noStrike" spc="-1" dirty="0">
                <a:solidFill>
                  <a:srgbClr val="002060"/>
                </a:solidFill>
                <a:effectLst/>
                <a:latin typeface="Century Gothic"/>
                <a:ea typeface="+mn-ea"/>
                <a:cs typeface="+mn-cs"/>
              </a:rPr>
              <a:t>Gläser </a:t>
            </a:r>
            <a:r>
              <a:rPr lang="de-DE" sz="1800" b="0" i="0" strike="noStrike" spc="-1" dirty="0">
                <a:solidFill>
                  <a:srgbClr val="002060"/>
                </a:solidFill>
                <a:effectLst/>
                <a:latin typeface="Century Gothic"/>
                <a:ea typeface="+mn-ea"/>
                <a:cs typeface="+mn-cs"/>
              </a:rPr>
              <a:t>[885] </a:t>
            </a:r>
            <a:r>
              <a:rPr lang="de-DE" sz="1800" b="1" i="0" strike="noStrike" spc="-1" dirty="0">
                <a:solidFill>
                  <a:srgbClr val="002060"/>
                </a:solidFill>
                <a:effectLst/>
                <a:latin typeface="Century Gothic"/>
                <a:ea typeface="+mn-ea"/>
                <a:cs typeface="+mn-cs"/>
              </a:rPr>
              <a:t>Lieder </a:t>
            </a:r>
            <a:r>
              <a:rPr lang="de-DE" sz="1800" b="0" i="0" strike="noStrike" spc="-1" dirty="0">
                <a:solidFill>
                  <a:srgbClr val="002060"/>
                </a:solidFill>
                <a:effectLst/>
                <a:latin typeface="Century Gothic"/>
                <a:ea typeface="+mn-ea"/>
                <a:cs typeface="+mn-cs"/>
              </a:rPr>
              <a:t>[1733] </a:t>
            </a:r>
            <a:r>
              <a:rPr lang="de-DE" sz="1800" b="1" i="0" strike="noStrike" spc="-1" dirty="0">
                <a:solidFill>
                  <a:srgbClr val="002060"/>
                </a:solidFill>
                <a:effectLst/>
                <a:latin typeface="Century Gothic"/>
                <a:ea typeface="+mn-ea"/>
                <a:cs typeface="+mn-cs"/>
              </a:rPr>
              <a:t>Morgen </a:t>
            </a:r>
            <a:r>
              <a:rPr lang="de-DE" sz="1800" b="0" i="0" strike="noStrike" spc="-1" dirty="0">
                <a:solidFill>
                  <a:srgbClr val="002060"/>
                </a:solidFill>
                <a:effectLst/>
                <a:latin typeface="Century Gothic"/>
                <a:ea typeface="+mn-ea"/>
                <a:cs typeface="+mn-cs"/>
              </a:rPr>
              <a:t>[621] </a:t>
            </a:r>
            <a:r>
              <a:rPr lang="de-DE" sz="1800" b="1" i="0" strike="noStrike" spc="-1" dirty="0">
                <a:solidFill>
                  <a:srgbClr val="002060"/>
                </a:solidFill>
                <a:effectLst/>
                <a:latin typeface="Century Gothic"/>
                <a:ea typeface="+mn-ea"/>
                <a:cs typeface="+mn-cs"/>
              </a:rPr>
              <a:t>Sommer </a:t>
            </a:r>
            <a:r>
              <a:rPr lang="de-DE" sz="1800" b="0" i="0" strike="noStrike" spc="-1" dirty="0">
                <a:solidFill>
                  <a:srgbClr val="002060"/>
                </a:solidFill>
                <a:effectLst/>
                <a:latin typeface="Century Gothic"/>
                <a:ea typeface="+mn-ea"/>
                <a:cs typeface="+mn-cs"/>
              </a:rPr>
              <a:t>[771] </a:t>
            </a:r>
            <a:r>
              <a:rPr lang="de-DE" sz="1800" b="1" i="0" strike="noStrike" spc="-1" dirty="0">
                <a:solidFill>
                  <a:srgbClr val="002060"/>
                </a:solidFill>
                <a:effectLst/>
                <a:latin typeface="Century Gothic"/>
                <a:ea typeface="+mn-ea"/>
                <a:cs typeface="+mn-cs"/>
              </a:rPr>
              <a:t>Winter </a:t>
            </a:r>
            <a:r>
              <a:rPr lang="de-DE" sz="1800" b="0" i="0" strike="noStrike" spc="-1" dirty="0">
                <a:solidFill>
                  <a:srgbClr val="002060"/>
                </a:solidFill>
                <a:effectLst/>
                <a:latin typeface="Century Gothic"/>
                <a:ea typeface="+mn-ea"/>
                <a:cs typeface="+mn-cs"/>
              </a:rPr>
              <a:t>[1206] </a:t>
            </a:r>
            <a:r>
              <a:rPr lang="de-DE" sz="1800" b="1" i="0" strike="noStrike" spc="-1" dirty="0">
                <a:solidFill>
                  <a:srgbClr val="002060"/>
                </a:solidFill>
                <a:effectLst/>
                <a:latin typeface="Century Gothic"/>
                <a:ea typeface="+mn-ea"/>
                <a:cs typeface="+mn-cs"/>
              </a:rPr>
              <a:t>Wörter </a:t>
            </a:r>
            <a:r>
              <a:rPr lang="de-DE" sz="1800" b="0" i="0" strike="noStrike" spc="-1" dirty="0">
                <a:solidFill>
                  <a:srgbClr val="002060"/>
                </a:solidFill>
                <a:effectLst/>
                <a:latin typeface="Century Gothic"/>
                <a:ea typeface="+mn-ea"/>
                <a:cs typeface="+mn-cs"/>
              </a:rPr>
              <a:t>[194] </a:t>
            </a:r>
          </a:p>
          <a:p>
            <a:pPr marL="216000" indent="-216000">
              <a:lnSpc>
                <a:spcPct val="100000"/>
              </a:lnSpc>
            </a:pPr>
            <a:endParaRPr lang="de-DE" sz="1800" b="1" i="0" strike="noStrike" spc="-1" dirty="0">
              <a:solidFill>
                <a:srgbClr val="002060"/>
              </a:solidFill>
              <a:effectLst/>
              <a:latin typeface="Century Gothic"/>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500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16257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7172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15239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[7/9]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2317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[8/9]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8257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[9/9]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0014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baseline="0" dirty="0"/>
              <a:t>to practise comprehension of </a:t>
            </a:r>
            <a:r>
              <a:rPr lang="en-GB" b="1" baseline="0" dirty="0"/>
              <a:t>questions</a:t>
            </a:r>
            <a:r>
              <a:rPr lang="en-GB" b="0" baseline="0" dirty="0"/>
              <a:t> and differentiating between the </a:t>
            </a:r>
            <a:r>
              <a:rPr lang="en-GB" b="1" baseline="0" dirty="0" err="1"/>
              <a:t>ihr</a:t>
            </a:r>
            <a:r>
              <a:rPr lang="en-GB" b="1" baseline="0" dirty="0"/>
              <a:t> </a:t>
            </a:r>
            <a:r>
              <a:rPr lang="en-GB" b="0" baseline="0" dirty="0"/>
              <a:t>and </a:t>
            </a:r>
            <a:r>
              <a:rPr lang="en-GB" b="1" baseline="0" dirty="0"/>
              <a:t>er</a:t>
            </a:r>
            <a:r>
              <a:rPr lang="en-GB" b="0" baseline="0" dirty="0"/>
              <a:t> forms of strong and weak verbs. </a:t>
            </a:r>
          </a:p>
          <a:p>
            <a:br>
              <a:rPr lang="en-GB" b="1" dirty="0"/>
            </a:br>
            <a:r>
              <a:rPr lang="en-GB" b="1" dirty="0"/>
              <a:t>Procedure:</a:t>
            </a:r>
          </a:p>
          <a:p>
            <a:r>
              <a:rPr lang="en-GB" b="0" dirty="0"/>
              <a:t>1. Pupils write down 1-6. </a:t>
            </a:r>
            <a:br>
              <a:rPr lang="en-GB" dirty="0"/>
            </a:br>
            <a:r>
              <a:rPr lang="en-GB" dirty="0"/>
              <a:t>2. Click on the audio buttons</a:t>
            </a:r>
            <a:r>
              <a:rPr lang="en-GB" baseline="0" dirty="0"/>
              <a:t> to play each question 1-6. </a:t>
            </a:r>
            <a:endParaRPr lang="en-GB" dirty="0"/>
          </a:p>
          <a:p>
            <a:r>
              <a:rPr lang="en-GB" dirty="0"/>
              <a:t>3. Pupils write down </a:t>
            </a:r>
            <a:r>
              <a:rPr lang="en-GB" b="1" dirty="0"/>
              <a:t>you (all) </a:t>
            </a:r>
            <a:r>
              <a:rPr lang="en-GB" dirty="0"/>
              <a:t>or </a:t>
            </a:r>
            <a:r>
              <a:rPr lang="en-GB" b="1" dirty="0"/>
              <a:t>he</a:t>
            </a:r>
            <a:r>
              <a:rPr lang="en-GB" dirty="0"/>
              <a:t>, depending on which pronoun and verb form they hear. </a:t>
            </a:r>
          </a:p>
          <a:p>
            <a:r>
              <a:rPr lang="en-GB" dirty="0"/>
              <a:t>4. Pupils listen again to each question and try to translate the question into English.</a:t>
            </a:r>
            <a:br>
              <a:rPr lang="en-GB" dirty="0"/>
            </a:br>
            <a:r>
              <a:rPr lang="en-GB" dirty="0"/>
              <a:t>5. Elicit answers and click to display answers. Discuss different variations for question translation as in main lesson e.g. </a:t>
            </a:r>
            <a:r>
              <a:rPr lang="en-GB" i="1" dirty="0"/>
              <a:t>Does he speak German </a:t>
            </a:r>
            <a:r>
              <a:rPr lang="en-GB" dirty="0"/>
              <a:t>or </a:t>
            </a:r>
            <a:r>
              <a:rPr lang="en-GB" i="1" dirty="0"/>
              <a:t>Is he speaking German</a:t>
            </a:r>
            <a:r>
              <a:rPr lang="en-GB" dirty="0"/>
              <a:t>? </a:t>
            </a:r>
          </a:p>
          <a:p>
            <a:endParaRPr lang="en-GB" dirty="0"/>
          </a:p>
          <a:p>
            <a:r>
              <a:rPr lang="en-GB" dirty="0"/>
              <a:t>Note: With strong verbs pupils are given two clues: </a:t>
            </a:r>
            <a:r>
              <a:rPr lang="en-GB" dirty="0" err="1"/>
              <a:t>ihr</a:t>
            </a:r>
            <a:r>
              <a:rPr lang="en-GB" dirty="0"/>
              <a:t> versus er and the vowel e.g. er </a:t>
            </a:r>
            <a:r>
              <a:rPr lang="en-GB" dirty="0" err="1"/>
              <a:t>spricht</a:t>
            </a:r>
            <a:r>
              <a:rPr lang="en-GB" dirty="0"/>
              <a:t>/</a:t>
            </a:r>
            <a:r>
              <a:rPr lang="en-GB" dirty="0" err="1"/>
              <a:t>ihr</a:t>
            </a:r>
            <a:r>
              <a:rPr lang="en-GB" dirty="0"/>
              <a:t> </a:t>
            </a:r>
            <a:r>
              <a:rPr lang="en-GB" dirty="0" err="1"/>
              <a:t>sprecht</a:t>
            </a:r>
            <a:r>
              <a:rPr lang="en-GB" dirty="0"/>
              <a:t>. With weak verbs, pupils just need to focus on the pronoun </a:t>
            </a:r>
            <a:r>
              <a:rPr lang="en-GB" dirty="0" err="1"/>
              <a:t>ihr</a:t>
            </a:r>
            <a:r>
              <a:rPr lang="en-GB" dirty="0"/>
              <a:t> or er. </a:t>
            </a:r>
          </a:p>
          <a:p>
            <a:endParaRPr lang="en-GB" dirty="0"/>
          </a:p>
          <a:p>
            <a:r>
              <a:rPr lang="en-GB" b="1" baseline="0" dirty="0"/>
              <a:t>Transcript:</a:t>
            </a:r>
          </a:p>
          <a:p>
            <a:pPr marL="228600" indent="-228600">
              <a:buFont typeface="+mj-lt"/>
              <a:buAutoNum type="arabicPeriod"/>
            </a:pPr>
            <a:r>
              <a:rPr lang="en-US" sz="1200" dirty="0" err="1">
                <a:solidFill>
                  <a:srgbClr val="115076"/>
                </a:solidFill>
                <a:latin typeface="Century Gothic" panose="020B0502020202020204" pitchFamily="34" charset="0"/>
              </a:rPr>
              <a:t>Esst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jetzt</a:t>
            </a:r>
            <a:r>
              <a:rPr lang="en-US" sz="1200" dirty="0">
                <a:solidFill>
                  <a:srgbClr val="115076"/>
                </a:solidFill>
                <a:latin typeface="Century Gothic" panose="020B0502020202020204" pitchFamily="34" charset="0"/>
              </a:rPr>
              <a:t>?</a:t>
            </a:r>
          </a:p>
          <a:p>
            <a:pPr marL="228600" indent="-228600">
              <a:buFont typeface="+mj-lt"/>
              <a:buAutoNum type="arabicPeriod"/>
            </a:pPr>
            <a:r>
              <a:rPr lang="en-US" sz="1200" dirty="0" err="1">
                <a:solidFill>
                  <a:srgbClr val="115076"/>
                </a:solidFill>
                <a:latin typeface="Century Gothic" panose="020B0502020202020204" pitchFamily="34" charset="0"/>
              </a:rPr>
              <a:t>Spricht</a:t>
            </a:r>
            <a:r>
              <a:rPr lang="en-US" sz="1200" dirty="0">
                <a:solidFill>
                  <a:srgbClr val="115076"/>
                </a:solidFill>
                <a:latin typeface="Century Gothic" panose="020B0502020202020204" pitchFamily="34" charset="0"/>
              </a:rPr>
              <a:t> er Deutsch?</a:t>
            </a:r>
          </a:p>
          <a:p>
            <a:pPr marL="228600" indent="-228600">
              <a:buFont typeface="+mj-lt"/>
              <a:buAutoNum type="arabicPeriod"/>
            </a:pPr>
            <a:r>
              <a:rPr lang="en-US" sz="1200" dirty="0" err="1">
                <a:solidFill>
                  <a:srgbClr val="115076"/>
                </a:solidFill>
                <a:latin typeface="Century Gothic" panose="020B0502020202020204" pitchFamily="34" charset="0"/>
              </a:rPr>
              <a:t>Macht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immer</a:t>
            </a:r>
            <a:r>
              <a:rPr lang="en-US" sz="1200" dirty="0">
                <a:solidFill>
                  <a:srgbClr val="115076"/>
                </a:solidFill>
                <a:latin typeface="Century Gothic" panose="020B0502020202020204" pitchFamily="34" charset="0"/>
              </a:rPr>
              <a:t> Kunst?</a:t>
            </a:r>
          </a:p>
          <a:p>
            <a:pPr marL="228600" indent="-228600">
              <a:buFont typeface="+mj-lt"/>
              <a:buAutoNum type="arabicPeriod"/>
            </a:pPr>
            <a:r>
              <a:rPr lang="en-US" sz="1200" dirty="0" err="1">
                <a:solidFill>
                  <a:srgbClr val="115076"/>
                </a:solidFill>
                <a:latin typeface="Century Gothic" panose="020B0502020202020204" pitchFamily="34" charset="0"/>
              </a:rPr>
              <a:t>Vergisst</a:t>
            </a:r>
            <a:r>
              <a:rPr lang="en-US" sz="1200" dirty="0">
                <a:solidFill>
                  <a:srgbClr val="115076"/>
                </a:solidFill>
                <a:latin typeface="Century Gothic" panose="020B0502020202020204" pitchFamily="34" charset="0"/>
              </a:rPr>
              <a:t> er </a:t>
            </a:r>
            <a:r>
              <a:rPr lang="en-US" sz="1200" dirty="0" err="1">
                <a:solidFill>
                  <a:srgbClr val="115076"/>
                </a:solidFill>
                <a:latin typeface="Century Gothic" panose="020B0502020202020204" pitchFamily="34" charset="0"/>
              </a:rPr>
              <a:t>nichts</a:t>
            </a:r>
            <a:r>
              <a:rPr lang="en-US" sz="1200" dirty="0">
                <a:solidFill>
                  <a:srgbClr val="115076"/>
                </a:solidFill>
                <a:latin typeface="Century Gothic" panose="020B0502020202020204" pitchFamily="34" charset="0"/>
              </a:rPr>
              <a:t>?</a:t>
            </a:r>
          </a:p>
          <a:p>
            <a:pPr marL="228600" indent="-228600">
              <a:buFont typeface="+mj-lt"/>
              <a:buAutoNum type="arabicPeriod"/>
            </a:pPr>
            <a:r>
              <a:rPr lang="en-US" sz="1200" dirty="0">
                <a:solidFill>
                  <a:srgbClr val="115076"/>
                </a:solidFill>
                <a:latin typeface="Century Gothic" panose="020B0502020202020204" pitchFamily="34" charset="0"/>
              </a:rPr>
              <a:t>Lest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manchmal</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ein</a:t>
            </a:r>
            <a:r>
              <a:rPr lang="en-US" sz="1200" dirty="0">
                <a:solidFill>
                  <a:srgbClr val="115076"/>
                </a:solidFill>
                <a:latin typeface="Century Gothic" panose="020B0502020202020204" pitchFamily="34" charset="0"/>
              </a:rPr>
              <a:t> Buch?</a:t>
            </a:r>
          </a:p>
          <a:p>
            <a:pPr marL="228600" indent="-228600">
              <a:buFont typeface="+mj-lt"/>
              <a:buAutoNum type="arabicPeriod"/>
            </a:pPr>
            <a:r>
              <a:rPr lang="en-US" sz="1200" dirty="0" err="1">
                <a:solidFill>
                  <a:srgbClr val="115076"/>
                </a:solidFill>
                <a:latin typeface="Century Gothic" panose="020B0502020202020204" pitchFamily="34" charset="0"/>
              </a:rPr>
              <a:t>Lernt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Englisch</a:t>
            </a:r>
            <a:r>
              <a:rPr lang="en-US" sz="1200" dirty="0">
                <a:solidFill>
                  <a:srgbClr val="115076"/>
                </a:solidFill>
                <a:latin typeface="Century Gothic" panose="020B0502020202020204" pitchFamily="34" charset="0"/>
              </a:rPr>
              <a:t>?</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Example slide. </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asking questions with strong verbs using </a:t>
            </a:r>
            <a:r>
              <a:rPr lang="en-GB" b="1" i="1" dirty="0"/>
              <a:t>du </a:t>
            </a:r>
            <a:r>
              <a:rPr lang="en-GB" b="0" i="0" dirty="0"/>
              <a:t>and </a:t>
            </a:r>
            <a:r>
              <a:rPr lang="en-GB" b="1" i="1" dirty="0" err="1"/>
              <a:t>ihr</a:t>
            </a:r>
            <a:r>
              <a:rPr lang="en-GB" b="1" i="1" dirty="0"/>
              <a:t> </a:t>
            </a:r>
            <a:r>
              <a:rPr lang="en-GB" b="0" i="0" dirty="0"/>
              <a:t>forms of you.</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Click through the animations to explain the task. </a:t>
            </a:r>
            <a:r>
              <a:rPr lang="en-GB" b="0" dirty="0"/>
              <a:t>Person A says </a:t>
            </a:r>
            <a:r>
              <a:rPr lang="en-GB" b="0" dirty="0" err="1"/>
              <a:t>Siehst</a:t>
            </a:r>
            <a:r>
              <a:rPr lang="en-GB" b="0" dirty="0"/>
              <a:t> du?</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Calibri"/>
              <a:buAutoNum type="arabicPeriod"/>
              <a:tabLst/>
              <a:defRPr/>
            </a:pPr>
            <a:r>
              <a:rPr lang="en-GB" b="0" dirty="0"/>
              <a:t>Person B chooses the correct letter from two and writes down the letter.</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Person A  continues to ask the remaining eight questions in Round 1.</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At the end, Person B will have a nine-letter phrase to read out to Person A who should recognise and translate it.</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Then pupils swap and repeat the task. Person B will now make the questions using Round 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3312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asking questions with strong verbs using </a:t>
            </a:r>
            <a:r>
              <a:rPr lang="en-GB" b="1" i="1" dirty="0"/>
              <a:t>du </a:t>
            </a:r>
            <a:r>
              <a:rPr lang="en-GB" b="0" i="0" dirty="0"/>
              <a:t>and </a:t>
            </a:r>
            <a:r>
              <a:rPr lang="en-GB" b="1" i="1" dirty="0" err="1"/>
              <a:t>ihr</a:t>
            </a:r>
            <a:r>
              <a:rPr lang="en-GB" b="1" i="1" dirty="0"/>
              <a:t> </a:t>
            </a:r>
            <a:r>
              <a:rPr lang="en-GB" b="0" i="0" dirty="0"/>
              <a:t>forms of you.</a:t>
            </a:r>
            <a:endParaRPr lang="en-GB" b="0" dirty="0"/>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Give out handouts to pupils. Both face the board.  Display this slide.</a:t>
            </a:r>
          </a:p>
          <a:p>
            <a:pPr marL="228600" indent="-228600">
              <a:lnSpc>
                <a:spcPct val="100000"/>
              </a:lnSpc>
              <a:buAutoNum type="arabicPeriod"/>
            </a:pPr>
            <a:r>
              <a:rPr lang="en-GB" sz="1200" b="0" strike="noStrike" spc="-1" dirty="0">
                <a:solidFill>
                  <a:srgbClr val="000000"/>
                </a:solidFill>
                <a:latin typeface="Calibri"/>
              </a:rPr>
              <a:t>Pupil A translates English prompts into German questions, working in numerical order from 1 – 9.</a:t>
            </a:r>
          </a:p>
          <a:p>
            <a:pPr marL="228600" indent="-228600">
              <a:lnSpc>
                <a:spcPct val="100000"/>
              </a:lnSpc>
              <a:buAutoNum type="arabicPeriod"/>
            </a:pPr>
            <a:r>
              <a:rPr lang="en-GB" sz="1200" b="0" strike="noStrike" spc="-1" dirty="0">
                <a:solidFill>
                  <a:srgbClr val="000000"/>
                </a:solidFill>
                <a:latin typeface="Calibri"/>
                <a:ea typeface="Calibri"/>
              </a:rPr>
              <a:t>Pupils B identifies the correct letter according to his/her understanding of what A says.</a:t>
            </a:r>
          </a:p>
          <a:p>
            <a:pPr marL="228600" indent="-228600">
              <a:lnSpc>
                <a:spcPct val="100000"/>
              </a:lnSpc>
              <a:buAutoNum type="arabicPeriod"/>
            </a:pPr>
            <a:r>
              <a:rPr lang="en-GB" sz="1200" b="0" strike="noStrike" spc="-1" dirty="0">
                <a:solidFill>
                  <a:srgbClr val="000000"/>
                </a:solidFill>
                <a:latin typeface="Calibri"/>
                <a:ea typeface="Calibri"/>
              </a:rPr>
              <a:t>After all nine questions have been asked by Pupil A, Pupil B reads aloud the sentence/message produced by the answer letters.</a:t>
            </a:r>
          </a:p>
          <a:p>
            <a:pPr marL="228600" indent="-228600">
              <a:lnSpc>
                <a:spcPct val="100000"/>
              </a:lnSpc>
              <a:buAutoNum type="arabicPeriod"/>
            </a:pPr>
            <a:r>
              <a:rPr lang="en-GB" sz="1200" b="0" strike="noStrike" spc="-1" dirty="0">
                <a:solidFill>
                  <a:srgbClr val="000000"/>
                </a:solidFill>
                <a:latin typeface="Calibri"/>
                <a:ea typeface="Calibri"/>
              </a:rPr>
              <a:t>It should read ‘</a:t>
            </a:r>
            <a:r>
              <a:rPr lang="en-GB" sz="1200" b="0" strike="noStrike" spc="-1" dirty="0" err="1">
                <a:solidFill>
                  <a:srgbClr val="000000"/>
                </a:solidFill>
                <a:latin typeface="Calibri"/>
                <a:ea typeface="Calibri"/>
              </a:rPr>
              <a:t>Wir</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singen</a:t>
            </a:r>
            <a:r>
              <a:rPr lang="en-GB" sz="1200" b="0" strike="noStrike" spc="-1" dirty="0">
                <a:solidFill>
                  <a:srgbClr val="000000"/>
                </a:solidFill>
                <a:latin typeface="Calibri"/>
                <a:ea typeface="Calibri"/>
              </a:rPr>
              <a:t>’.</a:t>
            </a:r>
          </a:p>
          <a:p>
            <a:pPr marL="228600" indent="-228600">
              <a:lnSpc>
                <a:spcPct val="100000"/>
              </a:lnSpc>
              <a:buAutoNum type="arabicPeriod"/>
            </a:pPr>
            <a:r>
              <a:rPr lang="en-GB" sz="1200" b="0" strike="noStrike" spc="-1" dirty="0">
                <a:solidFill>
                  <a:srgbClr val="000000"/>
                </a:solidFill>
                <a:latin typeface="Calibri"/>
                <a:ea typeface="Calibri"/>
              </a:rPr>
              <a:t>Pupils swap roles and repeat the activity. Pupil A’s sentence should read: ‘Ich mag das’.</a:t>
            </a:r>
          </a:p>
          <a:p>
            <a:pPr marL="228600" indent="-228600">
              <a:lnSpc>
                <a:spcPct val="100000"/>
              </a:lnSpc>
              <a:buAutoNum type="arabicPeriod"/>
            </a:pPr>
            <a:r>
              <a:rPr lang="en-GB" sz="1200" b="0" strike="noStrike" spc="-1" dirty="0">
                <a:solidFill>
                  <a:srgbClr val="000000"/>
                </a:solidFill>
                <a:latin typeface="Calibri"/>
                <a:ea typeface="Calibri"/>
              </a:rPr>
              <a:t>To check answers for each square, click on the letters in the circles.</a:t>
            </a:r>
          </a:p>
          <a:p>
            <a:pPr marL="720" indent="0">
              <a:lnSpc>
                <a:spcPct val="100000"/>
              </a:lnSpc>
              <a:buClr>
                <a:srgbClr val="000000"/>
              </a:buClr>
              <a:buFont typeface="Calibri"/>
              <a:buNone/>
            </a:pPr>
            <a:endParaRPr lang="en-GB" sz="1200" b="0" strike="noStrike" spc="-1" dirty="0">
              <a:solidFill>
                <a:srgbClr val="000000"/>
              </a:solidFill>
              <a:latin typeface="Calibri"/>
            </a:endParaRPr>
          </a:p>
          <a:p>
            <a:pPr marL="720" indent="0">
              <a:lnSpc>
                <a:spcPct val="100000"/>
              </a:lnSpc>
              <a:buClr>
                <a:srgbClr val="000000"/>
              </a:buClr>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5173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ich</a:t>
            </a:r>
            <a:r>
              <a:rPr lang="fr-FR" baseline="0" dirty="0"/>
              <a:t>’ </a:t>
            </a:r>
            <a:r>
              <a:rPr lang="fr-FR" baseline="0" dirty="0" err="1"/>
              <a:t>might</a:t>
            </a:r>
            <a:r>
              <a:rPr lang="fr-FR" baseline="0" dirty="0"/>
              <a:t> </a:t>
            </a:r>
            <a:r>
              <a:rPr lang="fr-FR" baseline="0" dirty="0" err="1"/>
              <a:t>be</a:t>
            </a:r>
            <a:r>
              <a:rPr lang="fr-FR" baseline="0" dirty="0"/>
              <a:t> to point to </a:t>
            </a:r>
            <a:r>
              <a:rPr lang="fr-FR" baseline="0" dirty="0" err="1"/>
              <a:t>yourself</a:t>
            </a:r>
            <a:r>
              <a:rPr lang="fr-FR" baseline="0" dirty="0"/>
              <a:t>.</a:t>
            </a:r>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13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289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87740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HANDOUT</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65768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HANDOUT</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401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279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129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leicht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[311]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sprechen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[161]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Buch</a:t>
            </a:r>
            <a:r>
              <a:rPr lang="fr-FR" baseline="0" dirty="0"/>
              <a:t>’ </a:t>
            </a:r>
            <a:r>
              <a:rPr lang="fr-FR" baseline="0" dirty="0" err="1"/>
              <a:t>might</a:t>
            </a:r>
            <a:r>
              <a:rPr lang="fr-FR" baseline="0" dirty="0"/>
              <a:t> </a:t>
            </a:r>
            <a:r>
              <a:rPr lang="fr-FR" baseline="0" dirty="0" err="1"/>
              <a:t>be</a:t>
            </a:r>
            <a:r>
              <a:rPr lang="fr-FR" baseline="0" dirty="0"/>
              <a:t> to fan out </a:t>
            </a:r>
            <a:r>
              <a:rPr lang="fr-FR" baseline="0" dirty="0" err="1"/>
              <a:t>your</a:t>
            </a:r>
            <a:r>
              <a:rPr lang="fr-FR" baseline="0" dirty="0"/>
              <a:t> hands as if </a:t>
            </a:r>
            <a:r>
              <a:rPr lang="fr-FR" baseline="0" dirty="0" err="1"/>
              <a:t>opening</a:t>
            </a:r>
            <a:r>
              <a:rPr lang="fr-FR" baseline="0" dirty="0"/>
              <a:t> up a book.</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Buch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fr-FR" baseline="0" dirty="0"/>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5708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Woche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[219]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machen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[58]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2480982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SSC [</a:t>
            </a:r>
            <a:r>
              <a:rPr lang="en-GB" b="0" dirty="0" err="1"/>
              <a:t>ch</a:t>
            </a:r>
            <a:r>
              <a:rPr lang="en-GB" b="0" dirty="0"/>
              <a:t>] by reading aloud some tricky to pronounce words.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GB" b="1" dirty="0"/>
              <a:t>Procedure:</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Click to show pupils how to break down a tricky word into different syllables. Highlight the [</a:t>
            </a:r>
            <a:r>
              <a:rPr lang="en-GB" b="0" dirty="0" err="1"/>
              <a:t>ch</a:t>
            </a:r>
            <a:r>
              <a:rPr lang="en-GB" b="0" dirty="0"/>
              <a:t>] sound that they have been learning this week.</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Give pupils a couple of minutes in pairs or individually to try breaking down and pronouncing the other words. Teachers could either use the handout (at the end of this presentation) so pupils can draw in the syllable divisions OR elicit them physically (as an arm gesture top to bottom) from pupils, along with choral pronunciation of each word.</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Click to reveal the syllable division lines for each word.</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Click on the words to hear the them pronounced first carefully and slowly. Then click on the pictures to hear them pronounced quickly. </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startAt="4"/>
            </a:pPr>
            <a:r>
              <a:rPr lang="en-GB" b="0" dirty="0"/>
              <a:t>Ask pupils to have another go at pronouncing the words, this time against the 10 second timer. Can they pronounce all words correctly in time?</a:t>
            </a:r>
          </a:p>
          <a:p>
            <a:pPr marL="0" marR="0" lvl="0" indent="0" algn="l" rtl="0">
              <a:lnSpc>
                <a:spcPct val="100000"/>
              </a:lnSpc>
              <a:spcBef>
                <a:spcPts val="0"/>
              </a:spcBef>
              <a:spcAft>
                <a:spcPts val="0"/>
              </a:spcAft>
              <a:buClr>
                <a:schemeClr val="dk1"/>
              </a:buClr>
              <a:buSzPts val="1200"/>
              <a:buFont typeface="Arial" panose="020B0604020202020204" pitchFamily="34" charset="0"/>
              <a:buNone/>
            </a:pPr>
            <a:br>
              <a:rPr lang="en-GB" b="0" dirty="0"/>
            </a:br>
            <a:endParaRPr lang="en-GB" sz="1200" b="1" dirty="0"/>
          </a:p>
          <a:p>
            <a:r>
              <a:rPr lang="en-GB" dirty="0" err="1"/>
              <a:t>Rotkäppchen</a:t>
            </a:r>
            <a:r>
              <a:rPr lang="en-GB" dirty="0"/>
              <a:t>= Little Red Riding Hood</a:t>
            </a:r>
          </a:p>
          <a:p>
            <a:r>
              <a:rPr lang="en-GB" dirty="0" err="1"/>
              <a:t>Dachdecker</a:t>
            </a:r>
            <a:r>
              <a:rPr lang="en-GB" dirty="0"/>
              <a:t>= roofer</a:t>
            </a:r>
          </a:p>
          <a:p>
            <a:r>
              <a:rPr lang="en-GB" dirty="0" err="1"/>
              <a:t>Schneewitchen</a:t>
            </a:r>
            <a:r>
              <a:rPr lang="en-GB" dirty="0"/>
              <a:t>= Snow White</a:t>
            </a:r>
          </a:p>
          <a:p>
            <a:r>
              <a:rPr lang="en-GB" dirty="0" err="1"/>
              <a:t>Wörterbuchsuche</a:t>
            </a:r>
            <a:r>
              <a:rPr lang="en-GB" dirty="0"/>
              <a:t>= dictionary search</a:t>
            </a:r>
          </a:p>
          <a:p>
            <a:r>
              <a:rPr lang="en-GB" dirty="0" err="1"/>
              <a:t>Meerschweinchen</a:t>
            </a:r>
            <a:r>
              <a:rPr lang="en-GB" dirty="0"/>
              <a:t>= guinea pig</a:t>
            </a:r>
          </a:p>
          <a:p>
            <a:r>
              <a:rPr lang="en-GB" dirty="0" err="1"/>
              <a:t>Streichholzschachtel</a:t>
            </a:r>
            <a:r>
              <a:rPr lang="en-GB" dirty="0"/>
              <a:t>= match box</a:t>
            </a:r>
          </a:p>
          <a:p>
            <a:r>
              <a:rPr lang="en-GB" dirty="0" err="1"/>
              <a:t>Nachmacher</a:t>
            </a:r>
            <a:r>
              <a:rPr lang="en-GB" dirty="0"/>
              <a:t>= imitator</a:t>
            </a:r>
          </a:p>
          <a:p>
            <a:r>
              <a:rPr lang="en-GB" dirty="0" err="1"/>
              <a:t>Quietscheentchen</a:t>
            </a:r>
            <a:r>
              <a:rPr lang="en-GB" dirty="0"/>
              <a:t>= rubber duck (literally ‘squeaky duck’)</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recap the concept of compounds.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Using the question mark animations, 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9424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58151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684347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audio" Target="../media/audio27.wav"/><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 Id="rId9" Type="http://schemas.openxmlformats.org/officeDocument/2006/relationships/image" Target="../media/image2.gif"/></Relationships>
</file>

<file path=ppt/slides/_rels/slide11.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 Id="rId9" Type="http://schemas.openxmlformats.org/officeDocument/2006/relationships/image" Target="../media/image2.gif"/></Relationships>
</file>

<file path=ppt/slides/_rels/slide12.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27.wav"/><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 Id="rId9" Type="http://schemas.openxmlformats.org/officeDocument/2006/relationships/image" Target="../media/image2.gif"/></Relationships>
</file>

<file path=ppt/slides/_rels/slide13.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7.wav"/><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 Id="rId9" Type="http://schemas.openxmlformats.org/officeDocument/2006/relationships/image" Target="../media/image2.gif"/></Relationships>
</file>

<file path=ppt/slides/_rels/slide14.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27.wav"/><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 Id="rId9" Type="http://schemas.openxmlformats.org/officeDocument/2006/relationships/image" Target="../media/image2.gif"/></Relationships>
</file>

<file path=ppt/slides/_rels/slide15.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audio" Target="../media/audio27.wav"/><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 Id="rId9" Type="http://schemas.openxmlformats.org/officeDocument/2006/relationships/image" Target="../media/image2.gif"/></Relationships>
</file>

<file path=ppt/slides/_rels/slide16.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27.wav"/><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 Id="rId9" Type="http://schemas.openxmlformats.org/officeDocument/2006/relationships/image" Target="../media/image2.gif"/></Relationships>
</file>

<file path=ppt/slides/_rels/slide17.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27.png"/><Relationship Id="rId3" Type="http://schemas.openxmlformats.org/officeDocument/2006/relationships/image" Target="../media/image11.png"/><Relationship Id="rId7" Type="http://schemas.openxmlformats.org/officeDocument/2006/relationships/audio" Target="../media/audio40.wav"/><Relationship Id="rId12" Type="http://schemas.openxmlformats.org/officeDocument/2006/relationships/audio" Target="../media/audio44.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audio" Target="../media/audio39.wav"/><Relationship Id="rId11" Type="http://schemas.openxmlformats.org/officeDocument/2006/relationships/image" Target="../media/image26.png"/><Relationship Id="rId5" Type="http://schemas.openxmlformats.org/officeDocument/2006/relationships/audio" Target="../media/audio38.wav"/><Relationship Id="rId10" Type="http://schemas.openxmlformats.org/officeDocument/2006/relationships/audio" Target="../media/audio43.wav"/><Relationship Id="rId4" Type="http://schemas.openxmlformats.org/officeDocument/2006/relationships/image" Target="../media/image12.svg"/><Relationship Id="rId9" Type="http://schemas.openxmlformats.org/officeDocument/2006/relationships/audio" Target="../media/audio42.wav"/><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33.png"/><Relationship Id="rId3" Type="http://schemas.openxmlformats.org/officeDocument/2006/relationships/audio" Target="../media/audio45.wav"/><Relationship Id="rId7" Type="http://schemas.openxmlformats.org/officeDocument/2006/relationships/image" Target="../media/image7.png"/><Relationship Id="rId12"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2.svg"/><Relationship Id="rId11" Type="http://schemas.openxmlformats.org/officeDocument/2006/relationships/image" Target="../media/image31.png"/><Relationship Id="rId5" Type="http://schemas.openxmlformats.org/officeDocument/2006/relationships/image" Target="../media/image11.png"/><Relationship Id="rId15" Type="http://schemas.openxmlformats.org/officeDocument/2006/relationships/image" Target="../media/image35.svg"/><Relationship Id="rId10" Type="http://schemas.openxmlformats.org/officeDocument/2006/relationships/image" Target="../media/image30.svg"/><Relationship Id="rId4" Type="http://schemas.openxmlformats.org/officeDocument/2006/relationships/audio" Target="../media/audio46.wav"/><Relationship Id="rId9" Type="http://schemas.openxmlformats.org/officeDocument/2006/relationships/image" Target="../media/image29.png"/><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9.png"/><Relationship Id="rId18" Type="http://schemas.openxmlformats.org/officeDocument/2006/relationships/audio" Target="../media/audio51.wav"/><Relationship Id="rId26" Type="http://schemas.openxmlformats.org/officeDocument/2006/relationships/audio" Target="../media/audio59.wav"/><Relationship Id="rId3" Type="http://schemas.openxmlformats.org/officeDocument/2006/relationships/image" Target="../media/image11.png"/><Relationship Id="rId21" Type="http://schemas.openxmlformats.org/officeDocument/2006/relationships/audio" Target="../media/audio54.wav"/><Relationship Id="rId7" Type="http://schemas.openxmlformats.org/officeDocument/2006/relationships/image" Target="../media/image32.png"/><Relationship Id="rId12" Type="http://schemas.openxmlformats.org/officeDocument/2006/relationships/image" Target="../media/image31.png"/><Relationship Id="rId17" Type="http://schemas.openxmlformats.org/officeDocument/2006/relationships/audio" Target="../media/audio50.wav"/><Relationship Id="rId25" Type="http://schemas.openxmlformats.org/officeDocument/2006/relationships/audio" Target="../media/audio58.wav"/><Relationship Id="rId2" Type="http://schemas.openxmlformats.org/officeDocument/2006/relationships/notesSlide" Target="../notesSlides/notesSlide19.xml"/><Relationship Id="rId16" Type="http://schemas.openxmlformats.org/officeDocument/2006/relationships/audio" Target="../media/audio49.wav"/><Relationship Id="rId20" Type="http://schemas.openxmlformats.org/officeDocument/2006/relationships/audio" Target="../media/audio53.wav"/><Relationship Id="rId29" Type="http://schemas.openxmlformats.org/officeDocument/2006/relationships/audio" Target="../media/audio62.wav"/><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image" Target="../media/image38.png"/><Relationship Id="rId24" Type="http://schemas.openxmlformats.org/officeDocument/2006/relationships/audio" Target="../media/audio57.wav"/><Relationship Id="rId32" Type="http://schemas.openxmlformats.org/officeDocument/2006/relationships/audio" Target="../media/audio65.wav"/><Relationship Id="rId5" Type="http://schemas.openxmlformats.org/officeDocument/2006/relationships/image" Target="../media/image7.png"/><Relationship Id="rId15" Type="http://schemas.openxmlformats.org/officeDocument/2006/relationships/audio" Target="../media/audio48.wav"/><Relationship Id="rId23" Type="http://schemas.openxmlformats.org/officeDocument/2006/relationships/audio" Target="../media/audio56.wav"/><Relationship Id="rId28" Type="http://schemas.openxmlformats.org/officeDocument/2006/relationships/audio" Target="../media/audio61.wav"/><Relationship Id="rId10" Type="http://schemas.openxmlformats.org/officeDocument/2006/relationships/image" Target="../media/image37.jpeg"/><Relationship Id="rId19" Type="http://schemas.openxmlformats.org/officeDocument/2006/relationships/audio" Target="../media/audio52.wav"/><Relationship Id="rId31" Type="http://schemas.openxmlformats.org/officeDocument/2006/relationships/audio" Target="../media/audio64.wav"/><Relationship Id="rId4" Type="http://schemas.openxmlformats.org/officeDocument/2006/relationships/image" Target="../media/image12.svg"/><Relationship Id="rId9" Type="http://schemas.openxmlformats.org/officeDocument/2006/relationships/image" Target="../media/image36.png"/><Relationship Id="rId14" Type="http://schemas.openxmlformats.org/officeDocument/2006/relationships/image" Target="../media/image40.png"/><Relationship Id="rId22" Type="http://schemas.openxmlformats.org/officeDocument/2006/relationships/audio" Target="../media/audio55.wav"/><Relationship Id="rId27" Type="http://schemas.openxmlformats.org/officeDocument/2006/relationships/audio" Target="../media/audio60.wav"/><Relationship Id="rId30" Type="http://schemas.openxmlformats.org/officeDocument/2006/relationships/audio" Target="../media/audio63.wav"/></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3" Type="http://schemas.openxmlformats.org/officeDocument/2006/relationships/audio" Target="../media/audio66.wav"/><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audio" Target="../media/audio74.wav"/><Relationship Id="rId18" Type="http://schemas.openxmlformats.org/officeDocument/2006/relationships/audio" Target="../media/audio79.wav"/><Relationship Id="rId26" Type="http://schemas.openxmlformats.org/officeDocument/2006/relationships/audio" Target="../media/audio87.wav"/><Relationship Id="rId3" Type="http://schemas.openxmlformats.org/officeDocument/2006/relationships/audio" Target="../media/audio67.wav"/><Relationship Id="rId21" Type="http://schemas.openxmlformats.org/officeDocument/2006/relationships/audio" Target="../media/audio82.wav"/><Relationship Id="rId7" Type="http://schemas.openxmlformats.org/officeDocument/2006/relationships/audio" Target="../media/audio68.wav"/><Relationship Id="rId12" Type="http://schemas.openxmlformats.org/officeDocument/2006/relationships/audio" Target="../media/audio73.wav"/><Relationship Id="rId17" Type="http://schemas.openxmlformats.org/officeDocument/2006/relationships/audio" Target="../media/audio78.wav"/><Relationship Id="rId25" Type="http://schemas.openxmlformats.org/officeDocument/2006/relationships/audio" Target="../media/audio86.wav"/><Relationship Id="rId2" Type="http://schemas.openxmlformats.org/officeDocument/2006/relationships/notesSlide" Target="../notesSlides/notesSlide21.xml"/><Relationship Id="rId16" Type="http://schemas.openxmlformats.org/officeDocument/2006/relationships/audio" Target="../media/audio77.wav"/><Relationship Id="rId20" Type="http://schemas.openxmlformats.org/officeDocument/2006/relationships/audio" Target="../media/audio81.wav"/><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audio" Target="../media/audio72.wav"/><Relationship Id="rId24" Type="http://schemas.openxmlformats.org/officeDocument/2006/relationships/audio" Target="../media/audio85.wav"/><Relationship Id="rId5" Type="http://schemas.openxmlformats.org/officeDocument/2006/relationships/image" Target="../media/image42.png"/><Relationship Id="rId15" Type="http://schemas.openxmlformats.org/officeDocument/2006/relationships/audio" Target="../media/audio76.wav"/><Relationship Id="rId23" Type="http://schemas.openxmlformats.org/officeDocument/2006/relationships/audio" Target="../media/audio84.wav"/><Relationship Id="rId10" Type="http://schemas.openxmlformats.org/officeDocument/2006/relationships/audio" Target="../media/audio71.wav"/><Relationship Id="rId19" Type="http://schemas.openxmlformats.org/officeDocument/2006/relationships/audio" Target="../media/audio80.wav"/><Relationship Id="rId4" Type="http://schemas.openxmlformats.org/officeDocument/2006/relationships/image" Target="../media/image41.png"/><Relationship Id="rId9" Type="http://schemas.openxmlformats.org/officeDocument/2006/relationships/audio" Target="../media/audio70.wav"/><Relationship Id="rId14" Type="http://schemas.openxmlformats.org/officeDocument/2006/relationships/audio" Target="../media/audio75.wav"/><Relationship Id="rId22" Type="http://schemas.openxmlformats.org/officeDocument/2006/relationships/audio" Target="../media/audio83.wav"/><Relationship Id="rId27" Type="http://schemas.openxmlformats.org/officeDocument/2006/relationships/audio" Target="../media/audio88.wav"/></Relationships>
</file>

<file path=ppt/slides/_rels/slide22.xml.rels><?xml version="1.0" encoding="UTF-8" standalone="yes"?>
<Relationships xmlns="http://schemas.openxmlformats.org/package/2006/relationships"><Relationship Id="rId3" Type="http://schemas.openxmlformats.org/officeDocument/2006/relationships/audio" Target="../media/audio89.wav"/><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gif"/></Relationships>
</file>

<file path=ppt/slides/_rels/slide2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3.wav"/><Relationship Id="rId5" Type="http://schemas.openxmlformats.org/officeDocument/2006/relationships/audio" Target="../media/audio5.wav"/><Relationship Id="rId10" Type="http://schemas.openxmlformats.org/officeDocument/2006/relationships/image" Target="../media/image5.jpg"/><Relationship Id="rId4" Type="http://schemas.openxmlformats.org/officeDocument/2006/relationships/audio" Target="../media/audio4.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6.wav"/><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audio" Target="../media/audio7.wav"/><Relationship Id="rId5" Type="http://schemas.openxmlformats.org/officeDocument/2006/relationships/audio" Target="../media/audio9.wav"/><Relationship Id="rId10" Type="http://schemas.openxmlformats.org/officeDocument/2006/relationships/image" Target="../media/image10.png"/><Relationship Id="rId4" Type="http://schemas.openxmlformats.org/officeDocument/2006/relationships/audio" Target="../media/audio8.wav"/><Relationship Id="rId9" Type="http://schemas.openxmlformats.org/officeDocument/2006/relationships/image" Target="../media/image9.gif"/></Relationships>
</file>

<file path=ppt/slides/_rels/slide6.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18" Type="http://schemas.openxmlformats.org/officeDocument/2006/relationships/audio" Target="../media/audio20.wav"/><Relationship Id="rId3" Type="http://schemas.openxmlformats.org/officeDocument/2006/relationships/image" Target="../media/image11.png"/><Relationship Id="rId21" Type="http://schemas.openxmlformats.org/officeDocument/2006/relationships/image" Target="../media/image17.png"/><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image" Target="../media/image15.png"/><Relationship Id="rId25" Type="http://schemas.openxmlformats.org/officeDocument/2006/relationships/audio" Target="../media/audio23.wav"/><Relationship Id="rId2" Type="http://schemas.openxmlformats.org/officeDocument/2006/relationships/notesSlide" Target="../notesSlides/notesSlide6.xml"/><Relationship Id="rId16" Type="http://schemas.openxmlformats.org/officeDocument/2006/relationships/audio" Target="../media/audio19.wav"/><Relationship Id="rId20" Type="http://schemas.openxmlformats.org/officeDocument/2006/relationships/audio" Target="../media/audio21.wav"/><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audio" Target="../media/audio15.wav"/><Relationship Id="rId24" Type="http://schemas.openxmlformats.org/officeDocument/2006/relationships/image" Target="../media/image19.jpg"/><Relationship Id="rId5" Type="http://schemas.openxmlformats.org/officeDocument/2006/relationships/image" Target="../media/image13.png"/><Relationship Id="rId15" Type="http://schemas.openxmlformats.org/officeDocument/2006/relationships/image" Target="../media/image14.png"/><Relationship Id="rId23" Type="http://schemas.openxmlformats.org/officeDocument/2006/relationships/image" Target="../media/image18.png"/><Relationship Id="rId10" Type="http://schemas.openxmlformats.org/officeDocument/2006/relationships/audio" Target="../media/audio14.wav"/><Relationship Id="rId19" Type="http://schemas.openxmlformats.org/officeDocument/2006/relationships/image" Target="../media/image16.png"/><Relationship Id="rId4" Type="http://schemas.openxmlformats.org/officeDocument/2006/relationships/image" Target="../media/image12.svg"/><Relationship Id="rId9" Type="http://schemas.openxmlformats.org/officeDocument/2006/relationships/audio" Target="../media/audio13.wav"/><Relationship Id="rId14" Type="http://schemas.openxmlformats.org/officeDocument/2006/relationships/audio" Target="../media/audio18.wav"/><Relationship Id="rId22" Type="http://schemas.openxmlformats.org/officeDocument/2006/relationships/audio" Target="../media/audio22.wav"/></Relationships>
</file>

<file path=ppt/slides/_rels/slide7.xml.rels><?xml version="1.0" encoding="UTF-8" standalone="yes"?>
<Relationships xmlns="http://schemas.openxmlformats.org/package/2006/relationships"><Relationship Id="rId3" Type="http://schemas.openxmlformats.org/officeDocument/2006/relationships/audio" Target="../media/audio24.wav"/><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audio" Target="../media/audio26.wav"/><Relationship Id="rId4" Type="http://schemas.openxmlformats.org/officeDocument/2006/relationships/audio" Target="../media/audio25.wav"/></Relationships>
</file>

<file path=ppt/slides/_rels/slide8.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7.wav"/><Relationship Id="rId7" Type="http://schemas.openxmlformats.org/officeDocument/2006/relationships/image" Target="../media/image25.png"/><Relationship Id="rId12" Type="http://schemas.openxmlformats.org/officeDocument/2006/relationships/audio" Target="../media/audio29.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12.svg"/><Relationship Id="rId5" Type="http://schemas.openxmlformats.org/officeDocument/2006/relationships/image" Target="../media/image23.gif"/><Relationship Id="rId10"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2.gif"/></Relationships>
</file>

<file path=ppt/slides/_rels/slide9.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audio" Target="../media/audio27.wav"/><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 Id="rId9"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11</a:t>
            </a:r>
          </a:p>
        </p:txBody>
      </p:sp>
      <p:sp>
        <p:nvSpPr>
          <p:cNvPr id="11" name="TextBox 10">
            <a:hlinkClick r:id="" action="ppaction://noaction">
              <a:snd r:embed="rId4" name="T1_W11F_1.1.wav"/>
            </a:hlinkClick>
            <a:extLst>
              <a:ext uri="{FF2B5EF4-FFF2-40B4-BE49-F238E27FC236}">
                <a16:creationId xmlns:a16="http://schemas.microsoft.com/office/drawing/2014/main" id="{6E265187-12D8-403F-A3F5-8EAA2FFB6DB2}"/>
              </a:ext>
            </a:extLst>
          </p:cNvPr>
          <p:cNvSpPr txBox="1"/>
          <p:nvPr/>
        </p:nvSpPr>
        <p:spPr>
          <a:xfrm>
            <a:off x="429334" y="4119069"/>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Neu* an der Schule</a:t>
            </a:r>
          </a:p>
        </p:txBody>
      </p:sp>
      <p:pic>
        <p:nvPicPr>
          <p:cNvPr id="12" name="Picture 11" descr="A picture containing text&#10;&#10;Description automatically generated">
            <a:extLst>
              <a:ext uri="{FF2B5EF4-FFF2-40B4-BE49-F238E27FC236}">
                <a16:creationId xmlns:a16="http://schemas.microsoft.com/office/drawing/2014/main" id="{5AFFB5EB-D558-4EF0-B792-35131CA01C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1405" y="1902874"/>
            <a:ext cx="1529679" cy="2188090"/>
          </a:xfrm>
          <a:prstGeom prst="rect">
            <a:avLst/>
          </a:prstGeom>
        </p:spPr>
      </p:pic>
      <p:grpSp>
        <p:nvGrpSpPr>
          <p:cNvPr id="13" name="Group 12">
            <a:extLst>
              <a:ext uri="{FF2B5EF4-FFF2-40B4-BE49-F238E27FC236}">
                <a16:creationId xmlns:a16="http://schemas.microsoft.com/office/drawing/2014/main" id="{8C3B7AEE-293F-4905-9EF9-1E9C1740585F}"/>
              </a:ext>
            </a:extLst>
          </p:cNvPr>
          <p:cNvGrpSpPr/>
          <p:nvPr/>
        </p:nvGrpSpPr>
        <p:grpSpPr>
          <a:xfrm>
            <a:off x="2545492" y="1251295"/>
            <a:ext cx="1716275" cy="1489762"/>
            <a:chOff x="2545492" y="1251295"/>
            <a:chExt cx="1716275" cy="1489762"/>
          </a:xfrm>
          <a:effectLst>
            <a:outerShdw blurRad="50800" dist="38100" dir="5400000" algn="t" rotWithShape="0">
              <a:prstClr val="black">
                <a:alpha val="40000"/>
              </a:prstClr>
            </a:outerShdw>
          </a:effectLst>
        </p:grpSpPr>
        <p:sp>
          <p:nvSpPr>
            <p:cNvPr id="14" name="Speech Bubble: Oval 13">
              <a:extLst>
                <a:ext uri="{FF2B5EF4-FFF2-40B4-BE49-F238E27FC236}">
                  <a16:creationId xmlns:a16="http://schemas.microsoft.com/office/drawing/2014/main" id="{551E40C2-D135-45D4-A67F-84B2DF4FC0CD}"/>
                </a:ext>
              </a:extLst>
            </p:cNvPr>
            <p:cNvSpPr/>
            <p:nvPr/>
          </p:nvSpPr>
          <p:spPr>
            <a:xfrm>
              <a:off x="2545492" y="1251295"/>
              <a:ext cx="1716275" cy="1411282"/>
            </a:xfrm>
            <a:prstGeom prst="wedgeEllipse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Shape, circle&#10;&#10;Description automatically generated">
              <a:extLst>
                <a:ext uri="{FF2B5EF4-FFF2-40B4-BE49-F238E27FC236}">
                  <a16:creationId xmlns:a16="http://schemas.microsoft.com/office/drawing/2014/main" id="{3B65FE6D-A2C1-4C77-975B-A37EEBEE9B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4632" y="1329775"/>
              <a:ext cx="1529679" cy="1411282"/>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T1_W11F_8.1.wav"/>
            </a:hlinkClick>
            <a:extLst>
              <a:ext uri="{FF2B5EF4-FFF2-40B4-BE49-F238E27FC236}">
                <a16:creationId xmlns:a16="http://schemas.microsoft.com/office/drawing/2014/main" id="{7D58E920-5769-461D-BF6A-E26F610CFC7C}"/>
              </a:ext>
            </a:extLst>
          </p:cNvPr>
          <p:cNvSpPr txBox="1"/>
          <p:nvPr/>
        </p:nvSpPr>
        <p:spPr>
          <a:xfrm>
            <a:off x="3973319" y="119357"/>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[3/9]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7488" y="1354070"/>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40" y="3819768"/>
            <a:ext cx="360567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i="1" kern="0" dirty="0">
                <a:solidFill>
                  <a:srgbClr val="C00000"/>
                </a:solidFill>
                <a:latin typeface="Century Gothic" panose="020B0502020202020204" pitchFamily="34" charset="0"/>
                <a:cs typeface="Arial"/>
                <a:sym typeface="Arial"/>
              </a:rPr>
              <a:t>(mobile) phone photo</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hlinkClick r:id="" action="ppaction://noaction">
              <a:snd r:embed="rId8" name="T1_W11F_8.5.wav"/>
            </a:hlinkClick>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kern="0" dirty="0">
                <a:solidFill>
                  <a:srgbClr val="002060"/>
                </a:solidFill>
                <a:latin typeface="Century Gothic" panose="020B0502020202020204" pitchFamily="34" charset="0"/>
                <a:cs typeface="Arial"/>
                <a:sym typeface="Arial"/>
              </a:rPr>
              <a:t>d</a:t>
            </a: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as</a:t>
            </a:r>
            <a:r>
              <a:rPr kumimoji="0" lang="es-AR" sz="40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s-AR" sz="4000" b="1"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Handyfoto</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179336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T1_W11F_8.1.wav"/>
            </a:hlinkClick>
            <a:extLst>
              <a:ext uri="{FF2B5EF4-FFF2-40B4-BE49-F238E27FC236}">
                <a16:creationId xmlns:a16="http://schemas.microsoft.com/office/drawing/2014/main" id="{7D58E920-5769-461D-BF6A-E26F610CFC7C}"/>
              </a:ext>
            </a:extLst>
          </p:cNvPr>
          <p:cNvSpPr txBox="1"/>
          <p:nvPr/>
        </p:nvSpPr>
        <p:spPr>
          <a:xfrm>
            <a:off x="3973319" y="127960"/>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[4/9]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40" y="3819768"/>
            <a:ext cx="3605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i="1" kern="0" dirty="0">
                <a:solidFill>
                  <a:srgbClr val="C00000"/>
                </a:solidFill>
                <a:latin typeface="Century Gothic" panose="020B0502020202020204" pitchFamily="34" charset="0"/>
                <a:cs typeface="Arial"/>
                <a:sym typeface="Arial"/>
              </a:rPr>
              <a:t>s</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ong</a:t>
            </a:r>
            <a:r>
              <a:rPr kumimoji="0" lang="es-AR" sz="4000" b="1" i="1" u="none" strike="noStrike" kern="0" cap="none" spc="0" normalizeH="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noProof="0" dirty="0" err="1">
                <a:ln>
                  <a:noFill/>
                </a:ln>
                <a:solidFill>
                  <a:srgbClr val="C00000"/>
                </a:solidFill>
                <a:effectLst/>
                <a:uLnTx/>
                <a:uFillTx/>
                <a:latin typeface="Century Gothic" panose="020B0502020202020204" pitchFamily="34" charset="0"/>
                <a:ea typeface="+mn-ea"/>
                <a:cs typeface="Arial"/>
                <a:sym typeface="Arial"/>
              </a:rPr>
              <a:t>list</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hlinkClick r:id="" action="ppaction://noaction">
              <a:snd r:embed="rId8" name="T1_W11F_8.6.wav"/>
            </a:hlinkClick>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kern="0" dirty="0">
                <a:solidFill>
                  <a:srgbClr val="002060"/>
                </a:solidFill>
                <a:latin typeface="Century Gothic" panose="020B0502020202020204" pitchFamily="34" charset="0"/>
                <a:cs typeface="Arial"/>
                <a:sym typeface="Arial"/>
              </a:rPr>
              <a:t>die </a:t>
            </a:r>
            <a:r>
              <a:rPr lang="es-AR" sz="4000" b="1" kern="0" dirty="0" err="1">
                <a:solidFill>
                  <a:srgbClr val="002060"/>
                </a:solidFill>
                <a:latin typeface="Century Gothic" panose="020B0502020202020204" pitchFamily="34" charset="0"/>
                <a:cs typeface="Arial"/>
                <a:sym typeface="Arial"/>
              </a:rPr>
              <a:t>Liedliste</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69215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T1_W11F_8.1.wav"/>
            </a:hlinkClick>
            <a:extLst>
              <a:ext uri="{FF2B5EF4-FFF2-40B4-BE49-F238E27FC236}">
                <a16:creationId xmlns:a16="http://schemas.microsoft.com/office/drawing/2014/main" id="{7D58E920-5769-461D-BF6A-E26F610CFC7C}"/>
              </a:ext>
            </a:extLst>
          </p:cNvPr>
          <p:cNvSpPr txBox="1"/>
          <p:nvPr/>
        </p:nvSpPr>
        <p:spPr>
          <a:xfrm>
            <a:off x="3973319" y="119357"/>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[5/9]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39" y="3819768"/>
            <a:ext cx="454057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i="1" kern="0" dirty="0">
                <a:solidFill>
                  <a:srgbClr val="C00000"/>
                </a:solidFill>
                <a:latin typeface="Century Gothic" panose="020B0502020202020204" pitchFamily="34" charset="0"/>
                <a:cs typeface="Arial"/>
                <a:sym typeface="Arial"/>
              </a:rPr>
              <a:t>German </a:t>
            </a:r>
            <a:r>
              <a:rPr lang="es-AR" sz="4000" b="1" i="1" kern="0" dirty="0" err="1">
                <a:solidFill>
                  <a:srgbClr val="C00000"/>
                </a:solidFill>
                <a:latin typeface="Century Gothic" panose="020B0502020202020204" pitchFamily="34" charset="0"/>
                <a:cs typeface="Arial"/>
                <a:sym typeface="Arial"/>
              </a:rPr>
              <a:t>exercise</a:t>
            </a:r>
            <a:r>
              <a:rPr lang="es-AR" sz="4000" b="1" i="1" kern="0" dirty="0">
                <a:solidFill>
                  <a:srgbClr val="C00000"/>
                </a:solidFill>
                <a:latin typeface="Century Gothic" panose="020B0502020202020204" pitchFamily="34" charset="0"/>
                <a:cs typeface="Arial"/>
                <a:sym typeface="Arial"/>
              </a:rPr>
              <a:t> </a:t>
            </a:r>
            <a:r>
              <a:rPr lang="es-AR" sz="4000" b="1" i="1" kern="0" dirty="0" err="1">
                <a:solidFill>
                  <a:srgbClr val="C00000"/>
                </a:solidFill>
                <a:latin typeface="Century Gothic" panose="020B0502020202020204" pitchFamily="34" charset="0"/>
                <a:cs typeface="Arial"/>
                <a:sym typeface="Arial"/>
              </a:rPr>
              <a:t>book</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hlinkClick r:id="" action="ppaction://noaction">
              <a:snd r:embed="rId8" name="T1_W11F_8.7.wav"/>
            </a:hlinkClick>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kern="0" dirty="0">
                <a:solidFill>
                  <a:srgbClr val="002060"/>
                </a:solidFill>
                <a:latin typeface="Century Gothic" panose="020B0502020202020204" pitchFamily="34" charset="0"/>
                <a:cs typeface="Arial"/>
                <a:sym typeface="Arial"/>
              </a:rPr>
              <a:t>das </a:t>
            </a:r>
            <a:r>
              <a:rPr lang="es-AR" sz="4000" b="1" kern="0" dirty="0" err="1">
                <a:solidFill>
                  <a:srgbClr val="002060"/>
                </a:solidFill>
                <a:latin typeface="Century Gothic" panose="020B0502020202020204" pitchFamily="34" charset="0"/>
                <a:cs typeface="Arial"/>
                <a:sym typeface="Arial"/>
              </a:rPr>
              <a:t>Deutschheft</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222325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T1_W11F_8.1.wav"/>
            </a:hlinkClick>
            <a:extLst>
              <a:ext uri="{FF2B5EF4-FFF2-40B4-BE49-F238E27FC236}">
                <a16:creationId xmlns:a16="http://schemas.microsoft.com/office/drawing/2014/main" id="{7D58E920-5769-461D-BF6A-E26F610CFC7C}"/>
              </a:ext>
            </a:extLst>
          </p:cNvPr>
          <p:cNvSpPr txBox="1"/>
          <p:nvPr/>
        </p:nvSpPr>
        <p:spPr>
          <a:xfrm>
            <a:off x="3973319" y="119357"/>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[6/9]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39" y="3819768"/>
            <a:ext cx="431197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i="1" kern="0" dirty="0">
                <a:solidFill>
                  <a:srgbClr val="C00000"/>
                </a:solidFill>
                <a:latin typeface="Century Gothic" panose="020B0502020202020204" pitchFamily="34" charset="0"/>
                <a:cs typeface="Arial"/>
                <a:sym typeface="Arial"/>
              </a:rPr>
              <a:t>art </a:t>
            </a:r>
            <a:r>
              <a:rPr lang="es-AR" sz="4000" b="1" i="1" kern="0" dirty="0" err="1">
                <a:solidFill>
                  <a:srgbClr val="C00000"/>
                </a:solidFill>
                <a:latin typeface="Century Gothic" panose="020B0502020202020204" pitchFamily="34" charset="0"/>
                <a:cs typeface="Arial"/>
                <a:sym typeface="Arial"/>
              </a:rPr>
              <a:t>pictures</a:t>
            </a:r>
            <a:r>
              <a:rPr lang="es-AR" sz="4000" b="1" i="1" kern="0" dirty="0">
                <a:solidFill>
                  <a:srgbClr val="C00000"/>
                </a:solidFill>
                <a:latin typeface="Century Gothic" panose="020B0502020202020204" pitchFamily="34" charset="0"/>
                <a:cs typeface="Arial"/>
                <a:sym typeface="Arial"/>
              </a:rPr>
              <a:t>/ </a:t>
            </a:r>
            <a:r>
              <a:rPr lang="es-AR" sz="4000" b="1" i="1" kern="0" dirty="0" err="1">
                <a:solidFill>
                  <a:srgbClr val="C00000"/>
                </a:solidFill>
                <a:latin typeface="Century Gothic" panose="020B0502020202020204" pitchFamily="34" charset="0"/>
                <a:cs typeface="Arial"/>
                <a:sym typeface="Arial"/>
              </a:rPr>
              <a:t>images</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hlinkClick r:id="" action="ppaction://noaction">
              <a:snd r:embed="rId8" name="T1_W11F_8.8.wav"/>
            </a:hlinkClick>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kern="0" dirty="0">
                <a:solidFill>
                  <a:srgbClr val="002060"/>
                </a:solidFill>
                <a:latin typeface="Century Gothic" panose="020B0502020202020204" pitchFamily="34" charset="0"/>
                <a:cs typeface="Arial"/>
                <a:sym typeface="Arial"/>
              </a:rPr>
              <a:t>die </a:t>
            </a:r>
            <a:r>
              <a:rPr lang="es-AR" sz="4000" b="1" kern="0" dirty="0" err="1">
                <a:solidFill>
                  <a:srgbClr val="002060"/>
                </a:solidFill>
                <a:latin typeface="Century Gothic" panose="020B0502020202020204" pitchFamily="34" charset="0"/>
                <a:cs typeface="Arial"/>
                <a:sym typeface="Arial"/>
              </a:rPr>
              <a:t>Kunstbilder</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74583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T1_W11F_8.1.wav"/>
            </a:hlinkClick>
            <a:extLst>
              <a:ext uri="{FF2B5EF4-FFF2-40B4-BE49-F238E27FC236}">
                <a16:creationId xmlns:a16="http://schemas.microsoft.com/office/drawing/2014/main" id="{7D58E920-5769-461D-BF6A-E26F610CFC7C}"/>
              </a:ext>
            </a:extLst>
          </p:cNvPr>
          <p:cNvSpPr txBox="1"/>
          <p:nvPr/>
        </p:nvSpPr>
        <p:spPr>
          <a:xfrm>
            <a:off x="3973319" y="119357"/>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[7/9]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40" y="3819768"/>
            <a:ext cx="3605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English</a:t>
            </a:r>
            <a:r>
              <a:rPr kumimoji="0" lang="es-AR" sz="4000" b="1" i="1" u="none" strike="noStrike" kern="0" cap="none" spc="0" normalizeH="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noProof="0" dirty="0" err="1">
                <a:ln>
                  <a:noFill/>
                </a:ln>
                <a:solidFill>
                  <a:srgbClr val="C00000"/>
                </a:solidFill>
                <a:effectLst/>
                <a:uLnTx/>
                <a:uFillTx/>
                <a:latin typeface="Century Gothic" panose="020B0502020202020204" pitchFamily="34" charset="0"/>
                <a:ea typeface="+mn-ea"/>
                <a:cs typeface="Arial"/>
                <a:sym typeface="Arial"/>
              </a:rPr>
              <a:t>words</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hlinkClick r:id="" action="ppaction://noaction">
              <a:snd r:embed="rId8" name="T1_W11F_8.9.wav"/>
            </a:hlinkClick>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kern="0" dirty="0">
                <a:solidFill>
                  <a:srgbClr val="002060"/>
                </a:solidFill>
                <a:latin typeface="Century Gothic" panose="020B0502020202020204" pitchFamily="34" charset="0"/>
                <a:cs typeface="Arial"/>
                <a:sym typeface="Arial"/>
              </a:rPr>
              <a:t>d</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Englischwörter</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98077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T1_W11F_8.1.wav"/>
            </a:hlinkClick>
            <a:extLst>
              <a:ext uri="{FF2B5EF4-FFF2-40B4-BE49-F238E27FC236}">
                <a16:creationId xmlns:a16="http://schemas.microsoft.com/office/drawing/2014/main" id="{7D58E920-5769-461D-BF6A-E26F610CFC7C}"/>
              </a:ext>
            </a:extLst>
          </p:cNvPr>
          <p:cNvSpPr txBox="1"/>
          <p:nvPr/>
        </p:nvSpPr>
        <p:spPr>
          <a:xfrm>
            <a:off x="3973319" y="128500"/>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[8/9]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40" y="3819768"/>
            <a:ext cx="360567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i="1" kern="0" dirty="0" err="1">
                <a:solidFill>
                  <a:srgbClr val="C00000"/>
                </a:solidFill>
                <a:latin typeface="Century Gothic" panose="020B0502020202020204" pitchFamily="34" charset="0"/>
                <a:cs typeface="Arial"/>
                <a:sym typeface="Arial"/>
              </a:rPr>
              <a:t>computer</a:t>
            </a:r>
            <a:r>
              <a:rPr lang="es-AR" sz="4000" b="1" i="1" kern="0" dirty="0">
                <a:solidFill>
                  <a:srgbClr val="C00000"/>
                </a:solidFill>
                <a:latin typeface="Century Gothic" panose="020B0502020202020204" pitchFamily="34" charset="0"/>
                <a:cs typeface="Arial"/>
                <a:sym typeface="Arial"/>
              </a:rPr>
              <a:t> table</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hlinkClick r:id="" action="ppaction://noaction">
              <a:snd r:embed="rId8" name="T1_W11F_8.10.wav"/>
            </a:hlinkClick>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kern="0" dirty="0">
                <a:solidFill>
                  <a:srgbClr val="002060"/>
                </a:solidFill>
                <a:latin typeface="Century Gothic" panose="020B0502020202020204" pitchFamily="34" charset="0"/>
                <a:cs typeface="Arial"/>
                <a:sym typeface="Arial"/>
              </a:rPr>
              <a:t>d</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er</a:t>
            </a:r>
            <a:r>
              <a:rPr kumimoji="0" lang="es-AR" sz="40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Computertisch</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79968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T1_W11F_8.1.wav"/>
            </a:hlinkClick>
            <a:extLst>
              <a:ext uri="{FF2B5EF4-FFF2-40B4-BE49-F238E27FC236}">
                <a16:creationId xmlns:a16="http://schemas.microsoft.com/office/drawing/2014/main" id="{7D58E920-5769-461D-BF6A-E26F610CFC7C}"/>
              </a:ext>
            </a:extLst>
          </p:cNvPr>
          <p:cNvSpPr txBox="1"/>
          <p:nvPr/>
        </p:nvSpPr>
        <p:spPr>
          <a:xfrm>
            <a:off x="3973319" y="116762"/>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[9/9]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40" y="3819768"/>
            <a:ext cx="360567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i="1" kern="0" dirty="0">
                <a:solidFill>
                  <a:srgbClr val="C00000"/>
                </a:solidFill>
                <a:latin typeface="Century Gothic" panose="020B0502020202020204" pitchFamily="34" charset="0"/>
                <a:cs typeface="Arial"/>
                <a:sym typeface="Arial"/>
              </a:rPr>
              <a:t>c</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omputer</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language</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hlinkClick r:id="" action="ppaction://noaction">
              <a:snd r:embed="rId8" name="T1_W11F_8.11.wav"/>
            </a:hlinkClick>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kern="0" dirty="0">
                <a:solidFill>
                  <a:srgbClr val="002060"/>
                </a:solidFill>
                <a:latin typeface="Century Gothic" panose="020B0502020202020204" pitchFamily="34" charset="0"/>
                <a:cs typeface="Arial"/>
                <a:sym typeface="Arial"/>
              </a:rPr>
              <a:t>d</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Computersprache</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279200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2">
            <a:extLst>
              <a:ext uri="{FF2B5EF4-FFF2-40B4-BE49-F238E27FC236}">
                <a16:creationId xmlns:a16="http://schemas.microsoft.com/office/drawing/2014/main" id="{F60EE36E-8F5F-4540-8CB1-7FACCE58EE9D}"/>
              </a:ext>
            </a:extLst>
          </p:cNvPr>
          <p:cNvGraphicFramePr>
            <a:graphicFrameLocks noGrp="1"/>
          </p:cNvGraphicFramePr>
          <p:nvPr>
            <p:extLst>
              <p:ext uri="{D42A27DB-BD31-4B8C-83A1-F6EECF244321}">
                <p14:modId xmlns:p14="http://schemas.microsoft.com/office/powerpoint/2010/main" val="2453222462"/>
              </p:ext>
            </p:extLst>
          </p:nvPr>
        </p:nvGraphicFramePr>
        <p:xfrm>
          <a:off x="131533" y="1664535"/>
          <a:ext cx="10377495" cy="4879525"/>
        </p:xfrm>
        <a:graphic>
          <a:graphicData uri="http://schemas.openxmlformats.org/drawingml/2006/table">
            <a:tbl>
              <a:tblPr firstRow="1" bandRow="1">
                <a:tableStyleId>{5940675A-B579-460E-94D1-54222C63F5DA}</a:tableStyleId>
              </a:tblPr>
              <a:tblGrid>
                <a:gridCol w="964933">
                  <a:extLst>
                    <a:ext uri="{9D8B030D-6E8A-4147-A177-3AD203B41FA5}">
                      <a16:colId xmlns:a16="http://schemas.microsoft.com/office/drawing/2014/main" val="1074643125"/>
                    </a:ext>
                  </a:extLst>
                </a:gridCol>
                <a:gridCol w="1802395">
                  <a:extLst>
                    <a:ext uri="{9D8B030D-6E8A-4147-A177-3AD203B41FA5}">
                      <a16:colId xmlns:a16="http://schemas.microsoft.com/office/drawing/2014/main" val="2308268507"/>
                    </a:ext>
                  </a:extLst>
                </a:gridCol>
                <a:gridCol w="2005780">
                  <a:extLst>
                    <a:ext uri="{9D8B030D-6E8A-4147-A177-3AD203B41FA5}">
                      <a16:colId xmlns:a16="http://schemas.microsoft.com/office/drawing/2014/main" val="1437591359"/>
                    </a:ext>
                  </a:extLst>
                </a:gridCol>
                <a:gridCol w="5604387">
                  <a:extLst>
                    <a:ext uri="{9D8B030D-6E8A-4147-A177-3AD203B41FA5}">
                      <a16:colId xmlns:a16="http://schemas.microsoft.com/office/drawing/2014/main" val="3321312966"/>
                    </a:ext>
                  </a:extLst>
                </a:gridCol>
              </a:tblGrid>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you (all)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English?</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18212338"/>
                  </a:ext>
                </a:extLst>
              </a:tr>
              <a:tr h="69707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859480999"/>
                  </a:ext>
                </a:extLst>
              </a:tr>
              <a:tr h="69707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64892827"/>
                  </a:ext>
                </a:extLst>
              </a:tr>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72215945"/>
                  </a:ext>
                </a:extLst>
              </a:tr>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32620743"/>
                  </a:ext>
                </a:extLst>
              </a:tr>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37863984"/>
                  </a:ext>
                </a:extLst>
              </a:tr>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2540029"/>
                  </a:ext>
                </a:extLst>
              </a:tr>
            </a:tbl>
          </a:graphicData>
        </a:graphic>
      </p:graphicFrame>
      <p:pic>
        <p:nvPicPr>
          <p:cNvPr id="36" name="Graphic 35" descr="Teacher">
            <a:extLst>
              <a:ext uri="{FF2B5EF4-FFF2-40B4-BE49-F238E27FC236}">
                <a16:creationId xmlns:a16="http://schemas.microsoft.com/office/drawing/2014/main" id="{FF79B0E8-6419-4BB0-9E2D-753A3F6E00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797" y="635519"/>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71" name="Action Button: Blank 70">
            <a:hlinkClick r:id="" action="ppaction://noaction" highlightClick="1">
              <a:snd r:embed="rId5" name="T1_W11F_17.2.wav"/>
            </a:hlinkClick>
            <a:extLst>
              <a:ext uri="{FF2B5EF4-FFF2-40B4-BE49-F238E27FC236}">
                <a16:creationId xmlns:a16="http://schemas.microsoft.com/office/drawing/2014/main" id="{49C1A4D2-B6B8-44AE-8BF9-49FC8A296754}"/>
              </a:ext>
            </a:extLst>
          </p:cNvPr>
          <p:cNvSpPr/>
          <p:nvPr/>
        </p:nvSpPr>
        <p:spPr>
          <a:xfrm>
            <a:off x="277336" y="2490346"/>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6" name="T1_W11F_17.3.wav"/>
            </a:hlinkClick>
            <a:extLst>
              <a:ext uri="{FF2B5EF4-FFF2-40B4-BE49-F238E27FC236}">
                <a16:creationId xmlns:a16="http://schemas.microsoft.com/office/drawing/2014/main" id="{0D291079-B36C-4554-B0B0-4F866A8F9879}"/>
              </a:ext>
            </a:extLst>
          </p:cNvPr>
          <p:cNvSpPr/>
          <p:nvPr/>
        </p:nvSpPr>
        <p:spPr>
          <a:xfrm>
            <a:off x="283116" y="3222847"/>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3" name="Action Button: Blank 72">
            <a:hlinkClick r:id="" action="ppaction://noaction" highlightClick="1">
              <a:snd r:embed="rId7" name="T1_W11F_17.4.wav"/>
            </a:hlinkClick>
            <a:extLst>
              <a:ext uri="{FF2B5EF4-FFF2-40B4-BE49-F238E27FC236}">
                <a16:creationId xmlns:a16="http://schemas.microsoft.com/office/drawing/2014/main" id="{51A8A6C9-B5BB-4AA6-86DA-991B7F4549DF}"/>
              </a:ext>
            </a:extLst>
          </p:cNvPr>
          <p:cNvSpPr/>
          <p:nvPr/>
        </p:nvSpPr>
        <p:spPr>
          <a:xfrm>
            <a:off x="275672" y="392977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74" name="Action Button: Blank 73">
            <a:hlinkClick r:id="" action="ppaction://noaction" highlightClick="1">
              <a:snd r:embed="rId8" name="T1_W11F_17.5.wav"/>
            </a:hlinkClick>
            <a:extLst>
              <a:ext uri="{FF2B5EF4-FFF2-40B4-BE49-F238E27FC236}">
                <a16:creationId xmlns:a16="http://schemas.microsoft.com/office/drawing/2014/main" id="{D5F3D157-73B7-4973-B955-3CF9BB272275}"/>
              </a:ext>
            </a:extLst>
          </p:cNvPr>
          <p:cNvSpPr/>
          <p:nvPr/>
        </p:nvSpPr>
        <p:spPr>
          <a:xfrm>
            <a:off x="275672" y="463670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75" name="Action Button: Blank 74">
            <a:hlinkClick r:id="" action="ppaction://noaction" highlightClick="1">
              <a:snd r:embed="rId9" name="T1_W11F_17.6.wav"/>
            </a:hlinkClick>
            <a:extLst>
              <a:ext uri="{FF2B5EF4-FFF2-40B4-BE49-F238E27FC236}">
                <a16:creationId xmlns:a16="http://schemas.microsoft.com/office/drawing/2014/main" id="{EE68FD65-A5C1-4D1D-9BB8-4A670A1FADD4}"/>
              </a:ext>
            </a:extLst>
          </p:cNvPr>
          <p:cNvSpPr/>
          <p:nvPr/>
        </p:nvSpPr>
        <p:spPr>
          <a:xfrm>
            <a:off x="275671" y="527056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6" name="Action Button: Blank 75">
            <a:hlinkClick r:id="" action="ppaction://noaction" highlightClick="1">
              <a:snd r:embed="rId10" name="T1_W11F_17.7.wav"/>
            </a:hlinkClick>
            <a:extLst>
              <a:ext uri="{FF2B5EF4-FFF2-40B4-BE49-F238E27FC236}">
                <a16:creationId xmlns:a16="http://schemas.microsoft.com/office/drawing/2014/main" id="{6D79FAE1-FC83-4BAB-AFC5-BF638E41F560}"/>
              </a:ext>
            </a:extLst>
          </p:cNvPr>
          <p:cNvSpPr/>
          <p:nvPr/>
        </p:nvSpPr>
        <p:spPr>
          <a:xfrm>
            <a:off x="275671" y="600502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1" name="Google Shape;167;p2">
            <a:extLst>
              <a:ext uri="{FF2B5EF4-FFF2-40B4-BE49-F238E27FC236}">
                <a16:creationId xmlns:a16="http://schemas.microsoft.com/office/drawing/2014/main" id="{640B397B-D2E0-4C5E-B6A9-63A377FB82A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Speech Bubble: Rectangle with Corners Rounded 33">
            <a:extLst>
              <a:ext uri="{FF2B5EF4-FFF2-40B4-BE49-F238E27FC236}">
                <a16:creationId xmlns:a16="http://schemas.microsoft.com/office/drawing/2014/main" id="{3CB0BFEB-34FB-4267-9693-8B2A4C099DD0}"/>
              </a:ext>
            </a:extLst>
          </p:cNvPr>
          <p:cNvSpPr/>
          <p:nvPr/>
        </p:nvSpPr>
        <p:spPr>
          <a:xfrm>
            <a:off x="953197" y="784673"/>
            <a:ext cx="5506980" cy="517320"/>
          </a:xfrm>
          <a:prstGeom prst="wedgeRoundRectCallout">
            <a:avLst>
              <a:gd name="adj1" fmla="val -53825"/>
              <a:gd name="adj2" fmla="val -586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CustomShape 7">
            <a:hlinkClick r:id="" action="ppaction://noaction">
              <a:snd r:embed="rId12" name="T1_W11F_17.1.wav"/>
            </a:hlinkClick>
            <a:extLst>
              <a:ext uri="{FF2B5EF4-FFF2-40B4-BE49-F238E27FC236}">
                <a16:creationId xmlns:a16="http://schemas.microsoft.com/office/drawing/2014/main" id="{81BD123E-19FC-43B1-8DDB-7EF401B6CFC5}"/>
              </a:ext>
            </a:extLst>
          </p:cNvPr>
          <p:cNvSpPr/>
          <p:nvPr/>
        </p:nvSpPr>
        <p:spPr>
          <a:xfrm>
            <a:off x="1059795" y="802261"/>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zu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das </a:t>
            </a:r>
            <a:r>
              <a:rPr lang="en-GB" sz="2400" b="1" i="1" spc="-1" dirty="0">
                <a:solidFill>
                  <a:srgbClr val="002060"/>
                </a:solidFill>
                <a:latin typeface="Century Gothic"/>
                <a:ea typeface="Century Gothic"/>
              </a:rPr>
              <a:t>you (all) </a:t>
            </a:r>
            <a:r>
              <a:rPr lang="en-GB" sz="2400" b="1" spc="-1" dirty="0" err="1">
                <a:solidFill>
                  <a:srgbClr val="002060"/>
                </a:solidFill>
                <a:latin typeface="Century Gothic"/>
                <a:ea typeface="Century Gothic"/>
              </a:rPr>
              <a:t>oder</a:t>
            </a:r>
            <a:r>
              <a:rPr lang="en-GB" sz="2400" b="1" spc="-1" dirty="0">
                <a:solidFill>
                  <a:srgbClr val="002060"/>
                </a:solidFill>
                <a:latin typeface="Century Gothic"/>
                <a:ea typeface="Century Gothic"/>
              </a:rPr>
              <a:t> </a:t>
            </a:r>
            <a:r>
              <a:rPr lang="en-GB" sz="2400" b="1" i="1" spc="-1" dirty="0">
                <a:solidFill>
                  <a:srgbClr val="002060"/>
                </a:solidFill>
                <a:latin typeface="Century Gothic"/>
                <a:ea typeface="Century Gothic"/>
              </a:rPr>
              <a:t>he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36B35399-3C85-4F89-90B3-AB97522C5679}"/>
              </a:ext>
            </a:extLst>
          </p:cNvPr>
          <p:cNvSpPr txBox="1"/>
          <p:nvPr/>
        </p:nvSpPr>
        <p:spPr>
          <a:xfrm>
            <a:off x="2907816" y="-22023"/>
            <a:ext cx="8042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Nina’s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Germa</a:t>
            </a:r>
            <a:r>
              <a:rPr lang="en-GB" sz="2000" dirty="0">
                <a:solidFill>
                  <a:srgbClr val="002060"/>
                </a:solidFill>
                <a:latin typeface="Century Gothic" panose="020B0502020202020204" pitchFamily="34" charset="0"/>
              </a:rPr>
              <a:t>n is improving, but she finds it difficult to hear the difference between </a:t>
            </a:r>
            <a:r>
              <a:rPr lang="en-GB" sz="2000" b="1" dirty="0" err="1">
                <a:solidFill>
                  <a:srgbClr val="002060"/>
                </a:solidFill>
                <a:latin typeface="Century Gothic" panose="020B0502020202020204" pitchFamily="34" charset="0"/>
              </a:rPr>
              <a:t>ihr</a:t>
            </a:r>
            <a:r>
              <a:rPr lang="en-GB" sz="2000" b="1" dirty="0">
                <a:solidFill>
                  <a:srgbClr val="002060"/>
                </a:solidFill>
                <a:latin typeface="Century Gothic" panose="020B0502020202020204" pitchFamily="34" charset="0"/>
              </a:rPr>
              <a:t> (you all) </a:t>
            </a:r>
            <a:r>
              <a:rPr lang="en-GB" sz="2000" dirty="0">
                <a:solidFill>
                  <a:srgbClr val="002060"/>
                </a:solidFill>
                <a:latin typeface="Century Gothic" panose="020B0502020202020204" pitchFamily="34" charset="0"/>
              </a:rPr>
              <a:t>and </a:t>
            </a:r>
            <a:r>
              <a:rPr lang="en-GB" sz="2000" b="1" dirty="0">
                <a:solidFill>
                  <a:srgbClr val="002060"/>
                </a:solidFill>
                <a:latin typeface="Century Gothic" panose="020B0502020202020204" pitchFamily="34" charset="0"/>
              </a:rPr>
              <a:t>er (he)</a:t>
            </a:r>
            <a:r>
              <a:rPr lang="en-GB" sz="2000" dirty="0">
                <a:solidFill>
                  <a:srgbClr val="002060"/>
                </a:solidFill>
                <a:latin typeface="Century Gothic" panose="020B0502020202020204" pitchFamily="34" charset="0"/>
              </a:rPr>
              <a:t>.</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Can you help?</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CustomShape 7">
            <a:extLst>
              <a:ext uri="{FF2B5EF4-FFF2-40B4-BE49-F238E27FC236}">
                <a16:creationId xmlns:a16="http://schemas.microsoft.com/office/drawing/2014/main" id="{7B6FC53C-535F-4F8A-B126-DBEA0A3CA2CD}"/>
              </a:ext>
            </a:extLst>
          </p:cNvPr>
          <p:cNvSpPr/>
          <p:nvPr/>
        </p:nvSpPr>
        <p:spPr>
          <a:xfrm>
            <a:off x="4938964" y="2485366"/>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ea typeface="Century Gothic"/>
              </a:rPr>
              <a:t>Are you (all) eating now?</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32" name="Picture 31" descr="Shape, arrow&#10;&#10;Description automatically generated">
            <a:extLst>
              <a:ext uri="{FF2B5EF4-FFF2-40B4-BE49-F238E27FC236}">
                <a16:creationId xmlns:a16="http://schemas.microsoft.com/office/drawing/2014/main" id="{CEECC0C8-BB89-4E07-888C-5EFBFFB13920}"/>
              </a:ext>
            </a:extLst>
          </p:cNvPr>
          <p:cNvPicPr>
            <a:picLocks noChangeAspect="1"/>
          </p:cNvPicPr>
          <p:nvPr/>
        </p:nvPicPr>
        <p:blipFill>
          <a:blip r:embed="rId13"/>
          <a:stretch>
            <a:fillRect/>
          </a:stretch>
        </p:blipFill>
        <p:spPr>
          <a:xfrm>
            <a:off x="1463006" y="2412073"/>
            <a:ext cx="594672" cy="551001"/>
          </a:xfrm>
          <a:prstGeom prst="rect">
            <a:avLst/>
          </a:prstGeom>
        </p:spPr>
      </p:pic>
      <p:pic>
        <p:nvPicPr>
          <p:cNvPr id="33" name="Picture 32" descr="Shape, arrow&#10;&#10;Description automatically generated">
            <a:extLst>
              <a:ext uri="{FF2B5EF4-FFF2-40B4-BE49-F238E27FC236}">
                <a16:creationId xmlns:a16="http://schemas.microsoft.com/office/drawing/2014/main" id="{444359A5-8F54-4C95-9C03-E4F6322D6BE8}"/>
              </a:ext>
            </a:extLst>
          </p:cNvPr>
          <p:cNvPicPr>
            <a:picLocks noChangeAspect="1"/>
          </p:cNvPicPr>
          <p:nvPr/>
        </p:nvPicPr>
        <p:blipFill>
          <a:blip r:embed="rId13"/>
          <a:stretch>
            <a:fillRect/>
          </a:stretch>
        </p:blipFill>
        <p:spPr>
          <a:xfrm>
            <a:off x="3284478" y="3066303"/>
            <a:ext cx="594672" cy="551001"/>
          </a:xfrm>
          <a:prstGeom prst="rect">
            <a:avLst/>
          </a:prstGeom>
        </p:spPr>
      </p:pic>
      <p:pic>
        <p:nvPicPr>
          <p:cNvPr id="43" name="Picture 42" descr="Shape, arrow&#10;&#10;Description automatically generated">
            <a:extLst>
              <a:ext uri="{FF2B5EF4-FFF2-40B4-BE49-F238E27FC236}">
                <a16:creationId xmlns:a16="http://schemas.microsoft.com/office/drawing/2014/main" id="{94608EEE-835A-44AA-83BC-9B741882222E}"/>
              </a:ext>
            </a:extLst>
          </p:cNvPr>
          <p:cNvPicPr>
            <a:picLocks noChangeAspect="1"/>
          </p:cNvPicPr>
          <p:nvPr/>
        </p:nvPicPr>
        <p:blipFill>
          <a:blip r:embed="rId13"/>
          <a:stretch>
            <a:fillRect/>
          </a:stretch>
        </p:blipFill>
        <p:spPr>
          <a:xfrm>
            <a:off x="1493168" y="3751316"/>
            <a:ext cx="594672" cy="551001"/>
          </a:xfrm>
          <a:prstGeom prst="rect">
            <a:avLst/>
          </a:prstGeom>
        </p:spPr>
      </p:pic>
      <p:pic>
        <p:nvPicPr>
          <p:cNvPr id="44" name="Picture 43" descr="Shape, arrow&#10;&#10;Description automatically generated">
            <a:extLst>
              <a:ext uri="{FF2B5EF4-FFF2-40B4-BE49-F238E27FC236}">
                <a16:creationId xmlns:a16="http://schemas.microsoft.com/office/drawing/2014/main" id="{D83C4733-D39A-4D28-BC8E-858476ABAC04}"/>
              </a:ext>
            </a:extLst>
          </p:cNvPr>
          <p:cNvPicPr>
            <a:picLocks noChangeAspect="1"/>
          </p:cNvPicPr>
          <p:nvPr/>
        </p:nvPicPr>
        <p:blipFill>
          <a:blip r:embed="rId13"/>
          <a:stretch>
            <a:fillRect/>
          </a:stretch>
        </p:blipFill>
        <p:spPr>
          <a:xfrm>
            <a:off x="3284478" y="4480159"/>
            <a:ext cx="594672" cy="551001"/>
          </a:xfrm>
          <a:prstGeom prst="rect">
            <a:avLst/>
          </a:prstGeom>
        </p:spPr>
      </p:pic>
      <p:pic>
        <p:nvPicPr>
          <p:cNvPr id="45" name="Picture 44" descr="Shape, arrow&#10;&#10;Description automatically generated">
            <a:extLst>
              <a:ext uri="{FF2B5EF4-FFF2-40B4-BE49-F238E27FC236}">
                <a16:creationId xmlns:a16="http://schemas.microsoft.com/office/drawing/2014/main" id="{D30D9D2B-E415-424F-A05B-00EB9289762F}"/>
              </a:ext>
            </a:extLst>
          </p:cNvPr>
          <p:cNvPicPr>
            <a:picLocks noChangeAspect="1"/>
          </p:cNvPicPr>
          <p:nvPr/>
        </p:nvPicPr>
        <p:blipFill>
          <a:blip r:embed="rId13"/>
          <a:stretch>
            <a:fillRect/>
          </a:stretch>
        </p:blipFill>
        <p:spPr>
          <a:xfrm>
            <a:off x="1512093" y="5163788"/>
            <a:ext cx="594672" cy="551001"/>
          </a:xfrm>
          <a:prstGeom prst="rect">
            <a:avLst/>
          </a:prstGeom>
        </p:spPr>
      </p:pic>
      <p:pic>
        <p:nvPicPr>
          <p:cNvPr id="46" name="Picture 45" descr="Shape, arrow&#10;&#10;Description automatically generated">
            <a:extLst>
              <a:ext uri="{FF2B5EF4-FFF2-40B4-BE49-F238E27FC236}">
                <a16:creationId xmlns:a16="http://schemas.microsoft.com/office/drawing/2014/main" id="{0A491049-E452-4E1E-B36D-3BA6C7A94DAB}"/>
              </a:ext>
            </a:extLst>
          </p:cNvPr>
          <p:cNvPicPr>
            <a:picLocks noChangeAspect="1"/>
          </p:cNvPicPr>
          <p:nvPr/>
        </p:nvPicPr>
        <p:blipFill>
          <a:blip r:embed="rId13"/>
          <a:stretch>
            <a:fillRect/>
          </a:stretch>
        </p:blipFill>
        <p:spPr>
          <a:xfrm>
            <a:off x="1463006" y="5906933"/>
            <a:ext cx="594672" cy="551001"/>
          </a:xfrm>
          <a:prstGeom prst="rect">
            <a:avLst/>
          </a:prstGeom>
        </p:spPr>
      </p:pic>
      <p:sp>
        <p:nvSpPr>
          <p:cNvPr id="62" name="CustomShape 7">
            <a:extLst>
              <a:ext uri="{FF2B5EF4-FFF2-40B4-BE49-F238E27FC236}">
                <a16:creationId xmlns:a16="http://schemas.microsoft.com/office/drawing/2014/main" id="{6AEC0E6A-ED3E-45F9-8DC7-CABF2ADC1BE1}"/>
              </a:ext>
            </a:extLst>
          </p:cNvPr>
          <p:cNvSpPr/>
          <p:nvPr/>
        </p:nvSpPr>
        <p:spPr>
          <a:xfrm>
            <a:off x="4917160" y="3222847"/>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dirty="0">
                <a:solidFill>
                  <a:srgbClr val="002060"/>
                </a:solidFill>
                <a:latin typeface="Century Gothic"/>
              </a:rPr>
              <a:t>Does he speak German?</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64" name="CustomShape 7">
            <a:extLst>
              <a:ext uri="{FF2B5EF4-FFF2-40B4-BE49-F238E27FC236}">
                <a16:creationId xmlns:a16="http://schemas.microsoft.com/office/drawing/2014/main" id="{3663C5AE-6B97-4669-A731-9621C6847541}"/>
              </a:ext>
            </a:extLst>
          </p:cNvPr>
          <p:cNvSpPr/>
          <p:nvPr/>
        </p:nvSpPr>
        <p:spPr>
          <a:xfrm>
            <a:off x="4938965" y="3898763"/>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Do</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rPr>
              <a:t> you (all) always do art?</a:t>
            </a:r>
            <a:endPar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5" name="CustomShape 7">
            <a:extLst>
              <a:ext uri="{FF2B5EF4-FFF2-40B4-BE49-F238E27FC236}">
                <a16:creationId xmlns:a16="http://schemas.microsoft.com/office/drawing/2014/main" id="{6F107C93-9179-4DE6-8885-2B8636828560}"/>
              </a:ext>
            </a:extLst>
          </p:cNvPr>
          <p:cNvSpPr/>
          <p:nvPr/>
        </p:nvSpPr>
        <p:spPr>
          <a:xfrm>
            <a:off x="4928974" y="4605691"/>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Doesn’t he forget anything?</a:t>
            </a:r>
          </a:p>
        </p:txBody>
      </p:sp>
      <p:sp>
        <p:nvSpPr>
          <p:cNvPr id="66" name="CustomShape 7">
            <a:extLst>
              <a:ext uri="{FF2B5EF4-FFF2-40B4-BE49-F238E27FC236}">
                <a16:creationId xmlns:a16="http://schemas.microsoft.com/office/drawing/2014/main" id="{E98DA10C-1B82-4744-AB6B-4A00B56DAE7E}"/>
              </a:ext>
            </a:extLst>
          </p:cNvPr>
          <p:cNvSpPr/>
          <p:nvPr/>
        </p:nvSpPr>
        <p:spPr>
          <a:xfrm>
            <a:off x="4917160" y="5312160"/>
            <a:ext cx="603341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Do</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rPr>
              <a:t> you (all) read a book sometimes?</a:t>
            </a:r>
            <a:endPar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7" name="CustomShape 7">
            <a:extLst>
              <a:ext uri="{FF2B5EF4-FFF2-40B4-BE49-F238E27FC236}">
                <a16:creationId xmlns:a16="http://schemas.microsoft.com/office/drawing/2014/main" id="{3D7BCFDE-86CC-49EF-BF60-E3768E0FEDC8}"/>
              </a:ext>
            </a:extLst>
          </p:cNvPr>
          <p:cNvSpPr/>
          <p:nvPr/>
        </p:nvSpPr>
        <p:spPr>
          <a:xfrm>
            <a:off x="4917160" y="6001454"/>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Are</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rPr>
              <a:t> you (all) learning English?</a:t>
            </a:r>
            <a:endPar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 name="Rectangle 3">
            <a:extLst>
              <a:ext uri="{FF2B5EF4-FFF2-40B4-BE49-F238E27FC236}">
                <a16:creationId xmlns:a16="http://schemas.microsoft.com/office/drawing/2014/main" id="{86631C6A-D588-4789-B088-F70B8041EF99}"/>
              </a:ext>
            </a:extLst>
          </p:cNvPr>
          <p:cNvSpPr/>
          <p:nvPr/>
        </p:nvSpPr>
        <p:spPr>
          <a:xfrm>
            <a:off x="9331973" y="516270"/>
            <a:ext cx="1031052"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rgbClr val="FF0000"/>
                  </a:fgClr>
                  <a:bgClr>
                    <a:schemeClr val="accent3">
                      <a:lumMod val="40000"/>
                      <a:lumOff val="60000"/>
                    </a:schemeClr>
                  </a:bgClr>
                </a:pattFill>
                <a:effectLst>
                  <a:innerShdw blurRad="177800">
                    <a:schemeClr val="accent3">
                      <a:lumMod val="50000"/>
                    </a:schemeClr>
                  </a:innerShdw>
                </a:effectLst>
              </a:rPr>
              <a:t>??</a:t>
            </a:r>
          </a:p>
        </p:txBody>
      </p:sp>
      <p:pic>
        <p:nvPicPr>
          <p:cNvPr id="2" name="Picture 1">
            <a:extLst>
              <a:ext uri="{FF2B5EF4-FFF2-40B4-BE49-F238E27FC236}">
                <a16:creationId xmlns:a16="http://schemas.microsoft.com/office/drawing/2014/main" id="{C11C7C50-79EA-4974-A4CD-E3C208EE2537}"/>
              </a:ext>
            </a:extLst>
          </p:cNvPr>
          <p:cNvPicPr>
            <a:picLocks noChangeAspect="1"/>
          </p:cNvPicPr>
          <p:nvPr/>
        </p:nvPicPr>
        <p:blipFill>
          <a:blip r:embed="rId14"/>
          <a:stretch>
            <a:fillRect/>
          </a:stretch>
        </p:blipFill>
        <p:spPr>
          <a:xfrm>
            <a:off x="8564878" y="667370"/>
            <a:ext cx="1055617" cy="1509827"/>
          </a:xfrm>
          <a:prstGeom prst="rect">
            <a:avLst/>
          </a:prstGeom>
        </p:spPr>
      </p:pic>
    </p:spTree>
    <p:extLst>
      <p:ext uri="{BB962C8B-B14F-4D97-AF65-F5344CB8AC3E}">
        <p14:creationId xmlns:p14="http://schemas.microsoft.com/office/powerpoint/2010/main" val="31431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62" grpId="0"/>
      <p:bldP spid="64" grpId="0"/>
      <p:bldP spid="65" grpId="0"/>
      <p:bldP spid="66" grpId="0"/>
      <p:bldP spid="6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8" name="T1_W11F_18.1.wav"/>
            </a:hlinkClick>
            <a:extLst>
              <a:ext uri="{FF2B5EF4-FFF2-40B4-BE49-F238E27FC236}">
                <a16:creationId xmlns:a16="http://schemas.microsoft.com/office/drawing/2014/main" id="{5246F74E-62AD-4CE6-A368-1B32C13DCEDC}"/>
              </a:ext>
            </a:extLst>
          </p:cNvPr>
          <p:cNvSpPr/>
          <p:nvPr/>
        </p:nvSpPr>
        <p:spPr>
          <a:xfrm>
            <a:off x="3805897" y="123710"/>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hlinkClick r:id="" action="ppaction://noaction">
              <a:snd r:embed="rId8" name="T1_W11F_18.1.wav"/>
            </a:hlinkClick>
            <a:extLst>
              <a:ext uri="{FF2B5EF4-FFF2-40B4-BE49-F238E27FC236}">
                <a16:creationId xmlns:a16="http://schemas.microsoft.com/office/drawing/2014/main" id="{1C7819D0-4986-418E-AC87-8EB5B100A251}"/>
              </a:ext>
            </a:extLst>
          </p:cNvPr>
          <p:cNvSpPr/>
          <p:nvPr/>
        </p:nvSpPr>
        <p:spPr>
          <a:xfrm>
            <a:off x="3793629" y="164830"/>
            <a:ext cx="6924217" cy="7226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DF0BED93-8227-4CDC-B463-BB229DA64DE2}"/>
              </a:ext>
            </a:extLst>
          </p:cNvPr>
          <p:cNvSpPr txBox="1"/>
          <p:nvPr/>
        </p:nvSpPr>
        <p:spPr>
          <a:xfrm>
            <a:off x="280913" y="1195369"/>
            <a:ext cx="13788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Beispiel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1408958" y="1355476"/>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grpSp>
        <p:nvGrpSpPr>
          <p:cNvPr id="22" name="Group 21">
            <a:extLst>
              <a:ext uri="{FF2B5EF4-FFF2-40B4-BE49-F238E27FC236}">
                <a16:creationId xmlns:a16="http://schemas.microsoft.com/office/drawing/2014/main" id="{EA563D87-37FA-56B1-55F3-F73D4B1055EE}"/>
              </a:ext>
            </a:extLst>
          </p:cNvPr>
          <p:cNvGrpSpPr/>
          <p:nvPr/>
        </p:nvGrpSpPr>
        <p:grpSpPr>
          <a:xfrm>
            <a:off x="6341337" y="1169698"/>
            <a:ext cx="914400" cy="914400"/>
            <a:chOff x="7172512" y="1121434"/>
            <a:chExt cx="914400" cy="914400"/>
          </a:xfrm>
        </p:grpSpPr>
        <p:pic>
          <p:nvPicPr>
            <p:cNvPr id="6" name="Graphic 5" descr="User">
              <a:extLst>
                <a:ext uri="{FF2B5EF4-FFF2-40B4-BE49-F238E27FC236}">
                  <a16:creationId xmlns:a16="http://schemas.microsoft.com/office/drawing/2014/main" id="{23B7F78F-35B0-11E6-443D-3C40D392E9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72512" y="1121434"/>
              <a:ext cx="914400" cy="914400"/>
            </a:xfrm>
            <a:prstGeom prst="rect">
              <a:avLst/>
            </a:prstGeom>
          </p:spPr>
        </p:pic>
        <p:sp>
          <p:nvSpPr>
            <p:cNvPr id="7" name="TextBox 6">
              <a:extLst>
                <a:ext uri="{FF2B5EF4-FFF2-40B4-BE49-F238E27FC236}">
                  <a16:creationId xmlns:a16="http://schemas.microsoft.com/office/drawing/2014/main" id="{160C0CB0-B1B3-247C-E64C-79EFC0219BB8}"/>
                </a:ext>
              </a:extLst>
            </p:cNvPr>
            <p:cNvSpPr txBox="1"/>
            <p:nvPr/>
          </p:nvSpPr>
          <p:spPr>
            <a:xfrm>
              <a:off x="7475808" y="1533610"/>
              <a:ext cx="307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641035" y="887462"/>
            <a:ext cx="0" cy="5440792"/>
          </a:xfrm>
          <a:prstGeom prst="line">
            <a:avLst/>
          </a:prstGeom>
          <a:noFill/>
          <a:ln w="28575" cap="flat" cmpd="sng" algn="ctr">
            <a:solidFill>
              <a:srgbClr val="002060"/>
            </a:solidFill>
            <a:prstDash val="solid"/>
          </a:ln>
          <a:effectLst/>
        </p:spPr>
      </p:cxnSp>
      <p:grpSp>
        <p:nvGrpSpPr>
          <p:cNvPr id="17" name="Group 16">
            <a:extLst>
              <a:ext uri="{FF2B5EF4-FFF2-40B4-BE49-F238E27FC236}">
                <a16:creationId xmlns:a16="http://schemas.microsoft.com/office/drawing/2014/main" id="{EA341207-A898-7444-9226-E720745E7EC1}"/>
              </a:ext>
            </a:extLst>
          </p:cNvPr>
          <p:cNvGrpSpPr/>
          <p:nvPr/>
        </p:nvGrpSpPr>
        <p:grpSpPr>
          <a:xfrm>
            <a:off x="2017806" y="2183226"/>
            <a:ext cx="3489257" cy="2025229"/>
            <a:chOff x="8175220" y="2012657"/>
            <a:chExt cx="2966869" cy="1631005"/>
          </a:xfrm>
        </p:grpSpPr>
        <p:sp>
          <p:nvSpPr>
            <p:cNvPr id="18" name="Oval Callout 13">
              <a:extLst>
                <a:ext uri="{FF2B5EF4-FFF2-40B4-BE49-F238E27FC236}">
                  <a16:creationId xmlns:a16="http://schemas.microsoft.com/office/drawing/2014/main" id="{B250D702-F490-35CF-0D3B-71E927A90672}"/>
                </a:ext>
              </a:extLst>
            </p:cNvPr>
            <p:cNvSpPr/>
            <p:nvPr/>
          </p:nvSpPr>
          <p:spPr>
            <a:xfrm>
              <a:off x="8175220" y="2012657"/>
              <a:ext cx="2966869" cy="1631005"/>
            </a:xfrm>
            <a:prstGeom prst="wedgeEllipseCallout">
              <a:avLst>
                <a:gd name="adj1" fmla="val -44428"/>
                <a:gd name="adj2" fmla="val -6779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A93E1CB-39FB-873A-4137-C5C1F4C138C0}"/>
                </a:ext>
              </a:extLst>
            </p:cNvPr>
            <p:cNvSpPr txBox="1"/>
            <p:nvPr/>
          </p:nvSpPr>
          <p:spPr>
            <a:xfrm>
              <a:off x="8241455" y="2590525"/>
              <a:ext cx="2676459" cy="371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FFFFFF"/>
                  </a:solidFill>
                  <a:latin typeface="Century Gothic" panose="020B0502020202020204" pitchFamily="34" charset="0"/>
                </a:rPr>
                <a:t>Siehst</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du?</a:t>
              </a:r>
            </a:p>
          </p:txBody>
        </p:sp>
      </p:grpSp>
      <p:graphicFrame>
        <p:nvGraphicFramePr>
          <p:cNvPr id="20" name="Table 19">
            <a:extLst>
              <a:ext uri="{FF2B5EF4-FFF2-40B4-BE49-F238E27FC236}">
                <a16:creationId xmlns:a16="http://schemas.microsoft.com/office/drawing/2014/main" id="{9544F977-D491-4C3E-AA38-D446348A5C59}"/>
              </a:ext>
            </a:extLst>
          </p:cNvPr>
          <p:cNvGraphicFramePr>
            <a:graphicFrameLocks noGrp="1"/>
          </p:cNvGraphicFramePr>
          <p:nvPr>
            <p:extLst>
              <p:ext uri="{D42A27DB-BD31-4B8C-83A1-F6EECF244321}">
                <p14:modId xmlns:p14="http://schemas.microsoft.com/office/powerpoint/2010/main" val="2830408617"/>
              </p:ext>
            </p:extLst>
          </p:nvPr>
        </p:nvGraphicFramePr>
        <p:xfrm>
          <a:off x="332170" y="4648045"/>
          <a:ext cx="5231514" cy="1158240"/>
        </p:xfrm>
        <a:graphic>
          <a:graphicData uri="http://schemas.openxmlformats.org/drawingml/2006/table">
            <a:tbl>
              <a:tblPr firstRow="1" bandRow="1">
                <a:tableStyleId>{5940675A-B579-460E-94D1-54222C63F5DA}</a:tableStyleId>
              </a:tblPr>
              <a:tblGrid>
                <a:gridCol w="446672">
                  <a:extLst>
                    <a:ext uri="{9D8B030D-6E8A-4147-A177-3AD203B41FA5}">
                      <a16:colId xmlns:a16="http://schemas.microsoft.com/office/drawing/2014/main" val="1443742376"/>
                    </a:ext>
                  </a:extLst>
                </a:gridCol>
                <a:gridCol w="4784842">
                  <a:extLst>
                    <a:ext uri="{9D8B030D-6E8A-4147-A177-3AD203B41FA5}">
                      <a16:colId xmlns:a16="http://schemas.microsoft.com/office/drawing/2014/main" val="1747687455"/>
                    </a:ext>
                  </a:extLst>
                </a:gridCol>
              </a:tblGrid>
              <a:tr h="418495">
                <a:tc>
                  <a:txBody>
                    <a:bodyPr/>
                    <a:lstStyle/>
                    <a:p>
                      <a:pPr algn="ctr"/>
                      <a:r>
                        <a:rPr lang="en-GB" sz="16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41850885"/>
                  </a:ext>
                </a:extLst>
              </a:tr>
              <a:tr h="418495">
                <a:tc>
                  <a:txBody>
                    <a:bodyPr/>
                    <a:lstStyle/>
                    <a:p>
                      <a:pPr algn="ctr"/>
                      <a:r>
                        <a:rPr lang="en-GB" sz="16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a:t>
                      </a:r>
                    </a:p>
                    <a:p>
                      <a:r>
                        <a:rPr lang="en-GB" sz="16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3862647"/>
                  </a:ext>
                </a:extLst>
              </a:tr>
            </a:tbl>
          </a:graphicData>
        </a:graphic>
      </p:graphicFrame>
      <p:graphicFrame>
        <p:nvGraphicFramePr>
          <p:cNvPr id="28" name="Table 16">
            <a:extLst>
              <a:ext uri="{FF2B5EF4-FFF2-40B4-BE49-F238E27FC236}">
                <a16:creationId xmlns:a16="http://schemas.microsoft.com/office/drawing/2014/main" id="{0C059B28-9A94-4F0B-BBA7-CE43F26FE4F5}"/>
              </a:ext>
            </a:extLst>
          </p:cNvPr>
          <p:cNvGraphicFramePr>
            <a:graphicFrameLocks noGrp="1"/>
          </p:cNvGraphicFramePr>
          <p:nvPr>
            <p:extLst>
              <p:ext uri="{D42A27DB-BD31-4B8C-83A1-F6EECF244321}">
                <p14:modId xmlns:p14="http://schemas.microsoft.com/office/powerpoint/2010/main" val="2071678064"/>
              </p:ext>
            </p:extLst>
          </p:nvPr>
        </p:nvGraphicFramePr>
        <p:xfrm>
          <a:off x="6095999" y="2443667"/>
          <a:ext cx="5698436" cy="2022316"/>
        </p:xfrm>
        <a:graphic>
          <a:graphicData uri="http://schemas.openxmlformats.org/drawingml/2006/table">
            <a:tbl>
              <a:tblPr firstRow="1" bandRow="1">
                <a:tableStyleId>{5940675A-B579-460E-94D1-54222C63F5DA}</a:tableStyleId>
              </a:tblPr>
              <a:tblGrid>
                <a:gridCol w="2849218">
                  <a:extLst>
                    <a:ext uri="{9D8B030D-6E8A-4147-A177-3AD203B41FA5}">
                      <a16:colId xmlns:a16="http://schemas.microsoft.com/office/drawing/2014/main" val="1207894091"/>
                    </a:ext>
                  </a:extLst>
                </a:gridCol>
                <a:gridCol w="2849218">
                  <a:extLst>
                    <a:ext uri="{9D8B030D-6E8A-4147-A177-3AD203B41FA5}">
                      <a16:colId xmlns:a16="http://schemas.microsoft.com/office/drawing/2014/main" val="2551986672"/>
                    </a:ext>
                  </a:extLst>
                </a:gridCol>
              </a:tblGrid>
              <a:tr h="2022316">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pic>
        <p:nvPicPr>
          <p:cNvPr id="29" name="Picture 28" descr="Icon&#10;&#10;Description automatically generated">
            <a:extLst>
              <a:ext uri="{FF2B5EF4-FFF2-40B4-BE49-F238E27FC236}">
                <a16:creationId xmlns:a16="http://schemas.microsoft.com/office/drawing/2014/main" id="{C11EBBD1-9FD3-4762-A883-FD007A1B45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39460" y="3208786"/>
            <a:ext cx="929887" cy="929887"/>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B2FAAC5C-C581-4EF0-AEC6-5E4374EEF2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48944" y="3201410"/>
            <a:ext cx="1490516" cy="1104911"/>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B2A41366-6F5D-496E-95DE-32B31D82BF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45217" y="3175373"/>
            <a:ext cx="1720593" cy="1242085"/>
          </a:xfrm>
          <a:prstGeom prst="rect">
            <a:avLst/>
          </a:prstGeom>
        </p:spPr>
      </p:pic>
      <p:pic>
        <p:nvPicPr>
          <p:cNvPr id="32" name="Picture 31" descr="Icon&#10;&#10;Description automatically generated">
            <a:extLst>
              <a:ext uri="{FF2B5EF4-FFF2-40B4-BE49-F238E27FC236}">
                <a16:creationId xmlns:a16="http://schemas.microsoft.com/office/drawing/2014/main" id="{DA61A0A0-A248-422A-9375-E89AF46F33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05203" y="3175373"/>
            <a:ext cx="929887" cy="929887"/>
          </a:xfrm>
          <a:prstGeom prst="rect">
            <a:avLst/>
          </a:prstGeom>
        </p:spPr>
      </p:pic>
      <p:sp>
        <p:nvSpPr>
          <p:cNvPr id="33" name="Oval 32">
            <a:extLst>
              <a:ext uri="{FF2B5EF4-FFF2-40B4-BE49-F238E27FC236}">
                <a16:creationId xmlns:a16="http://schemas.microsoft.com/office/drawing/2014/main" id="{305D9FD5-4D3A-4B99-8889-7949F5915523}"/>
              </a:ext>
            </a:extLst>
          </p:cNvPr>
          <p:cNvSpPr/>
          <p:nvPr/>
        </p:nvSpPr>
        <p:spPr>
          <a:xfrm>
            <a:off x="7398822" y="4642470"/>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I</a:t>
            </a:r>
          </a:p>
        </p:txBody>
      </p:sp>
      <p:sp>
        <p:nvSpPr>
          <p:cNvPr id="34" name="Oval 33">
            <a:extLst>
              <a:ext uri="{FF2B5EF4-FFF2-40B4-BE49-F238E27FC236}">
                <a16:creationId xmlns:a16="http://schemas.microsoft.com/office/drawing/2014/main" id="{EE5F27A0-2F5C-4CC7-9CF9-455E73A4F4CC}"/>
              </a:ext>
            </a:extLst>
          </p:cNvPr>
          <p:cNvSpPr/>
          <p:nvPr/>
        </p:nvSpPr>
        <p:spPr>
          <a:xfrm>
            <a:off x="9800908" y="467442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A</a:t>
            </a:r>
          </a:p>
        </p:txBody>
      </p:sp>
      <p:sp>
        <p:nvSpPr>
          <p:cNvPr id="35" name="Oval 34">
            <a:extLst>
              <a:ext uri="{FF2B5EF4-FFF2-40B4-BE49-F238E27FC236}">
                <a16:creationId xmlns:a16="http://schemas.microsoft.com/office/drawing/2014/main" id="{422C0E91-F06F-4908-A220-C1E553146F1A}"/>
              </a:ext>
            </a:extLst>
          </p:cNvPr>
          <p:cNvSpPr/>
          <p:nvPr/>
        </p:nvSpPr>
        <p:spPr>
          <a:xfrm>
            <a:off x="7100240" y="4473359"/>
            <a:ext cx="1017331" cy="7577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phic 36" descr="Scribble with solid fill">
            <a:extLst>
              <a:ext uri="{FF2B5EF4-FFF2-40B4-BE49-F238E27FC236}">
                <a16:creationId xmlns:a16="http://schemas.microsoft.com/office/drawing/2014/main" id="{B56082E3-2600-4EA0-9A0D-0A9799B045A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61790" y="1169697"/>
            <a:ext cx="914400" cy="914400"/>
          </a:xfrm>
          <a:prstGeom prst="rect">
            <a:avLst/>
          </a:prstGeom>
        </p:spPr>
      </p:pic>
      <p:sp>
        <p:nvSpPr>
          <p:cNvPr id="38" name="TextBox 37">
            <a:extLst>
              <a:ext uri="{FF2B5EF4-FFF2-40B4-BE49-F238E27FC236}">
                <a16:creationId xmlns:a16="http://schemas.microsoft.com/office/drawing/2014/main" id="{410AA932-5FE9-4331-BF1A-8E398ABD1FA1}"/>
              </a:ext>
            </a:extLst>
          </p:cNvPr>
          <p:cNvSpPr txBox="1"/>
          <p:nvPr/>
        </p:nvSpPr>
        <p:spPr>
          <a:xfrm>
            <a:off x="8117571" y="1247031"/>
            <a:ext cx="29397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a:t>
            </a:r>
          </a:p>
        </p:txBody>
      </p:sp>
    </p:spTree>
    <p:extLst>
      <p:ext uri="{BB962C8B-B14F-4D97-AF65-F5344CB8AC3E}">
        <p14:creationId xmlns:p14="http://schemas.microsoft.com/office/powerpoint/2010/main" val="19705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1_W11F_18.2.wav"/>
                                        </p:tgtEl>
                                      </p:cMediaNode>
                                    </p:audio>
                                  </p:subTnLst>
                                </p:cTn>
                              </p:par>
                              <p:par>
                                <p:cTn id="8" presetID="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T1_W11F_18.3.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grpSp>
        <p:nvGrpSpPr>
          <p:cNvPr id="17" name="Group 16">
            <a:extLst>
              <a:ext uri="{FF2B5EF4-FFF2-40B4-BE49-F238E27FC236}">
                <a16:creationId xmlns:a16="http://schemas.microsoft.com/office/drawing/2014/main" id="{B4F32C34-1217-45DE-9804-26D735799CDA}"/>
              </a:ext>
            </a:extLst>
          </p:cNvPr>
          <p:cNvGrpSpPr/>
          <p:nvPr/>
        </p:nvGrpSpPr>
        <p:grpSpPr>
          <a:xfrm>
            <a:off x="10721009" y="25405"/>
            <a:ext cx="1583382" cy="1001482"/>
            <a:chOff x="10717846" y="65350"/>
            <a:chExt cx="1585097" cy="1419041"/>
          </a:xfrm>
        </p:grpSpPr>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2976" y="65350"/>
              <a:ext cx="1279967" cy="1066891"/>
            </a:xfrm>
            <a:prstGeom prst="rect">
              <a:avLst/>
            </a:prstGeom>
          </p:spPr>
        </p:pic>
      </p:grpSp>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6" name="T1_W11F_18.1.wav"/>
            </a:hlinkClick>
            <a:extLst>
              <a:ext uri="{FF2B5EF4-FFF2-40B4-BE49-F238E27FC236}">
                <a16:creationId xmlns:a16="http://schemas.microsoft.com/office/drawing/2014/main" id="{5246F74E-62AD-4CE6-A368-1B32C13DCEDC}"/>
              </a:ext>
            </a:extLst>
          </p:cNvPr>
          <p:cNvSpPr/>
          <p:nvPr/>
        </p:nvSpPr>
        <p:spPr>
          <a:xfrm>
            <a:off x="3825318" y="125871"/>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hlinkClick r:id="" action="ppaction://noaction">
              <a:snd r:embed="rId6" name="T1_W11F_18.1.wav"/>
            </a:hlinkClick>
            <a:extLst>
              <a:ext uri="{FF2B5EF4-FFF2-40B4-BE49-F238E27FC236}">
                <a16:creationId xmlns:a16="http://schemas.microsoft.com/office/drawing/2014/main" id="{1C7819D0-4986-418E-AC87-8EB5B100A251}"/>
              </a:ext>
            </a:extLst>
          </p:cNvPr>
          <p:cNvSpPr/>
          <p:nvPr/>
        </p:nvSpPr>
        <p:spPr>
          <a:xfrm>
            <a:off x="3796792" y="139470"/>
            <a:ext cx="6924217" cy="366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graphicFrame>
        <p:nvGraphicFramePr>
          <p:cNvPr id="4" name="Table 16">
            <a:extLst>
              <a:ext uri="{FF2B5EF4-FFF2-40B4-BE49-F238E27FC236}">
                <a16:creationId xmlns:a16="http://schemas.microsoft.com/office/drawing/2014/main" id="{FC995FA6-B8C1-4D2D-9DE0-2C4802FB1B2C}"/>
              </a:ext>
            </a:extLst>
          </p:cNvPr>
          <p:cNvGraphicFramePr>
            <a:graphicFrameLocks noGrp="1"/>
          </p:cNvGraphicFramePr>
          <p:nvPr>
            <p:extLst>
              <p:ext uri="{D42A27DB-BD31-4B8C-83A1-F6EECF244321}">
                <p14:modId xmlns:p14="http://schemas.microsoft.com/office/powerpoint/2010/main" val="2916291492"/>
              </p:ext>
            </p:extLst>
          </p:nvPr>
        </p:nvGraphicFramePr>
        <p:xfrm>
          <a:off x="123171" y="1072278"/>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39" name="Table 16">
            <a:extLst>
              <a:ext uri="{FF2B5EF4-FFF2-40B4-BE49-F238E27FC236}">
                <a16:creationId xmlns:a16="http://schemas.microsoft.com/office/drawing/2014/main" id="{FAAA1041-8BAD-4391-8BEB-9320DF5643AA}"/>
              </a:ext>
            </a:extLst>
          </p:cNvPr>
          <p:cNvGraphicFramePr>
            <a:graphicFrameLocks noGrp="1"/>
          </p:cNvGraphicFramePr>
          <p:nvPr>
            <p:extLst>
              <p:ext uri="{D42A27DB-BD31-4B8C-83A1-F6EECF244321}">
                <p14:modId xmlns:p14="http://schemas.microsoft.com/office/powerpoint/2010/main" val="3840308320"/>
              </p:ext>
            </p:extLst>
          </p:nvPr>
        </p:nvGraphicFramePr>
        <p:xfrm>
          <a:off x="4294991" y="1066198"/>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0" name="Table 16">
            <a:extLst>
              <a:ext uri="{FF2B5EF4-FFF2-40B4-BE49-F238E27FC236}">
                <a16:creationId xmlns:a16="http://schemas.microsoft.com/office/drawing/2014/main" id="{04955E46-26E6-4346-A6A8-F3CBB2AE587A}"/>
              </a:ext>
            </a:extLst>
          </p:cNvPr>
          <p:cNvGraphicFramePr>
            <a:graphicFrameLocks noGrp="1"/>
          </p:cNvGraphicFramePr>
          <p:nvPr>
            <p:extLst>
              <p:ext uri="{D42A27DB-BD31-4B8C-83A1-F6EECF244321}">
                <p14:modId xmlns:p14="http://schemas.microsoft.com/office/powerpoint/2010/main" val="1933945293"/>
              </p:ext>
            </p:extLst>
          </p:nvPr>
        </p:nvGraphicFramePr>
        <p:xfrm>
          <a:off x="8466811" y="1063186"/>
          <a:ext cx="3547166" cy="1308953"/>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30895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1" name="Table 16">
            <a:extLst>
              <a:ext uri="{FF2B5EF4-FFF2-40B4-BE49-F238E27FC236}">
                <a16:creationId xmlns:a16="http://schemas.microsoft.com/office/drawing/2014/main" id="{5EB2E6B5-CEA8-4E61-A8E3-02AEF13A21FD}"/>
              </a:ext>
            </a:extLst>
          </p:cNvPr>
          <p:cNvGraphicFramePr>
            <a:graphicFrameLocks noGrp="1"/>
          </p:cNvGraphicFramePr>
          <p:nvPr>
            <p:extLst>
              <p:ext uri="{D42A27DB-BD31-4B8C-83A1-F6EECF244321}">
                <p14:modId xmlns:p14="http://schemas.microsoft.com/office/powerpoint/2010/main" val="880327033"/>
              </p:ext>
            </p:extLst>
          </p:nvPr>
        </p:nvGraphicFramePr>
        <p:xfrm>
          <a:off x="123171" y="3040226"/>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2" name="Table 16">
            <a:extLst>
              <a:ext uri="{FF2B5EF4-FFF2-40B4-BE49-F238E27FC236}">
                <a16:creationId xmlns:a16="http://schemas.microsoft.com/office/drawing/2014/main" id="{D624EA42-805A-4BF3-9911-6C99322F9F22}"/>
              </a:ext>
            </a:extLst>
          </p:cNvPr>
          <p:cNvGraphicFramePr>
            <a:graphicFrameLocks noGrp="1"/>
          </p:cNvGraphicFramePr>
          <p:nvPr>
            <p:extLst>
              <p:ext uri="{D42A27DB-BD31-4B8C-83A1-F6EECF244321}">
                <p14:modId xmlns:p14="http://schemas.microsoft.com/office/powerpoint/2010/main" val="630411592"/>
              </p:ext>
            </p:extLst>
          </p:nvPr>
        </p:nvGraphicFramePr>
        <p:xfrm>
          <a:off x="4294991" y="3034146"/>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3" name="Table 16">
            <a:extLst>
              <a:ext uri="{FF2B5EF4-FFF2-40B4-BE49-F238E27FC236}">
                <a16:creationId xmlns:a16="http://schemas.microsoft.com/office/drawing/2014/main" id="{E6AA98FF-EEF7-44C5-8864-A5D6538596A5}"/>
              </a:ext>
            </a:extLst>
          </p:cNvPr>
          <p:cNvGraphicFramePr>
            <a:graphicFrameLocks noGrp="1"/>
          </p:cNvGraphicFramePr>
          <p:nvPr>
            <p:extLst>
              <p:ext uri="{D42A27DB-BD31-4B8C-83A1-F6EECF244321}">
                <p14:modId xmlns:p14="http://schemas.microsoft.com/office/powerpoint/2010/main" val="2252553758"/>
              </p:ext>
            </p:extLst>
          </p:nvPr>
        </p:nvGraphicFramePr>
        <p:xfrm>
          <a:off x="8466811" y="3031134"/>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4" name="Table 16">
            <a:extLst>
              <a:ext uri="{FF2B5EF4-FFF2-40B4-BE49-F238E27FC236}">
                <a16:creationId xmlns:a16="http://schemas.microsoft.com/office/drawing/2014/main" id="{D7C30312-E762-4566-A1C8-07A9F2CA21F4}"/>
              </a:ext>
            </a:extLst>
          </p:cNvPr>
          <p:cNvGraphicFramePr>
            <a:graphicFrameLocks noGrp="1"/>
          </p:cNvGraphicFramePr>
          <p:nvPr>
            <p:extLst>
              <p:ext uri="{D42A27DB-BD31-4B8C-83A1-F6EECF244321}">
                <p14:modId xmlns:p14="http://schemas.microsoft.com/office/powerpoint/2010/main" val="2507812953"/>
              </p:ext>
            </p:extLst>
          </p:nvPr>
        </p:nvGraphicFramePr>
        <p:xfrm>
          <a:off x="123171" y="4999082"/>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5" name="Table 16">
            <a:extLst>
              <a:ext uri="{FF2B5EF4-FFF2-40B4-BE49-F238E27FC236}">
                <a16:creationId xmlns:a16="http://schemas.microsoft.com/office/drawing/2014/main" id="{0E79877F-458C-4187-BD91-564A2447838D}"/>
              </a:ext>
            </a:extLst>
          </p:cNvPr>
          <p:cNvGraphicFramePr>
            <a:graphicFrameLocks noGrp="1"/>
          </p:cNvGraphicFramePr>
          <p:nvPr>
            <p:extLst>
              <p:ext uri="{D42A27DB-BD31-4B8C-83A1-F6EECF244321}">
                <p14:modId xmlns:p14="http://schemas.microsoft.com/office/powerpoint/2010/main" val="4172859213"/>
              </p:ext>
            </p:extLst>
          </p:nvPr>
        </p:nvGraphicFramePr>
        <p:xfrm>
          <a:off x="4294991" y="4993002"/>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6" name="Table 16">
            <a:extLst>
              <a:ext uri="{FF2B5EF4-FFF2-40B4-BE49-F238E27FC236}">
                <a16:creationId xmlns:a16="http://schemas.microsoft.com/office/drawing/2014/main" id="{6C176B57-445E-465F-A9CD-A8FD15B439F5}"/>
              </a:ext>
            </a:extLst>
          </p:cNvPr>
          <p:cNvGraphicFramePr>
            <a:graphicFrameLocks noGrp="1"/>
          </p:cNvGraphicFramePr>
          <p:nvPr>
            <p:extLst>
              <p:ext uri="{D42A27DB-BD31-4B8C-83A1-F6EECF244321}">
                <p14:modId xmlns:p14="http://schemas.microsoft.com/office/powerpoint/2010/main" val="438856300"/>
              </p:ext>
            </p:extLst>
          </p:nvPr>
        </p:nvGraphicFramePr>
        <p:xfrm>
          <a:off x="8466811" y="4989990"/>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sp>
        <p:nvSpPr>
          <p:cNvPr id="18" name="TextBox 17">
            <a:extLst>
              <a:ext uri="{FF2B5EF4-FFF2-40B4-BE49-F238E27FC236}">
                <a16:creationId xmlns:a16="http://schemas.microsoft.com/office/drawing/2014/main" id="{0D769C04-C1CA-44E1-B821-B0F49031F5E3}"/>
              </a:ext>
            </a:extLst>
          </p:cNvPr>
          <p:cNvSpPr txBox="1"/>
          <p:nvPr/>
        </p:nvSpPr>
        <p:spPr>
          <a:xfrm>
            <a:off x="123171" y="663869"/>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1</a:t>
            </a:r>
          </a:p>
        </p:txBody>
      </p:sp>
      <p:sp>
        <p:nvSpPr>
          <p:cNvPr id="47" name="TextBox 46">
            <a:extLst>
              <a:ext uri="{FF2B5EF4-FFF2-40B4-BE49-F238E27FC236}">
                <a16:creationId xmlns:a16="http://schemas.microsoft.com/office/drawing/2014/main" id="{5CD8AA16-E5F4-40EC-A812-8DA0285091FE}"/>
              </a:ext>
            </a:extLst>
          </p:cNvPr>
          <p:cNvSpPr txBox="1"/>
          <p:nvPr/>
        </p:nvSpPr>
        <p:spPr>
          <a:xfrm>
            <a:off x="4274609" y="663076"/>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2</a:t>
            </a:r>
          </a:p>
        </p:txBody>
      </p:sp>
      <p:sp>
        <p:nvSpPr>
          <p:cNvPr id="48" name="TextBox 47">
            <a:extLst>
              <a:ext uri="{FF2B5EF4-FFF2-40B4-BE49-F238E27FC236}">
                <a16:creationId xmlns:a16="http://schemas.microsoft.com/office/drawing/2014/main" id="{19A44B43-2FE5-4FDE-A630-400788E3003E}"/>
              </a:ext>
            </a:extLst>
          </p:cNvPr>
          <p:cNvSpPr txBox="1"/>
          <p:nvPr/>
        </p:nvSpPr>
        <p:spPr>
          <a:xfrm>
            <a:off x="8453559" y="65394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3</a:t>
            </a:r>
          </a:p>
        </p:txBody>
      </p:sp>
      <p:sp>
        <p:nvSpPr>
          <p:cNvPr id="49" name="TextBox 48">
            <a:extLst>
              <a:ext uri="{FF2B5EF4-FFF2-40B4-BE49-F238E27FC236}">
                <a16:creationId xmlns:a16="http://schemas.microsoft.com/office/drawing/2014/main" id="{E72828F9-9F80-40FB-AC4E-59901F715367}"/>
              </a:ext>
            </a:extLst>
          </p:cNvPr>
          <p:cNvSpPr txBox="1"/>
          <p:nvPr/>
        </p:nvSpPr>
        <p:spPr>
          <a:xfrm>
            <a:off x="123171" y="263099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4</a:t>
            </a:r>
          </a:p>
        </p:txBody>
      </p:sp>
      <p:sp>
        <p:nvSpPr>
          <p:cNvPr id="50" name="TextBox 49">
            <a:extLst>
              <a:ext uri="{FF2B5EF4-FFF2-40B4-BE49-F238E27FC236}">
                <a16:creationId xmlns:a16="http://schemas.microsoft.com/office/drawing/2014/main" id="{08BE9BCF-5362-4CC3-AB97-09D77C686834}"/>
              </a:ext>
            </a:extLst>
          </p:cNvPr>
          <p:cNvSpPr txBox="1"/>
          <p:nvPr/>
        </p:nvSpPr>
        <p:spPr>
          <a:xfrm>
            <a:off x="4274609" y="262591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5</a:t>
            </a:r>
          </a:p>
        </p:txBody>
      </p:sp>
      <p:sp>
        <p:nvSpPr>
          <p:cNvPr id="51" name="TextBox 50">
            <a:extLst>
              <a:ext uri="{FF2B5EF4-FFF2-40B4-BE49-F238E27FC236}">
                <a16:creationId xmlns:a16="http://schemas.microsoft.com/office/drawing/2014/main" id="{9FBB5053-2670-49AA-9093-977DA1F29A96}"/>
              </a:ext>
            </a:extLst>
          </p:cNvPr>
          <p:cNvSpPr txBox="1"/>
          <p:nvPr/>
        </p:nvSpPr>
        <p:spPr>
          <a:xfrm>
            <a:off x="8453559" y="2621065"/>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6</a:t>
            </a:r>
          </a:p>
        </p:txBody>
      </p:sp>
      <p:sp>
        <p:nvSpPr>
          <p:cNvPr id="52" name="TextBox 51">
            <a:extLst>
              <a:ext uri="{FF2B5EF4-FFF2-40B4-BE49-F238E27FC236}">
                <a16:creationId xmlns:a16="http://schemas.microsoft.com/office/drawing/2014/main" id="{48AC0F41-3BD0-4653-8666-75762734F3B6}"/>
              </a:ext>
            </a:extLst>
          </p:cNvPr>
          <p:cNvSpPr txBox="1"/>
          <p:nvPr/>
        </p:nvSpPr>
        <p:spPr>
          <a:xfrm>
            <a:off x="123171" y="459732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7</a:t>
            </a:r>
          </a:p>
        </p:txBody>
      </p:sp>
      <p:sp>
        <p:nvSpPr>
          <p:cNvPr id="53" name="TextBox 52">
            <a:extLst>
              <a:ext uri="{FF2B5EF4-FFF2-40B4-BE49-F238E27FC236}">
                <a16:creationId xmlns:a16="http://schemas.microsoft.com/office/drawing/2014/main" id="{2F16C314-940C-47CA-AAD7-6FF84C1C87D6}"/>
              </a:ext>
            </a:extLst>
          </p:cNvPr>
          <p:cNvSpPr txBox="1"/>
          <p:nvPr/>
        </p:nvSpPr>
        <p:spPr>
          <a:xfrm>
            <a:off x="4274609" y="4583277"/>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8</a:t>
            </a:r>
          </a:p>
        </p:txBody>
      </p:sp>
      <p:sp>
        <p:nvSpPr>
          <p:cNvPr id="54" name="TextBox 53">
            <a:extLst>
              <a:ext uri="{FF2B5EF4-FFF2-40B4-BE49-F238E27FC236}">
                <a16:creationId xmlns:a16="http://schemas.microsoft.com/office/drawing/2014/main" id="{A6EAC953-D3E8-4EC7-80E1-329A07EABD7B}"/>
              </a:ext>
            </a:extLst>
          </p:cNvPr>
          <p:cNvSpPr txBox="1"/>
          <p:nvPr/>
        </p:nvSpPr>
        <p:spPr>
          <a:xfrm>
            <a:off x="8453559" y="4587395"/>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9</a:t>
            </a:r>
          </a:p>
        </p:txBody>
      </p:sp>
      <p:pic>
        <p:nvPicPr>
          <p:cNvPr id="55" name="Picture 54" descr="A picture containing text&#10;&#10;Description automatically generated">
            <a:extLst>
              <a:ext uri="{FF2B5EF4-FFF2-40B4-BE49-F238E27FC236}">
                <a16:creationId xmlns:a16="http://schemas.microsoft.com/office/drawing/2014/main" id="{80AF96FE-A42D-4418-A19D-DB1C5127CC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3368" y="1591544"/>
            <a:ext cx="771727" cy="572077"/>
          </a:xfrm>
          <a:prstGeom prst="rect">
            <a:avLst/>
          </a:prstGeom>
        </p:spPr>
      </p:pic>
      <p:pic>
        <p:nvPicPr>
          <p:cNvPr id="61" name="Picture 60" descr="A picture containing icon&#10;&#10;Description automatically generated">
            <a:extLst>
              <a:ext uri="{FF2B5EF4-FFF2-40B4-BE49-F238E27FC236}">
                <a16:creationId xmlns:a16="http://schemas.microsoft.com/office/drawing/2014/main" id="{D996B2A5-5567-41FC-84F8-5A98C9EB2D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171" y="1529286"/>
            <a:ext cx="964955" cy="696595"/>
          </a:xfrm>
          <a:prstGeom prst="rect">
            <a:avLst/>
          </a:prstGeom>
        </p:spPr>
      </p:pic>
      <p:pic>
        <p:nvPicPr>
          <p:cNvPr id="82" name="Picture 2" descr="Free vector graphics of Restaurant">
            <a:extLst>
              <a:ext uri="{FF2B5EF4-FFF2-40B4-BE49-F238E27FC236}">
                <a16:creationId xmlns:a16="http://schemas.microsoft.com/office/drawing/2014/main" id="{5DC414D8-B54F-4F78-95DE-F5F423BE73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7601" y="1416005"/>
            <a:ext cx="771727" cy="77172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present">
            <a:extLst>
              <a:ext uri="{FF2B5EF4-FFF2-40B4-BE49-F238E27FC236}">
                <a16:creationId xmlns:a16="http://schemas.microsoft.com/office/drawing/2014/main" id="{D7118230-C166-481E-A895-E3EC909387D6}"/>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6696" y="3276084"/>
            <a:ext cx="853535" cy="845776"/>
          </a:xfrm>
          <a:prstGeom prst="rect">
            <a:avLst/>
          </a:prstGeom>
        </p:spPr>
      </p:pic>
      <p:pic>
        <p:nvPicPr>
          <p:cNvPr id="84" name="Picture 46" descr="forgetBday1">
            <a:extLst>
              <a:ext uri="{FF2B5EF4-FFF2-40B4-BE49-F238E27FC236}">
                <a16:creationId xmlns:a16="http://schemas.microsoft.com/office/drawing/2014/main" id="{60CA10EE-081E-416C-8B9E-8E81EEA280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19542" y="1304441"/>
            <a:ext cx="900644" cy="8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84" descr="Icon&#10;&#10;Description automatically generated">
            <a:extLst>
              <a:ext uri="{FF2B5EF4-FFF2-40B4-BE49-F238E27FC236}">
                <a16:creationId xmlns:a16="http://schemas.microsoft.com/office/drawing/2014/main" id="{F77FD022-E954-4E34-ABCE-67EB4762D9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16939" y="3190829"/>
            <a:ext cx="929887" cy="929887"/>
          </a:xfrm>
          <a:prstGeom prst="rect">
            <a:avLst/>
          </a:prstGeom>
        </p:spPr>
      </p:pic>
      <p:grpSp>
        <p:nvGrpSpPr>
          <p:cNvPr id="88" name="Group 87">
            <a:extLst>
              <a:ext uri="{FF2B5EF4-FFF2-40B4-BE49-F238E27FC236}">
                <a16:creationId xmlns:a16="http://schemas.microsoft.com/office/drawing/2014/main" id="{E614308F-8C2D-4F20-90D5-090B91550742}"/>
              </a:ext>
            </a:extLst>
          </p:cNvPr>
          <p:cNvGrpSpPr/>
          <p:nvPr/>
        </p:nvGrpSpPr>
        <p:grpSpPr>
          <a:xfrm>
            <a:off x="10833115" y="3074211"/>
            <a:ext cx="1176543" cy="626873"/>
            <a:chOff x="11375113" y="1304441"/>
            <a:chExt cx="1892449" cy="1008314"/>
          </a:xfrm>
        </p:grpSpPr>
        <p:pic>
          <p:nvPicPr>
            <p:cNvPr id="86" name="Picture 85" descr="Icon&#10;&#10;Description automatically generated">
              <a:extLst>
                <a:ext uri="{FF2B5EF4-FFF2-40B4-BE49-F238E27FC236}">
                  <a16:creationId xmlns:a16="http://schemas.microsoft.com/office/drawing/2014/main" id="{74085598-2A7F-40C2-AC50-D53F231291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1375113" y="1362479"/>
              <a:ext cx="896025" cy="950276"/>
            </a:xfrm>
            <a:prstGeom prst="rect">
              <a:avLst/>
            </a:prstGeom>
          </p:spPr>
        </p:pic>
        <p:sp>
          <p:nvSpPr>
            <p:cNvPr id="87" name="Speech Bubble: Rectangle with Corners Rounded 86">
              <a:extLst>
                <a:ext uri="{FF2B5EF4-FFF2-40B4-BE49-F238E27FC236}">
                  <a16:creationId xmlns:a16="http://schemas.microsoft.com/office/drawing/2014/main" id="{E1CF1ACA-18C0-4169-840B-92807677D017}"/>
                </a:ext>
              </a:extLst>
            </p:cNvPr>
            <p:cNvSpPr/>
            <p:nvPr/>
          </p:nvSpPr>
          <p:spPr>
            <a:xfrm>
              <a:off x="12488693" y="1304441"/>
              <a:ext cx="778869" cy="836682"/>
            </a:xfrm>
            <a:prstGeom prst="wedgeRoundRectCallout">
              <a:avLst>
                <a:gd name="adj1" fmla="val -72467"/>
                <a:gd name="adj2" fmla="val 22624"/>
                <a:gd name="adj3" fmla="val 16667"/>
              </a:avLst>
            </a:prstGeom>
            <a:solidFill>
              <a:schemeClr val="accent4">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9" name="Picture 88" descr="A picture containing shape&#10;&#10;Description automatically generated">
            <a:extLst>
              <a:ext uri="{FF2B5EF4-FFF2-40B4-BE49-F238E27FC236}">
                <a16:creationId xmlns:a16="http://schemas.microsoft.com/office/drawing/2014/main" id="{29FCC9FD-E367-4F6E-A8B0-744B9C53ED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5356" y="1484833"/>
            <a:ext cx="912011" cy="727471"/>
          </a:xfrm>
          <a:prstGeom prst="rect">
            <a:avLst/>
          </a:prstGeom>
        </p:spPr>
      </p:pic>
      <p:pic>
        <p:nvPicPr>
          <p:cNvPr id="90" name="Picture 2" descr="Free vector graphics of Restaurant">
            <a:extLst>
              <a:ext uri="{FF2B5EF4-FFF2-40B4-BE49-F238E27FC236}">
                <a16:creationId xmlns:a16="http://schemas.microsoft.com/office/drawing/2014/main" id="{E5693487-8649-41F7-A39F-61D90DC8D6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65095" y="1454154"/>
            <a:ext cx="771727" cy="77172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descr="A picture containing text&#10;&#10;Description automatically generated">
            <a:extLst>
              <a:ext uri="{FF2B5EF4-FFF2-40B4-BE49-F238E27FC236}">
                <a16:creationId xmlns:a16="http://schemas.microsoft.com/office/drawing/2014/main" id="{85B13EAA-A5BD-4938-AFEE-0016BA7D37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1265" y="1507848"/>
            <a:ext cx="771727" cy="572077"/>
          </a:xfrm>
          <a:prstGeom prst="rect">
            <a:avLst/>
          </a:prstGeom>
        </p:spPr>
      </p:pic>
      <p:pic>
        <p:nvPicPr>
          <p:cNvPr id="92" name="Picture 91" descr="A picture containing icon&#10;&#10;Description automatically generated">
            <a:extLst>
              <a:ext uri="{FF2B5EF4-FFF2-40B4-BE49-F238E27FC236}">
                <a16:creationId xmlns:a16="http://schemas.microsoft.com/office/drawing/2014/main" id="{A968F10A-911D-439D-B762-38FD2CF9E6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6175" y="1415196"/>
            <a:ext cx="964955" cy="696595"/>
          </a:xfrm>
          <a:prstGeom prst="rect">
            <a:avLst/>
          </a:prstGeom>
        </p:spPr>
      </p:pic>
      <p:pic>
        <p:nvPicPr>
          <p:cNvPr id="93" name="Picture 92" descr="A picture containing text&#10;&#10;Description automatically generated">
            <a:extLst>
              <a:ext uri="{FF2B5EF4-FFF2-40B4-BE49-F238E27FC236}">
                <a16:creationId xmlns:a16="http://schemas.microsoft.com/office/drawing/2014/main" id="{3047E1A5-9241-4866-98A9-F398F3057A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9805" y="1562529"/>
            <a:ext cx="771727" cy="572077"/>
          </a:xfrm>
          <a:prstGeom prst="rect">
            <a:avLst/>
          </a:prstGeom>
        </p:spPr>
      </p:pic>
      <p:pic>
        <p:nvPicPr>
          <p:cNvPr id="94" name="Picture 93" descr="A picture containing icon&#10;&#10;Description automatically generated">
            <a:extLst>
              <a:ext uri="{FF2B5EF4-FFF2-40B4-BE49-F238E27FC236}">
                <a16:creationId xmlns:a16="http://schemas.microsoft.com/office/drawing/2014/main" id="{00AB523F-1232-4910-8A37-380EB33FF4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7981" y="1445999"/>
            <a:ext cx="964955" cy="696595"/>
          </a:xfrm>
          <a:prstGeom prst="rect">
            <a:avLst/>
          </a:prstGeom>
        </p:spPr>
      </p:pic>
      <p:pic>
        <p:nvPicPr>
          <p:cNvPr id="95" name="Picture 94" descr="A picture containing shape&#10;&#10;Description automatically generated">
            <a:extLst>
              <a:ext uri="{FF2B5EF4-FFF2-40B4-BE49-F238E27FC236}">
                <a16:creationId xmlns:a16="http://schemas.microsoft.com/office/drawing/2014/main" id="{7587204A-4F41-4996-AE98-B9C0587993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27732" y="1450694"/>
            <a:ext cx="912011" cy="727471"/>
          </a:xfrm>
          <a:prstGeom prst="rect">
            <a:avLst/>
          </a:prstGeom>
        </p:spPr>
      </p:pic>
      <p:pic>
        <p:nvPicPr>
          <p:cNvPr id="96" name="Picture 95" descr="A picture containing text&#10;&#10;Description automatically generated">
            <a:extLst>
              <a:ext uri="{FF2B5EF4-FFF2-40B4-BE49-F238E27FC236}">
                <a16:creationId xmlns:a16="http://schemas.microsoft.com/office/drawing/2014/main" id="{89211A72-4528-4D0E-B371-E7A8C93904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942" y="3488691"/>
            <a:ext cx="771727" cy="572077"/>
          </a:xfrm>
          <a:prstGeom prst="rect">
            <a:avLst/>
          </a:prstGeom>
        </p:spPr>
      </p:pic>
      <p:pic>
        <p:nvPicPr>
          <p:cNvPr id="97" name="Picture 96" descr="A picture containing icon&#10;&#10;Description automatically generated">
            <a:extLst>
              <a:ext uri="{FF2B5EF4-FFF2-40B4-BE49-F238E27FC236}">
                <a16:creationId xmlns:a16="http://schemas.microsoft.com/office/drawing/2014/main" id="{68C9B7B4-984D-4118-96B0-299AA5C644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2118" y="3372161"/>
            <a:ext cx="964955" cy="696595"/>
          </a:xfrm>
          <a:prstGeom prst="rect">
            <a:avLst/>
          </a:prstGeom>
        </p:spPr>
      </p:pic>
      <p:pic>
        <p:nvPicPr>
          <p:cNvPr id="98" name="Picture 97" descr="A picture containing text&#10;&#10;Description automatically generated">
            <a:extLst>
              <a:ext uri="{FF2B5EF4-FFF2-40B4-BE49-F238E27FC236}">
                <a16:creationId xmlns:a16="http://schemas.microsoft.com/office/drawing/2014/main" id="{AA31ACE6-EFC8-4206-A78E-69BA18C22A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3629" y="3665552"/>
            <a:ext cx="771727" cy="572077"/>
          </a:xfrm>
          <a:prstGeom prst="rect">
            <a:avLst/>
          </a:prstGeom>
        </p:spPr>
      </p:pic>
      <p:pic>
        <p:nvPicPr>
          <p:cNvPr id="99" name="Picture 98" descr="A picture containing icon&#10;&#10;Description automatically generated">
            <a:extLst>
              <a:ext uri="{FF2B5EF4-FFF2-40B4-BE49-F238E27FC236}">
                <a16:creationId xmlns:a16="http://schemas.microsoft.com/office/drawing/2014/main" id="{E0A13A49-8361-4D96-B9EB-6E2B818DB6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4471" y="3588453"/>
            <a:ext cx="964955" cy="696595"/>
          </a:xfrm>
          <a:prstGeom prst="rect">
            <a:avLst/>
          </a:prstGeom>
        </p:spPr>
      </p:pic>
      <p:grpSp>
        <p:nvGrpSpPr>
          <p:cNvPr id="100" name="Group 99">
            <a:extLst>
              <a:ext uri="{FF2B5EF4-FFF2-40B4-BE49-F238E27FC236}">
                <a16:creationId xmlns:a16="http://schemas.microsoft.com/office/drawing/2014/main" id="{D7357644-028A-4F1B-BFB2-3C3E366E92B0}"/>
              </a:ext>
            </a:extLst>
          </p:cNvPr>
          <p:cNvGrpSpPr/>
          <p:nvPr/>
        </p:nvGrpSpPr>
        <p:grpSpPr>
          <a:xfrm>
            <a:off x="9079833" y="3058732"/>
            <a:ext cx="1176543" cy="626873"/>
            <a:chOff x="11375113" y="1304441"/>
            <a:chExt cx="1892449" cy="1008314"/>
          </a:xfrm>
        </p:grpSpPr>
        <p:pic>
          <p:nvPicPr>
            <p:cNvPr id="101" name="Picture 100" descr="Icon&#10;&#10;Description automatically generated">
              <a:extLst>
                <a:ext uri="{FF2B5EF4-FFF2-40B4-BE49-F238E27FC236}">
                  <a16:creationId xmlns:a16="http://schemas.microsoft.com/office/drawing/2014/main" id="{92925D7E-F2E1-4CFB-A361-B266014B2E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1375113" y="1362479"/>
              <a:ext cx="896025" cy="950276"/>
            </a:xfrm>
            <a:prstGeom prst="rect">
              <a:avLst/>
            </a:prstGeom>
          </p:spPr>
        </p:pic>
        <p:sp>
          <p:nvSpPr>
            <p:cNvPr id="102" name="Speech Bubble: Rectangle with Corners Rounded 101">
              <a:extLst>
                <a:ext uri="{FF2B5EF4-FFF2-40B4-BE49-F238E27FC236}">
                  <a16:creationId xmlns:a16="http://schemas.microsoft.com/office/drawing/2014/main" id="{75535DA8-4E7B-4583-973D-BA68566C60D0}"/>
                </a:ext>
              </a:extLst>
            </p:cNvPr>
            <p:cNvSpPr/>
            <p:nvPr/>
          </p:nvSpPr>
          <p:spPr>
            <a:xfrm>
              <a:off x="12488693" y="1304441"/>
              <a:ext cx="778869" cy="836682"/>
            </a:xfrm>
            <a:prstGeom prst="wedgeRoundRectCallout">
              <a:avLst>
                <a:gd name="adj1" fmla="val -72467"/>
                <a:gd name="adj2" fmla="val 22624"/>
                <a:gd name="adj3" fmla="val 16667"/>
              </a:avLst>
            </a:prstGeom>
            <a:solidFill>
              <a:schemeClr val="accent4">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3" name="Picture 102" descr="present">
            <a:extLst>
              <a:ext uri="{FF2B5EF4-FFF2-40B4-BE49-F238E27FC236}">
                <a16:creationId xmlns:a16="http://schemas.microsoft.com/office/drawing/2014/main" id="{5FBC4957-343D-43CF-BA9C-50BF095D9838}"/>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2261" y="3216664"/>
            <a:ext cx="853535" cy="845776"/>
          </a:xfrm>
          <a:prstGeom prst="rect">
            <a:avLst/>
          </a:prstGeom>
        </p:spPr>
      </p:pic>
      <p:pic>
        <p:nvPicPr>
          <p:cNvPr id="104" name="Picture 46" descr="forgetBday1">
            <a:extLst>
              <a:ext uri="{FF2B5EF4-FFF2-40B4-BE49-F238E27FC236}">
                <a16:creationId xmlns:a16="http://schemas.microsoft.com/office/drawing/2014/main" id="{064F729B-8CD1-4C75-82D4-0A3A748C13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03596" y="1269342"/>
            <a:ext cx="900644" cy="8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104" descr="A picture containing text&#10;&#10;Description automatically generated">
            <a:extLst>
              <a:ext uri="{FF2B5EF4-FFF2-40B4-BE49-F238E27FC236}">
                <a16:creationId xmlns:a16="http://schemas.microsoft.com/office/drawing/2014/main" id="{74C5E36E-79BC-41BD-8C04-428ABCA780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3680" y="3684808"/>
            <a:ext cx="771727" cy="572077"/>
          </a:xfrm>
          <a:prstGeom prst="rect">
            <a:avLst/>
          </a:prstGeom>
        </p:spPr>
      </p:pic>
      <p:pic>
        <p:nvPicPr>
          <p:cNvPr id="106" name="Picture 105" descr="A picture containing icon&#10;&#10;Description automatically generated">
            <a:extLst>
              <a:ext uri="{FF2B5EF4-FFF2-40B4-BE49-F238E27FC236}">
                <a16:creationId xmlns:a16="http://schemas.microsoft.com/office/drawing/2014/main" id="{F4C13FDA-B81C-4C12-9D31-8A7B95355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7262" y="3622548"/>
            <a:ext cx="964955" cy="696595"/>
          </a:xfrm>
          <a:prstGeom prst="rect">
            <a:avLst/>
          </a:prstGeom>
        </p:spPr>
      </p:pic>
      <p:pic>
        <p:nvPicPr>
          <p:cNvPr id="107" name="Picture 106" descr="Icon&#10;&#10;Description automatically generated">
            <a:extLst>
              <a:ext uri="{FF2B5EF4-FFF2-40B4-BE49-F238E27FC236}">
                <a16:creationId xmlns:a16="http://schemas.microsoft.com/office/drawing/2014/main" id="{C194F566-3759-4483-84A1-9F89D667F8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10769" y="3200608"/>
            <a:ext cx="929887" cy="929887"/>
          </a:xfrm>
          <a:prstGeom prst="rect">
            <a:avLst/>
          </a:prstGeom>
        </p:spPr>
      </p:pic>
      <p:sp>
        <p:nvSpPr>
          <p:cNvPr id="108" name="Oval 107">
            <a:hlinkClick r:id="" action="ppaction://noaction">
              <a:snd r:embed="rId15" name="T1_W11F_18.4a.wav"/>
            </a:hlinkClick>
            <a:extLst>
              <a:ext uri="{FF2B5EF4-FFF2-40B4-BE49-F238E27FC236}">
                <a16:creationId xmlns:a16="http://schemas.microsoft.com/office/drawing/2014/main" id="{311184B3-CBE3-4F5F-8523-B843FA6F5B80}"/>
              </a:ext>
            </a:extLst>
          </p:cNvPr>
          <p:cNvSpPr/>
          <p:nvPr/>
        </p:nvSpPr>
        <p:spPr>
          <a:xfrm>
            <a:off x="878042" y="238695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W</a:t>
            </a:r>
          </a:p>
        </p:txBody>
      </p:sp>
      <p:sp>
        <p:nvSpPr>
          <p:cNvPr id="109" name="Oval 108">
            <a:hlinkClick r:id="" action="ppaction://noaction">
              <a:snd r:embed="rId16" name="T1_W11F_18.4b.wav"/>
            </a:hlinkClick>
            <a:extLst>
              <a:ext uri="{FF2B5EF4-FFF2-40B4-BE49-F238E27FC236}">
                <a16:creationId xmlns:a16="http://schemas.microsoft.com/office/drawing/2014/main" id="{CF91C7D4-6C80-40B9-98E1-9F5FA89CC4DB}"/>
              </a:ext>
            </a:extLst>
          </p:cNvPr>
          <p:cNvSpPr/>
          <p:nvPr/>
        </p:nvSpPr>
        <p:spPr>
          <a:xfrm>
            <a:off x="2628831" y="238137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I</a:t>
            </a:r>
          </a:p>
        </p:txBody>
      </p:sp>
      <p:sp>
        <p:nvSpPr>
          <p:cNvPr id="110" name="Oval 109">
            <a:hlinkClick r:id="" action="ppaction://noaction">
              <a:snd r:embed="rId17" name="T1_W11F_18.5a.wav"/>
            </a:hlinkClick>
            <a:extLst>
              <a:ext uri="{FF2B5EF4-FFF2-40B4-BE49-F238E27FC236}">
                <a16:creationId xmlns:a16="http://schemas.microsoft.com/office/drawing/2014/main" id="{B2EA2C5D-8D34-4766-8DD8-3B86F3046620}"/>
              </a:ext>
            </a:extLst>
          </p:cNvPr>
          <p:cNvSpPr/>
          <p:nvPr/>
        </p:nvSpPr>
        <p:spPr>
          <a:xfrm>
            <a:off x="5119607" y="239387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a:t>
            </a:r>
          </a:p>
        </p:txBody>
      </p:sp>
      <p:sp>
        <p:nvSpPr>
          <p:cNvPr id="111" name="Oval 110">
            <a:hlinkClick r:id="" action="ppaction://noaction">
              <a:snd r:embed="rId18" name="T1_W11F_18.5b.wav"/>
            </a:hlinkClick>
            <a:extLst>
              <a:ext uri="{FF2B5EF4-FFF2-40B4-BE49-F238E27FC236}">
                <a16:creationId xmlns:a16="http://schemas.microsoft.com/office/drawing/2014/main" id="{9129E11F-547D-4937-9F22-41E01A363032}"/>
              </a:ext>
            </a:extLst>
          </p:cNvPr>
          <p:cNvSpPr/>
          <p:nvPr/>
        </p:nvSpPr>
        <p:spPr>
          <a:xfrm>
            <a:off x="6870396" y="238830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I</a:t>
            </a:r>
          </a:p>
        </p:txBody>
      </p:sp>
      <p:sp>
        <p:nvSpPr>
          <p:cNvPr id="112" name="Oval 111">
            <a:hlinkClick r:id="" action="ppaction://noaction">
              <a:snd r:embed="rId19" name="T1_W11F_18.6a.wav"/>
            </a:hlinkClick>
            <a:extLst>
              <a:ext uri="{FF2B5EF4-FFF2-40B4-BE49-F238E27FC236}">
                <a16:creationId xmlns:a16="http://schemas.microsoft.com/office/drawing/2014/main" id="{45F20940-962B-4E63-8C43-026DC1CDFFA7}"/>
              </a:ext>
            </a:extLst>
          </p:cNvPr>
          <p:cNvSpPr/>
          <p:nvPr/>
        </p:nvSpPr>
        <p:spPr>
          <a:xfrm>
            <a:off x="9272063" y="240749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H</a:t>
            </a:r>
          </a:p>
        </p:txBody>
      </p:sp>
      <p:sp>
        <p:nvSpPr>
          <p:cNvPr id="113" name="Oval 112">
            <a:hlinkClick r:id="" action="ppaction://noaction">
              <a:snd r:embed="rId20" name="T1_W11F_18.6b.wav"/>
            </a:hlinkClick>
            <a:extLst>
              <a:ext uri="{FF2B5EF4-FFF2-40B4-BE49-F238E27FC236}">
                <a16:creationId xmlns:a16="http://schemas.microsoft.com/office/drawing/2014/main" id="{B52E4C39-0B37-4952-B975-FD66F2AD6D63}"/>
              </a:ext>
            </a:extLst>
          </p:cNvPr>
          <p:cNvSpPr/>
          <p:nvPr/>
        </p:nvSpPr>
        <p:spPr>
          <a:xfrm>
            <a:off x="11027540" y="240299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R</a:t>
            </a:r>
          </a:p>
        </p:txBody>
      </p:sp>
      <p:sp>
        <p:nvSpPr>
          <p:cNvPr id="114" name="Oval 113">
            <a:hlinkClick r:id="" action="ppaction://noaction">
              <a:snd r:embed="rId21" name="T1_W11F_18.7a.wav"/>
            </a:hlinkClick>
            <a:extLst>
              <a:ext uri="{FF2B5EF4-FFF2-40B4-BE49-F238E27FC236}">
                <a16:creationId xmlns:a16="http://schemas.microsoft.com/office/drawing/2014/main" id="{9EDF711A-09E2-4719-8234-7843EE8A9650}"/>
              </a:ext>
            </a:extLst>
          </p:cNvPr>
          <p:cNvSpPr/>
          <p:nvPr/>
        </p:nvSpPr>
        <p:spPr>
          <a:xfrm>
            <a:off x="873354" y="435504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S</a:t>
            </a:r>
          </a:p>
        </p:txBody>
      </p:sp>
      <p:sp>
        <p:nvSpPr>
          <p:cNvPr id="115" name="Oval 114">
            <a:hlinkClick r:id="" action="ppaction://noaction">
              <a:snd r:embed="rId22" name="T1_W11F_18.7b.wav"/>
            </a:hlinkClick>
            <a:extLst>
              <a:ext uri="{FF2B5EF4-FFF2-40B4-BE49-F238E27FC236}">
                <a16:creationId xmlns:a16="http://schemas.microsoft.com/office/drawing/2014/main" id="{A752CF52-4E4D-4231-98AF-E89C5070C126}"/>
              </a:ext>
            </a:extLst>
          </p:cNvPr>
          <p:cNvSpPr/>
          <p:nvPr/>
        </p:nvSpPr>
        <p:spPr>
          <a:xfrm>
            <a:off x="2668896" y="436197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M</a:t>
            </a:r>
          </a:p>
        </p:txBody>
      </p:sp>
      <p:sp>
        <p:nvSpPr>
          <p:cNvPr id="116" name="Oval 115">
            <a:hlinkClick r:id="" action="ppaction://noaction">
              <a:snd r:embed="rId23" name="T1_W11F_18.8a.wav"/>
            </a:hlinkClick>
            <a:extLst>
              <a:ext uri="{FF2B5EF4-FFF2-40B4-BE49-F238E27FC236}">
                <a16:creationId xmlns:a16="http://schemas.microsoft.com/office/drawing/2014/main" id="{B53CAC1F-56C0-4695-AD51-FEB864C28C33}"/>
              </a:ext>
            </a:extLst>
          </p:cNvPr>
          <p:cNvSpPr/>
          <p:nvPr/>
        </p:nvSpPr>
        <p:spPr>
          <a:xfrm>
            <a:off x="5114919" y="436197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I</a:t>
            </a:r>
          </a:p>
        </p:txBody>
      </p:sp>
      <p:sp>
        <p:nvSpPr>
          <p:cNvPr id="117" name="Oval 116">
            <a:hlinkClick r:id="" action="ppaction://noaction">
              <a:snd r:embed="rId24" name="T1_W11F_18.8b.wav"/>
            </a:hlinkClick>
            <a:extLst>
              <a:ext uri="{FF2B5EF4-FFF2-40B4-BE49-F238E27FC236}">
                <a16:creationId xmlns:a16="http://schemas.microsoft.com/office/drawing/2014/main" id="{62E96806-DEE2-4E76-906F-B03D12A493B3}"/>
              </a:ext>
            </a:extLst>
          </p:cNvPr>
          <p:cNvSpPr/>
          <p:nvPr/>
        </p:nvSpPr>
        <p:spPr>
          <a:xfrm>
            <a:off x="6865708" y="435639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A</a:t>
            </a:r>
          </a:p>
        </p:txBody>
      </p:sp>
      <p:sp>
        <p:nvSpPr>
          <p:cNvPr id="118" name="Oval 117">
            <a:hlinkClick r:id="" action="ppaction://noaction">
              <a:snd r:embed="rId25" name="T1_W11F_18.9a.wav"/>
            </a:hlinkClick>
            <a:extLst>
              <a:ext uri="{FF2B5EF4-FFF2-40B4-BE49-F238E27FC236}">
                <a16:creationId xmlns:a16="http://schemas.microsoft.com/office/drawing/2014/main" id="{3113A1AA-AE8A-43C7-97BF-C758B1B541BF}"/>
              </a:ext>
            </a:extLst>
          </p:cNvPr>
          <p:cNvSpPr/>
          <p:nvPr/>
        </p:nvSpPr>
        <p:spPr>
          <a:xfrm>
            <a:off x="9267375" y="437558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G</a:t>
            </a:r>
          </a:p>
        </p:txBody>
      </p:sp>
      <p:sp>
        <p:nvSpPr>
          <p:cNvPr id="119" name="Oval 118">
            <a:hlinkClick r:id="" action="ppaction://noaction">
              <a:snd r:embed="rId26" name="T1_W11F_18.9b.wav"/>
            </a:hlinkClick>
            <a:extLst>
              <a:ext uri="{FF2B5EF4-FFF2-40B4-BE49-F238E27FC236}">
                <a16:creationId xmlns:a16="http://schemas.microsoft.com/office/drawing/2014/main" id="{87C75DFE-256B-46B7-B9A7-D785C9B54F95}"/>
              </a:ext>
            </a:extLst>
          </p:cNvPr>
          <p:cNvSpPr/>
          <p:nvPr/>
        </p:nvSpPr>
        <p:spPr>
          <a:xfrm>
            <a:off x="11022852" y="437108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N</a:t>
            </a:r>
          </a:p>
        </p:txBody>
      </p:sp>
      <p:sp>
        <p:nvSpPr>
          <p:cNvPr id="120" name="Oval 119">
            <a:hlinkClick r:id="" action="ppaction://noaction">
              <a:snd r:embed="rId27" name="T1_W11F_18.10a.wav"/>
            </a:hlinkClick>
            <a:extLst>
              <a:ext uri="{FF2B5EF4-FFF2-40B4-BE49-F238E27FC236}">
                <a16:creationId xmlns:a16="http://schemas.microsoft.com/office/drawing/2014/main" id="{F51044F4-D2D8-41B2-A780-2A6EDCF8D3DD}"/>
              </a:ext>
            </a:extLst>
          </p:cNvPr>
          <p:cNvSpPr/>
          <p:nvPr/>
        </p:nvSpPr>
        <p:spPr>
          <a:xfrm>
            <a:off x="873354" y="6316277"/>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D</a:t>
            </a:r>
          </a:p>
        </p:txBody>
      </p:sp>
      <p:sp>
        <p:nvSpPr>
          <p:cNvPr id="121" name="Oval 120">
            <a:hlinkClick r:id="" action="ppaction://noaction">
              <a:snd r:embed="rId28" name="T1_W11F_18.10b.wav"/>
            </a:hlinkClick>
            <a:extLst>
              <a:ext uri="{FF2B5EF4-FFF2-40B4-BE49-F238E27FC236}">
                <a16:creationId xmlns:a16="http://schemas.microsoft.com/office/drawing/2014/main" id="{5D87725C-0665-4491-999E-36D780FA3F67}"/>
              </a:ext>
            </a:extLst>
          </p:cNvPr>
          <p:cNvSpPr/>
          <p:nvPr/>
        </p:nvSpPr>
        <p:spPr>
          <a:xfrm>
            <a:off x="2624143" y="630771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G</a:t>
            </a:r>
          </a:p>
        </p:txBody>
      </p:sp>
      <p:sp>
        <p:nvSpPr>
          <p:cNvPr id="122" name="Oval 121">
            <a:hlinkClick r:id="" action="ppaction://noaction">
              <a:snd r:embed="rId29" name="T1_W11F_18.11a.wav"/>
            </a:hlinkClick>
            <a:extLst>
              <a:ext uri="{FF2B5EF4-FFF2-40B4-BE49-F238E27FC236}">
                <a16:creationId xmlns:a16="http://schemas.microsoft.com/office/drawing/2014/main" id="{F2A248B6-0E72-4374-AD4D-5ED0575A8BC7}"/>
              </a:ext>
            </a:extLst>
          </p:cNvPr>
          <p:cNvSpPr/>
          <p:nvPr/>
        </p:nvSpPr>
        <p:spPr>
          <a:xfrm>
            <a:off x="5114919" y="632320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A</a:t>
            </a:r>
          </a:p>
        </p:txBody>
      </p:sp>
      <p:sp>
        <p:nvSpPr>
          <p:cNvPr id="123" name="Oval 122">
            <a:hlinkClick r:id="" action="ppaction://noaction">
              <a:snd r:embed="rId30" name="T1_W11F_18.11b.wav"/>
            </a:hlinkClick>
            <a:extLst>
              <a:ext uri="{FF2B5EF4-FFF2-40B4-BE49-F238E27FC236}">
                <a16:creationId xmlns:a16="http://schemas.microsoft.com/office/drawing/2014/main" id="{22F9A32F-D726-4633-A3C9-D7C34D2DF14C}"/>
              </a:ext>
            </a:extLst>
          </p:cNvPr>
          <p:cNvSpPr/>
          <p:nvPr/>
        </p:nvSpPr>
        <p:spPr>
          <a:xfrm>
            <a:off x="6865708" y="631762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a:t>
            </a:r>
          </a:p>
        </p:txBody>
      </p:sp>
      <p:sp>
        <p:nvSpPr>
          <p:cNvPr id="124" name="Oval 123">
            <a:hlinkClick r:id="" action="ppaction://noaction">
              <a:snd r:embed="rId31" name="T1_W11F_18.12a.wav"/>
            </a:hlinkClick>
            <a:extLst>
              <a:ext uri="{FF2B5EF4-FFF2-40B4-BE49-F238E27FC236}">
                <a16:creationId xmlns:a16="http://schemas.microsoft.com/office/drawing/2014/main" id="{F62F4988-52CD-435E-8061-B3705B913260}"/>
              </a:ext>
            </a:extLst>
          </p:cNvPr>
          <p:cNvSpPr/>
          <p:nvPr/>
        </p:nvSpPr>
        <p:spPr>
          <a:xfrm>
            <a:off x="9267375" y="633681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N</a:t>
            </a:r>
          </a:p>
        </p:txBody>
      </p:sp>
      <p:sp>
        <p:nvSpPr>
          <p:cNvPr id="125" name="Oval 124">
            <a:hlinkClick r:id="" action="ppaction://noaction">
              <a:snd r:embed="rId32" name="T1_W11F_18.12b.wav"/>
            </a:hlinkClick>
            <a:extLst>
              <a:ext uri="{FF2B5EF4-FFF2-40B4-BE49-F238E27FC236}">
                <a16:creationId xmlns:a16="http://schemas.microsoft.com/office/drawing/2014/main" id="{6B94C278-052D-46BE-B5F4-725A5FF68E9F}"/>
              </a:ext>
            </a:extLst>
          </p:cNvPr>
          <p:cNvSpPr/>
          <p:nvPr/>
        </p:nvSpPr>
        <p:spPr>
          <a:xfrm>
            <a:off x="11022852" y="6332317"/>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S</a:t>
            </a:r>
          </a:p>
        </p:txBody>
      </p:sp>
      <p:pic>
        <p:nvPicPr>
          <p:cNvPr id="126" name="Picture 46" descr="forgetBday1">
            <a:extLst>
              <a:ext uri="{FF2B5EF4-FFF2-40B4-BE49-F238E27FC236}">
                <a16:creationId xmlns:a16="http://schemas.microsoft.com/office/drawing/2014/main" id="{7AE23CF7-EE3F-470A-ACB3-E723067894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4443" y="5065160"/>
            <a:ext cx="900644" cy="8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126" descr="A picture containing text&#10;&#10;Description automatically generated">
            <a:extLst>
              <a:ext uri="{FF2B5EF4-FFF2-40B4-BE49-F238E27FC236}">
                <a16:creationId xmlns:a16="http://schemas.microsoft.com/office/drawing/2014/main" id="{9F6EE29B-33D9-41A2-9132-1D9203DDEF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1594" y="5311881"/>
            <a:ext cx="771727" cy="572077"/>
          </a:xfrm>
          <a:prstGeom prst="rect">
            <a:avLst/>
          </a:prstGeom>
        </p:spPr>
      </p:pic>
      <p:pic>
        <p:nvPicPr>
          <p:cNvPr id="128" name="Picture 127" descr="A picture containing icon&#10;&#10;Description automatically generated">
            <a:extLst>
              <a:ext uri="{FF2B5EF4-FFF2-40B4-BE49-F238E27FC236}">
                <a16:creationId xmlns:a16="http://schemas.microsoft.com/office/drawing/2014/main" id="{D897CB29-8DBE-4277-8333-30CCD2392B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23" y="5300107"/>
            <a:ext cx="964955" cy="696595"/>
          </a:xfrm>
          <a:prstGeom prst="rect">
            <a:avLst/>
          </a:prstGeom>
        </p:spPr>
      </p:pic>
      <p:pic>
        <p:nvPicPr>
          <p:cNvPr id="129" name="Picture 46" descr="forgetBday1">
            <a:extLst>
              <a:ext uri="{FF2B5EF4-FFF2-40B4-BE49-F238E27FC236}">
                <a16:creationId xmlns:a16="http://schemas.microsoft.com/office/drawing/2014/main" id="{03301D80-71AD-443F-B219-68ACE57C5D0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1655" y="5103439"/>
            <a:ext cx="900644" cy="8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129" descr="Icon&#10;&#10;Description automatically generated">
            <a:extLst>
              <a:ext uri="{FF2B5EF4-FFF2-40B4-BE49-F238E27FC236}">
                <a16:creationId xmlns:a16="http://schemas.microsoft.com/office/drawing/2014/main" id="{5EBF3EFC-630A-44B7-B937-21C38CCC63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67375" y="5192817"/>
            <a:ext cx="929887" cy="929887"/>
          </a:xfrm>
          <a:prstGeom prst="rect">
            <a:avLst/>
          </a:prstGeom>
        </p:spPr>
      </p:pic>
      <p:pic>
        <p:nvPicPr>
          <p:cNvPr id="131" name="Picture 130" descr="A picture containing text&#10;&#10;Description automatically generated">
            <a:extLst>
              <a:ext uri="{FF2B5EF4-FFF2-40B4-BE49-F238E27FC236}">
                <a16:creationId xmlns:a16="http://schemas.microsoft.com/office/drawing/2014/main" id="{243D9A5E-251B-4034-9D28-EDA3E3E62D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8649" y="5548755"/>
            <a:ext cx="771727" cy="572077"/>
          </a:xfrm>
          <a:prstGeom prst="rect">
            <a:avLst/>
          </a:prstGeom>
        </p:spPr>
      </p:pic>
      <p:pic>
        <p:nvPicPr>
          <p:cNvPr id="132" name="Picture 131" descr="A picture containing icon&#10;&#10;Description automatically generated">
            <a:extLst>
              <a:ext uri="{FF2B5EF4-FFF2-40B4-BE49-F238E27FC236}">
                <a16:creationId xmlns:a16="http://schemas.microsoft.com/office/drawing/2014/main" id="{3832F0A3-0C88-4040-AE5F-1F915E78D3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3559" y="5456103"/>
            <a:ext cx="964955" cy="696595"/>
          </a:xfrm>
          <a:prstGeom prst="rect">
            <a:avLst/>
          </a:prstGeom>
        </p:spPr>
      </p:pic>
      <p:pic>
        <p:nvPicPr>
          <p:cNvPr id="133" name="Picture 132" descr="Icon&#10;&#10;Description automatically generated">
            <a:extLst>
              <a:ext uri="{FF2B5EF4-FFF2-40B4-BE49-F238E27FC236}">
                <a16:creationId xmlns:a16="http://schemas.microsoft.com/office/drawing/2014/main" id="{6412A3C4-CA2B-4B06-B650-9C30E809CC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74353" y="5222811"/>
            <a:ext cx="929887" cy="929887"/>
          </a:xfrm>
          <a:prstGeom prst="rect">
            <a:avLst/>
          </a:prstGeom>
        </p:spPr>
      </p:pic>
      <p:pic>
        <p:nvPicPr>
          <p:cNvPr id="134" name="Picture 133" descr="A picture containing text&#10;&#10;Description automatically generated">
            <a:extLst>
              <a:ext uri="{FF2B5EF4-FFF2-40B4-BE49-F238E27FC236}">
                <a16:creationId xmlns:a16="http://schemas.microsoft.com/office/drawing/2014/main" id="{1EF2F530-B98A-48D9-99C5-0339EF07AF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8299" y="5367208"/>
            <a:ext cx="771727" cy="572077"/>
          </a:xfrm>
          <a:prstGeom prst="rect">
            <a:avLst/>
          </a:prstGeom>
        </p:spPr>
      </p:pic>
      <p:pic>
        <p:nvPicPr>
          <p:cNvPr id="135" name="Picture 134" descr="A picture containing icon&#10;&#10;Description automatically generated">
            <a:extLst>
              <a:ext uri="{FF2B5EF4-FFF2-40B4-BE49-F238E27FC236}">
                <a16:creationId xmlns:a16="http://schemas.microsoft.com/office/drawing/2014/main" id="{205D025C-E715-4F2E-99B7-421687475C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8102" y="5304950"/>
            <a:ext cx="964955" cy="696595"/>
          </a:xfrm>
          <a:prstGeom prst="rect">
            <a:avLst/>
          </a:prstGeom>
        </p:spPr>
      </p:pic>
      <p:pic>
        <p:nvPicPr>
          <p:cNvPr id="136" name="Picture 2" descr="Free vector graphics of Restaurant">
            <a:extLst>
              <a:ext uri="{FF2B5EF4-FFF2-40B4-BE49-F238E27FC236}">
                <a16:creationId xmlns:a16="http://schemas.microsoft.com/office/drawing/2014/main" id="{4CB6E3CA-B8FA-40B8-A782-585F667476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2532" y="5191669"/>
            <a:ext cx="771727" cy="771727"/>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Free vector graphics of Restaurant">
            <a:extLst>
              <a:ext uri="{FF2B5EF4-FFF2-40B4-BE49-F238E27FC236}">
                <a16:creationId xmlns:a16="http://schemas.microsoft.com/office/drawing/2014/main" id="{B4213239-EDAC-4456-AFE8-E2189FE7CE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0026" y="5229818"/>
            <a:ext cx="771727" cy="771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379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a:solidFill>
                  <a:srgbClr val="002060"/>
                </a:solidFill>
                <a:latin typeface="Century Gothic" panose="020B0502020202020204" pitchFamily="34" charset="0"/>
              </a:rPr>
              <a:t>ich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11_2.1.wav"/>
            </a:hlinkClick>
            <a:extLst>
              <a:ext uri="{FF2B5EF4-FFF2-40B4-BE49-F238E27FC236}">
                <a16:creationId xmlns:a16="http://schemas.microsoft.com/office/drawing/2014/main" id="{6DC42178-501A-44BF-9149-1C679CF37202}"/>
              </a:ext>
            </a:extLst>
          </p:cNvPr>
          <p:cNvSpPr txBox="1"/>
          <p:nvPr/>
        </p:nvSpPr>
        <p:spPr>
          <a:xfrm>
            <a:off x="-89452" y="-84044"/>
            <a:ext cx="4409204" cy="1323439"/>
          </a:xfrm>
          <a:prstGeom prst="rect">
            <a:avLst/>
          </a:prstGeom>
          <a:noFill/>
        </p:spPr>
        <p:txBody>
          <a:bodyPr wrap="square" rtlCol="0">
            <a:spAutoFit/>
          </a:bodyPr>
          <a:lstStyle/>
          <a:p>
            <a:r>
              <a:rPr lang="en-GB" sz="8000" dirty="0">
                <a:solidFill>
                  <a:srgbClr val="002060"/>
                </a:solidFill>
              </a:rPr>
              <a:t>soft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8" name="Picture 7" descr="A group of children's faces&#10;&#10;Description automatically generated with low confidence">
            <a:extLst>
              <a:ext uri="{FF2B5EF4-FFF2-40B4-BE49-F238E27FC236}">
                <a16:creationId xmlns:a16="http://schemas.microsoft.com/office/drawing/2014/main" id="{D291B4CC-E19E-4E25-B1D2-2A8019E8F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3039" y="2204483"/>
            <a:ext cx="2385192" cy="163742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99702717"/>
              </p:ext>
            </p:extLst>
          </p:nvPr>
        </p:nvGraphicFramePr>
        <p:xfrm>
          <a:off x="571394" y="644081"/>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mögen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u </a:t>
                      </a:r>
                      <a:r>
                        <a:rPr lang="en-GB" sz="2400" b="1" dirty="0" err="1">
                          <a:solidFill>
                            <a:srgbClr val="00B0F0"/>
                          </a:solidFill>
                          <a:latin typeface="Century Gothic" panose="020B0502020202020204" pitchFamily="34" charset="0"/>
                        </a:rPr>
                        <a:t>magst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er/</a:t>
                      </a:r>
                      <a:r>
                        <a:rPr lang="en-US" sz="2400" b="1" dirty="0" err="1">
                          <a:solidFill>
                            <a:srgbClr val="00B0F0"/>
                          </a:solidFill>
                          <a:latin typeface="Century Gothic" panose="020B0502020202020204" pitchFamily="34" charset="0"/>
                        </a:rPr>
                        <a:t>sie</a:t>
                      </a:r>
                      <a:r>
                        <a:rPr lang="en-US" sz="2400" b="1" dirty="0">
                          <a:solidFill>
                            <a:srgbClr val="00B0F0"/>
                          </a:solidFill>
                          <a:latin typeface="Century Gothic" panose="020B0502020202020204" pitchFamily="34" charset="0"/>
                        </a:rPr>
                        <a:t>/es mag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Glas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Gläser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Essen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viele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alle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Kunst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das </a:t>
                      </a:r>
                      <a:r>
                        <a:rPr lang="en-US" sz="2400" b="1" dirty="0" err="1">
                          <a:solidFill>
                            <a:srgbClr val="92D050"/>
                          </a:solidFill>
                          <a:latin typeface="Century Gothic" panose="020B0502020202020204" pitchFamily="34" charset="0"/>
                        </a:rPr>
                        <a:t>Eis</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alles</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sehen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nicht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nichts</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vergessen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viel</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immer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die </a:t>
                      </a:r>
                      <a:r>
                        <a:rPr lang="en-US" sz="2400" b="1" dirty="0" err="1">
                          <a:solidFill>
                            <a:srgbClr val="FF3399"/>
                          </a:solidFill>
                          <a:latin typeface="Century Gothic" panose="020B0502020202020204" pitchFamily="34" charset="0"/>
                        </a:rPr>
                        <a:t>Sprache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a:t>
                      </a:r>
                      <a:r>
                        <a:rPr lang="en-GB" sz="2400" b="1" dirty="0" err="1">
                          <a:solidFill>
                            <a:srgbClr val="FF3399"/>
                          </a:solidFill>
                          <a:latin typeface="Century Gothic" panose="020B0502020202020204" pitchFamily="34" charset="0"/>
                        </a:rPr>
                        <a:t>Wochenende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jetzt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1_W11F_20.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27086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language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2" y="6180617"/>
            <a:ext cx="2801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t>
            </a:r>
            <a:r>
              <a:rPr lang="en-GB" sz="2400" kern="0" dirty="0">
                <a:solidFill>
                  <a:srgbClr val="002060"/>
                </a:solidFill>
                <a:latin typeface="Century Gothic" panose="020B0502020202020204" pitchFamily="34" charset="0"/>
                <a:cs typeface="Arial"/>
                <a:sym typeface="Arial"/>
              </a:rPr>
              <a:t>weekend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now</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270817" y="5389924"/>
            <a:ext cx="54022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002060"/>
                </a:solidFill>
                <a:latin typeface="Century Gothic" panose="020B0502020202020204" pitchFamily="34" charset="0"/>
                <a:cs typeface="Arial"/>
                <a:sym typeface="Arial"/>
              </a:rPr>
              <a:t>to forget, forgetting</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 lot, much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22706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always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407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see, seeing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not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nothing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2165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2650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(the)ice</a:t>
            </a:r>
            <a:r>
              <a:rPr kumimoji="0" lang="en-US"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cream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everything</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2288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t>
            </a:r>
            <a:r>
              <a:rPr lang="en-GB" sz="2400" kern="0" dirty="0">
                <a:solidFill>
                  <a:srgbClr val="002060"/>
                </a:solidFill>
                <a:latin typeface="Century Gothic" panose="020B0502020202020204" pitchFamily="34" charset="0"/>
                <a:cs typeface="Arial"/>
                <a:sym typeface="Arial"/>
              </a:rPr>
              <a:t>food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26306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any, a lot		</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ll</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(of the)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51717" y="1877457"/>
            <a:ext cx="2770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t>
            </a:r>
            <a:r>
              <a:rPr lang="en-US" sz="2400" kern="0" dirty="0">
                <a:solidFill>
                  <a:srgbClr val="002060"/>
                </a:solidFill>
                <a:latin typeface="Century Gothic" panose="020B0502020202020204" pitchFamily="34" charset="0"/>
                <a:cs typeface="Arial"/>
                <a:sym typeface="Arial"/>
              </a:rPr>
              <a:t>morning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glass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22733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t>
            </a:r>
            <a:r>
              <a:rPr lang="en-GB" sz="2400" kern="0" dirty="0">
                <a:solidFill>
                  <a:srgbClr val="002060"/>
                </a:solidFill>
                <a:latin typeface="Century Gothic" panose="020B0502020202020204" pitchFamily="34" charset="0"/>
                <a:cs typeface="Arial"/>
                <a:sym typeface="Arial"/>
              </a:rPr>
              <a:t>glasses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2203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like, liking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you like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he/she/it likes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791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05289044"/>
              </p:ext>
            </p:extLst>
          </p:nvPr>
        </p:nvGraphicFramePr>
        <p:xfrm>
          <a:off x="542663" y="723963"/>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glass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glasses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he/she/it likes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like, liking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200" b="1" dirty="0">
                          <a:solidFill>
                            <a:srgbClr val="92D050"/>
                          </a:solidFill>
                          <a:latin typeface="Century Gothic" panose="020B0502020202020204" pitchFamily="34" charset="0"/>
                        </a:rPr>
                        <a:t>(the)</a:t>
                      </a:r>
                      <a:r>
                        <a:rPr lang="en-US" sz="2200" b="1" baseline="0" dirty="0">
                          <a:solidFill>
                            <a:srgbClr val="92D050"/>
                          </a:solidFill>
                          <a:latin typeface="Century Gothic" panose="020B0502020202020204" pitchFamily="34" charset="0"/>
                        </a:rPr>
                        <a:t> i</a:t>
                      </a:r>
                      <a:r>
                        <a:rPr lang="en-US" sz="2200" b="1" dirty="0">
                          <a:solidFill>
                            <a:srgbClr val="92D050"/>
                          </a:solidFill>
                          <a:latin typeface="Century Gothic" panose="020B0502020202020204" pitchFamily="34" charset="0"/>
                        </a:rPr>
                        <a:t>ce</a:t>
                      </a:r>
                      <a:r>
                        <a:rPr lang="en-US" sz="2200" b="1" baseline="0" dirty="0">
                          <a:solidFill>
                            <a:srgbClr val="92D050"/>
                          </a:solidFill>
                          <a:latin typeface="Century Gothic" panose="020B0502020202020204" pitchFamily="34" charset="0"/>
                        </a:rPr>
                        <a:t> </a:t>
                      </a:r>
                      <a:r>
                        <a:rPr lang="en-US" sz="2200" b="1" dirty="0">
                          <a:solidFill>
                            <a:srgbClr val="92D050"/>
                          </a:solidFill>
                          <a:latin typeface="Century Gothic" panose="020B0502020202020204" pitchFamily="34" charset="0"/>
                        </a:rPr>
                        <a:t>cream</a:t>
                      </a:r>
                      <a:endParaRPr lang="en-GB" sz="22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a:t>
                      </a:r>
                      <a:r>
                        <a:rPr lang="en-GB" sz="2400" b="1" baseline="0" dirty="0">
                          <a:solidFill>
                            <a:srgbClr val="92D050"/>
                          </a:solidFill>
                          <a:latin typeface="Century Gothic" panose="020B0502020202020204" pitchFamily="34" charset="0"/>
                        </a:rPr>
                        <a:t> food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art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everything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all (of the)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many, a lot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 lot, much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200" b="1" dirty="0">
                          <a:solidFill>
                            <a:srgbClr val="FF3399"/>
                          </a:solidFill>
                          <a:latin typeface="Century Gothic" panose="020B0502020202020204" pitchFamily="34" charset="0"/>
                        </a:rPr>
                        <a:t>(the) language</a:t>
                      </a:r>
                      <a:endParaRPr lang="en-GB" sz="22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weekend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always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to see, seeing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FF3399"/>
                          </a:solidFill>
                          <a:latin typeface="Century Gothic" panose="020B0502020202020204" pitchFamily="34" charset="0"/>
                        </a:rPr>
                        <a:t>to forget, forgetting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1_W11F_20.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7" name="T1_W11F_20.3.wav"/>
            </a:hlinkClick>
            <a:extLst>
              <a:ext uri="{FF2B5EF4-FFF2-40B4-BE49-F238E27FC236}">
                <a16:creationId xmlns:a16="http://schemas.microsoft.com/office/drawing/2014/main" id="{BDF82653-B951-4AAC-B1A2-20FD4CFE7478}"/>
              </a:ext>
            </a:extLst>
          </p:cNvPr>
          <p:cNvSpPr txBox="1"/>
          <p:nvPr/>
        </p:nvSpPr>
        <p:spPr>
          <a:xfrm>
            <a:off x="2313277" y="624680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sehen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hlinkClick r:id="" action="ppaction://noaction">
              <a:snd r:embed="rId8" name="T1_W11F_20.4.wav"/>
            </a:hlinkClick>
            <a:extLst>
              <a:ext uri="{FF2B5EF4-FFF2-40B4-BE49-F238E27FC236}">
                <a16:creationId xmlns:a16="http://schemas.microsoft.com/office/drawing/2014/main" id="{862CFA1C-E682-4099-8294-19B044354D55}"/>
              </a:ext>
            </a:extLst>
          </p:cNvPr>
          <p:cNvSpPr txBox="1"/>
          <p:nvPr/>
        </p:nvSpPr>
        <p:spPr>
          <a:xfrm>
            <a:off x="4710279" y="6259687"/>
            <a:ext cx="27870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vergessen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hlinkClick r:id="" action="ppaction://noaction">
              <a:snd r:embed="rId9" name="T1_W11F_20.5.wav"/>
            </a:hlinkClick>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nichts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10" name="T1_W11F_20.6.wav"/>
            </a:hlinkClick>
            <a:extLst>
              <a:ext uri="{FF2B5EF4-FFF2-40B4-BE49-F238E27FC236}">
                <a16:creationId xmlns:a16="http://schemas.microsoft.com/office/drawing/2014/main" id="{EF239C35-C144-491F-AEA8-CD145B46436E}"/>
              </a:ext>
            </a:extLst>
          </p:cNvPr>
          <p:cNvSpPr txBox="1"/>
          <p:nvPr/>
        </p:nvSpPr>
        <p:spPr>
          <a:xfrm>
            <a:off x="2273897" y="5393102"/>
            <a:ext cx="2255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Sprache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11" name="T1_W11F_20.7.wav"/>
            </a:hlinkClick>
            <a:extLst>
              <a:ext uri="{FF2B5EF4-FFF2-40B4-BE49-F238E27FC236}">
                <a16:creationId xmlns:a16="http://schemas.microsoft.com/office/drawing/2014/main" id="{5EAB8AEE-2EFB-4FCD-B290-9EBB073016C9}"/>
              </a:ext>
            </a:extLst>
          </p:cNvPr>
          <p:cNvSpPr txBox="1"/>
          <p:nvPr/>
        </p:nvSpPr>
        <p:spPr>
          <a:xfrm>
            <a:off x="4637520" y="5384911"/>
            <a:ext cx="3003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das </a:t>
            </a:r>
            <a:r>
              <a:rPr lang="en-GB" sz="2400" kern="0" noProof="0" dirty="0" err="1">
                <a:solidFill>
                  <a:srgbClr val="002060"/>
                </a:solidFill>
                <a:latin typeface="Century Gothic" panose="020B0502020202020204" pitchFamily="34" charset="0"/>
                <a:cs typeface="Arial"/>
                <a:sym typeface="Arial"/>
              </a:rPr>
              <a:t>Wochenende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12" name="T1_W11F_20.8.wav"/>
            </a:hlinkClick>
            <a:extLst>
              <a:ext uri="{FF2B5EF4-FFF2-40B4-BE49-F238E27FC236}">
                <a16:creationId xmlns:a16="http://schemas.microsoft.com/office/drawing/2014/main" id="{D18B8898-B477-43E3-BE8C-9D0576976DA9}"/>
              </a:ext>
            </a:extLst>
          </p:cNvPr>
          <p:cNvSpPr txBox="1"/>
          <p:nvPr/>
        </p:nvSpPr>
        <p:spPr>
          <a:xfrm>
            <a:off x="7674969" y="5365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immer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hlinkClick r:id="" action="ppaction://noaction">
              <a:snd r:embed="rId13" name="T1_W11F_20.9.wav"/>
            </a:hlinkClick>
            <a:extLst>
              <a:ext uri="{FF2B5EF4-FFF2-40B4-BE49-F238E27FC236}">
                <a16:creationId xmlns:a16="http://schemas.microsoft.com/office/drawing/2014/main" id="{6A8195D3-7F81-44C0-B3C4-7AA5F73FDFE2}"/>
              </a:ext>
            </a:extLst>
          </p:cNvPr>
          <p:cNvSpPr txBox="1"/>
          <p:nvPr/>
        </p:nvSpPr>
        <p:spPr>
          <a:xfrm>
            <a:off x="2273897" y="449412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jetzt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4" name="T1_W11F_20.10.wav"/>
            </a:hlinkClick>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nicht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hlinkClick r:id="" action="ppaction://noaction">
              <a:snd r:embed="rId15" name="T1_W11F_20.11.wav"/>
            </a:hlinkClick>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viel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6" name="T1_W11F_20.12.wav"/>
            </a:hlinkClick>
            <a:extLst>
              <a:ext uri="{FF2B5EF4-FFF2-40B4-BE49-F238E27FC236}">
                <a16:creationId xmlns:a16="http://schemas.microsoft.com/office/drawing/2014/main" id="{24EF90E7-D847-4795-BDB5-8402724F776D}"/>
              </a:ext>
            </a:extLst>
          </p:cNvPr>
          <p:cNvSpPr txBox="1"/>
          <p:nvPr/>
        </p:nvSpPr>
        <p:spPr>
          <a:xfrm>
            <a:off x="2246061" y="3623148"/>
            <a:ext cx="2165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alles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7" name="T1_W11F_20.13.wav"/>
            </a:hlinkClick>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8" name="T1_W11F_20.14.wav"/>
            </a:hlinkClick>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viele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hlinkClick r:id="" action="ppaction://noaction">
              <a:snd r:embed="rId19" name="T1_W11F_20.15.wav"/>
            </a:hlinkClick>
            <a:extLst>
              <a:ext uri="{FF2B5EF4-FFF2-40B4-BE49-F238E27FC236}">
                <a16:creationId xmlns:a16="http://schemas.microsoft.com/office/drawing/2014/main" id="{2A9D9F22-C351-4596-BB7D-87AE8D30A74E}"/>
              </a:ext>
            </a:extLst>
          </p:cNvPr>
          <p:cNvSpPr txBox="1"/>
          <p:nvPr/>
        </p:nvSpPr>
        <p:spPr>
          <a:xfrm>
            <a:off x="2246061" y="28281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lang="en-GB" sz="2400" kern="0" noProof="0" dirty="0" err="1">
                <a:solidFill>
                  <a:srgbClr val="002060"/>
                </a:solidFill>
                <a:latin typeface="Century Gothic" panose="020B0502020202020204" pitchFamily="34" charset="0"/>
                <a:cs typeface="Arial"/>
                <a:sym typeface="Arial"/>
              </a:rPr>
              <a:t>Eis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hlinkClick r:id="" action="ppaction://noaction">
              <a:snd r:embed="rId20" name="T1_W11F_20.16.wav"/>
            </a:hlinkClick>
            <a:extLst>
              <a:ext uri="{FF2B5EF4-FFF2-40B4-BE49-F238E27FC236}">
                <a16:creationId xmlns:a16="http://schemas.microsoft.com/office/drawing/2014/main" id="{171C234B-E1D8-4BA7-9BB6-CEE92AB173E3}"/>
              </a:ext>
            </a:extLst>
          </p:cNvPr>
          <p:cNvSpPr txBox="1"/>
          <p:nvPr/>
        </p:nvSpPr>
        <p:spPr>
          <a:xfrm>
            <a:off x="4653397" y="277225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das Essen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21" name="T1_W11F_20.17.wav"/>
            </a:hlinkClick>
            <a:extLst>
              <a:ext uri="{FF2B5EF4-FFF2-40B4-BE49-F238E27FC236}">
                <a16:creationId xmlns:a16="http://schemas.microsoft.com/office/drawing/2014/main" id="{5C29C5FA-AFAC-4818-90A1-7B59F3E335C7}"/>
              </a:ext>
            </a:extLst>
          </p:cNvPr>
          <p:cNvSpPr txBox="1"/>
          <p:nvPr/>
        </p:nvSpPr>
        <p:spPr>
          <a:xfrm>
            <a:off x="7674848" y="278508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a:t>
            </a: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US"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Kunst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22" name="T1_W11F_20.18.wav"/>
            </a:hlinkClick>
            <a:extLst>
              <a:ext uri="{FF2B5EF4-FFF2-40B4-BE49-F238E27FC236}">
                <a16:creationId xmlns:a16="http://schemas.microsoft.com/office/drawing/2014/main" id="{3BD33182-986E-45CA-86E6-40DC81B590C8}"/>
              </a:ext>
            </a:extLst>
          </p:cNvPr>
          <p:cNvSpPr txBox="1"/>
          <p:nvPr/>
        </p:nvSpPr>
        <p:spPr>
          <a:xfrm>
            <a:off x="2251718" y="1877457"/>
            <a:ext cx="21001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mögen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3" name="T1_W11F_20.19.wav"/>
            </a:hlinkClick>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du </a:t>
            </a:r>
            <a:r>
              <a:rPr lang="en-GB" sz="2400" kern="0" dirty="0" err="1">
                <a:solidFill>
                  <a:srgbClr val="002060"/>
                </a:solidFill>
                <a:latin typeface="Century Gothic" panose="020B0502020202020204" pitchFamily="34" charset="0"/>
                <a:cs typeface="Arial"/>
                <a:sym typeface="Arial"/>
              </a:rPr>
              <a:t>magst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4" name="T1_W11F_20.20.wav"/>
            </a:hlinkClick>
            <a:extLst>
              <a:ext uri="{FF2B5EF4-FFF2-40B4-BE49-F238E27FC236}">
                <a16:creationId xmlns:a16="http://schemas.microsoft.com/office/drawing/2014/main" id="{80DD82C3-D3C7-45A3-B5A4-90223E7359A7}"/>
              </a:ext>
            </a:extLst>
          </p:cNvPr>
          <p:cNvSpPr txBox="1"/>
          <p:nvPr/>
        </p:nvSpPr>
        <p:spPr>
          <a:xfrm>
            <a:off x="7666976" y="1877910"/>
            <a:ext cx="22733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Morgen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hlinkClick r:id="" action="ppaction://noaction">
              <a:snd r:embed="rId25" name="T1_W11F_20.21.wav"/>
            </a:hlinkClick>
            <a:extLst>
              <a:ext uri="{FF2B5EF4-FFF2-40B4-BE49-F238E27FC236}">
                <a16:creationId xmlns:a16="http://schemas.microsoft.com/office/drawing/2014/main" id="{40541C7D-B0CC-4C45-9347-2F6A8921779D}"/>
              </a:ext>
            </a:extLst>
          </p:cNvPr>
          <p:cNvSpPr txBox="1"/>
          <p:nvPr/>
        </p:nvSpPr>
        <p:spPr>
          <a:xfrm>
            <a:off x="2313278" y="1026769"/>
            <a:ext cx="20986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as</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Glas</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6" name="T1_W11F_20.22.wav"/>
            </a:hlinkClick>
            <a:extLst>
              <a:ext uri="{FF2B5EF4-FFF2-40B4-BE49-F238E27FC236}">
                <a16:creationId xmlns:a16="http://schemas.microsoft.com/office/drawing/2014/main" id="{85556096-252E-4BFA-8C9B-3147737202F6}"/>
              </a:ext>
            </a:extLst>
          </p:cNvPr>
          <p:cNvSpPr txBox="1"/>
          <p:nvPr/>
        </p:nvSpPr>
        <p:spPr>
          <a:xfrm>
            <a:off x="4693811" y="104212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Gläser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7" name="T1_W11F_20.23.wav"/>
            </a:hlinkClick>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 mag</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57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0070C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6" name="Google Shape;100;p2">
            <a:extLst>
              <a:ext uri="{FF2B5EF4-FFF2-40B4-BE49-F238E27FC236}">
                <a16:creationId xmlns:a16="http://schemas.microsoft.com/office/drawing/2014/main" id="{A0603948-F073-46F5-B1AE-B09DCF60DF87}"/>
              </a:ext>
            </a:extLst>
          </p:cNvPr>
          <p:cNvSpPr/>
          <p:nvPr/>
        </p:nvSpPr>
        <p:spPr>
          <a:xfrm>
            <a:off x="6313243" y="5047712"/>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Tree>
    <p:extLst>
      <p:ext uri="{BB962C8B-B14F-4D97-AF65-F5344CB8AC3E}">
        <p14:creationId xmlns:p14="http://schemas.microsoft.com/office/powerpoint/2010/main" val="179234491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792145" y="155182"/>
            <a:ext cx="2715342" cy="459765"/>
          </a:xfrm>
        </p:spPr>
        <p:txBody>
          <a:bodyPr>
            <a:normAutofit/>
          </a:bodyPr>
          <a:lstStyle/>
          <a:p>
            <a:r>
              <a:rPr lang="es-AR" sz="2800" b="1" dirty="0">
                <a:solidFill>
                  <a:srgbClr val="002060"/>
                </a:solidFill>
                <a:latin typeface="Century Gothic" panose="020B0502020202020204" pitchFamily="34" charset="0"/>
                <a:cs typeface="Arial"/>
                <a:sym typeface="Arial"/>
              </a:rPr>
              <a:t>Follow up 1</a:t>
            </a:r>
            <a:endParaRPr lang="en-GB" sz="2800" dirty="0"/>
          </a:p>
        </p:txBody>
      </p:sp>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4" name="Straight Connector 13">
            <a:extLst>
              <a:ext uri="{FF2B5EF4-FFF2-40B4-BE49-F238E27FC236}">
                <a16:creationId xmlns:a16="http://schemas.microsoft.com/office/drawing/2014/main" id="{1B7B90DB-3229-E3DC-D9B3-FB60468380DB}"/>
              </a:ext>
            </a:extLst>
          </p:cNvPr>
          <p:cNvCxnSpPr/>
          <p:nvPr/>
        </p:nvCxnSpPr>
        <p:spPr>
          <a:xfrm>
            <a:off x="5729525" y="906370"/>
            <a:ext cx="0" cy="5440792"/>
          </a:xfrm>
          <a:prstGeom prst="line">
            <a:avLst/>
          </a:prstGeom>
          <a:noFill/>
          <a:ln w="28575" cap="flat" cmpd="sng" algn="ctr">
            <a:solidFill>
              <a:srgbClr val="002060"/>
            </a:solidFill>
            <a:prstDash val="solid"/>
          </a:ln>
          <a:effectLst/>
        </p:spPr>
      </p:cxnSp>
      <p:sp>
        <p:nvSpPr>
          <p:cNvPr id="25" name="Title 1">
            <a:extLst>
              <a:ext uri="{FF2B5EF4-FFF2-40B4-BE49-F238E27FC236}">
                <a16:creationId xmlns:a16="http://schemas.microsoft.com/office/drawing/2014/main" id="{5C80613C-64E0-458D-B61D-9ED120AE733A}"/>
              </a:ext>
            </a:extLst>
          </p:cNvPr>
          <p:cNvSpPr txBox="1">
            <a:spLocks/>
          </p:cNvSpPr>
          <p:nvPr/>
        </p:nvSpPr>
        <p:spPr>
          <a:xfrm>
            <a:off x="6370434" y="202205"/>
            <a:ext cx="2715342" cy="459765"/>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800" b="1" kern="0" dirty="0">
                <a:solidFill>
                  <a:srgbClr val="002060"/>
                </a:solidFill>
                <a:latin typeface="Century Gothic" panose="020B0502020202020204" pitchFamily="34" charset="0"/>
                <a:cs typeface="Arial"/>
                <a:sym typeface="Arial"/>
              </a:rPr>
              <a:t>Follow up 1</a:t>
            </a:r>
            <a:endParaRPr lang="en-GB" sz="2800" kern="0" dirty="0"/>
          </a:p>
        </p:txBody>
      </p:sp>
      <p:sp>
        <p:nvSpPr>
          <p:cNvPr id="26" name="Google Shape;167;p2">
            <a:extLst>
              <a:ext uri="{FF2B5EF4-FFF2-40B4-BE49-F238E27FC236}">
                <a16:creationId xmlns:a16="http://schemas.microsoft.com/office/drawing/2014/main" id="{5DE7407D-0CFE-4676-9F20-3A5A17A2444D}"/>
              </a:ext>
            </a:extLst>
          </p:cNvPr>
          <p:cNvSpPr/>
          <p:nvPr/>
        </p:nvSpPr>
        <p:spPr>
          <a:xfrm>
            <a:off x="5849064" y="16399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TextBox 26">
            <a:extLst>
              <a:ext uri="{FF2B5EF4-FFF2-40B4-BE49-F238E27FC236}">
                <a16:creationId xmlns:a16="http://schemas.microsoft.com/office/drawing/2014/main" id="{06011F84-0826-4D8E-8FF5-E96541F91A2D}"/>
              </a:ext>
            </a:extLst>
          </p:cNvPr>
          <p:cNvSpPr txBox="1"/>
          <p:nvPr/>
        </p:nvSpPr>
        <p:spPr>
          <a:xfrm>
            <a:off x="244030" y="4771884"/>
            <a:ext cx="4073649"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Schneewit</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en</a:t>
            </a:r>
            <a:endParaRPr lang="en-GB" sz="1600" dirty="0">
              <a:solidFill>
                <a:srgbClr val="002060"/>
              </a:solidFill>
              <a:latin typeface="Segoe Print" panose="02000600000000000000" pitchFamily="2" charset="0"/>
            </a:endParaRPr>
          </a:p>
        </p:txBody>
      </p:sp>
      <p:sp>
        <p:nvSpPr>
          <p:cNvPr id="31" name="TextBox 30">
            <a:extLst>
              <a:ext uri="{FF2B5EF4-FFF2-40B4-BE49-F238E27FC236}">
                <a16:creationId xmlns:a16="http://schemas.microsoft.com/office/drawing/2014/main" id="{9F7ABAFB-A963-46EB-BEB2-26A231BD4895}"/>
              </a:ext>
            </a:extLst>
          </p:cNvPr>
          <p:cNvSpPr txBox="1"/>
          <p:nvPr/>
        </p:nvSpPr>
        <p:spPr>
          <a:xfrm>
            <a:off x="2656226" y="1718282"/>
            <a:ext cx="5027675"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Meerschwein</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en</a:t>
            </a:r>
            <a:endParaRPr lang="en-GB" sz="1600" dirty="0">
              <a:solidFill>
                <a:srgbClr val="002060"/>
              </a:solidFill>
              <a:latin typeface="Segoe Print" panose="02000600000000000000" pitchFamily="2" charset="0"/>
            </a:endParaRPr>
          </a:p>
        </p:txBody>
      </p:sp>
      <p:sp>
        <p:nvSpPr>
          <p:cNvPr id="32" name="TextBox 31">
            <a:extLst>
              <a:ext uri="{FF2B5EF4-FFF2-40B4-BE49-F238E27FC236}">
                <a16:creationId xmlns:a16="http://schemas.microsoft.com/office/drawing/2014/main" id="{F7E077BE-32D4-4BF0-94BF-895C83276ECD}"/>
              </a:ext>
            </a:extLst>
          </p:cNvPr>
          <p:cNvSpPr txBox="1"/>
          <p:nvPr/>
        </p:nvSpPr>
        <p:spPr>
          <a:xfrm>
            <a:off x="269560" y="2682870"/>
            <a:ext cx="4073649"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Da</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decker</a:t>
            </a:r>
            <a:endParaRPr lang="en-GB" sz="1600" dirty="0">
              <a:solidFill>
                <a:srgbClr val="002060"/>
              </a:solidFill>
              <a:latin typeface="Segoe Print" panose="02000600000000000000" pitchFamily="2" charset="0"/>
            </a:endParaRPr>
          </a:p>
        </p:txBody>
      </p:sp>
      <p:sp>
        <p:nvSpPr>
          <p:cNvPr id="33" name="TextBox 32">
            <a:extLst>
              <a:ext uri="{FF2B5EF4-FFF2-40B4-BE49-F238E27FC236}">
                <a16:creationId xmlns:a16="http://schemas.microsoft.com/office/drawing/2014/main" id="{6920253B-E9F5-43E2-8780-E3662EF68985}"/>
              </a:ext>
            </a:extLst>
          </p:cNvPr>
          <p:cNvSpPr txBox="1"/>
          <p:nvPr/>
        </p:nvSpPr>
        <p:spPr>
          <a:xfrm>
            <a:off x="2656226" y="3687788"/>
            <a:ext cx="3073298"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Wörterbu</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su</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a:t>
            </a:r>
            <a:endParaRPr lang="en-GB" sz="1600" dirty="0">
              <a:solidFill>
                <a:srgbClr val="002060"/>
              </a:solidFill>
              <a:latin typeface="Segoe Print" panose="02000600000000000000" pitchFamily="2" charset="0"/>
            </a:endParaRPr>
          </a:p>
        </p:txBody>
      </p:sp>
      <p:sp>
        <p:nvSpPr>
          <p:cNvPr id="34" name="TextBox 33">
            <a:extLst>
              <a:ext uri="{FF2B5EF4-FFF2-40B4-BE49-F238E27FC236}">
                <a16:creationId xmlns:a16="http://schemas.microsoft.com/office/drawing/2014/main" id="{4CB38D95-5E17-4C39-A10B-2F7A138E0665}"/>
              </a:ext>
            </a:extLst>
          </p:cNvPr>
          <p:cNvSpPr txBox="1"/>
          <p:nvPr/>
        </p:nvSpPr>
        <p:spPr>
          <a:xfrm>
            <a:off x="269560" y="1092113"/>
            <a:ext cx="3531419"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Rotkäpp</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en</a:t>
            </a:r>
            <a:endParaRPr lang="en-GB" sz="1600" dirty="0">
              <a:solidFill>
                <a:srgbClr val="002060"/>
              </a:solidFill>
              <a:latin typeface="Segoe Print" panose="02000600000000000000" pitchFamily="2" charset="0"/>
            </a:endParaRPr>
          </a:p>
        </p:txBody>
      </p:sp>
      <p:pic>
        <p:nvPicPr>
          <p:cNvPr id="35" name="Picture 34">
            <a:extLst>
              <a:ext uri="{FF2B5EF4-FFF2-40B4-BE49-F238E27FC236}">
                <a16:creationId xmlns:a16="http://schemas.microsoft.com/office/drawing/2014/main" id="{6A9485D0-0071-457E-9A10-1C14B9EDE006}"/>
              </a:ext>
            </a:extLst>
          </p:cNvPr>
          <p:cNvPicPr>
            <a:picLocks noChangeAspect="1"/>
          </p:cNvPicPr>
          <p:nvPr/>
        </p:nvPicPr>
        <p:blipFill>
          <a:blip r:embed="rId3"/>
          <a:stretch>
            <a:fillRect/>
          </a:stretch>
        </p:blipFill>
        <p:spPr>
          <a:xfrm>
            <a:off x="1927256" y="729335"/>
            <a:ext cx="538314" cy="1064110"/>
          </a:xfrm>
          <a:prstGeom prst="rect">
            <a:avLst/>
          </a:prstGeom>
        </p:spPr>
      </p:pic>
      <p:pic>
        <p:nvPicPr>
          <p:cNvPr id="36" name="Picture 35">
            <a:extLst>
              <a:ext uri="{FF2B5EF4-FFF2-40B4-BE49-F238E27FC236}">
                <a16:creationId xmlns:a16="http://schemas.microsoft.com/office/drawing/2014/main" id="{45434BC5-F1D9-4A48-8C4E-D00E727466EE}"/>
              </a:ext>
            </a:extLst>
          </p:cNvPr>
          <p:cNvPicPr>
            <a:picLocks noChangeAspect="1"/>
          </p:cNvPicPr>
          <p:nvPr/>
        </p:nvPicPr>
        <p:blipFill>
          <a:blip r:embed="rId4"/>
          <a:stretch>
            <a:fillRect/>
          </a:stretch>
        </p:blipFill>
        <p:spPr>
          <a:xfrm>
            <a:off x="4428583" y="1458260"/>
            <a:ext cx="1525647" cy="858808"/>
          </a:xfrm>
          <a:prstGeom prst="rect">
            <a:avLst/>
          </a:prstGeom>
        </p:spPr>
      </p:pic>
      <p:pic>
        <p:nvPicPr>
          <p:cNvPr id="37" name="Picture 36">
            <a:extLst>
              <a:ext uri="{FF2B5EF4-FFF2-40B4-BE49-F238E27FC236}">
                <a16:creationId xmlns:a16="http://schemas.microsoft.com/office/drawing/2014/main" id="{BC668CBF-00B9-4856-8A4E-9CD8743B187F}"/>
              </a:ext>
            </a:extLst>
          </p:cNvPr>
          <p:cNvPicPr>
            <a:picLocks noChangeAspect="1"/>
          </p:cNvPicPr>
          <p:nvPr/>
        </p:nvPicPr>
        <p:blipFill>
          <a:blip r:embed="rId5"/>
          <a:stretch>
            <a:fillRect/>
          </a:stretch>
        </p:blipFill>
        <p:spPr>
          <a:xfrm>
            <a:off x="1516477" y="2124400"/>
            <a:ext cx="1037583" cy="1037583"/>
          </a:xfrm>
          <a:prstGeom prst="rect">
            <a:avLst/>
          </a:prstGeom>
        </p:spPr>
      </p:pic>
      <p:pic>
        <p:nvPicPr>
          <p:cNvPr id="38" name="Picture 37">
            <a:extLst>
              <a:ext uri="{FF2B5EF4-FFF2-40B4-BE49-F238E27FC236}">
                <a16:creationId xmlns:a16="http://schemas.microsoft.com/office/drawing/2014/main" id="{326EF2C3-4DE9-477A-BF74-EF16C8C8310A}"/>
              </a:ext>
            </a:extLst>
          </p:cNvPr>
          <p:cNvPicPr>
            <a:picLocks noChangeAspect="1"/>
          </p:cNvPicPr>
          <p:nvPr/>
        </p:nvPicPr>
        <p:blipFill>
          <a:blip r:embed="rId6"/>
          <a:stretch>
            <a:fillRect/>
          </a:stretch>
        </p:blipFill>
        <p:spPr>
          <a:xfrm>
            <a:off x="4600348" y="3289954"/>
            <a:ext cx="1027348" cy="795668"/>
          </a:xfrm>
          <a:prstGeom prst="rect">
            <a:avLst/>
          </a:prstGeom>
        </p:spPr>
      </p:pic>
      <p:pic>
        <p:nvPicPr>
          <p:cNvPr id="39" name="Picture 38">
            <a:extLst>
              <a:ext uri="{FF2B5EF4-FFF2-40B4-BE49-F238E27FC236}">
                <a16:creationId xmlns:a16="http://schemas.microsoft.com/office/drawing/2014/main" id="{D077209B-1CA0-406A-8AFF-3795C975AA82}"/>
              </a:ext>
            </a:extLst>
          </p:cNvPr>
          <p:cNvPicPr>
            <a:picLocks noChangeAspect="1"/>
          </p:cNvPicPr>
          <p:nvPr/>
        </p:nvPicPr>
        <p:blipFill>
          <a:blip r:embed="rId7"/>
          <a:stretch>
            <a:fillRect/>
          </a:stretch>
        </p:blipFill>
        <p:spPr>
          <a:xfrm>
            <a:off x="1099067" y="5269273"/>
            <a:ext cx="1286148" cy="737420"/>
          </a:xfrm>
          <a:prstGeom prst="rect">
            <a:avLst/>
          </a:prstGeom>
        </p:spPr>
      </p:pic>
      <p:grpSp>
        <p:nvGrpSpPr>
          <p:cNvPr id="6" name="Group 5">
            <a:extLst>
              <a:ext uri="{FF2B5EF4-FFF2-40B4-BE49-F238E27FC236}">
                <a16:creationId xmlns:a16="http://schemas.microsoft.com/office/drawing/2014/main" id="{337726C4-978B-427A-997F-D1120E09237C}"/>
              </a:ext>
            </a:extLst>
          </p:cNvPr>
          <p:cNvGrpSpPr/>
          <p:nvPr/>
        </p:nvGrpSpPr>
        <p:grpSpPr>
          <a:xfrm>
            <a:off x="3885627" y="4836286"/>
            <a:ext cx="1682442" cy="830997"/>
            <a:chOff x="8513621" y="5431013"/>
            <a:chExt cx="2331053" cy="1151361"/>
          </a:xfrm>
        </p:grpSpPr>
        <p:pic>
          <p:nvPicPr>
            <p:cNvPr id="57" name="Picture 56">
              <a:extLst>
                <a:ext uri="{FF2B5EF4-FFF2-40B4-BE49-F238E27FC236}">
                  <a16:creationId xmlns:a16="http://schemas.microsoft.com/office/drawing/2014/main" id="{56FA10CB-8698-4AA8-918D-402F6F785DC5}"/>
                </a:ext>
              </a:extLst>
            </p:cNvPr>
            <p:cNvPicPr>
              <a:picLocks noChangeAspect="1"/>
            </p:cNvPicPr>
            <p:nvPr/>
          </p:nvPicPr>
          <p:blipFill>
            <a:blip r:embed="rId8">
              <a:clrChange>
                <a:clrFrom>
                  <a:srgbClr val="BDF3FF"/>
                </a:clrFrom>
                <a:clrTo>
                  <a:srgbClr val="BDF3FF">
                    <a:alpha val="0"/>
                  </a:srgbClr>
                </a:clrTo>
              </a:clrChange>
              <a:extLst>
                <a:ext uri="{28A0092B-C50C-407E-A947-70E740481C1C}">
                  <a14:useLocalDpi xmlns:a14="http://schemas.microsoft.com/office/drawing/2010/main" val="0"/>
                </a:ext>
              </a:extLst>
            </a:blip>
            <a:stretch>
              <a:fillRect/>
            </a:stretch>
          </p:blipFill>
          <p:spPr>
            <a:xfrm>
              <a:off x="8513621" y="5431013"/>
              <a:ext cx="1151361" cy="1151361"/>
            </a:xfrm>
            <a:prstGeom prst="rect">
              <a:avLst/>
            </a:prstGeom>
          </p:spPr>
        </p:pic>
        <p:pic>
          <p:nvPicPr>
            <p:cNvPr id="58" name="Picture 57">
              <a:extLst>
                <a:ext uri="{FF2B5EF4-FFF2-40B4-BE49-F238E27FC236}">
                  <a16:creationId xmlns:a16="http://schemas.microsoft.com/office/drawing/2014/main" id="{2D980FA9-DD95-4E45-A360-4F25FFD47D09}"/>
                </a:ext>
              </a:extLst>
            </p:cNvPr>
            <p:cNvPicPr>
              <a:picLocks noChangeAspect="1"/>
            </p:cNvPicPr>
            <p:nvPr/>
          </p:nvPicPr>
          <p:blipFill>
            <a:blip r:embed="rId8">
              <a:clrChange>
                <a:clrFrom>
                  <a:srgbClr val="BDF3FF"/>
                </a:clrFrom>
                <a:clrTo>
                  <a:srgbClr val="BDF3FF">
                    <a:alpha val="0"/>
                  </a:srgbClr>
                </a:clrTo>
              </a:clrChange>
              <a:extLst>
                <a:ext uri="{28A0092B-C50C-407E-A947-70E740481C1C}">
                  <a14:useLocalDpi xmlns:a14="http://schemas.microsoft.com/office/drawing/2010/main" val="0"/>
                </a:ext>
              </a:extLst>
            </a:blip>
            <a:stretch>
              <a:fillRect/>
            </a:stretch>
          </p:blipFill>
          <p:spPr>
            <a:xfrm flipH="1">
              <a:off x="9653887" y="5431013"/>
              <a:ext cx="1190787" cy="1151361"/>
            </a:xfrm>
            <a:prstGeom prst="rect">
              <a:avLst/>
            </a:prstGeom>
          </p:spPr>
        </p:pic>
      </p:grpSp>
      <p:sp>
        <p:nvSpPr>
          <p:cNvPr id="60" name="TextBox 59">
            <a:extLst>
              <a:ext uri="{FF2B5EF4-FFF2-40B4-BE49-F238E27FC236}">
                <a16:creationId xmlns:a16="http://schemas.microsoft.com/office/drawing/2014/main" id="{2E507B86-7158-46FB-9EAA-19E7414DA6EB}"/>
              </a:ext>
            </a:extLst>
          </p:cNvPr>
          <p:cNvSpPr txBox="1"/>
          <p:nvPr/>
        </p:nvSpPr>
        <p:spPr>
          <a:xfrm>
            <a:off x="2656226" y="5741229"/>
            <a:ext cx="2457796" cy="830997"/>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Na</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ma</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er</a:t>
            </a:r>
            <a:r>
              <a:rPr lang="en-GB" sz="1600" dirty="0">
                <a:solidFill>
                  <a:srgbClr val="002060"/>
                </a:solidFill>
                <a:latin typeface="Segoe Print" panose="02000600000000000000" pitchFamily="2" charset="0"/>
              </a:rPr>
              <a:t> </a:t>
            </a:r>
          </a:p>
          <a:p>
            <a:br>
              <a:rPr lang="en-GB" sz="1600" dirty="0">
                <a:solidFill>
                  <a:srgbClr val="002060"/>
                </a:solidFill>
                <a:latin typeface="Segoe Print" panose="02000600000000000000" pitchFamily="2" charset="0"/>
              </a:rPr>
            </a:br>
            <a:r>
              <a:rPr lang="en-GB" sz="1600" dirty="0">
                <a:solidFill>
                  <a:srgbClr val="002060"/>
                </a:solidFill>
                <a:latin typeface="Segoe Print" panose="02000600000000000000" pitchFamily="2" charset="0"/>
              </a:rPr>
              <a:t>[copycat, imitator]</a:t>
            </a:r>
          </a:p>
        </p:txBody>
      </p:sp>
      <p:sp>
        <p:nvSpPr>
          <p:cNvPr id="61" name="TextBox 60">
            <a:extLst>
              <a:ext uri="{FF2B5EF4-FFF2-40B4-BE49-F238E27FC236}">
                <a16:creationId xmlns:a16="http://schemas.microsoft.com/office/drawing/2014/main" id="{9BB9BEB2-987F-468D-8EFA-4E966816242B}"/>
              </a:ext>
            </a:extLst>
          </p:cNvPr>
          <p:cNvSpPr txBox="1"/>
          <p:nvPr/>
        </p:nvSpPr>
        <p:spPr>
          <a:xfrm>
            <a:off x="5922186" y="4776738"/>
            <a:ext cx="4073649"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Schneewit</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en</a:t>
            </a:r>
            <a:endParaRPr lang="en-GB" sz="1600" dirty="0">
              <a:solidFill>
                <a:srgbClr val="002060"/>
              </a:solidFill>
              <a:latin typeface="Segoe Print" panose="02000600000000000000" pitchFamily="2" charset="0"/>
            </a:endParaRPr>
          </a:p>
        </p:txBody>
      </p:sp>
      <p:sp>
        <p:nvSpPr>
          <p:cNvPr id="62" name="TextBox 61">
            <a:extLst>
              <a:ext uri="{FF2B5EF4-FFF2-40B4-BE49-F238E27FC236}">
                <a16:creationId xmlns:a16="http://schemas.microsoft.com/office/drawing/2014/main" id="{AF8671A2-6E5C-4611-8D65-9E5176719E21}"/>
              </a:ext>
            </a:extLst>
          </p:cNvPr>
          <p:cNvSpPr txBox="1"/>
          <p:nvPr/>
        </p:nvSpPr>
        <p:spPr>
          <a:xfrm>
            <a:off x="8334382" y="1723136"/>
            <a:ext cx="5027675"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Meerschwein</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en</a:t>
            </a:r>
            <a:endParaRPr lang="en-GB" sz="1600" dirty="0">
              <a:solidFill>
                <a:srgbClr val="002060"/>
              </a:solidFill>
              <a:latin typeface="Segoe Print" panose="02000600000000000000" pitchFamily="2" charset="0"/>
            </a:endParaRPr>
          </a:p>
        </p:txBody>
      </p:sp>
      <p:sp>
        <p:nvSpPr>
          <p:cNvPr id="63" name="TextBox 62">
            <a:extLst>
              <a:ext uri="{FF2B5EF4-FFF2-40B4-BE49-F238E27FC236}">
                <a16:creationId xmlns:a16="http://schemas.microsoft.com/office/drawing/2014/main" id="{1989ABC1-DB15-42E6-B042-5F96C8309A18}"/>
              </a:ext>
            </a:extLst>
          </p:cNvPr>
          <p:cNvSpPr txBox="1"/>
          <p:nvPr/>
        </p:nvSpPr>
        <p:spPr>
          <a:xfrm>
            <a:off x="5947716" y="2687724"/>
            <a:ext cx="4073649"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Da</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decker</a:t>
            </a:r>
            <a:endParaRPr lang="en-GB" sz="1600" dirty="0">
              <a:solidFill>
                <a:srgbClr val="002060"/>
              </a:solidFill>
              <a:latin typeface="Segoe Print" panose="02000600000000000000" pitchFamily="2" charset="0"/>
            </a:endParaRPr>
          </a:p>
        </p:txBody>
      </p:sp>
      <p:sp>
        <p:nvSpPr>
          <p:cNvPr id="64" name="TextBox 63">
            <a:extLst>
              <a:ext uri="{FF2B5EF4-FFF2-40B4-BE49-F238E27FC236}">
                <a16:creationId xmlns:a16="http://schemas.microsoft.com/office/drawing/2014/main" id="{841D2E6C-83EF-4E69-A190-CFB8F950BF8B}"/>
              </a:ext>
            </a:extLst>
          </p:cNvPr>
          <p:cNvSpPr txBox="1"/>
          <p:nvPr/>
        </p:nvSpPr>
        <p:spPr>
          <a:xfrm>
            <a:off x="8334382" y="3692642"/>
            <a:ext cx="3521821"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Wörterbu</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su</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a:t>
            </a:r>
            <a:endParaRPr lang="en-GB" sz="1600" dirty="0">
              <a:solidFill>
                <a:srgbClr val="002060"/>
              </a:solidFill>
              <a:latin typeface="Segoe Print" panose="02000600000000000000" pitchFamily="2" charset="0"/>
            </a:endParaRPr>
          </a:p>
        </p:txBody>
      </p:sp>
      <p:sp>
        <p:nvSpPr>
          <p:cNvPr id="65" name="TextBox 64">
            <a:extLst>
              <a:ext uri="{FF2B5EF4-FFF2-40B4-BE49-F238E27FC236}">
                <a16:creationId xmlns:a16="http://schemas.microsoft.com/office/drawing/2014/main" id="{3618E871-AE40-4B61-9071-658E74F83790}"/>
              </a:ext>
            </a:extLst>
          </p:cNvPr>
          <p:cNvSpPr txBox="1"/>
          <p:nvPr/>
        </p:nvSpPr>
        <p:spPr>
          <a:xfrm>
            <a:off x="5947716" y="1096967"/>
            <a:ext cx="3531419"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Rotkäpp</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en</a:t>
            </a:r>
            <a:endParaRPr lang="en-GB" sz="1600" dirty="0">
              <a:solidFill>
                <a:srgbClr val="002060"/>
              </a:solidFill>
              <a:latin typeface="Segoe Print" panose="02000600000000000000" pitchFamily="2" charset="0"/>
            </a:endParaRPr>
          </a:p>
        </p:txBody>
      </p:sp>
      <p:pic>
        <p:nvPicPr>
          <p:cNvPr id="66" name="Picture 65">
            <a:extLst>
              <a:ext uri="{FF2B5EF4-FFF2-40B4-BE49-F238E27FC236}">
                <a16:creationId xmlns:a16="http://schemas.microsoft.com/office/drawing/2014/main" id="{7E667525-14FA-4FCE-92BA-2550BE2637C3}"/>
              </a:ext>
            </a:extLst>
          </p:cNvPr>
          <p:cNvPicPr>
            <a:picLocks noChangeAspect="1"/>
          </p:cNvPicPr>
          <p:nvPr/>
        </p:nvPicPr>
        <p:blipFill>
          <a:blip r:embed="rId3"/>
          <a:stretch>
            <a:fillRect/>
          </a:stretch>
        </p:blipFill>
        <p:spPr>
          <a:xfrm>
            <a:off x="7605412" y="734189"/>
            <a:ext cx="538314" cy="1064110"/>
          </a:xfrm>
          <a:prstGeom prst="rect">
            <a:avLst/>
          </a:prstGeom>
        </p:spPr>
      </p:pic>
      <p:pic>
        <p:nvPicPr>
          <p:cNvPr id="67" name="Picture 66">
            <a:extLst>
              <a:ext uri="{FF2B5EF4-FFF2-40B4-BE49-F238E27FC236}">
                <a16:creationId xmlns:a16="http://schemas.microsoft.com/office/drawing/2014/main" id="{E12C6B4A-D654-4499-A2AB-467BE364E039}"/>
              </a:ext>
            </a:extLst>
          </p:cNvPr>
          <p:cNvPicPr>
            <a:picLocks noChangeAspect="1"/>
          </p:cNvPicPr>
          <p:nvPr/>
        </p:nvPicPr>
        <p:blipFill>
          <a:blip r:embed="rId4"/>
          <a:stretch>
            <a:fillRect/>
          </a:stretch>
        </p:blipFill>
        <p:spPr>
          <a:xfrm>
            <a:off x="10106739" y="1463114"/>
            <a:ext cx="1525647" cy="858808"/>
          </a:xfrm>
          <a:prstGeom prst="rect">
            <a:avLst/>
          </a:prstGeom>
        </p:spPr>
      </p:pic>
      <p:pic>
        <p:nvPicPr>
          <p:cNvPr id="68" name="Picture 67">
            <a:extLst>
              <a:ext uri="{FF2B5EF4-FFF2-40B4-BE49-F238E27FC236}">
                <a16:creationId xmlns:a16="http://schemas.microsoft.com/office/drawing/2014/main" id="{4FA8FC21-7BAD-4881-87C0-9FE9B7ACBF62}"/>
              </a:ext>
            </a:extLst>
          </p:cNvPr>
          <p:cNvPicPr>
            <a:picLocks noChangeAspect="1"/>
          </p:cNvPicPr>
          <p:nvPr/>
        </p:nvPicPr>
        <p:blipFill>
          <a:blip r:embed="rId5"/>
          <a:stretch>
            <a:fillRect/>
          </a:stretch>
        </p:blipFill>
        <p:spPr>
          <a:xfrm>
            <a:off x="7194633" y="2129254"/>
            <a:ext cx="1037583" cy="1037583"/>
          </a:xfrm>
          <a:prstGeom prst="rect">
            <a:avLst/>
          </a:prstGeom>
        </p:spPr>
      </p:pic>
      <p:pic>
        <p:nvPicPr>
          <p:cNvPr id="69" name="Picture 68">
            <a:extLst>
              <a:ext uri="{FF2B5EF4-FFF2-40B4-BE49-F238E27FC236}">
                <a16:creationId xmlns:a16="http://schemas.microsoft.com/office/drawing/2014/main" id="{3C825AD0-C5E1-4982-98D4-BCB5D6A83F95}"/>
              </a:ext>
            </a:extLst>
          </p:cNvPr>
          <p:cNvPicPr>
            <a:picLocks noChangeAspect="1"/>
          </p:cNvPicPr>
          <p:nvPr/>
        </p:nvPicPr>
        <p:blipFill>
          <a:blip r:embed="rId6"/>
          <a:stretch>
            <a:fillRect/>
          </a:stretch>
        </p:blipFill>
        <p:spPr>
          <a:xfrm>
            <a:off x="10278504" y="3294808"/>
            <a:ext cx="1027348" cy="795668"/>
          </a:xfrm>
          <a:prstGeom prst="rect">
            <a:avLst/>
          </a:prstGeom>
        </p:spPr>
      </p:pic>
      <p:pic>
        <p:nvPicPr>
          <p:cNvPr id="70" name="Picture 69">
            <a:extLst>
              <a:ext uri="{FF2B5EF4-FFF2-40B4-BE49-F238E27FC236}">
                <a16:creationId xmlns:a16="http://schemas.microsoft.com/office/drawing/2014/main" id="{B25B8BEF-EE08-48BA-8CBF-7EA386265E31}"/>
              </a:ext>
            </a:extLst>
          </p:cNvPr>
          <p:cNvPicPr>
            <a:picLocks noChangeAspect="1"/>
          </p:cNvPicPr>
          <p:nvPr/>
        </p:nvPicPr>
        <p:blipFill>
          <a:blip r:embed="rId7"/>
          <a:stretch>
            <a:fillRect/>
          </a:stretch>
        </p:blipFill>
        <p:spPr>
          <a:xfrm>
            <a:off x="6777223" y="5274127"/>
            <a:ext cx="1286148" cy="737420"/>
          </a:xfrm>
          <a:prstGeom prst="rect">
            <a:avLst/>
          </a:prstGeom>
        </p:spPr>
      </p:pic>
      <p:grpSp>
        <p:nvGrpSpPr>
          <p:cNvPr id="71" name="Group 70">
            <a:extLst>
              <a:ext uri="{FF2B5EF4-FFF2-40B4-BE49-F238E27FC236}">
                <a16:creationId xmlns:a16="http://schemas.microsoft.com/office/drawing/2014/main" id="{904C2558-E516-4D79-98F7-7C899F3A31FB}"/>
              </a:ext>
            </a:extLst>
          </p:cNvPr>
          <p:cNvGrpSpPr/>
          <p:nvPr/>
        </p:nvGrpSpPr>
        <p:grpSpPr>
          <a:xfrm>
            <a:off x="9563783" y="4841140"/>
            <a:ext cx="1682442" cy="830997"/>
            <a:chOff x="8513621" y="5431013"/>
            <a:chExt cx="2331053" cy="1151361"/>
          </a:xfrm>
        </p:grpSpPr>
        <p:pic>
          <p:nvPicPr>
            <p:cNvPr id="72" name="Picture 71">
              <a:extLst>
                <a:ext uri="{FF2B5EF4-FFF2-40B4-BE49-F238E27FC236}">
                  <a16:creationId xmlns:a16="http://schemas.microsoft.com/office/drawing/2014/main" id="{A05117AF-11B1-4245-A3E4-E6A90593BA38}"/>
                </a:ext>
              </a:extLst>
            </p:cNvPr>
            <p:cNvPicPr>
              <a:picLocks noChangeAspect="1"/>
            </p:cNvPicPr>
            <p:nvPr/>
          </p:nvPicPr>
          <p:blipFill>
            <a:blip r:embed="rId8">
              <a:clrChange>
                <a:clrFrom>
                  <a:srgbClr val="BDF3FF"/>
                </a:clrFrom>
                <a:clrTo>
                  <a:srgbClr val="BDF3FF">
                    <a:alpha val="0"/>
                  </a:srgbClr>
                </a:clrTo>
              </a:clrChange>
              <a:extLst>
                <a:ext uri="{28A0092B-C50C-407E-A947-70E740481C1C}">
                  <a14:useLocalDpi xmlns:a14="http://schemas.microsoft.com/office/drawing/2010/main" val="0"/>
                </a:ext>
              </a:extLst>
            </a:blip>
            <a:stretch>
              <a:fillRect/>
            </a:stretch>
          </p:blipFill>
          <p:spPr>
            <a:xfrm>
              <a:off x="8513621" y="5431013"/>
              <a:ext cx="1151361" cy="1151361"/>
            </a:xfrm>
            <a:prstGeom prst="rect">
              <a:avLst/>
            </a:prstGeom>
          </p:spPr>
        </p:pic>
        <p:pic>
          <p:nvPicPr>
            <p:cNvPr id="73" name="Picture 72">
              <a:extLst>
                <a:ext uri="{FF2B5EF4-FFF2-40B4-BE49-F238E27FC236}">
                  <a16:creationId xmlns:a16="http://schemas.microsoft.com/office/drawing/2014/main" id="{91E007BF-C7CF-4BFF-A097-064D10584B20}"/>
                </a:ext>
              </a:extLst>
            </p:cNvPr>
            <p:cNvPicPr>
              <a:picLocks noChangeAspect="1"/>
            </p:cNvPicPr>
            <p:nvPr/>
          </p:nvPicPr>
          <p:blipFill>
            <a:blip r:embed="rId8">
              <a:clrChange>
                <a:clrFrom>
                  <a:srgbClr val="BDF3FF"/>
                </a:clrFrom>
                <a:clrTo>
                  <a:srgbClr val="BDF3FF">
                    <a:alpha val="0"/>
                  </a:srgbClr>
                </a:clrTo>
              </a:clrChange>
              <a:extLst>
                <a:ext uri="{28A0092B-C50C-407E-A947-70E740481C1C}">
                  <a14:useLocalDpi xmlns:a14="http://schemas.microsoft.com/office/drawing/2010/main" val="0"/>
                </a:ext>
              </a:extLst>
            </a:blip>
            <a:stretch>
              <a:fillRect/>
            </a:stretch>
          </p:blipFill>
          <p:spPr>
            <a:xfrm flipH="1">
              <a:off x="9653887" y="5431013"/>
              <a:ext cx="1190787" cy="1151361"/>
            </a:xfrm>
            <a:prstGeom prst="rect">
              <a:avLst/>
            </a:prstGeom>
          </p:spPr>
        </p:pic>
      </p:grpSp>
      <p:sp>
        <p:nvSpPr>
          <p:cNvPr id="74" name="TextBox 73">
            <a:extLst>
              <a:ext uri="{FF2B5EF4-FFF2-40B4-BE49-F238E27FC236}">
                <a16:creationId xmlns:a16="http://schemas.microsoft.com/office/drawing/2014/main" id="{397EBF5F-5252-4122-B663-A4628DDB94DA}"/>
              </a:ext>
            </a:extLst>
          </p:cNvPr>
          <p:cNvSpPr txBox="1"/>
          <p:nvPr/>
        </p:nvSpPr>
        <p:spPr>
          <a:xfrm>
            <a:off x="8334382" y="5746083"/>
            <a:ext cx="2457796" cy="830997"/>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Na</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ma</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er</a:t>
            </a:r>
            <a:r>
              <a:rPr lang="en-GB" sz="1600" dirty="0">
                <a:solidFill>
                  <a:srgbClr val="002060"/>
                </a:solidFill>
                <a:latin typeface="Segoe Print" panose="02000600000000000000" pitchFamily="2" charset="0"/>
              </a:rPr>
              <a:t> </a:t>
            </a:r>
          </a:p>
          <a:p>
            <a:br>
              <a:rPr lang="en-GB" sz="1600" dirty="0">
                <a:solidFill>
                  <a:srgbClr val="002060"/>
                </a:solidFill>
                <a:latin typeface="Segoe Print" panose="02000600000000000000" pitchFamily="2" charset="0"/>
              </a:rPr>
            </a:br>
            <a:r>
              <a:rPr lang="en-GB" sz="1600" dirty="0">
                <a:solidFill>
                  <a:srgbClr val="002060"/>
                </a:solidFill>
                <a:latin typeface="Segoe Print" panose="02000600000000000000" pitchFamily="2" charset="0"/>
              </a:rPr>
              <a:t>[copycat, imitator]</a:t>
            </a:r>
          </a:p>
        </p:txBody>
      </p:sp>
    </p:spTree>
    <p:extLst>
      <p:ext uri="{BB962C8B-B14F-4D97-AF65-F5344CB8AC3E}">
        <p14:creationId xmlns:p14="http://schemas.microsoft.com/office/powerpoint/2010/main" val="1412446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2715342" cy="459765"/>
          </a:xfrm>
        </p:spPr>
        <p:txBody>
          <a:bodyPr>
            <a:normAutofit/>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32154" y="563369"/>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729525" y="906370"/>
            <a:ext cx="0" cy="5440792"/>
          </a:xfrm>
          <a:prstGeom prst="line">
            <a:avLst/>
          </a:prstGeom>
          <a:noFill/>
          <a:ln w="28575" cap="flat" cmpd="sng" algn="ctr">
            <a:solidFill>
              <a:srgbClr val="002060"/>
            </a:solidFill>
            <a:prstDash val="solid"/>
          </a:ln>
          <a:effectLst/>
        </p:spPr>
      </p:cxnSp>
      <p:grpSp>
        <p:nvGrpSpPr>
          <p:cNvPr id="20" name="Group 19">
            <a:extLst>
              <a:ext uri="{FF2B5EF4-FFF2-40B4-BE49-F238E27FC236}">
                <a16:creationId xmlns:a16="http://schemas.microsoft.com/office/drawing/2014/main" id="{52CA05A1-7455-0C5B-2223-EDEFDE05E432}"/>
              </a:ext>
            </a:extLst>
          </p:cNvPr>
          <p:cNvGrpSpPr/>
          <p:nvPr/>
        </p:nvGrpSpPr>
        <p:grpSpPr>
          <a:xfrm>
            <a:off x="1123440" y="792939"/>
            <a:ext cx="1051189" cy="479324"/>
            <a:chOff x="8175220" y="2196772"/>
            <a:chExt cx="2966869" cy="1631005"/>
          </a:xfrm>
        </p:grpSpPr>
        <p:sp>
          <p:nvSpPr>
            <p:cNvPr id="28" name="Oval Callout 13">
              <a:extLst>
                <a:ext uri="{FF2B5EF4-FFF2-40B4-BE49-F238E27FC236}">
                  <a16:creationId xmlns:a16="http://schemas.microsoft.com/office/drawing/2014/main" id="{249C09E9-8DF6-A41F-28DE-3AAF845812D9}"/>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4F3D94A-ABE4-719C-3933-B60486B6F17C}"/>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graphicFrame>
        <p:nvGraphicFramePr>
          <p:cNvPr id="4" name="Table 16">
            <a:extLst>
              <a:ext uri="{FF2B5EF4-FFF2-40B4-BE49-F238E27FC236}">
                <a16:creationId xmlns:a16="http://schemas.microsoft.com/office/drawing/2014/main" id="{683E28E4-9F98-4197-8CCA-3E4D7B3A9333}"/>
              </a:ext>
            </a:extLst>
          </p:cNvPr>
          <p:cNvGraphicFramePr>
            <a:graphicFrameLocks noGrp="1"/>
          </p:cNvGraphicFramePr>
          <p:nvPr/>
        </p:nvGraphicFramePr>
        <p:xfrm>
          <a:off x="107884" y="1477769"/>
          <a:ext cx="5231514" cy="5212080"/>
        </p:xfrm>
        <a:graphic>
          <a:graphicData uri="http://schemas.openxmlformats.org/drawingml/2006/table">
            <a:tbl>
              <a:tblPr firstRow="1" bandRow="1">
                <a:tableStyleId>{5940675A-B579-460E-94D1-54222C63F5DA}</a:tableStyleId>
              </a:tblPr>
              <a:tblGrid>
                <a:gridCol w="446672">
                  <a:extLst>
                    <a:ext uri="{9D8B030D-6E8A-4147-A177-3AD203B41FA5}">
                      <a16:colId xmlns:a16="http://schemas.microsoft.com/office/drawing/2014/main" val="33465338"/>
                    </a:ext>
                  </a:extLst>
                </a:gridCol>
                <a:gridCol w="4784842">
                  <a:extLst>
                    <a:ext uri="{9D8B030D-6E8A-4147-A177-3AD203B41FA5}">
                      <a16:colId xmlns:a16="http://schemas.microsoft.com/office/drawing/2014/main" val="3754867228"/>
                    </a:ext>
                  </a:extLst>
                </a:gridCol>
              </a:tblGrid>
              <a:tr h="418495">
                <a:tc>
                  <a:txBody>
                    <a:bodyPr/>
                    <a:lstStyle/>
                    <a:p>
                      <a:pPr algn="ctr"/>
                      <a:r>
                        <a:rPr lang="en-GB" sz="16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6522473"/>
                  </a:ext>
                </a:extLst>
              </a:tr>
              <a:tr h="418495">
                <a:tc>
                  <a:txBody>
                    <a:bodyPr/>
                    <a:lstStyle/>
                    <a:p>
                      <a:pPr algn="ctr"/>
                      <a:r>
                        <a:rPr lang="en-GB" sz="16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read?</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reading?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52702844"/>
                  </a:ext>
                </a:extLst>
              </a:tr>
              <a:tr h="418495">
                <a:tc>
                  <a:txBody>
                    <a:bodyPr/>
                    <a:lstStyle/>
                    <a:p>
                      <a:pPr algn="ctr"/>
                      <a:r>
                        <a:rPr lang="en-GB" sz="16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dirty="0">
                          <a:solidFill>
                            <a:srgbClr val="002060"/>
                          </a:solidFill>
                          <a:latin typeface="Century Gothic" panose="020B0502020202020204" pitchFamily="34" charset="0"/>
                        </a:rPr>
                        <a:t>Do you (all) forget?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forgetting?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939323"/>
                  </a:ext>
                </a:extLst>
              </a:tr>
              <a:tr h="272931">
                <a:tc>
                  <a:txBody>
                    <a:bodyPr/>
                    <a:lstStyle/>
                    <a:p>
                      <a:pPr algn="ctr"/>
                      <a:r>
                        <a:rPr lang="en-GB" sz="16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give?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giving?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1373961"/>
                  </a:ext>
                </a:extLst>
              </a:tr>
              <a:tr h="272931">
                <a:tc>
                  <a:txBody>
                    <a:bodyPr/>
                    <a:lstStyle/>
                    <a:p>
                      <a:pPr algn="ctr"/>
                      <a:r>
                        <a:rPr lang="en-GB" sz="16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8670828"/>
                  </a:ext>
                </a:extLst>
              </a:tr>
              <a:tr h="272931">
                <a:tc>
                  <a:txBody>
                    <a:bodyPr/>
                    <a:lstStyle/>
                    <a:p>
                      <a:pPr algn="ctr"/>
                      <a:r>
                        <a:rPr lang="en-GB" sz="1600" b="1"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speak?</a:t>
                      </a:r>
                    </a:p>
                    <a:p>
                      <a:r>
                        <a:rPr lang="en-GB" sz="1600" dirty="0">
                          <a:solidFill>
                            <a:srgbClr val="002060"/>
                          </a:solidFill>
                          <a:latin typeface="Century Gothic" panose="020B0502020202020204" pitchFamily="34" charset="0"/>
                        </a:rPr>
                        <a:t>Are you (all) speaking?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9519160"/>
                  </a:ext>
                </a:extLst>
              </a:tr>
              <a:tr h="272931">
                <a:tc>
                  <a:txBody>
                    <a:bodyPr/>
                    <a:lstStyle/>
                    <a:p>
                      <a:pPr algn="ctr"/>
                      <a:r>
                        <a:rPr lang="en-GB" sz="1600" b="1" dirty="0">
                          <a:solidFill>
                            <a:srgbClr val="002060"/>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forget?</a:t>
                      </a:r>
                    </a:p>
                    <a:p>
                      <a:r>
                        <a:rPr lang="en-GB" sz="1600" dirty="0">
                          <a:solidFill>
                            <a:srgbClr val="002060"/>
                          </a:solidFill>
                          <a:latin typeface="Century Gothic" panose="020B0502020202020204" pitchFamily="34" charset="0"/>
                        </a:rPr>
                        <a:t>Are you forgetting?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3281037"/>
                  </a:ext>
                </a:extLst>
              </a:tr>
              <a:tr h="272931">
                <a:tc>
                  <a:txBody>
                    <a:bodyPr/>
                    <a:lstStyle/>
                    <a:p>
                      <a:pPr algn="ctr"/>
                      <a:r>
                        <a:rPr lang="en-GB" sz="1600" b="1" dirty="0">
                          <a:solidFill>
                            <a:srgbClr val="002060"/>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97220352"/>
                  </a:ext>
                </a:extLst>
              </a:tr>
              <a:tr h="272931">
                <a:tc>
                  <a:txBody>
                    <a:bodyPr/>
                    <a:lstStyle/>
                    <a:p>
                      <a:pPr algn="ctr"/>
                      <a:r>
                        <a:rPr lang="en-GB" sz="1600" b="1" dirty="0">
                          <a:solidFill>
                            <a:srgbClr val="002060"/>
                          </a:solidFill>
                          <a:latin typeface="Century Gothic" panose="020B0502020202020204" pitchFamily="34" charset="0"/>
                        </a:rPr>
                        <a:t>9</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36036926"/>
                  </a:ext>
                </a:extLst>
              </a:tr>
            </a:tbl>
          </a:graphicData>
        </a:graphic>
      </p:graphicFrame>
      <p:sp>
        <p:nvSpPr>
          <p:cNvPr id="40" name="TextBox 39">
            <a:extLst>
              <a:ext uri="{FF2B5EF4-FFF2-40B4-BE49-F238E27FC236}">
                <a16:creationId xmlns:a16="http://schemas.microsoft.com/office/drawing/2014/main" id="{719C52F2-EF3A-454B-B156-70399F263F00}"/>
              </a:ext>
            </a:extLst>
          </p:cNvPr>
          <p:cNvSpPr txBox="1"/>
          <p:nvPr/>
        </p:nvSpPr>
        <p:spPr>
          <a:xfrm>
            <a:off x="2283536" y="723541"/>
            <a:ext cx="191451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Round 1</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TextBox 40">
            <a:extLst>
              <a:ext uri="{FF2B5EF4-FFF2-40B4-BE49-F238E27FC236}">
                <a16:creationId xmlns:a16="http://schemas.microsoft.com/office/drawing/2014/main" id="{5A0A1332-1C29-41A7-9D58-45B58B342D39}"/>
              </a:ext>
            </a:extLst>
          </p:cNvPr>
          <p:cNvSpPr txBox="1"/>
          <p:nvPr/>
        </p:nvSpPr>
        <p:spPr>
          <a:xfrm>
            <a:off x="8506300" y="710874"/>
            <a:ext cx="191451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Round 2</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42" name="Group 41">
            <a:extLst>
              <a:ext uri="{FF2B5EF4-FFF2-40B4-BE49-F238E27FC236}">
                <a16:creationId xmlns:a16="http://schemas.microsoft.com/office/drawing/2014/main" id="{2B7C239C-E181-44C7-86D1-2977A13EB5AE}"/>
              </a:ext>
            </a:extLst>
          </p:cNvPr>
          <p:cNvGrpSpPr/>
          <p:nvPr/>
        </p:nvGrpSpPr>
        <p:grpSpPr>
          <a:xfrm>
            <a:off x="6119653" y="606971"/>
            <a:ext cx="914400" cy="914400"/>
            <a:chOff x="1313307" y="1338805"/>
            <a:chExt cx="914400" cy="914400"/>
          </a:xfrm>
        </p:grpSpPr>
        <p:pic>
          <p:nvPicPr>
            <p:cNvPr id="43" name="Graphic 42" descr="User">
              <a:extLst>
                <a:ext uri="{FF2B5EF4-FFF2-40B4-BE49-F238E27FC236}">
                  <a16:creationId xmlns:a16="http://schemas.microsoft.com/office/drawing/2014/main" id="{1DE74C7E-71E5-4F5F-B7F7-8EEC09C750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3307" y="1338805"/>
              <a:ext cx="914400" cy="914400"/>
            </a:xfrm>
            <a:prstGeom prst="rect">
              <a:avLst/>
            </a:prstGeom>
          </p:spPr>
        </p:pic>
        <p:sp>
          <p:nvSpPr>
            <p:cNvPr id="44" name="TextBox 43">
              <a:extLst>
                <a:ext uri="{FF2B5EF4-FFF2-40B4-BE49-F238E27FC236}">
                  <a16:creationId xmlns:a16="http://schemas.microsoft.com/office/drawing/2014/main" id="{EE9DEA88-72EE-4D25-BE9F-25ECFBF39C82}"/>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grpSp>
        <p:nvGrpSpPr>
          <p:cNvPr id="22" name="Group 21">
            <a:extLst>
              <a:ext uri="{FF2B5EF4-FFF2-40B4-BE49-F238E27FC236}">
                <a16:creationId xmlns:a16="http://schemas.microsoft.com/office/drawing/2014/main" id="{F325B88A-571B-486B-8847-6686A2F5E7C3}"/>
              </a:ext>
            </a:extLst>
          </p:cNvPr>
          <p:cNvGrpSpPr/>
          <p:nvPr/>
        </p:nvGrpSpPr>
        <p:grpSpPr>
          <a:xfrm>
            <a:off x="7347728" y="904480"/>
            <a:ext cx="1051189" cy="479324"/>
            <a:chOff x="8175220" y="2196772"/>
            <a:chExt cx="2966869" cy="1631005"/>
          </a:xfrm>
        </p:grpSpPr>
        <p:sp>
          <p:nvSpPr>
            <p:cNvPr id="23" name="Oval Callout 13">
              <a:extLst>
                <a:ext uri="{FF2B5EF4-FFF2-40B4-BE49-F238E27FC236}">
                  <a16:creationId xmlns:a16="http://schemas.microsoft.com/office/drawing/2014/main" id="{1278A38B-9E0C-4876-8438-821E8D70EF47}"/>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B8BE9A3E-6830-4CDC-8762-673F7BFD9648}"/>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25" name="Title 1">
            <a:extLst>
              <a:ext uri="{FF2B5EF4-FFF2-40B4-BE49-F238E27FC236}">
                <a16:creationId xmlns:a16="http://schemas.microsoft.com/office/drawing/2014/main" id="{5C80613C-64E0-458D-B61D-9ED120AE733A}"/>
              </a:ext>
            </a:extLst>
          </p:cNvPr>
          <p:cNvSpPr txBox="1">
            <a:spLocks/>
          </p:cNvSpPr>
          <p:nvPr/>
        </p:nvSpPr>
        <p:spPr>
          <a:xfrm>
            <a:off x="6370434" y="128500"/>
            <a:ext cx="2715342" cy="459765"/>
          </a:xfrm>
          <a:prstGeom prst="rect">
            <a:avLst/>
          </a:prstGeom>
          <a:no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a:solidFill>
                  <a:srgbClr val="002060"/>
                </a:solidFill>
                <a:latin typeface="Century Gothic" panose="020B0502020202020204" pitchFamily="34" charset="0"/>
                <a:cs typeface="Arial"/>
                <a:sym typeface="Arial"/>
              </a:rPr>
              <a:t>Follow up 4</a:t>
            </a:r>
            <a:endParaRPr lang="en-GB" sz="3200" kern="0" dirty="0"/>
          </a:p>
        </p:txBody>
      </p:sp>
      <p:sp>
        <p:nvSpPr>
          <p:cNvPr id="26" name="Google Shape;167;p2">
            <a:extLst>
              <a:ext uri="{FF2B5EF4-FFF2-40B4-BE49-F238E27FC236}">
                <a16:creationId xmlns:a16="http://schemas.microsoft.com/office/drawing/2014/main" id="{5DE7407D-0CFE-4676-9F20-3A5A17A2444D}"/>
              </a:ext>
            </a:extLst>
          </p:cNvPr>
          <p:cNvSpPr/>
          <p:nvPr/>
        </p:nvSpPr>
        <p:spPr>
          <a:xfrm>
            <a:off x="5829643" y="9912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0" name="Table 16">
            <a:extLst>
              <a:ext uri="{FF2B5EF4-FFF2-40B4-BE49-F238E27FC236}">
                <a16:creationId xmlns:a16="http://schemas.microsoft.com/office/drawing/2014/main" id="{BE87C5A3-C732-4335-B90D-3DB5240646CA}"/>
              </a:ext>
            </a:extLst>
          </p:cNvPr>
          <p:cNvGraphicFramePr>
            <a:graphicFrameLocks noGrp="1"/>
          </p:cNvGraphicFramePr>
          <p:nvPr/>
        </p:nvGraphicFramePr>
        <p:xfrm>
          <a:off x="6090328" y="1488657"/>
          <a:ext cx="5231514" cy="5212080"/>
        </p:xfrm>
        <a:graphic>
          <a:graphicData uri="http://schemas.openxmlformats.org/drawingml/2006/table">
            <a:tbl>
              <a:tblPr firstRow="1" bandRow="1">
                <a:tableStyleId>{5940675A-B579-460E-94D1-54222C63F5DA}</a:tableStyleId>
              </a:tblPr>
              <a:tblGrid>
                <a:gridCol w="446672">
                  <a:extLst>
                    <a:ext uri="{9D8B030D-6E8A-4147-A177-3AD203B41FA5}">
                      <a16:colId xmlns:a16="http://schemas.microsoft.com/office/drawing/2014/main" val="33465338"/>
                    </a:ext>
                  </a:extLst>
                </a:gridCol>
                <a:gridCol w="4784842">
                  <a:extLst>
                    <a:ext uri="{9D8B030D-6E8A-4147-A177-3AD203B41FA5}">
                      <a16:colId xmlns:a16="http://schemas.microsoft.com/office/drawing/2014/main" val="3754867228"/>
                    </a:ext>
                  </a:extLst>
                </a:gridCol>
              </a:tblGrid>
              <a:tr h="418495">
                <a:tc>
                  <a:txBody>
                    <a:bodyPr/>
                    <a:lstStyle/>
                    <a:p>
                      <a:pPr algn="ctr"/>
                      <a:r>
                        <a:rPr lang="en-GB" sz="16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6522473"/>
                  </a:ext>
                </a:extLst>
              </a:tr>
              <a:tr h="418495">
                <a:tc>
                  <a:txBody>
                    <a:bodyPr/>
                    <a:lstStyle/>
                    <a:p>
                      <a:pPr algn="ctr"/>
                      <a:r>
                        <a:rPr lang="en-GB" sz="16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read?</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reading?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52702844"/>
                  </a:ext>
                </a:extLst>
              </a:tr>
              <a:tr h="418495">
                <a:tc>
                  <a:txBody>
                    <a:bodyPr/>
                    <a:lstStyle/>
                    <a:p>
                      <a:pPr algn="ctr"/>
                      <a:r>
                        <a:rPr lang="en-GB" sz="16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dirty="0">
                          <a:solidFill>
                            <a:srgbClr val="002060"/>
                          </a:solidFill>
                          <a:latin typeface="Century Gothic" panose="020B0502020202020204" pitchFamily="34" charset="0"/>
                        </a:rPr>
                        <a:t>Do you forget?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forgetting?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939323"/>
                  </a:ext>
                </a:extLst>
              </a:tr>
              <a:tr h="272931">
                <a:tc>
                  <a:txBody>
                    <a:bodyPr/>
                    <a:lstStyle/>
                    <a:p>
                      <a:pPr algn="ctr"/>
                      <a:r>
                        <a:rPr lang="en-GB" sz="16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give?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giving?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1373961"/>
                  </a:ext>
                </a:extLst>
              </a:tr>
              <a:tr h="272931">
                <a:tc>
                  <a:txBody>
                    <a:bodyPr/>
                    <a:lstStyle/>
                    <a:p>
                      <a:pPr algn="ctr"/>
                      <a:r>
                        <a:rPr lang="en-GB" sz="16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8670828"/>
                  </a:ext>
                </a:extLst>
              </a:tr>
              <a:tr h="272931">
                <a:tc>
                  <a:txBody>
                    <a:bodyPr/>
                    <a:lstStyle/>
                    <a:p>
                      <a:pPr algn="ctr"/>
                      <a:r>
                        <a:rPr lang="en-GB" sz="1600" b="1"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speak?</a:t>
                      </a:r>
                    </a:p>
                    <a:p>
                      <a:r>
                        <a:rPr lang="en-GB" sz="1600" dirty="0">
                          <a:solidFill>
                            <a:srgbClr val="002060"/>
                          </a:solidFill>
                          <a:latin typeface="Century Gothic" panose="020B0502020202020204" pitchFamily="34" charset="0"/>
                        </a:rPr>
                        <a:t>Are you speaking?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9519160"/>
                  </a:ext>
                </a:extLst>
              </a:tr>
              <a:tr h="272931">
                <a:tc>
                  <a:txBody>
                    <a:bodyPr/>
                    <a:lstStyle/>
                    <a:p>
                      <a:pPr algn="ctr"/>
                      <a:r>
                        <a:rPr lang="en-GB" sz="1600" b="1" dirty="0">
                          <a:solidFill>
                            <a:srgbClr val="002060"/>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forget?</a:t>
                      </a:r>
                    </a:p>
                    <a:p>
                      <a:r>
                        <a:rPr lang="en-GB" sz="1600" dirty="0">
                          <a:solidFill>
                            <a:srgbClr val="002060"/>
                          </a:solidFill>
                          <a:latin typeface="Century Gothic" panose="020B0502020202020204" pitchFamily="34" charset="0"/>
                        </a:rPr>
                        <a:t>Are you (all) forgetting?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3281037"/>
                  </a:ext>
                </a:extLst>
              </a:tr>
              <a:tr h="272931">
                <a:tc>
                  <a:txBody>
                    <a:bodyPr/>
                    <a:lstStyle/>
                    <a:p>
                      <a:pPr algn="ctr"/>
                      <a:r>
                        <a:rPr lang="en-GB" sz="1600" b="1" dirty="0">
                          <a:solidFill>
                            <a:srgbClr val="002060"/>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97220352"/>
                  </a:ext>
                </a:extLst>
              </a:tr>
              <a:tr h="272931">
                <a:tc>
                  <a:txBody>
                    <a:bodyPr/>
                    <a:lstStyle/>
                    <a:p>
                      <a:pPr algn="ctr"/>
                      <a:r>
                        <a:rPr lang="en-GB" sz="1600" b="1" dirty="0">
                          <a:solidFill>
                            <a:srgbClr val="002060"/>
                          </a:solidFill>
                          <a:latin typeface="Century Gothic" panose="020B0502020202020204" pitchFamily="34" charset="0"/>
                        </a:rPr>
                        <a:t>9</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36036926"/>
                  </a:ext>
                </a:extLst>
              </a:tr>
            </a:tbl>
          </a:graphicData>
        </a:graphic>
      </p:graphicFrame>
    </p:spTree>
    <p:extLst>
      <p:ext uri="{BB962C8B-B14F-4D97-AF65-F5344CB8AC3E}">
        <p14:creationId xmlns:p14="http://schemas.microsoft.com/office/powerpoint/2010/main" val="1595476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258889635"/>
              </p:ext>
            </p:extLst>
          </p:nvPr>
        </p:nvGraphicFramePr>
        <p:xfrm>
          <a:off x="571394" y="644081"/>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a:rPr>
                        <a:t>mögen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d</a:t>
                      </a:r>
                      <a:r>
                        <a:rPr lang="en-GB" sz="2400" b="1" dirty="0">
                          <a:solidFill>
                            <a:srgbClr val="002060"/>
                          </a:solidFill>
                          <a:latin typeface="Century Gothic"/>
                        </a:rPr>
                        <a:t>u </a:t>
                      </a:r>
                      <a:r>
                        <a:rPr lang="en-GB" sz="2400" b="1" dirty="0" err="1">
                          <a:solidFill>
                            <a:srgbClr val="002060"/>
                          </a:solidFill>
                          <a:latin typeface="Century Gothic"/>
                        </a:rPr>
                        <a:t>magst</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er/</a:t>
                      </a:r>
                      <a:r>
                        <a:rPr lang="en-US" sz="2400" b="1" dirty="0" err="1">
                          <a:solidFill>
                            <a:srgbClr val="002060"/>
                          </a:solidFill>
                          <a:latin typeface="Century Gothic"/>
                        </a:rPr>
                        <a:t>sie</a:t>
                      </a:r>
                      <a:r>
                        <a:rPr lang="en-US" sz="2400" b="1" dirty="0">
                          <a:solidFill>
                            <a:srgbClr val="002060"/>
                          </a:solidFill>
                          <a:latin typeface="Century Gothic"/>
                        </a:rPr>
                        <a:t>/es mag</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der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das Glas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die Gläser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das Essen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viele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alle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die Kunst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das Eis</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alles</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a:rPr>
                        <a:t>sehen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a:rPr>
                        <a:t>nicht</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nichts</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vergessen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viel</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immer</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die </a:t>
                      </a:r>
                      <a:r>
                        <a:rPr lang="en-US" sz="2400" b="1" dirty="0" err="1">
                          <a:solidFill>
                            <a:srgbClr val="002060"/>
                          </a:solidFill>
                          <a:latin typeface="Century Gothic"/>
                        </a:rPr>
                        <a:t>Sprache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das </a:t>
                      </a:r>
                      <a:r>
                        <a:rPr lang="en-GB" sz="2400" b="1" dirty="0" err="1">
                          <a:solidFill>
                            <a:srgbClr val="002060"/>
                          </a:solidFill>
                          <a:latin typeface="Century Gothic"/>
                        </a:rPr>
                        <a:t>Wochenende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jetzt</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6661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077257550"/>
              </p:ext>
            </p:extLst>
          </p:nvPr>
        </p:nvGraphicFramePr>
        <p:xfrm>
          <a:off x="542663" y="723963"/>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glass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glasses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he/she/it likes</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to like, liking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you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200" b="1" dirty="0">
                          <a:solidFill>
                            <a:srgbClr val="002060"/>
                          </a:solidFill>
                          <a:latin typeface="Century Gothic"/>
                        </a:rPr>
                        <a:t>(the)</a:t>
                      </a:r>
                      <a:r>
                        <a:rPr lang="en-US" sz="2200" b="1" baseline="0" dirty="0">
                          <a:solidFill>
                            <a:srgbClr val="002060"/>
                          </a:solidFill>
                          <a:latin typeface="Century Gothic"/>
                        </a:rPr>
                        <a:t> i</a:t>
                      </a:r>
                      <a:r>
                        <a:rPr lang="en-US" sz="2200" b="1" dirty="0">
                          <a:solidFill>
                            <a:srgbClr val="002060"/>
                          </a:solidFill>
                          <a:latin typeface="Century Gothic"/>
                        </a:rPr>
                        <a:t>ce</a:t>
                      </a:r>
                      <a:r>
                        <a:rPr lang="en-US" sz="2200" b="1" baseline="0" dirty="0">
                          <a:solidFill>
                            <a:srgbClr val="002060"/>
                          </a:solidFill>
                          <a:latin typeface="Century Gothic"/>
                        </a:rPr>
                        <a:t> </a:t>
                      </a:r>
                      <a:r>
                        <a:rPr lang="en-US" sz="2200" b="1" dirty="0">
                          <a:solidFill>
                            <a:srgbClr val="002060"/>
                          </a:solidFill>
                          <a:latin typeface="Century Gothic"/>
                        </a:rPr>
                        <a:t>cream</a:t>
                      </a:r>
                      <a:endParaRPr lang="en-GB" sz="2200" b="1">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a:t>
                      </a:r>
                      <a:r>
                        <a:rPr lang="en-GB" sz="2400" b="1" baseline="0" dirty="0">
                          <a:solidFill>
                            <a:srgbClr val="002060"/>
                          </a:solidFill>
                          <a:latin typeface="Century Gothic"/>
                        </a:rPr>
                        <a:t> food</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(the) art</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everything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all (of the)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many, a lot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a lot, much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200" b="1" dirty="0">
                          <a:solidFill>
                            <a:srgbClr val="002060"/>
                          </a:solidFill>
                          <a:latin typeface="Century Gothic"/>
                        </a:rPr>
                        <a:t>(the) language</a:t>
                      </a:r>
                      <a:endParaRPr lang="en-GB" sz="22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a:rPr>
                        <a:t>(the) weekend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always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to see, seeing</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a:rPr>
                        <a:t>to forget, forgetting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nothing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3791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11_2.1.wav"/>
            </a:hlinkClick>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r>
              <a:rPr lang="en-GB" sz="8000" dirty="0">
                <a:solidFill>
                  <a:srgbClr val="002060"/>
                </a:solidFill>
              </a:rPr>
              <a:t>soft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pic>
        <p:nvPicPr>
          <p:cNvPr id="9" name="Picture 8" descr="Logo&#10;&#10;Description automatically generated">
            <a:extLst>
              <a:ext uri="{FF2B5EF4-FFF2-40B4-BE49-F238E27FC236}">
                <a16:creationId xmlns:a16="http://schemas.microsoft.com/office/drawing/2014/main" id="{B6D68101-D645-6A2E-F1B5-C703424BD0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808" y="2584796"/>
            <a:ext cx="2572368" cy="677266"/>
          </a:xfrm>
          <a:prstGeom prst="rect">
            <a:avLst/>
          </a:prstGeom>
        </p:spPr>
      </p:pic>
      <p:pic>
        <p:nvPicPr>
          <p:cNvPr id="10" name="Picture 9" descr="Icon&#10;&#10;Description automatically generated">
            <a:extLst>
              <a:ext uri="{FF2B5EF4-FFF2-40B4-BE49-F238E27FC236}">
                <a16:creationId xmlns:a16="http://schemas.microsoft.com/office/drawing/2014/main" id="{45DF0756-3E03-F5D2-DDFB-AEBF433C91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6136" y="2440274"/>
            <a:ext cx="1585097" cy="1066892"/>
          </a:xfrm>
          <a:prstGeom prst="rect">
            <a:avLst/>
          </a:prstGeom>
        </p:spPr>
      </p:pic>
      <p:pic>
        <p:nvPicPr>
          <p:cNvPr id="11" name="Picture 10" descr="A group of children's faces&#10;&#10;Description automatically generated with low confidence">
            <a:extLst>
              <a:ext uri="{FF2B5EF4-FFF2-40B4-BE49-F238E27FC236}">
                <a16:creationId xmlns:a16="http://schemas.microsoft.com/office/drawing/2014/main" id="{0CFF70D8-EA68-3CF1-E03A-94522C5D1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1165" y="2104210"/>
            <a:ext cx="2385192" cy="1637423"/>
          </a:xfrm>
          <a:prstGeom prst="rect">
            <a:avLst/>
          </a:prstGeom>
        </p:spPr>
      </p:pic>
      <p:sp>
        <p:nvSpPr>
          <p:cNvPr id="12" name="CustomShape 2">
            <a:extLst>
              <a:ext uri="{FF2B5EF4-FFF2-40B4-BE49-F238E27FC236}">
                <a16:creationId xmlns:a16="http://schemas.microsoft.com/office/drawing/2014/main" id="{5FF743AF-C745-FFFF-3925-30D051C50AD4}"/>
              </a:ext>
            </a:extLst>
          </p:cNvPr>
          <p:cNvSpPr/>
          <p:nvPr/>
        </p:nvSpPr>
        <p:spPr>
          <a:xfrm>
            <a:off x="817808" y="3429000"/>
            <a:ext cx="257236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leicht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sprechen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0767711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1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11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a:solidFill>
                  <a:srgbClr val="002060"/>
                </a:solidFill>
                <a:latin typeface="Century Gothic" panose="020B0502020202020204" pitchFamily="34" charset="0"/>
              </a:rPr>
              <a:t>Buch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11_4.1.wav"/>
            </a:hlinkClick>
            <a:extLst>
              <a:ext uri="{FF2B5EF4-FFF2-40B4-BE49-F238E27FC236}">
                <a16:creationId xmlns:a16="http://schemas.microsoft.com/office/drawing/2014/main" id="{6DC42178-501A-44BF-9149-1C679CF37202}"/>
              </a:ext>
            </a:extLst>
          </p:cNvPr>
          <p:cNvSpPr txBox="1"/>
          <p:nvPr/>
        </p:nvSpPr>
        <p:spPr>
          <a:xfrm>
            <a:off x="171611" y="0"/>
            <a:ext cx="5043303" cy="1323439"/>
          </a:xfrm>
          <a:prstGeom prst="rect">
            <a:avLst/>
          </a:prstGeom>
          <a:noFill/>
        </p:spPr>
        <p:txBody>
          <a:bodyPr wrap="square" rtlCol="0">
            <a:spAutoFit/>
          </a:bodyPr>
          <a:lstStyle/>
          <a:p>
            <a:r>
              <a:rPr lang="en-GB" sz="8000" dirty="0">
                <a:solidFill>
                  <a:srgbClr val="002060"/>
                </a:solidFill>
              </a:rPr>
              <a:t>hard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4" name="Picture 3" descr="A picture containing icon&#10;&#10;Description automatically generated">
            <a:extLst>
              <a:ext uri="{FF2B5EF4-FFF2-40B4-BE49-F238E27FC236}">
                <a16:creationId xmlns:a16="http://schemas.microsoft.com/office/drawing/2014/main" id="{15A52904-0C0A-447A-A380-1243C4361E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4404" y="2222960"/>
            <a:ext cx="1596412" cy="1206039"/>
          </a:xfrm>
          <a:prstGeom prst="rect">
            <a:avLst/>
          </a:prstGeom>
        </p:spPr>
      </p:pic>
    </p:spTree>
    <p:extLst>
      <p:ext uri="{BB962C8B-B14F-4D97-AF65-F5344CB8AC3E}">
        <p14:creationId xmlns:p14="http://schemas.microsoft.com/office/powerpoint/2010/main" val="8057630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11_4.1.wav"/>
            </a:hlinkClick>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r>
              <a:rPr lang="en-GB" sz="8000" dirty="0">
                <a:solidFill>
                  <a:srgbClr val="002060"/>
                </a:solidFill>
              </a:rPr>
              <a:t>hard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Buch</a:t>
            </a:r>
          </a:p>
        </p:txBody>
      </p:sp>
      <p:sp>
        <p:nvSpPr>
          <p:cNvPr id="12" name="CustomShape 2">
            <a:extLst>
              <a:ext uri="{FF2B5EF4-FFF2-40B4-BE49-F238E27FC236}">
                <a16:creationId xmlns:a16="http://schemas.microsoft.com/office/drawing/2014/main" id="{5FF743AF-C745-FFFF-3925-30D051C50AD4}"/>
              </a:ext>
            </a:extLst>
          </p:cNvPr>
          <p:cNvSpPr/>
          <p:nvPr/>
        </p:nvSpPr>
        <p:spPr>
          <a:xfrm>
            <a:off x="490282" y="3429000"/>
            <a:ext cx="339158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Woche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machen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5" name="Picture 14" descr="A picture containing icon&#10;&#10;Description automatically generated">
            <a:extLst>
              <a:ext uri="{FF2B5EF4-FFF2-40B4-BE49-F238E27FC236}">
                <a16:creationId xmlns:a16="http://schemas.microsoft.com/office/drawing/2014/main" id="{CEC71B16-BF56-3A1B-C2A3-7FF1AE6EC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3654" y="2222961"/>
            <a:ext cx="1596412" cy="1206039"/>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20AE0B50-939A-8FAC-78E6-CE5DC27E0F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8681" y="2111147"/>
            <a:ext cx="1447845" cy="131785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E84692A-CFC9-8280-B6E4-FD5312B987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5675" y="2515204"/>
            <a:ext cx="3461166" cy="712593"/>
          </a:xfrm>
          <a:prstGeom prst="rect">
            <a:avLst/>
          </a:prstGeom>
        </p:spPr>
      </p:pic>
      <p:sp>
        <p:nvSpPr>
          <p:cNvPr id="2" name="Speech Bubble: Rectangle with Corners Rounded 46">
            <a:extLst>
              <a:ext uri="{FF2B5EF4-FFF2-40B4-BE49-F238E27FC236}">
                <a16:creationId xmlns:a16="http://schemas.microsoft.com/office/drawing/2014/main" id="{63045237-1990-4F97-0A84-A6C706D24E42}"/>
              </a:ext>
            </a:extLst>
          </p:cNvPr>
          <p:cNvSpPr/>
          <p:nvPr/>
        </p:nvSpPr>
        <p:spPr>
          <a:xfrm>
            <a:off x="8315675" y="5341835"/>
            <a:ext cx="3098589" cy="1164545"/>
          </a:xfrm>
          <a:prstGeom prst="wedgeRoundRectCallout">
            <a:avLst>
              <a:gd name="adj1" fmla="val -47632"/>
              <a:gd name="adj2" fmla="val -7235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We usually use a hard</a:t>
            </a:r>
            <a:r>
              <a:rPr kumimoji="0" lang="en-GB" sz="1800" b="0" i="0" u="none" strike="noStrike" kern="1200" cap="none" spc="0" normalizeH="0" noProof="0" dirty="0">
                <a:ln>
                  <a:noFill/>
                </a:ln>
                <a:solidFill>
                  <a:prstClr val="white"/>
                </a:solidFill>
                <a:effectLst/>
                <a:uLnTx/>
                <a:uFillTx/>
                <a:latin typeface="Arial"/>
              </a:rPr>
              <a:t> ‘</a:t>
            </a:r>
            <a:r>
              <a:rPr kumimoji="0" lang="en-GB" sz="1800" b="0" i="0" u="none" strike="noStrike" kern="1200" cap="none" spc="0" normalizeH="0" noProof="0" dirty="0" err="1">
                <a:ln>
                  <a:noFill/>
                </a:ln>
                <a:solidFill>
                  <a:prstClr val="white"/>
                </a:solidFill>
                <a:effectLst/>
                <a:uLnTx/>
                <a:uFillTx/>
                <a:latin typeface="Arial"/>
              </a:rPr>
              <a:t>ch</a:t>
            </a:r>
            <a:r>
              <a:rPr lang="en-GB" dirty="0">
                <a:solidFill>
                  <a:prstClr val="white"/>
                </a:solidFill>
                <a:latin typeface="Arial"/>
              </a:rPr>
              <a:t>’ sound when the ‘</a:t>
            </a:r>
            <a:r>
              <a:rPr lang="en-GB" dirty="0" err="1">
                <a:solidFill>
                  <a:prstClr val="white"/>
                </a:solidFill>
                <a:latin typeface="Arial"/>
              </a:rPr>
              <a:t>ch</a:t>
            </a:r>
            <a:r>
              <a:rPr lang="en-GB" dirty="0">
                <a:solidFill>
                  <a:prstClr val="white"/>
                </a:solidFill>
                <a:latin typeface="Arial"/>
              </a:rPr>
              <a:t>’ follows an ‘a’, ‘o’ or ‘u’.</a:t>
            </a:r>
            <a:endParaRPr kumimoji="0" lang="en-GB" sz="18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81928483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1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11_4.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descr="Teacher">
            <a:extLst>
              <a:ext uri="{FF2B5EF4-FFF2-40B4-BE49-F238E27FC236}">
                <a16:creationId xmlns:a16="http://schemas.microsoft.com/office/drawing/2014/main" id="{3C30B869-9F17-49B3-9A91-C5FA61D183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Century Gothic"/>
              </a:rPr>
              <a:t>1</a:t>
            </a: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hlinkClick r:id="" action="ppaction://noaction">
              <a:snd r:embed="rId6" name="T1_W11F_6.1.wav"/>
            </a:hlinkClick>
            <a:extLst>
              <a:ext uri="{FF2B5EF4-FFF2-40B4-BE49-F238E27FC236}">
                <a16:creationId xmlns:a16="http://schemas.microsoft.com/office/drawing/2014/main" id="{60BCF9A3-00AE-46DD-94FF-1F5B04335393}"/>
              </a:ext>
            </a:extLst>
          </p:cNvPr>
          <p:cNvSpPr/>
          <p:nvPr/>
        </p:nvSpPr>
        <p:spPr>
          <a:xfrm>
            <a:off x="3825612" y="192192"/>
            <a:ext cx="2786030"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CustomShape 7">
            <a:hlinkClick r:id="" action="ppaction://noaction">
              <a:snd r:embed="rId6" name="T1_W11F_6.1.wav"/>
            </a:hlinkClick>
            <a:extLst>
              <a:ext uri="{FF2B5EF4-FFF2-40B4-BE49-F238E27FC236}">
                <a16:creationId xmlns:a16="http://schemas.microsoft.com/office/drawing/2014/main" id="{B5E2A338-4374-4273-A533-2D67420DE654}"/>
              </a:ext>
            </a:extLst>
          </p:cNvPr>
          <p:cNvSpPr/>
          <p:nvPr/>
        </p:nvSpPr>
        <p:spPr>
          <a:xfrm>
            <a:off x="3905956" y="232430"/>
            <a:ext cx="333991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Sag die </a:t>
            </a:r>
            <a:r>
              <a:rPr lang="en-GB" sz="2400" b="1" spc="-1" dirty="0" err="1">
                <a:solidFill>
                  <a:srgbClr val="002060"/>
                </a:solidFill>
                <a:latin typeface="Century Gothic"/>
                <a:ea typeface="Century Gothic"/>
              </a:rPr>
              <a:t>Wörter</a:t>
            </a:r>
            <a:r>
              <a:rPr lang="en-GB" sz="2400" b="1" spc="-1" dirty="0">
                <a:solidFill>
                  <a:srgbClr val="002060"/>
                </a:solidFill>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7" name="T1_W11F_6.2.wav"/>
            </a:hlinkClick>
            <a:extLst>
              <a:ext uri="{FF2B5EF4-FFF2-40B4-BE49-F238E27FC236}">
                <a16:creationId xmlns:a16="http://schemas.microsoft.com/office/drawing/2014/main" id="{616996BA-6641-490E-8113-2A92323E23F2}"/>
              </a:ext>
            </a:extLst>
          </p:cNvPr>
          <p:cNvSpPr txBox="1"/>
          <p:nvPr/>
        </p:nvSpPr>
        <p:spPr>
          <a:xfrm>
            <a:off x="2842350" y="1067821"/>
            <a:ext cx="4073648"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Eichhörn</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en</a:t>
            </a:r>
            <a:endParaRPr lang="en-GB" sz="3600" dirty="0">
              <a:solidFill>
                <a:srgbClr val="002060"/>
              </a:solidFill>
              <a:latin typeface="Segoe Print" panose="02000600000000000000" pitchFamily="2" charset="0"/>
            </a:endParaRPr>
          </a:p>
        </p:txBody>
      </p:sp>
      <p:sp>
        <p:nvSpPr>
          <p:cNvPr id="30" name="TextBox 29">
            <a:hlinkClick r:id="" action="ppaction://noaction">
              <a:snd r:embed="rId8" name="T1_W11F_6.8.wav"/>
            </a:hlinkClick>
            <a:extLst>
              <a:ext uri="{FF2B5EF4-FFF2-40B4-BE49-F238E27FC236}">
                <a16:creationId xmlns:a16="http://schemas.microsoft.com/office/drawing/2014/main" id="{DE9869A0-6885-4AA1-9892-ADBA9FC1F871}"/>
              </a:ext>
            </a:extLst>
          </p:cNvPr>
          <p:cNvSpPr txBox="1"/>
          <p:nvPr/>
        </p:nvSpPr>
        <p:spPr>
          <a:xfrm>
            <a:off x="589545" y="5143848"/>
            <a:ext cx="4073649" cy="646331"/>
          </a:xfrm>
          <a:prstGeom prst="rect">
            <a:avLst/>
          </a:prstGeom>
          <a:noFill/>
        </p:spPr>
        <p:txBody>
          <a:bodyPr wrap="square" lIns="91440" tIns="45720" rIns="91440" bIns="45720" rtlCol="0" anchor="t">
            <a:spAutoFit/>
          </a:bodyPr>
          <a:lstStyle/>
          <a:p>
            <a:r>
              <a:rPr lang="en-GB" sz="3600" dirty="0">
                <a:solidFill>
                  <a:srgbClr val="002060"/>
                </a:solidFill>
                <a:latin typeface="Segoe Print"/>
              </a:rPr>
              <a:t>Schneewitt</a:t>
            </a:r>
            <a:r>
              <a:rPr lang="en-GB" sz="3600" dirty="0">
                <a:solidFill>
                  <a:srgbClr val="FF0000"/>
                </a:solidFill>
                <a:latin typeface="Segoe Print"/>
              </a:rPr>
              <a:t>ch</a:t>
            </a:r>
            <a:r>
              <a:rPr lang="en-GB" sz="3600" dirty="0">
                <a:solidFill>
                  <a:srgbClr val="002060"/>
                </a:solidFill>
                <a:latin typeface="Segoe Print"/>
              </a:rPr>
              <a:t>en</a:t>
            </a:r>
            <a:endParaRPr lang="en-GB" sz="3600" dirty="0">
              <a:solidFill>
                <a:srgbClr val="002060"/>
              </a:solidFill>
              <a:latin typeface="Segoe Print" panose="02000600000000000000" pitchFamily="2" charset="0"/>
            </a:endParaRPr>
          </a:p>
        </p:txBody>
      </p:sp>
      <p:sp>
        <p:nvSpPr>
          <p:cNvPr id="31" name="TextBox 30">
            <a:hlinkClick r:id="" action="ppaction://noaction">
              <a:snd r:embed="rId9" name="T1_W11F_6.12.wav"/>
            </a:hlinkClick>
            <a:extLst>
              <a:ext uri="{FF2B5EF4-FFF2-40B4-BE49-F238E27FC236}">
                <a16:creationId xmlns:a16="http://schemas.microsoft.com/office/drawing/2014/main" id="{63F168BB-70FE-4C6A-87FD-001599E11473}"/>
              </a:ext>
            </a:extLst>
          </p:cNvPr>
          <p:cNvSpPr txBox="1"/>
          <p:nvPr/>
        </p:nvSpPr>
        <p:spPr>
          <a:xfrm>
            <a:off x="5377864" y="2107842"/>
            <a:ext cx="4276024"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Meerschwein</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en</a:t>
            </a:r>
            <a:endParaRPr lang="en-GB" sz="3600" dirty="0">
              <a:solidFill>
                <a:srgbClr val="002060"/>
              </a:solidFill>
              <a:latin typeface="Segoe Print" panose="02000600000000000000" pitchFamily="2" charset="0"/>
            </a:endParaRPr>
          </a:p>
        </p:txBody>
      </p:sp>
      <p:sp>
        <p:nvSpPr>
          <p:cNvPr id="33" name="TextBox 32">
            <a:hlinkClick r:id="" action="ppaction://noaction">
              <a:snd r:embed="rId10" name="T1_W11F_6.6.wav"/>
            </a:hlinkClick>
            <a:extLst>
              <a:ext uri="{FF2B5EF4-FFF2-40B4-BE49-F238E27FC236}">
                <a16:creationId xmlns:a16="http://schemas.microsoft.com/office/drawing/2014/main" id="{ABFE940C-FB41-41B6-99F2-2C28387A56EB}"/>
              </a:ext>
            </a:extLst>
          </p:cNvPr>
          <p:cNvSpPr txBox="1"/>
          <p:nvPr/>
        </p:nvSpPr>
        <p:spPr>
          <a:xfrm>
            <a:off x="550498" y="3789627"/>
            <a:ext cx="3028394"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Da</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decker</a:t>
            </a:r>
            <a:endParaRPr lang="en-GB" sz="3600" dirty="0">
              <a:solidFill>
                <a:srgbClr val="002060"/>
              </a:solidFill>
              <a:latin typeface="Segoe Print" panose="02000600000000000000" pitchFamily="2" charset="0"/>
            </a:endParaRPr>
          </a:p>
        </p:txBody>
      </p:sp>
      <p:sp>
        <p:nvSpPr>
          <p:cNvPr id="36" name="TextBox 35">
            <a:hlinkClick r:id="" action="ppaction://noaction">
              <a:snd r:embed="rId11" name="T1_W11F_6.14.wav"/>
            </a:hlinkClick>
            <a:extLst>
              <a:ext uri="{FF2B5EF4-FFF2-40B4-BE49-F238E27FC236}">
                <a16:creationId xmlns:a16="http://schemas.microsoft.com/office/drawing/2014/main" id="{71C55139-C573-474C-9F32-1A8B9DFC5743}"/>
              </a:ext>
            </a:extLst>
          </p:cNvPr>
          <p:cNvSpPr txBox="1"/>
          <p:nvPr/>
        </p:nvSpPr>
        <p:spPr>
          <a:xfrm>
            <a:off x="5416528" y="5073850"/>
            <a:ext cx="3602228" cy="1384995"/>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Na</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ma</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er</a:t>
            </a:r>
            <a:r>
              <a:rPr lang="en-GB" sz="3600" dirty="0">
                <a:solidFill>
                  <a:srgbClr val="002060"/>
                </a:solidFill>
                <a:latin typeface="Segoe Print" panose="02000600000000000000" pitchFamily="2" charset="0"/>
              </a:rPr>
              <a:t> </a:t>
            </a:r>
          </a:p>
          <a:p>
            <a:br>
              <a:rPr lang="en-GB" sz="2400" dirty="0">
                <a:solidFill>
                  <a:srgbClr val="002060"/>
                </a:solidFill>
                <a:latin typeface="Segoe Print" panose="02000600000000000000" pitchFamily="2" charset="0"/>
              </a:rPr>
            </a:br>
            <a:r>
              <a:rPr lang="en-GB" sz="2400" dirty="0">
                <a:solidFill>
                  <a:srgbClr val="002060"/>
                </a:solidFill>
                <a:latin typeface="Segoe Print" panose="02000600000000000000" pitchFamily="2" charset="0"/>
              </a:rPr>
              <a:t>[copycat, imitator]</a:t>
            </a:r>
          </a:p>
        </p:txBody>
      </p:sp>
      <p:sp>
        <p:nvSpPr>
          <p:cNvPr id="37" name="TextBox 36">
            <a:hlinkClick r:id="" action="ppaction://noaction">
              <a:snd r:embed="rId12" name="T1_W11F_6.10.wav"/>
            </a:hlinkClick>
            <a:extLst>
              <a:ext uri="{FF2B5EF4-FFF2-40B4-BE49-F238E27FC236}">
                <a16:creationId xmlns:a16="http://schemas.microsoft.com/office/drawing/2014/main" id="{48FA56D1-A438-4C27-AAD6-B368531051A9}"/>
              </a:ext>
            </a:extLst>
          </p:cNvPr>
          <p:cNvSpPr txBox="1"/>
          <p:nvPr/>
        </p:nvSpPr>
        <p:spPr>
          <a:xfrm>
            <a:off x="5403851" y="3723987"/>
            <a:ext cx="5311264"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Wörterbu</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su</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e</a:t>
            </a:r>
            <a:endParaRPr lang="en-GB" sz="3600" dirty="0">
              <a:solidFill>
                <a:srgbClr val="002060"/>
              </a:solidFill>
              <a:latin typeface="Segoe Print" panose="02000600000000000000" pitchFamily="2" charset="0"/>
            </a:endParaRPr>
          </a:p>
        </p:txBody>
      </p:sp>
      <p:sp>
        <p:nvSpPr>
          <p:cNvPr id="39" name="TextBox 38">
            <a:hlinkClick r:id="" action="ppaction://noaction">
              <a:snd r:embed="rId13" name="T1_W11F_6.4.wav"/>
            </a:hlinkClick>
            <a:extLst>
              <a:ext uri="{FF2B5EF4-FFF2-40B4-BE49-F238E27FC236}">
                <a16:creationId xmlns:a16="http://schemas.microsoft.com/office/drawing/2014/main" id="{988CC69E-C3F4-466C-9826-926A72324DB2}"/>
              </a:ext>
            </a:extLst>
          </p:cNvPr>
          <p:cNvSpPr txBox="1"/>
          <p:nvPr/>
        </p:nvSpPr>
        <p:spPr>
          <a:xfrm>
            <a:off x="536833" y="2127583"/>
            <a:ext cx="3531419"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Rotkäpp</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en</a:t>
            </a:r>
            <a:endParaRPr lang="en-GB" sz="3600" dirty="0">
              <a:solidFill>
                <a:srgbClr val="002060"/>
              </a:solidFill>
              <a:latin typeface="Segoe Print" panose="02000600000000000000" pitchFamily="2" charset="0"/>
            </a:endParaRPr>
          </a:p>
        </p:txBody>
      </p:sp>
      <p:cxnSp>
        <p:nvCxnSpPr>
          <p:cNvPr id="8" name="Straight Connector 7">
            <a:extLst>
              <a:ext uri="{FF2B5EF4-FFF2-40B4-BE49-F238E27FC236}">
                <a16:creationId xmlns:a16="http://schemas.microsoft.com/office/drawing/2014/main" id="{3BF8DB51-021B-4F04-B486-2C08263F2FEA}"/>
              </a:ext>
            </a:extLst>
          </p:cNvPr>
          <p:cNvCxnSpPr/>
          <p:nvPr/>
        </p:nvCxnSpPr>
        <p:spPr>
          <a:xfrm flipH="1">
            <a:off x="3783274" y="758556"/>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2D770E-B002-4B0B-A18E-69091AEF37C2}"/>
              </a:ext>
            </a:extLst>
          </p:cNvPr>
          <p:cNvCxnSpPr/>
          <p:nvPr/>
        </p:nvCxnSpPr>
        <p:spPr>
          <a:xfrm flipH="1">
            <a:off x="4881437" y="738803"/>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hlinkClick r:id="" action="ppaction://noaction">
              <a:snd r:embed="rId14" name="T1_W11F_6.5.wav"/>
            </a:hlinkClick>
            <a:extLst>
              <a:ext uri="{FF2B5EF4-FFF2-40B4-BE49-F238E27FC236}">
                <a16:creationId xmlns:a16="http://schemas.microsoft.com/office/drawing/2014/main" id="{3880E16B-B012-41AF-B4F7-50C3FEF3769F}"/>
              </a:ext>
            </a:extLst>
          </p:cNvPr>
          <p:cNvPicPr>
            <a:picLocks noChangeAspect="1"/>
          </p:cNvPicPr>
          <p:nvPr/>
        </p:nvPicPr>
        <p:blipFill>
          <a:blip r:embed="rId15"/>
          <a:stretch>
            <a:fillRect/>
          </a:stretch>
        </p:blipFill>
        <p:spPr>
          <a:xfrm>
            <a:off x="3825612" y="2025066"/>
            <a:ext cx="538314" cy="1064110"/>
          </a:xfrm>
          <a:prstGeom prst="rect">
            <a:avLst/>
          </a:prstGeom>
        </p:spPr>
      </p:pic>
      <p:pic>
        <p:nvPicPr>
          <p:cNvPr id="13" name="Picture 12">
            <a:hlinkClick r:id="" action="ppaction://noaction">
              <a:snd r:embed="rId16" name="T1_W11F_6.13.wav"/>
            </a:hlinkClick>
            <a:extLst>
              <a:ext uri="{FF2B5EF4-FFF2-40B4-BE49-F238E27FC236}">
                <a16:creationId xmlns:a16="http://schemas.microsoft.com/office/drawing/2014/main" id="{4ACCB3A8-23F9-4CDF-B5A1-1B36089DF4DD}"/>
              </a:ext>
            </a:extLst>
          </p:cNvPr>
          <p:cNvPicPr>
            <a:picLocks noChangeAspect="1"/>
          </p:cNvPicPr>
          <p:nvPr/>
        </p:nvPicPr>
        <p:blipFill>
          <a:blip r:embed="rId17"/>
          <a:stretch>
            <a:fillRect/>
          </a:stretch>
        </p:blipFill>
        <p:spPr>
          <a:xfrm>
            <a:off x="9262638" y="1909599"/>
            <a:ext cx="1525647" cy="858808"/>
          </a:xfrm>
          <a:prstGeom prst="rect">
            <a:avLst/>
          </a:prstGeom>
        </p:spPr>
      </p:pic>
      <p:pic>
        <p:nvPicPr>
          <p:cNvPr id="14" name="Picture 13">
            <a:hlinkClick r:id="" action="ppaction://noaction">
              <a:snd r:embed="rId18" name="T1_W11F_6.7.wav"/>
            </a:hlinkClick>
            <a:extLst>
              <a:ext uri="{FF2B5EF4-FFF2-40B4-BE49-F238E27FC236}">
                <a16:creationId xmlns:a16="http://schemas.microsoft.com/office/drawing/2014/main" id="{7B1D8564-70C9-4FA9-B460-3856A20F9142}"/>
              </a:ext>
            </a:extLst>
          </p:cNvPr>
          <p:cNvPicPr>
            <a:picLocks noChangeAspect="1"/>
          </p:cNvPicPr>
          <p:nvPr/>
        </p:nvPicPr>
        <p:blipFill>
          <a:blip r:embed="rId19"/>
          <a:stretch>
            <a:fillRect/>
          </a:stretch>
        </p:blipFill>
        <p:spPr>
          <a:xfrm>
            <a:off x="3521096" y="3332735"/>
            <a:ext cx="1037583" cy="1037583"/>
          </a:xfrm>
          <a:prstGeom prst="rect">
            <a:avLst/>
          </a:prstGeom>
        </p:spPr>
      </p:pic>
      <p:pic>
        <p:nvPicPr>
          <p:cNvPr id="15" name="Picture 14">
            <a:hlinkClick r:id="" action="ppaction://noaction">
              <a:snd r:embed="rId20" name="T1_W11F_6.11.wav"/>
            </a:hlinkClick>
            <a:extLst>
              <a:ext uri="{FF2B5EF4-FFF2-40B4-BE49-F238E27FC236}">
                <a16:creationId xmlns:a16="http://schemas.microsoft.com/office/drawing/2014/main" id="{9731F680-4DF7-4ADB-9419-2977B75E580F}"/>
              </a:ext>
            </a:extLst>
          </p:cNvPr>
          <p:cNvPicPr>
            <a:picLocks noChangeAspect="1"/>
          </p:cNvPicPr>
          <p:nvPr/>
        </p:nvPicPr>
        <p:blipFill>
          <a:blip r:embed="rId21"/>
          <a:stretch>
            <a:fillRect/>
          </a:stretch>
        </p:blipFill>
        <p:spPr>
          <a:xfrm>
            <a:off x="8827050" y="4317479"/>
            <a:ext cx="1027348" cy="795668"/>
          </a:xfrm>
          <a:prstGeom prst="rect">
            <a:avLst/>
          </a:prstGeom>
        </p:spPr>
      </p:pic>
      <p:pic>
        <p:nvPicPr>
          <p:cNvPr id="16" name="Picture 15">
            <a:hlinkClick r:id="" action="ppaction://noaction">
              <a:snd r:embed="rId22" name="T1_W11F_6.9.wav"/>
            </a:hlinkClick>
            <a:extLst>
              <a:ext uri="{FF2B5EF4-FFF2-40B4-BE49-F238E27FC236}">
                <a16:creationId xmlns:a16="http://schemas.microsoft.com/office/drawing/2014/main" id="{AFBA6CC3-6F99-43DC-9E10-225B9E95E98D}"/>
              </a:ext>
            </a:extLst>
          </p:cNvPr>
          <p:cNvPicPr>
            <a:picLocks noChangeAspect="1"/>
          </p:cNvPicPr>
          <p:nvPr/>
        </p:nvPicPr>
        <p:blipFill>
          <a:blip r:embed="rId23"/>
          <a:stretch>
            <a:fillRect/>
          </a:stretch>
        </p:blipFill>
        <p:spPr>
          <a:xfrm>
            <a:off x="3785509" y="5596540"/>
            <a:ext cx="1286148" cy="737420"/>
          </a:xfrm>
          <a:prstGeom prst="rect">
            <a:avLst/>
          </a:prstGeom>
        </p:spPr>
      </p:pic>
      <p:sp>
        <p:nvSpPr>
          <p:cNvPr id="54" name="Rounded Rectangular Callout 24">
            <a:extLst>
              <a:ext uri="{FF2B5EF4-FFF2-40B4-BE49-F238E27FC236}">
                <a16:creationId xmlns:a16="http://schemas.microsoft.com/office/drawing/2014/main" id="{4BAA00BF-AA34-4608-9F49-2989F982210D}"/>
              </a:ext>
            </a:extLst>
          </p:cNvPr>
          <p:cNvSpPr/>
          <p:nvPr/>
        </p:nvSpPr>
        <p:spPr>
          <a:xfrm>
            <a:off x="6313554" y="213346"/>
            <a:ext cx="4351407" cy="1229769"/>
          </a:xfrm>
          <a:prstGeom prst="wedgeRoundRectCallout">
            <a:avLst>
              <a:gd name="adj1" fmla="val -46746"/>
              <a:gd name="adj2" fmla="val -42281"/>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Over</a:t>
            </a:r>
            <a:r>
              <a:rPr kumimoji="0" lang="en-GB" sz="2000" b="0" i="0" u="none" strike="noStrike" kern="0" cap="none" spc="0" normalizeH="0" noProof="0" dirty="0">
                <a:ln>
                  <a:noFill/>
                </a:ln>
                <a:solidFill>
                  <a:prstClr val="white"/>
                </a:solidFill>
                <a:effectLst/>
                <a:uLnTx/>
                <a:uFillTx/>
                <a:latin typeface="Century Gothic"/>
                <a:ea typeface="+mn-ea"/>
                <a:cs typeface="+mn-cs"/>
              </a:rPr>
              <a:t> to you! Can you pronounce each of the words below, first slowly and carefully, then against the clock?</a:t>
            </a:r>
            <a:endParaRPr kumimoji="0" lang="en-GB" sz="2000" b="0" i="0" u="none" strike="noStrike" kern="0" cap="none" spc="0" normalizeH="0" baseline="0" noProof="0" dirty="0">
              <a:ln>
                <a:noFill/>
              </a:ln>
              <a:solidFill>
                <a:prstClr val="white"/>
              </a:solidFill>
              <a:effectLst/>
              <a:uLnTx/>
              <a:uFillTx/>
              <a:latin typeface="Century Gothic"/>
              <a:ea typeface="+mn-ea"/>
              <a:cs typeface="+mn-cs"/>
            </a:endParaRPr>
          </a:p>
        </p:txBody>
      </p:sp>
      <p:cxnSp>
        <p:nvCxnSpPr>
          <p:cNvPr id="40" name="Straight Connector 39">
            <a:extLst>
              <a:ext uri="{FF2B5EF4-FFF2-40B4-BE49-F238E27FC236}">
                <a16:creationId xmlns:a16="http://schemas.microsoft.com/office/drawing/2014/main" id="{DDE4BADA-0027-4674-BE14-FF36A4B1DD16}"/>
              </a:ext>
            </a:extLst>
          </p:cNvPr>
          <p:cNvCxnSpPr/>
          <p:nvPr/>
        </p:nvCxnSpPr>
        <p:spPr>
          <a:xfrm flipH="1">
            <a:off x="1326225" y="1814529"/>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8B24FBE-4269-40AA-AA46-9D4C1D2F3EAB}"/>
              </a:ext>
            </a:extLst>
          </p:cNvPr>
          <p:cNvCxnSpPr/>
          <p:nvPr/>
        </p:nvCxnSpPr>
        <p:spPr>
          <a:xfrm flipH="1">
            <a:off x="2513553" y="1814529"/>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1C63AA4-EB6E-4EC9-91EA-5EF8906537B5}"/>
              </a:ext>
            </a:extLst>
          </p:cNvPr>
          <p:cNvCxnSpPr/>
          <p:nvPr/>
        </p:nvCxnSpPr>
        <p:spPr>
          <a:xfrm flipH="1">
            <a:off x="1734525" y="3526413"/>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8DAD63A-E066-4322-8BDE-ABF174EF7ED1}"/>
              </a:ext>
            </a:extLst>
          </p:cNvPr>
          <p:cNvCxnSpPr/>
          <p:nvPr/>
        </p:nvCxnSpPr>
        <p:spPr>
          <a:xfrm flipH="1">
            <a:off x="2747240" y="3488435"/>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E1B9AE-8718-4FF0-930D-B6D9C8356A5C}"/>
              </a:ext>
            </a:extLst>
          </p:cNvPr>
          <p:cNvCxnSpPr/>
          <p:nvPr/>
        </p:nvCxnSpPr>
        <p:spPr>
          <a:xfrm flipH="1">
            <a:off x="2190425" y="4770733"/>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29D4DD0-F242-44D0-B06F-F4E639644E44}"/>
              </a:ext>
            </a:extLst>
          </p:cNvPr>
          <p:cNvCxnSpPr/>
          <p:nvPr/>
        </p:nvCxnSpPr>
        <p:spPr>
          <a:xfrm flipH="1">
            <a:off x="2979600" y="4770733"/>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C3D5FC6-93A9-4F4E-820E-0874EDC16DD9}"/>
              </a:ext>
            </a:extLst>
          </p:cNvPr>
          <p:cNvCxnSpPr/>
          <p:nvPr/>
        </p:nvCxnSpPr>
        <p:spPr>
          <a:xfrm flipH="1">
            <a:off x="6516531" y="1830421"/>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09F66A2-1CD4-4B45-AF5A-9AAE144258F1}"/>
              </a:ext>
            </a:extLst>
          </p:cNvPr>
          <p:cNvCxnSpPr/>
          <p:nvPr/>
        </p:nvCxnSpPr>
        <p:spPr>
          <a:xfrm flipH="1">
            <a:off x="8299038" y="1847933"/>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9160D98-9997-45BD-B0D7-1B0C530C9BE3}"/>
              </a:ext>
            </a:extLst>
          </p:cNvPr>
          <p:cNvCxnSpPr/>
          <p:nvPr/>
        </p:nvCxnSpPr>
        <p:spPr>
          <a:xfrm flipH="1">
            <a:off x="7057148" y="3346699"/>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9EAE752-A746-4850-8BFA-FE2B33485066}"/>
              </a:ext>
            </a:extLst>
          </p:cNvPr>
          <p:cNvCxnSpPr/>
          <p:nvPr/>
        </p:nvCxnSpPr>
        <p:spPr>
          <a:xfrm flipH="1">
            <a:off x="8137707" y="3332735"/>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B777622-2660-4041-8235-CB58F75ADC84}"/>
              </a:ext>
            </a:extLst>
          </p:cNvPr>
          <p:cNvCxnSpPr/>
          <p:nvPr/>
        </p:nvCxnSpPr>
        <p:spPr>
          <a:xfrm flipH="1">
            <a:off x="6611641" y="4715313"/>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319792A-72B3-4570-A9F1-38DE494C3299}"/>
              </a:ext>
            </a:extLst>
          </p:cNvPr>
          <p:cNvCxnSpPr/>
          <p:nvPr/>
        </p:nvCxnSpPr>
        <p:spPr>
          <a:xfrm flipH="1">
            <a:off x="7869263" y="4744491"/>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1A6EC50-8B1F-43DF-A71D-4D4246B89DDF}"/>
              </a:ext>
            </a:extLst>
          </p:cNvPr>
          <p:cNvPicPr>
            <a:picLocks noChangeAspect="1"/>
          </p:cNvPicPr>
          <p:nvPr/>
        </p:nvPicPr>
        <p:blipFill>
          <a:blip r:embed="rId24">
            <a:clrChange>
              <a:clrFrom>
                <a:srgbClr val="BDF3FF"/>
              </a:clrFrom>
              <a:clrTo>
                <a:srgbClr val="BDF3FF">
                  <a:alpha val="0"/>
                </a:srgbClr>
              </a:clrTo>
            </a:clrChange>
            <a:extLst>
              <a:ext uri="{28A0092B-C50C-407E-A947-70E740481C1C}">
                <a14:useLocalDpi xmlns:a14="http://schemas.microsoft.com/office/drawing/2010/main" val="0"/>
              </a:ext>
            </a:extLst>
          </a:blip>
          <a:stretch>
            <a:fillRect/>
          </a:stretch>
        </p:blipFill>
        <p:spPr>
          <a:xfrm>
            <a:off x="8508726" y="5413829"/>
            <a:ext cx="1151361" cy="1151361"/>
          </a:xfrm>
          <a:prstGeom prst="rect">
            <a:avLst/>
          </a:prstGeom>
        </p:spPr>
      </p:pic>
      <p:pic>
        <p:nvPicPr>
          <p:cNvPr id="66" name="Picture 65">
            <a:hlinkClick r:id="" action="ppaction://noaction">
              <a:snd r:embed="rId25" name="T1_W11F_6.15.wav"/>
            </a:hlinkClick>
            <a:extLst>
              <a:ext uri="{FF2B5EF4-FFF2-40B4-BE49-F238E27FC236}">
                <a16:creationId xmlns:a16="http://schemas.microsoft.com/office/drawing/2014/main" id="{C80F811F-D1B2-4231-8ADE-4642C7DC882B}"/>
              </a:ext>
            </a:extLst>
          </p:cNvPr>
          <p:cNvPicPr>
            <a:picLocks noChangeAspect="1"/>
          </p:cNvPicPr>
          <p:nvPr/>
        </p:nvPicPr>
        <p:blipFill>
          <a:blip r:embed="rId24">
            <a:clrChange>
              <a:clrFrom>
                <a:srgbClr val="BDF3FF"/>
              </a:clrFrom>
              <a:clrTo>
                <a:srgbClr val="BDF3FF">
                  <a:alpha val="0"/>
                </a:srgbClr>
              </a:clrTo>
            </a:clrChange>
            <a:extLst>
              <a:ext uri="{28A0092B-C50C-407E-A947-70E740481C1C}">
                <a14:useLocalDpi xmlns:a14="http://schemas.microsoft.com/office/drawing/2010/main" val="0"/>
              </a:ext>
            </a:extLst>
          </a:blip>
          <a:stretch>
            <a:fillRect/>
          </a:stretch>
        </p:blipFill>
        <p:spPr>
          <a:xfrm flipH="1">
            <a:off x="9653887" y="5431013"/>
            <a:ext cx="1190787" cy="1151361"/>
          </a:xfrm>
          <a:prstGeom prst="rect">
            <a:avLst/>
          </a:prstGeom>
        </p:spPr>
      </p:pic>
      <p:sp>
        <p:nvSpPr>
          <p:cNvPr id="51" name="Rounded Rectangular Callout 24">
            <a:extLst>
              <a:ext uri="{FF2B5EF4-FFF2-40B4-BE49-F238E27FC236}">
                <a16:creationId xmlns:a16="http://schemas.microsoft.com/office/drawing/2014/main" id="{E685B991-29FA-4A81-B8A4-1D4CD091A2CE}"/>
              </a:ext>
            </a:extLst>
          </p:cNvPr>
          <p:cNvSpPr/>
          <p:nvPr/>
        </p:nvSpPr>
        <p:spPr>
          <a:xfrm>
            <a:off x="781837" y="3167604"/>
            <a:ext cx="4749036" cy="2085978"/>
          </a:xfrm>
          <a:prstGeom prst="wedgeRoundRectCallout">
            <a:avLst>
              <a:gd name="adj1" fmla="val -35013"/>
              <a:gd name="adj2" fmla="val -64884"/>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To</a:t>
            </a:r>
            <a:r>
              <a:rPr kumimoji="0" lang="en-GB" sz="2000" b="0" i="0" u="none" strike="noStrike" kern="0" cap="none" spc="0" normalizeH="0" noProof="0" dirty="0">
                <a:ln>
                  <a:noFill/>
                </a:ln>
                <a:solidFill>
                  <a:prstClr val="white"/>
                </a:solidFill>
                <a:effectLst/>
                <a:uLnTx/>
                <a:uFillTx/>
                <a:latin typeface="Century Gothic"/>
                <a:ea typeface="+mn-ea"/>
                <a:cs typeface="+mn-cs"/>
              </a:rPr>
              <a:t> pronounce longer words like this one, try breaking them down into the different syllables. Pronounce each syllable separately, thinking carefully about the sounds you have learnt, then together!</a:t>
            </a:r>
            <a:endParaRPr kumimoji="0" lang="en-GB" sz="2000" b="0" i="0" u="none" strike="noStrike" kern="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2317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48"/>
                    </p:tgtEl>
                  </p:cond>
                </p:stCondLst>
                <p:endSync evt="end" delay="0">
                  <p:rtn val="all"/>
                </p:endSync>
                <p:childTnLst>
                  <p:par>
                    <p:cTn id="98" fill="hold">
                      <p:stCondLst>
                        <p:cond delay="0"/>
                      </p:stCondLst>
                      <p:childTnLst>
                        <p:par>
                          <p:cTn id="99" fill="hold">
                            <p:stCondLst>
                              <p:cond delay="0"/>
                            </p:stCondLst>
                            <p:childTnLst>
                              <p:par>
                                <p:cTn id="100" presetID="12" presetClass="exit" presetSubtype="4" fill="remove" grpId="0" nodeType="clickEffect">
                                  <p:stCondLst>
                                    <p:cond delay="0"/>
                                  </p:stCondLst>
                                  <p:childTnLst>
                                    <p:anim calcmode="lin" valueType="num">
                                      <p:cBhvr additive="base">
                                        <p:cTn id="101" dur="10000"/>
                                        <p:tgtEl>
                                          <p:spTgt spid="42"/>
                                        </p:tgtEl>
                                        <p:attrNameLst>
                                          <p:attrName>ppt_y</p:attrName>
                                        </p:attrNameLst>
                                      </p:cBhvr>
                                      <p:tavLst>
                                        <p:tav tm="0">
                                          <p:val>
                                            <p:strVal val="#ppt_y"/>
                                          </p:val>
                                        </p:tav>
                                        <p:tav tm="100000">
                                          <p:val>
                                            <p:strVal val="#ppt_y+#ppt_h*1.125000"/>
                                          </p:val>
                                        </p:tav>
                                      </p:tavLst>
                                    </p:anim>
                                    <p:animEffect transition="out" filter="wipe(down)">
                                      <p:cBhvr>
                                        <p:cTn id="102" dur="10000"/>
                                        <p:tgtEl>
                                          <p:spTgt spid="42"/>
                                        </p:tgtEl>
                                      </p:cBhvr>
                                    </p:animEffect>
                                    <p:set>
                                      <p:cBhvr>
                                        <p:cTn id="103" dur="1" fill="hold">
                                          <p:stCondLst>
                                            <p:cond delay="9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30" grpId="0"/>
      <p:bldP spid="31" grpId="0"/>
      <p:bldP spid="33" grpId="0"/>
      <p:bldP spid="36" grpId="0"/>
      <p:bldP spid="37" grpId="0"/>
      <p:bldP spid="39" grpId="0"/>
      <p:bldP spid="54" grpId="0" animBg="1"/>
      <p:bldP spid="51" grpId="0" animBg="1"/>
      <p:bldP spid="5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92296" y="107700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that in German, you can put several words together to make one long word! This is called a compound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wor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702389" y="342900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Glas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7"/>
          <a:stretch/>
        </p:blipFill>
        <p:spPr>
          <a:xfrm>
            <a:off x="319244" y="3825750"/>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79587"/>
            <a:ext cx="8799066" cy="668717"/>
          </a:xfrm>
        </p:spPr>
        <p:txBody>
          <a:bodyPr/>
          <a:lstStyle/>
          <a:p>
            <a:r>
              <a:rPr lang="en-GB" sz="3600" b="1" spc="-1" dirty="0">
                <a:latin typeface="Century Gothic" panose="020B0502020202020204" pitchFamily="34" charset="0"/>
                <a:ea typeface="Century Gothic"/>
              </a:rPr>
              <a:t>Compound words</a:t>
            </a:r>
            <a:endParaRPr lang="en-GB" sz="3600" dirty="0"/>
          </a:p>
        </p:txBody>
      </p:sp>
      <p:sp>
        <p:nvSpPr>
          <p:cNvPr id="4" name="Rectangle: Rounded Corners 3">
            <a:extLst>
              <a:ext uri="{FF2B5EF4-FFF2-40B4-BE49-F238E27FC236}">
                <a16:creationId xmlns:a16="http://schemas.microsoft.com/office/drawing/2014/main" id="{9CD1300A-FC1A-4389-BC12-D89809096E0A}"/>
              </a:ext>
            </a:extLst>
          </p:cNvPr>
          <p:cNvSpPr/>
          <p:nvPr/>
        </p:nvSpPr>
        <p:spPr>
          <a:xfrm>
            <a:off x="4965491" y="2883086"/>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26" name="Rectangle: Rounded Corners 25">
            <a:extLst>
              <a:ext uri="{FF2B5EF4-FFF2-40B4-BE49-F238E27FC236}">
                <a16:creationId xmlns:a16="http://schemas.microsoft.com/office/drawing/2014/main" id="{F0F79FDB-D32A-4BB3-B5EB-6846D0EA6ED8}"/>
              </a:ext>
            </a:extLst>
          </p:cNvPr>
          <p:cNvSpPr/>
          <p:nvPr/>
        </p:nvSpPr>
        <p:spPr>
          <a:xfrm>
            <a:off x="1025432" y="2879404"/>
            <a:ext cx="1870421" cy="518040"/>
          </a:xfrm>
          <a:prstGeom prst="roundRect">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28" name="CustomShape 5">
            <a:extLst>
              <a:ext uri="{FF2B5EF4-FFF2-40B4-BE49-F238E27FC236}">
                <a16:creationId xmlns:a16="http://schemas.microsoft.com/office/drawing/2014/main" id="{1A304562-FFAE-47C1-AAB3-E0DD291ADD70}"/>
              </a:ext>
            </a:extLst>
          </p:cNvPr>
          <p:cNvSpPr/>
          <p:nvPr/>
        </p:nvSpPr>
        <p:spPr>
          <a:xfrm>
            <a:off x="922836" y="4068033"/>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glass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5">
            <a:extLst>
              <a:ext uri="{FF2B5EF4-FFF2-40B4-BE49-F238E27FC236}">
                <a16:creationId xmlns:a16="http://schemas.microsoft.com/office/drawing/2014/main" id="{C4E5B442-BFA6-4470-A33B-FD5C08584EA3}"/>
              </a:ext>
            </a:extLst>
          </p:cNvPr>
          <p:cNvSpPr/>
          <p:nvPr/>
        </p:nvSpPr>
        <p:spPr>
          <a:xfrm>
            <a:off x="4965491" y="3452508"/>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der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Tisch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0" name="Google Shape;183;p8">
            <a:extLst>
              <a:ext uri="{FF2B5EF4-FFF2-40B4-BE49-F238E27FC236}">
                <a16:creationId xmlns:a16="http://schemas.microsoft.com/office/drawing/2014/main" id="{1FD085A7-AD18-4AB8-897A-4A91178F22D4}"/>
              </a:ext>
            </a:extLst>
          </p:cNvPr>
          <p:cNvPicPr/>
          <p:nvPr/>
        </p:nvPicPr>
        <p:blipFill>
          <a:blip r:embed="rId7"/>
          <a:stretch/>
        </p:blipFill>
        <p:spPr>
          <a:xfrm>
            <a:off x="4085984" y="3817838"/>
            <a:ext cx="633960" cy="671040"/>
          </a:xfrm>
          <a:prstGeom prst="rect">
            <a:avLst/>
          </a:prstGeom>
          <a:ln>
            <a:noFill/>
          </a:ln>
        </p:spPr>
      </p:pic>
      <p:sp>
        <p:nvSpPr>
          <p:cNvPr id="31" name="CustomShape 5">
            <a:extLst>
              <a:ext uri="{FF2B5EF4-FFF2-40B4-BE49-F238E27FC236}">
                <a16:creationId xmlns:a16="http://schemas.microsoft.com/office/drawing/2014/main" id="{55726535-1206-471F-85C0-066EA0CC3E5C}"/>
              </a:ext>
            </a:extLst>
          </p:cNvPr>
          <p:cNvSpPr/>
          <p:nvPr/>
        </p:nvSpPr>
        <p:spPr>
          <a:xfrm>
            <a:off x="4750044" y="3977914"/>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table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5">
            <a:extLst>
              <a:ext uri="{FF2B5EF4-FFF2-40B4-BE49-F238E27FC236}">
                <a16:creationId xmlns:a16="http://schemas.microsoft.com/office/drawing/2014/main" id="{6500C995-2DD7-4311-8319-AD39B8868035}"/>
              </a:ext>
            </a:extLst>
          </p:cNvPr>
          <p:cNvSpPr/>
          <p:nvPr/>
        </p:nvSpPr>
        <p:spPr>
          <a:xfrm>
            <a:off x="8682720" y="3351567"/>
            <a:ext cx="326513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der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Glastisch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3" name="Google Shape;183;p8">
            <a:extLst>
              <a:ext uri="{FF2B5EF4-FFF2-40B4-BE49-F238E27FC236}">
                <a16:creationId xmlns:a16="http://schemas.microsoft.com/office/drawing/2014/main" id="{BA372CA1-F8AA-4B5F-B911-EA48AD64DE35}"/>
              </a:ext>
            </a:extLst>
          </p:cNvPr>
          <p:cNvPicPr/>
          <p:nvPr/>
        </p:nvPicPr>
        <p:blipFill>
          <a:blip r:embed="rId7"/>
          <a:stretch/>
        </p:blipFill>
        <p:spPr>
          <a:xfrm>
            <a:off x="8290641" y="3825750"/>
            <a:ext cx="633960" cy="671040"/>
          </a:xfrm>
          <a:prstGeom prst="rect">
            <a:avLst/>
          </a:prstGeom>
          <a:ln>
            <a:noFill/>
          </a:ln>
        </p:spPr>
      </p:pic>
      <p:sp>
        <p:nvSpPr>
          <p:cNvPr id="34" name="CustomShape 5">
            <a:extLst>
              <a:ext uri="{FF2B5EF4-FFF2-40B4-BE49-F238E27FC236}">
                <a16:creationId xmlns:a16="http://schemas.microsoft.com/office/drawing/2014/main" id="{C409A808-A0DA-4028-972D-84ABF9B44477}"/>
              </a:ext>
            </a:extLst>
          </p:cNvPr>
          <p:cNvSpPr/>
          <p:nvPr/>
        </p:nvSpPr>
        <p:spPr>
          <a:xfrm>
            <a:off x="8847554" y="3902250"/>
            <a:ext cx="303116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glass table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Arrow: Right 2">
            <a:extLst>
              <a:ext uri="{FF2B5EF4-FFF2-40B4-BE49-F238E27FC236}">
                <a16:creationId xmlns:a16="http://schemas.microsoft.com/office/drawing/2014/main" id="{A4509B95-EE6E-D2FE-B217-DD028FA6F809}"/>
              </a:ext>
            </a:extLst>
          </p:cNvPr>
          <p:cNvSpPr/>
          <p:nvPr/>
        </p:nvSpPr>
        <p:spPr>
          <a:xfrm>
            <a:off x="7195163" y="3827358"/>
            <a:ext cx="978408" cy="484632"/>
          </a:xfrm>
          <a:prstGeom prst="righ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Rounded Rectangular Callout 24">
            <a:extLst>
              <a:ext uri="{FF2B5EF4-FFF2-40B4-BE49-F238E27FC236}">
                <a16:creationId xmlns:a16="http://schemas.microsoft.com/office/drawing/2014/main" id="{8C58A108-948F-5806-6801-24967B151BCC}"/>
              </a:ext>
            </a:extLst>
          </p:cNvPr>
          <p:cNvSpPr/>
          <p:nvPr/>
        </p:nvSpPr>
        <p:spPr>
          <a:xfrm>
            <a:off x="4175565" y="5015025"/>
            <a:ext cx="4749036" cy="1088269"/>
          </a:xfrm>
          <a:prstGeom prst="wedgeRoundRectCallout">
            <a:avLst>
              <a:gd name="adj1" fmla="val 37192"/>
              <a:gd name="adj2" fmla="val -10595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a:ea typeface="+mn-ea"/>
                <a:cs typeface="+mn-cs"/>
              </a:rPr>
              <a:t>The </a:t>
            </a:r>
            <a:r>
              <a:rPr kumimoji="0" lang="en-US" sz="2000" b="1" i="0" u="none" strike="noStrike" kern="0" cap="none" spc="0" normalizeH="0" baseline="0" noProof="0" dirty="0">
                <a:ln>
                  <a:noFill/>
                </a:ln>
                <a:solidFill>
                  <a:prstClr val="white"/>
                </a:solidFill>
                <a:effectLst/>
                <a:uLnTx/>
                <a:uFillTx/>
                <a:latin typeface="Century Gothic"/>
                <a:ea typeface="+mn-ea"/>
                <a:cs typeface="+mn-cs"/>
              </a:rPr>
              <a:t>gender</a:t>
            </a:r>
            <a:r>
              <a:rPr kumimoji="0" lang="en-US" sz="2000" b="0" i="0" u="none" strike="noStrike" kern="0" cap="none" spc="0" normalizeH="0" baseline="0" noProof="0" dirty="0">
                <a:ln>
                  <a:noFill/>
                </a:ln>
                <a:solidFill>
                  <a:prstClr val="white"/>
                </a:solidFill>
                <a:effectLst/>
                <a:uLnTx/>
                <a:uFillTx/>
                <a:latin typeface="Century Gothic"/>
                <a:ea typeface="+mn-ea"/>
                <a:cs typeface="+mn-cs"/>
              </a:rPr>
              <a:t> of a compound noun is always the gender of the </a:t>
            </a:r>
            <a:r>
              <a:rPr kumimoji="0" lang="en-US" sz="2000" b="1" i="0" u="none" strike="noStrike" kern="0" cap="none" spc="0" normalizeH="0" baseline="0" noProof="0" dirty="0">
                <a:ln>
                  <a:noFill/>
                </a:ln>
                <a:solidFill>
                  <a:prstClr val="white"/>
                </a:solidFill>
                <a:effectLst/>
                <a:uLnTx/>
                <a:uFillTx/>
                <a:latin typeface="Century Gothic"/>
                <a:ea typeface="+mn-ea"/>
                <a:cs typeface="+mn-cs"/>
              </a:rPr>
              <a:t>last</a:t>
            </a:r>
            <a:r>
              <a:rPr kumimoji="0" lang="en-US" sz="2000" b="0" i="0" u="none" strike="noStrike" kern="0" cap="none" spc="0" normalizeH="0" baseline="0" noProof="0" dirty="0">
                <a:ln>
                  <a:noFill/>
                </a:ln>
                <a:solidFill>
                  <a:prstClr val="white"/>
                </a:solidFill>
                <a:effectLst/>
                <a:uLnTx/>
                <a:uFillTx/>
                <a:latin typeface="Century Gothic"/>
                <a:ea typeface="+mn-ea"/>
                <a:cs typeface="+mn-cs"/>
              </a:rPr>
              <a:t> word. </a:t>
            </a:r>
            <a:endParaRPr kumimoji="0" lang="en-GB" sz="20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40" name="Rectangle: Rounded Corners 39">
            <a:extLst>
              <a:ext uri="{FF2B5EF4-FFF2-40B4-BE49-F238E27FC236}">
                <a16:creationId xmlns:a16="http://schemas.microsoft.com/office/drawing/2014/main" id="{619DEF50-EDD6-7ECA-4D58-5BB8BEA27584}"/>
              </a:ext>
            </a:extLst>
          </p:cNvPr>
          <p:cNvSpPr/>
          <p:nvPr/>
        </p:nvSpPr>
        <p:spPr>
          <a:xfrm>
            <a:off x="9296147" y="2831185"/>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Tree>
    <p:extLst>
      <p:ext uri="{BB962C8B-B14F-4D97-AF65-F5344CB8AC3E}">
        <p14:creationId xmlns:p14="http://schemas.microsoft.com/office/powerpoint/2010/main" val="20227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11F_7.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1_W11F_7.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1_W11F_7.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6" presetClass="emph" presetSubtype="0" fill="hold" grpId="1" nodeType="clickEffect">
                                  <p:stCondLst>
                                    <p:cond delay="0"/>
                                  </p:stCondLst>
                                  <p:childTnLst>
                                    <p:animEffect transition="out" filter="fade">
                                      <p:cBhvr>
                                        <p:cTn id="62" dur="500" tmFilter="0, 0; .2, .5; .8, .5; 1, 0"/>
                                        <p:tgtEl>
                                          <p:spTgt spid="3"/>
                                        </p:tgtEl>
                                      </p:cBhvr>
                                    </p:animEffect>
                                    <p:animScale>
                                      <p:cBhvr>
                                        <p:cTn id="63" dur="250" autoRev="1" fill="hold"/>
                                        <p:tgtEl>
                                          <p:spTgt spid="3"/>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p:bldP spid="4" grpId="0" animBg="1"/>
      <p:bldP spid="26" grpId="0" animBg="1"/>
      <p:bldP spid="28" grpId="0"/>
      <p:bldP spid="29" grpId="0"/>
      <p:bldP spid="31" grpId="0"/>
      <p:bldP spid="32" grpId="0"/>
      <p:bldP spid="34" grpId="0"/>
      <p:bldP spid="3" grpId="0" animBg="1"/>
      <p:bldP spid="3" grpId="1" animBg="1"/>
      <p:bldP spid="23"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T1_W11F_8.1.wav"/>
            </a:hlinkClick>
            <a:extLst>
              <a:ext uri="{FF2B5EF4-FFF2-40B4-BE49-F238E27FC236}">
                <a16:creationId xmlns:a16="http://schemas.microsoft.com/office/drawing/2014/main" id="{7D58E920-5769-461D-BF6A-E26F610CFC7C}"/>
              </a:ext>
            </a:extLst>
          </p:cNvPr>
          <p:cNvSpPr txBox="1"/>
          <p:nvPr/>
        </p:nvSpPr>
        <p:spPr>
          <a:xfrm>
            <a:off x="3973319" y="119357"/>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[1/9]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40" y="3819768"/>
            <a:ext cx="3605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song text</a:t>
            </a:r>
          </a:p>
        </p:txBody>
      </p:sp>
      <p:sp>
        <p:nvSpPr>
          <p:cNvPr id="26" name="TextBox 25">
            <a:hlinkClick r:id="" action="ppaction://noaction">
              <a:snd r:embed="rId8" name="T1_W11F_8.3.wav"/>
            </a:hlinkClick>
            <a:extLst>
              <a:ext uri="{FF2B5EF4-FFF2-40B4-BE49-F238E27FC236}">
                <a16:creationId xmlns:a16="http://schemas.microsoft.com/office/drawing/2014/main" id="{08AC4555-1FA6-6C6E-8425-CE51B207828B}"/>
              </a:ext>
            </a:extLst>
          </p:cNvPr>
          <p:cNvSpPr txBox="1"/>
          <p:nvPr/>
        </p:nvSpPr>
        <p:spPr>
          <a:xfrm>
            <a:off x="2046193" y="3041716"/>
            <a:ext cx="7091368"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Liedtext | der Songtext</a:t>
            </a: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pic>
        <p:nvPicPr>
          <p:cNvPr id="18" name="Graphic 17" descr="Teacher">
            <a:extLst>
              <a:ext uri="{FF2B5EF4-FFF2-40B4-BE49-F238E27FC236}">
                <a16:creationId xmlns:a16="http://schemas.microsoft.com/office/drawing/2014/main" id="{D1756267-9AB2-476B-8B23-55DAC8138F1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3171" y="626760"/>
            <a:ext cx="914400" cy="914400"/>
          </a:xfrm>
          <a:prstGeom prst="rect">
            <a:avLst/>
          </a:prstGeom>
        </p:spPr>
      </p:pic>
      <p:sp>
        <p:nvSpPr>
          <p:cNvPr id="16" name="Speech Bubble: Rectangle with Corners Rounded 15">
            <a:hlinkClick r:id="" action="ppaction://noaction">
              <a:snd r:embed="rId12" name="T1_W11F_8.2.wav"/>
            </a:hlinkClick>
            <a:extLst>
              <a:ext uri="{FF2B5EF4-FFF2-40B4-BE49-F238E27FC236}">
                <a16:creationId xmlns:a16="http://schemas.microsoft.com/office/drawing/2014/main" id="{431AD203-E11E-41B7-8B24-9EB5EAEF0360}"/>
              </a:ext>
            </a:extLst>
          </p:cNvPr>
          <p:cNvSpPr/>
          <p:nvPr/>
        </p:nvSpPr>
        <p:spPr>
          <a:xfrm>
            <a:off x="1119730" y="644885"/>
            <a:ext cx="8944294" cy="804353"/>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hlinkClick r:id="" action="ppaction://noaction">
              <a:snd r:embed="rId12" name="T1_W11F_8.2.wav"/>
            </a:hlinkClick>
            <a:extLst>
              <a:ext uri="{FF2B5EF4-FFF2-40B4-BE49-F238E27FC236}">
                <a16:creationId xmlns:a16="http://schemas.microsoft.com/office/drawing/2014/main" id="{95BF5E2C-60B3-497E-BC09-E0A27713E5AE}"/>
              </a:ext>
            </a:extLst>
          </p:cNvPr>
          <p:cNvSpPr txBox="1"/>
          <p:nvPr/>
        </p:nvSpPr>
        <p:spPr>
          <a:xfrm>
            <a:off x="1144096" y="575151"/>
            <a:ext cx="846208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Johanna und Aisha helfen Nina mit Deutsch. </a:t>
            </a:r>
            <a:b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b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Was ist das auf Englisch?</a:t>
            </a: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T1_W11F_8.1.wav"/>
            </a:hlinkClick>
            <a:extLst>
              <a:ext uri="{FF2B5EF4-FFF2-40B4-BE49-F238E27FC236}">
                <a16:creationId xmlns:a16="http://schemas.microsoft.com/office/drawing/2014/main" id="{7D58E920-5769-461D-BF6A-E26F610CFC7C}"/>
              </a:ext>
            </a:extLst>
          </p:cNvPr>
          <p:cNvSpPr txBox="1"/>
          <p:nvPr/>
        </p:nvSpPr>
        <p:spPr>
          <a:xfrm>
            <a:off x="3973319" y="119357"/>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[2/9]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40" y="3819768"/>
            <a:ext cx="360567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i="1" kern="0" noProof="0" dirty="0">
                <a:solidFill>
                  <a:srgbClr val="C00000"/>
                </a:solidFill>
                <a:latin typeface="Century Gothic" panose="020B0502020202020204" pitchFamily="34" charset="0"/>
                <a:cs typeface="Arial"/>
                <a:sym typeface="Arial"/>
              </a:rPr>
              <a:t>s</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ummer morning</a:t>
            </a:r>
          </a:p>
        </p:txBody>
      </p:sp>
      <p:sp>
        <p:nvSpPr>
          <p:cNvPr id="26" name="TextBox 25">
            <a:hlinkClick r:id="" action="ppaction://noaction">
              <a:snd r:embed="rId8" name="T1_W11F_8.4.wav"/>
            </a:hlinkClick>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kern="0" dirty="0">
                <a:solidFill>
                  <a:srgbClr val="002060"/>
                </a:solidFill>
                <a:latin typeface="Century Gothic" panose="020B0502020202020204" pitchFamily="34" charset="0"/>
                <a:cs typeface="Arial"/>
                <a:sym typeface="Arial"/>
              </a:rPr>
              <a:t>d</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er</a:t>
            </a:r>
            <a:r>
              <a:rPr kumimoji="0" lang="es-AR" sz="40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s-AR" sz="4000" b="1"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Sommermorgen</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143775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4351</TotalTime>
  <Words>3080</Words>
  <Application>Microsoft Macintosh PowerPoint</Application>
  <PresentationFormat>Widescreen</PresentationFormat>
  <Paragraphs>583</Paragraphs>
  <Slides>26</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Century Gothic</vt:lpstr>
      <vt:lpstr>Modern Love</vt:lpstr>
      <vt:lpstr>Segoe Print</vt:lpstr>
      <vt:lpstr>Symbol</vt:lpstr>
      <vt:lpstr>Wingdings</vt:lpstr>
      <vt:lpstr>1_Office Theme</vt:lpstr>
      <vt:lpstr>2_Office Theme</vt:lpstr>
      <vt:lpstr>Interacting </vt:lpstr>
      <vt:lpstr>aussprechen</vt:lpstr>
      <vt:lpstr>aussprechen</vt:lpstr>
      <vt:lpstr>aussprechen</vt:lpstr>
      <vt:lpstr>aussprechen</vt:lpstr>
      <vt:lpstr>Follow up 1:</vt:lpstr>
      <vt:lpstr>Compound words</vt:lpstr>
      <vt:lpstr>Follow up 2: [1/9]</vt:lpstr>
      <vt:lpstr>Follow up 2: [2/9]</vt:lpstr>
      <vt:lpstr>Follow up 2: [3/9]</vt:lpstr>
      <vt:lpstr>Follow up 2: [4/9]</vt:lpstr>
      <vt:lpstr>Follow up 2: [5/9]</vt:lpstr>
      <vt:lpstr>Follow up 2: [6/9]</vt:lpstr>
      <vt:lpstr>Follow up 2: [7/9]</vt:lpstr>
      <vt:lpstr>Follow up 2: [8/9]</vt:lpstr>
      <vt:lpstr>Follow up 2: [9/9]</vt:lpstr>
      <vt:lpstr>Follow up 3</vt:lpstr>
      <vt:lpstr>Follow up 4</vt:lpstr>
      <vt:lpstr>Follow up 4</vt:lpstr>
      <vt:lpstr>Follow up 5: </vt:lpstr>
      <vt:lpstr>Follow up 5: </vt:lpstr>
      <vt:lpstr>Tschüss!</vt:lpstr>
      <vt:lpstr>Follow up 1</vt:lpstr>
      <vt:lpstr>Follow up 4</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89</cp:revision>
  <dcterms:created xsi:type="dcterms:W3CDTF">2021-06-12T06:20:35Z</dcterms:created>
  <dcterms:modified xsi:type="dcterms:W3CDTF">2023-09-25T14:30:01Z</dcterms:modified>
</cp:coreProperties>
</file>