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Lst>
  <p:notesMasterIdLst>
    <p:notesMasterId r:id="rId29"/>
  </p:notesMasterIdLst>
  <p:sldIdLst>
    <p:sldId id="1029" r:id="rId3"/>
    <p:sldId id="277" r:id="rId4"/>
    <p:sldId id="299" r:id="rId5"/>
    <p:sldId id="407" r:id="rId6"/>
    <p:sldId id="408" r:id="rId7"/>
    <p:sldId id="1014" r:id="rId8"/>
    <p:sldId id="405" r:id="rId9"/>
    <p:sldId id="296" r:id="rId10"/>
    <p:sldId id="1018" r:id="rId11"/>
    <p:sldId id="1021" r:id="rId12"/>
    <p:sldId id="1022" r:id="rId13"/>
    <p:sldId id="1023" r:id="rId14"/>
    <p:sldId id="1024" r:id="rId15"/>
    <p:sldId id="1025" r:id="rId16"/>
    <p:sldId id="1026" r:id="rId17"/>
    <p:sldId id="1027" r:id="rId18"/>
    <p:sldId id="1030" r:id="rId19"/>
    <p:sldId id="1008" r:id="rId20"/>
    <p:sldId id="1009" r:id="rId21"/>
    <p:sldId id="1016" r:id="rId22"/>
    <p:sldId id="1017" r:id="rId23"/>
    <p:sldId id="1031" r:id="rId24"/>
    <p:sldId id="1028" r:id="rId25"/>
    <p:sldId id="1011" r:id="rId26"/>
    <p:sldId id="1020" r:id="rId27"/>
    <p:sldId id="1019"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0C0"/>
    <a:srgbClr val="FFD319"/>
    <a:srgbClr val="F9D8A3"/>
    <a:srgbClr val="5FADE4"/>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6C92D5A-B129-E740-B784-BFB1B4B1E670}" v="5" dt="2023-09-25T14:35:36.02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374" autoAdjust="0"/>
    <p:restoredTop sz="71837" autoAdjust="0"/>
  </p:normalViewPr>
  <p:slideViewPr>
    <p:cSldViewPr snapToGrid="0">
      <p:cViewPr varScale="1">
        <p:scale>
          <a:sx n="85" d="100"/>
          <a:sy n="85" d="100"/>
        </p:scale>
        <p:origin x="784" y="184"/>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microsoft.com/office/2015/10/relationships/revisionInfo" Target="revisionInfo.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125C53-773C-49EE-98CA-2C16F81F252F}" type="datetimeFigureOut">
              <a:rPr lang="en-GB" smtClean="0"/>
              <a:t>25/09/2023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2D0CC9-DEA3-4A63-A921-D94C06607CC8}" type="slidenum">
              <a:rPr lang="en-GB" smtClean="0"/>
              <a:t>‹#›</a:t>
            </a:fld>
            <a:endParaRPr lang="en-GB"/>
          </a:p>
        </p:txBody>
      </p:sp>
    </p:spTree>
    <p:extLst>
      <p:ext uri="{BB962C8B-B14F-4D97-AF65-F5344CB8AC3E}">
        <p14:creationId xmlns:p14="http://schemas.microsoft.com/office/powerpoint/2010/main" val="1582704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GB" sz="1800" dirty="0"/>
              <a:t>Artwork by Steve Clarke. Pronoun pictures from NCELP (www.ncelp.org). All additional pictures selected from </a:t>
            </a:r>
            <a:r>
              <a:rPr lang="en-GB" sz="1800" dirty="0" err="1"/>
              <a:t>Pixabay</a:t>
            </a:r>
            <a:r>
              <a:rPr lang="en-GB" sz="1800" dirty="0"/>
              <a:t> and are available under a Creative Commons license, no attribution required.</a:t>
            </a:r>
          </a:p>
          <a:p>
            <a:pPr marL="0" lvl="0" indent="0" algn="l" rtl="0">
              <a:spcBef>
                <a:spcPts val="0"/>
              </a:spcBef>
              <a:spcAft>
                <a:spcPts val="0"/>
              </a:spcAft>
              <a:buNone/>
            </a:pPr>
            <a:endParaRPr lang="en-GB" sz="1800" dirty="0">
              <a:effectLst/>
              <a:latin typeface="Calibri" panose="020F0502020204030204" pitchFamily="34" charset="0"/>
              <a:ea typeface="Calibri" panose="020F0502020204030204" pitchFamily="34" charset="0"/>
            </a:endParaRPr>
          </a:p>
          <a:p>
            <a:pPr marL="216000" indent="-216000">
              <a:lnSpc>
                <a:spcPct val="100000"/>
              </a:lnSpc>
            </a:pPr>
            <a:r>
              <a:rPr lang="en-GB" sz="1800" b="1" strike="noStrike" spc="-1" dirty="0">
                <a:solidFill>
                  <a:srgbClr val="002060"/>
                </a:solidFill>
                <a:latin typeface="Century Gothic"/>
                <a:ea typeface="Century Gothic"/>
              </a:rPr>
              <a:t>Phonics:  </a:t>
            </a:r>
          </a:p>
          <a:p>
            <a:pPr marL="216000" indent="-216000">
              <a:lnSpc>
                <a:spcPct val="100000"/>
              </a:lnSpc>
            </a:pPr>
            <a:r>
              <a:rPr lang="de-DE" sz="1800" b="0" strike="noStrike" spc="-1" dirty="0">
                <a:solidFill>
                  <a:srgbClr val="002060"/>
                </a:solidFill>
                <a:latin typeface="Century Gothic"/>
                <a:ea typeface="Century Gothic"/>
              </a:rPr>
              <a:t>soft [ch] ich [10] leicht [311] sprechen [161]</a:t>
            </a:r>
          </a:p>
          <a:p>
            <a:pPr marL="216000" indent="-216000">
              <a:lnSpc>
                <a:spcPct val="100000"/>
              </a:lnSpc>
            </a:pPr>
            <a:r>
              <a:rPr lang="de-DE" sz="1800" b="0" strike="noStrike" spc="-1" dirty="0">
                <a:solidFill>
                  <a:srgbClr val="002060"/>
                </a:solidFill>
                <a:latin typeface="Century Gothic"/>
                <a:ea typeface="Century Gothic"/>
              </a:rPr>
              <a:t>hard [ch] Buch [300] Woche [219] machen [58]</a:t>
            </a:r>
            <a:endParaRPr lang="en-GB" sz="1800" b="1" i="0" strike="noStrike" spc="-1" dirty="0">
              <a:solidFill>
                <a:srgbClr val="002060"/>
              </a:solidFill>
              <a:latin typeface="Century Gothic"/>
              <a:ea typeface="Century Gothic"/>
            </a:endParaRPr>
          </a:p>
          <a:p>
            <a:pPr marL="216000" indent="-216000">
              <a:lnSpc>
                <a:spcPct val="100000"/>
              </a:lnSpc>
            </a:pPr>
            <a:endParaRPr lang="it-IT" sz="1800" b="1" strike="noStrike" spc="-1" dirty="0">
              <a:solidFill>
                <a:srgbClr val="002060"/>
              </a:solidFill>
              <a:latin typeface="Century Gothic"/>
              <a:ea typeface="Century Gothic"/>
            </a:endParaRPr>
          </a:p>
          <a:p>
            <a:pPr marL="216000" indent="-216000">
              <a:lnSpc>
                <a:spcPct val="100000"/>
              </a:lnSpc>
            </a:pPr>
            <a:r>
              <a:rPr lang="it-IT" sz="1800" b="1" strike="noStrike" spc="-1" dirty="0">
                <a:solidFill>
                  <a:srgbClr val="002060"/>
                </a:solidFill>
                <a:latin typeface="Century Gothic"/>
                <a:ea typeface="Century Gothic"/>
              </a:rPr>
              <a:t>Vocabulary</a:t>
            </a:r>
            <a:r>
              <a:rPr lang="it-IT" sz="1800" b="0" strike="noStrike" spc="-1" dirty="0">
                <a:solidFill>
                  <a:srgbClr val="002060"/>
                </a:solidFill>
                <a:latin typeface="Century Gothic"/>
                <a:ea typeface="Century Gothic"/>
              </a:rPr>
              <a:t>: </a:t>
            </a:r>
            <a:r>
              <a:rPr lang="de-DE" sz="1800" b="1" strike="noStrike" spc="-1" dirty="0">
                <a:solidFill>
                  <a:srgbClr val="002060"/>
                </a:solidFill>
                <a:latin typeface="Century Gothic"/>
                <a:ea typeface="Century Gothic"/>
              </a:rPr>
              <a:t>sehen</a:t>
            </a:r>
            <a:r>
              <a:rPr lang="de-DE" sz="1800" b="0" strike="noStrike" spc="-1" dirty="0">
                <a:solidFill>
                  <a:srgbClr val="002060"/>
                </a:solidFill>
                <a:latin typeface="Century Gothic"/>
                <a:ea typeface="Century Gothic"/>
              </a:rPr>
              <a:t> [79] </a:t>
            </a:r>
            <a:r>
              <a:rPr lang="de-DE" sz="1800" b="1" strike="noStrike" spc="-1" dirty="0">
                <a:solidFill>
                  <a:srgbClr val="002060"/>
                </a:solidFill>
                <a:latin typeface="Century Gothic"/>
                <a:ea typeface="Century Gothic"/>
              </a:rPr>
              <a:t>vergessen </a:t>
            </a:r>
            <a:r>
              <a:rPr lang="de-DE" sz="1800" b="0" strike="noStrike" spc="-1" dirty="0">
                <a:solidFill>
                  <a:srgbClr val="002060"/>
                </a:solidFill>
                <a:latin typeface="Century Gothic"/>
                <a:ea typeface="Century Gothic"/>
              </a:rPr>
              <a:t>[584] </a:t>
            </a:r>
            <a:r>
              <a:rPr lang="de-DE" sz="1800" b="1" strike="noStrike" spc="-1" dirty="0">
                <a:solidFill>
                  <a:srgbClr val="002060"/>
                </a:solidFill>
                <a:latin typeface="Century Gothic"/>
                <a:ea typeface="Century Gothic"/>
              </a:rPr>
              <a:t>nichts </a:t>
            </a:r>
            <a:r>
              <a:rPr lang="de-DE" sz="1800" b="0" strike="noStrike" spc="-1" dirty="0">
                <a:solidFill>
                  <a:srgbClr val="002060"/>
                </a:solidFill>
                <a:latin typeface="Century Gothic"/>
                <a:ea typeface="Century Gothic"/>
              </a:rPr>
              <a:t>[109] </a:t>
            </a:r>
            <a:r>
              <a:rPr lang="de-DE" sz="1800" b="1" strike="noStrike" spc="-1" dirty="0">
                <a:solidFill>
                  <a:srgbClr val="002060"/>
                </a:solidFill>
                <a:latin typeface="Century Gothic"/>
                <a:ea typeface="Century Gothic"/>
              </a:rPr>
              <a:t>Sprache </a:t>
            </a:r>
            <a:r>
              <a:rPr lang="de-DE" sz="1800" b="0" strike="noStrike" spc="-1" dirty="0">
                <a:solidFill>
                  <a:srgbClr val="002060"/>
                </a:solidFill>
                <a:latin typeface="Century Gothic"/>
                <a:ea typeface="Century Gothic"/>
              </a:rPr>
              <a:t>[421] </a:t>
            </a:r>
            <a:r>
              <a:rPr lang="de-DE" sz="1800" b="1" strike="noStrike" spc="-1" dirty="0">
                <a:solidFill>
                  <a:srgbClr val="002060"/>
                </a:solidFill>
                <a:latin typeface="Century Gothic"/>
                <a:ea typeface="Century Gothic"/>
              </a:rPr>
              <a:t>Wochenende</a:t>
            </a:r>
            <a:r>
              <a:rPr lang="de-DE" sz="1800" b="0" strike="noStrike" spc="-1" dirty="0">
                <a:solidFill>
                  <a:srgbClr val="002060"/>
                </a:solidFill>
                <a:latin typeface="Century Gothic"/>
                <a:ea typeface="Century Gothic"/>
              </a:rPr>
              <a:t> [1243] </a:t>
            </a:r>
            <a:r>
              <a:rPr lang="de-DE" sz="1800" b="1" strike="noStrike" spc="-1" dirty="0">
                <a:solidFill>
                  <a:srgbClr val="002060"/>
                </a:solidFill>
                <a:latin typeface="Century Gothic"/>
                <a:ea typeface="Century Gothic"/>
              </a:rPr>
              <a:t>immer </a:t>
            </a:r>
            <a:r>
              <a:rPr lang="de-DE" sz="1800" b="0" strike="noStrike" spc="-1" dirty="0">
                <a:solidFill>
                  <a:srgbClr val="002060"/>
                </a:solidFill>
                <a:latin typeface="Century Gothic"/>
                <a:ea typeface="Century Gothic"/>
              </a:rPr>
              <a:t>[64] </a:t>
            </a:r>
            <a:r>
              <a:rPr lang="de-DE" sz="1800" b="1" strike="noStrike" spc="-1" dirty="0">
                <a:solidFill>
                  <a:srgbClr val="002060"/>
                </a:solidFill>
                <a:latin typeface="Century Gothic"/>
                <a:ea typeface="Century Gothic"/>
              </a:rPr>
              <a:t>jetzt </a:t>
            </a:r>
            <a:r>
              <a:rPr lang="de-DE" sz="1800" b="0" strike="noStrike" spc="-1" dirty="0">
                <a:solidFill>
                  <a:srgbClr val="002060"/>
                </a:solidFill>
                <a:latin typeface="Century Gothic"/>
                <a:ea typeface="Century Gothic"/>
              </a:rPr>
              <a:t>[72] </a:t>
            </a:r>
          </a:p>
          <a:p>
            <a:pPr marL="216000" indent="-216000">
              <a:lnSpc>
                <a:spcPct val="100000"/>
              </a:lnSpc>
            </a:pPr>
            <a:r>
              <a:rPr lang="de-DE" sz="1800" b="0" strike="noStrike" spc="-1" dirty="0">
                <a:solidFill>
                  <a:srgbClr val="002060"/>
                </a:solidFill>
                <a:latin typeface="Century Gothic"/>
                <a:ea typeface="Century Gothic"/>
              </a:rPr>
              <a:t>(plus language from Week 10:</a:t>
            </a:r>
            <a:r>
              <a:rPr lang="de-DE" sz="1800" b="0" strike="noStrike" spc="-1" dirty="0">
                <a:solidFill>
                  <a:srgbClr val="002060"/>
                </a:solidFill>
                <a:latin typeface="Century Gothic"/>
                <a:ea typeface="Century Gothic"/>
                <a:sym typeface="Wingdings" panose="05000000000000000000" pitchFamily="2" charset="2"/>
              </a:rPr>
              <a:t></a:t>
            </a:r>
            <a:r>
              <a:rPr lang="de-DE" sz="1800" b="0" strike="noStrike" spc="-1" dirty="0">
                <a:solidFill>
                  <a:srgbClr val="002060"/>
                </a:solidFill>
                <a:latin typeface="Century Gothic"/>
                <a:ea typeface="Century Gothic"/>
              </a:rPr>
              <a:t> </a:t>
            </a:r>
            <a:r>
              <a:rPr lang="de-DE" sz="1800" b="0" i="0" strike="noStrike" spc="-1" dirty="0">
                <a:solidFill>
                  <a:srgbClr val="002060"/>
                </a:solidFill>
                <a:latin typeface="Century Gothic"/>
                <a:ea typeface="Century Gothic"/>
              </a:rPr>
              <a:t>essen [323] lesen [305] sitzen [231] sprechen [161] Antwort [522] Hilfe [481] Moment [358] langsam [526] manchmal [382] oft [223] nie [196] schnell [203] neben [266]</a:t>
            </a:r>
          </a:p>
          <a:p>
            <a:pPr marL="216000" indent="-216000">
              <a:lnSpc>
                <a:spcPct val="100000"/>
              </a:lnSpc>
            </a:pPr>
            <a:r>
              <a:rPr lang="de-DE" sz="1800" b="1" i="0" strike="noStrike" spc="-1" dirty="0">
                <a:solidFill>
                  <a:srgbClr val="002060"/>
                </a:solidFill>
                <a:effectLst/>
                <a:latin typeface="Century Gothic"/>
                <a:ea typeface="+mn-ea"/>
                <a:cs typeface="+mn-cs"/>
              </a:rPr>
              <a:t>Revisit 1: alles</a:t>
            </a:r>
            <a:r>
              <a:rPr lang="de-DE" sz="1800" b="0" i="0" strike="noStrike" spc="-1" dirty="0">
                <a:solidFill>
                  <a:srgbClr val="002060"/>
                </a:solidFill>
                <a:effectLst/>
                <a:latin typeface="Century Gothic"/>
                <a:ea typeface="+mn-ea"/>
                <a:cs typeface="+mn-cs"/>
              </a:rPr>
              <a:t> [36] </a:t>
            </a:r>
            <a:r>
              <a:rPr lang="de-DE" sz="1800" b="1" i="0" strike="noStrike" spc="-1" dirty="0">
                <a:solidFill>
                  <a:srgbClr val="002060"/>
                </a:solidFill>
                <a:effectLst/>
                <a:latin typeface="Century Gothic"/>
                <a:ea typeface="+mn-ea"/>
                <a:cs typeface="+mn-cs"/>
              </a:rPr>
              <a:t>alle</a:t>
            </a:r>
            <a:r>
              <a:rPr lang="de-DE" sz="1800" b="0" i="0" strike="noStrike" spc="-1" dirty="0">
                <a:solidFill>
                  <a:srgbClr val="002060"/>
                </a:solidFill>
                <a:effectLst/>
                <a:latin typeface="Century Gothic"/>
                <a:ea typeface="+mn-ea"/>
                <a:cs typeface="+mn-cs"/>
              </a:rPr>
              <a:t> [36] </a:t>
            </a:r>
            <a:r>
              <a:rPr lang="de-DE" sz="1800" b="1" i="0" strike="noStrike" spc="-1" dirty="0">
                <a:solidFill>
                  <a:srgbClr val="002060"/>
                </a:solidFill>
                <a:effectLst/>
                <a:latin typeface="Century Gothic"/>
                <a:ea typeface="+mn-ea"/>
                <a:cs typeface="+mn-cs"/>
              </a:rPr>
              <a:t>viele </a:t>
            </a:r>
            <a:r>
              <a:rPr lang="de-DE" sz="1800" b="0" i="0" strike="noStrike" spc="-1" dirty="0">
                <a:solidFill>
                  <a:srgbClr val="002060"/>
                </a:solidFill>
                <a:effectLst/>
                <a:latin typeface="Century Gothic"/>
                <a:ea typeface="+mn-ea"/>
                <a:cs typeface="+mn-cs"/>
              </a:rPr>
              <a:t>[56] Beispiel [94] Bild [253] Computer [1252] </a:t>
            </a:r>
            <a:r>
              <a:rPr lang="de-DE" sz="1800" b="1" i="0" strike="noStrike" spc="-1" dirty="0">
                <a:solidFill>
                  <a:srgbClr val="002060"/>
                </a:solidFill>
                <a:effectLst/>
                <a:latin typeface="Century Gothic"/>
                <a:ea typeface="+mn-ea"/>
                <a:cs typeface="+mn-cs"/>
              </a:rPr>
              <a:t>Eis </a:t>
            </a:r>
            <a:r>
              <a:rPr lang="de-DE" sz="1800" b="0" i="0" strike="noStrike" spc="-1" dirty="0">
                <a:solidFill>
                  <a:srgbClr val="002060"/>
                </a:solidFill>
                <a:effectLst/>
                <a:latin typeface="Century Gothic"/>
                <a:ea typeface="+mn-ea"/>
                <a:cs typeface="+mn-cs"/>
              </a:rPr>
              <a:t>[1874] </a:t>
            </a:r>
            <a:r>
              <a:rPr lang="de-DE" sz="1800" b="1" i="0" strike="noStrike" spc="-1" dirty="0">
                <a:solidFill>
                  <a:srgbClr val="002060"/>
                </a:solidFill>
                <a:effectLst/>
                <a:latin typeface="Century Gothic"/>
                <a:ea typeface="+mn-ea"/>
                <a:cs typeface="+mn-cs"/>
              </a:rPr>
              <a:t>Essen</a:t>
            </a:r>
            <a:r>
              <a:rPr lang="de-DE" sz="1800" b="0" i="0" strike="noStrike" spc="-1" baseline="30000" dirty="0">
                <a:solidFill>
                  <a:srgbClr val="002060"/>
                </a:solidFill>
                <a:effectLst/>
                <a:latin typeface="Century Gothic"/>
                <a:ea typeface="+mn-ea"/>
                <a:cs typeface="+mn-cs"/>
              </a:rPr>
              <a:t>1</a:t>
            </a:r>
            <a:r>
              <a:rPr lang="de-DE" sz="1800" b="0" i="0" strike="noStrike" spc="-1" dirty="0">
                <a:solidFill>
                  <a:srgbClr val="002060"/>
                </a:solidFill>
                <a:effectLst/>
                <a:latin typeface="Century Gothic"/>
                <a:ea typeface="+mn-ea"/>
                <a:cs typeface="+mn-cs"/>
              </a:rPr>
              <a:t> [323] Foto [633] Frage [157] Handy [1693] Heft [3862] </a:t>
            </a:r>
            <a:r>
              <a:rPr lang="de-DE" sz="1800" b="1" i="0" strike="noStrike" spc="-1" dirty="0">
                <a:solidFill>
                  <a:srgbClr val="002060"/>
                </a:solidFill>
                <a:effectLst/>
                <a:latin typeface="Century Gothic"/>
                <a:ea typeface="+mn-ea"/>
                <a:cs typeface="+mn-cs"/>
              </a:rPr>
              <a:t>Kunst</a:t>
            </a:r>
            <a:r>
              <a:rPr lang="de-DE" sz="1800" b="0" i="0" strike="noStrike" spc="-1" dirty="0">
                <a:solidFill>
                  <a:srgbClr val="002060"/>
                </a:solidFill>
                <a:effectLst/>
                <a:latin typeface="Century Gothic"/>
                <a:ea typeface="+mn-ea"/>
                <a:cs typeface="+mn-cs"/>
              </a:rPr>
              <a:t> [554] Lied [1733] Liste [1792] Preis [334] Satz [432] Song [3373] Text [473]</a:t>
            </a:r>
          </a:p>
          <a:p>
            <a:pPr marL="216000" indent="-216000">
              <a:lnSpc>
                <a:spcPct val="100000"/>
              </a:lnSpc>
            </a:pPr>
            <a:r>
              <a:rPr lang="de-DE" sz="1800" b="0" i="0" strike="noStrike" spc="-1" dirty="0">
                <a:solidFill>
                  <a:srgbClr val="002060"/>
                </a:solidFill>
                <a:effectLst/>
                <a:latin typeface="Century Gothic"/>
                <a:ea typeface="+mn-ea"/>
                <a:cs typeface="+mn-cs"/>
              </a:rPr>
              <a:t>Tisch [529]</a:t>
            </a:r>
          </a:p>
          <a:p>
            <a:pPr marL="216000" indent="-216000">
              <a:lnSpc>
                <a:spcPct val="100000"/>
              </a:lnSpc>
            </a:pPr>
            <a:r>
              <a:rPr lang="de-DE" sz="1800" b="1" i="0" strike="noStrike" spc="-1" dirty="0">
                <a:solidFill>
                  <a:srgbClr val="002060"/>
                </a:solidFill>
                <a:effectLst/>
                <a:latin typeface="Century Gothic"/>
                <a:ea typeface="+mn-ea"/>
                <a:cs typeface="+mn-cs"/>
              </a:rPr>
              <a:t>Revisit 2: mögen, ich mag, du magst, er/sie/es mag </a:t>
            </a:r>
            <a:r>
              <a:rPr lang="de-DE" sz="1800" b="0" i="0" strike="noStrike" spc="-1" dirty="0">
                <a:solidFill>
                  <a:srgbClr val="002060"/>
                </a:solidFill>
                <a:effectLst/>
                <a:latin typeface="Century Gothic"/>
                <a:ea typeface="+mn-ea"/>
                <a:cs typeface="+mn-cs"/>
              </a:rPr>
              <a:t>[168] </a:t>
            </a:r>
            <a:r>
              <a:rPr lang="de-DE" sz="1800" b="1" i="0" strike="noStrike" spc="-1" dirty="0">
                <a:solidFill>
                  <a:srgbClr val="002060"/>
                </a:solidFill>
                <a:effectLst/>
                <a:latin typeface="Century Gothic"/>
                <a:ea typeface="+mn-ea"/>
                <a:cs typeface="+mn-cs"/>
              </a:rPr>
              <a:t>Bilder </a:t>
            </a:r>
            <a:r>
              <a:rPr lang="de-DE" sz="1800" b="0" i="0" strike="noStrike" spc="-1" dirty="0">
                <a:solidFill>
                  <a:srgbClr val="002060"/>
                </a:solidFill>
                <a:effectLst/>
                <a:latin typeface="Century Gothic"/>
                <a:ea typeface="+mn-ea"/>
                <a:cs typeface="+mn-cs"/>
              </a:rPr>
              <a:t>[253] </a:t>
            </a:r>
            <a:r>
              <a:rPr lang="de-DE" sz="1800" b="1" i="0" strike="noStrike" spc="-1" dirty="0">
                <a:solidFill>
                  <a:srgbClr val="002060"/>
                </a:solidFill>
                <a:effectLst/>
                <a:latin typeface="Century Gothic"/>
                <a:ea typeface="+mn-ea"/>
                <a:cs typeface="+mn-cs"/>
              </a:rPr>
              <a:t>Bücher </a:t>
            </a:r>
            <a:r>
              <a:rPr lang="de-DE" sz="1800" b="0" i="0" strike="noStrike" spc="-1" dirty="0">
                <a:solidFill>
                  <a:srgbClr val="002060"/>
                </a:solidFill>
                <a:effectLst/>
                <a:latin typeface="Century Gothic"/>
                <a:ea typeface="+mn-ea"/>
                <a:cs typeface="+mn-cs"/>
              </a:rPr>
              <a:t>[300] </a:t>
            </a:r>
            <a:r>
              <a:rPr lang="de-DE" sz="1800" b="1" i="0" strike="noStrike" spc="-1" dirty="0">
                <a:solidFill>
                  <a:srgbClr val="002060"/>
                </a:solidFill>
                <a:effectLst/>
                <a:latin typeface="Century Gothic"/>
                <a:ea typeface="+mn-ea"/>
                <a:cs typeface="+mn-cs"/>
              </a:rPr>
              <a:t>Glas </a:t>
            </a:r>
            <a:r>
              <a:rPr lang="de-DE" sz="1800" b="0" i="0" strike="noStrike" spc="-1" dirty="0">
                <a:solidFill>
                  <a:srgbClr val="002060"/>
                </a:solidFill>
                <a:effectLst/>
                <a:latin typeface="Century Gothic"/>
                <a:ea typeface="+mn-ea"/>
                <a:cs typeface="+mn-cs"/>
              </a:rPr>
              <a:t>[885] </a:t>
            </a:r>
            <a:r>
              <a:rPr lang="de-DE" sz="1800" b="1" i="0" strike="noStrike" spc="-1" dirty="0">
                <a:solidFill>
                  <a:srgbClr val="002060"/>
                </a:solidFill>
                <a:effectLst/>
                <a:latin typeface="Century Gothic"/>
                <a:ea typeface="+mn-ea"/>
                <a:cs typeface="+mn-cs"/>
              </a:rPr>
              <a:t>Gläser </a:t>
            </a:r>
            <a:r>
              <a:rPr lang="de-DE" sz="1800" b="0" i="0" strike="noStrike" spc="-1" dirty="0">
                <a:solidFill>
                  <a:srgbClr val="002060"/>
                </a:solidFill>
                <a:effectLst/>
                <a:latin typeface="Century Gothic"/>
                <a:ea typeface="+mn-ea"/>
                <a:cs typeface="+mn-cs"/>
              </a:rPr>
              <a:t>[885] </a:t>
            </a:r>
            <a:r>
              <a:rPr lang="de-DE" sz="1800" b="1" i="0" strike="noStrike" spc="-1" dirty="0">
                <a:solidFill>
                  <a:srgbClr val="002060"/>
                </a:solidFill>
                <a:effectLst/>
                <a:latin typeface="Century Gothic"/>
                <a:ea typeface="+mn-ea"/>
                <a:cs typeface="+mn-cs"/>
              </a:rPr>
              <a:t>Lieder </a:t>
            </a:r>
            <a:r>
              <a:rPr lang="de-DE" sz="1800" b="0" i="0" strike="noStrike" spc="-1" dirty="0">
                <a:solidFill>
                  <a:srgbClr val="002060"/>
                </a:solidFill>
                <a:effectLst/>
                <a:latin typeface="Century Gothic"/>
                <a:ea typeface="+mn-ea"/>
                <a:cs typeface="+mn-cs"/>
              </a:rPr>
              <a:t>[1733] </a:t>
            </a:r>
            <a:r>
              <a:rPr lang="de-DE" sz="1800" b="1" i="0" strike="noStrike" spc="-1" dirty="0">
                <a:solidFill>
                  <a:srgbClr val="002060"/>
                </a:solidFill>
                <a:effectLst/>
                <a:latin typeface="Century Gothic"/>
                <a:ea typeface="+mn-ea"/>
                <a:cs typeface="+mn-cs"/>
              </a:rPr>
              <a:t>Morgen </a:t>
            </a:r>
            <a:r>
              <a:rPr lang="de-DE" sz="1800" b="0" i="0" strike="noStrike" spc="-1" dirty="0">
                <a:solidFill>
                  <a:srgbClr val="002060"/>
                </a:solidFill>
                <a:effectLst/>
                <a:latin typeface="Century Gothic"/>
                <a:ea typeface="+mn-ea"/>
                <a:cs typeface="+mn-cs"/>
              </a:rPr>
              <a:t>[621] </a:t>
            </a:r>
            <a:r>
              <a:rPr lang="de-DE" sz="1800" b="1" i="0" strike="noStrike" spc="-1" dirty="0">
                <a:solidFill>
                  <a:srgbClr val="002060"/>
                </a:solidFill>
                <a:effectLst/>
                <a:latin typeface="Century Gothic"/>
                <a:ea typeface="+mn-ea"/>
                <a:cs typeface="+mn-cs"/>
              </a:rPr>
              <a:t>Sommer </a:t>
            </a:r>
            <a:r>
              <a:rPr lang="de-DE" sz="1800" b="0" i="0" strike="noStrike" spc="-1" dirty="0">
                <a:solidFill>
                  <a:srgbClr val="002060"/>
                </a:solidFill>
                <a:effectLst/>
                <a:latin typeface="Century Gothic"/>
                <a:ea typeface="+mn-ea"/>
                <a:cs typeface="+mn-cs"/>
              </a:rPr>
              <a:t>[771] </a:t>
            </a:r>
            <a:r>
              <a:rPr lang="de-DE" sz="1800" b="1" i="0" strike="noStrike" spc="-1" dirty="0">
                <a:solidFill>
                  <a:srgbClr val="002060"/>
                </a:solidFill>
                <a:effectLst/>
                <a:latin typeface="Century Gothic"/>
                <a:ea typeface="+mn-ea"/>
                <a:cs typeface="+mn-cs"/>
              </a:rPr>
              <a:t>Winter </a:t>
            </a:r>
            <a:r>
              <a:rPr lang="de-DE" sz="1800" b="0" i="0" strike="noStrike" spc="-1" dirty="0">
                <a:solidFill>
                  <a:srgbClr val="002060"/>
                </a:solidFill>
                <a:effectLst/>
                <a:latin typeface="Century Gothic"/>
                <a:ea typeface="+mn-ea"/>
                <a:cs typeface="+mn-cs"/>
              </a:rPr>
              <a:t>[1206] </a:t>
            </a:r>
            <a:r>
              <a:rPr lang="de-DE" sz="1800" b="1" i="0" strike="noStrike" spc="-1" dirty="0">
                <a:solidFill>
                  <a:srgbClr val="002060"/>
                </a:solidFill>
                <a:effectLst/>
                <a:latin typeface="Century Gothic"/>
                <a:ea typeface="+mn-ea"/>
                <a:cs typeface="+mn-cs"/>
              </a:rPr>
              <a:t>Wörter </a:t>
            </a:r>
            <a:r>
              <a:rPr lang="de-DE" sz="1800" b="0" i="0" strike="noStrike" spc="-1" dirty="0">
                <a:solidFill>
                  <a:srgbClr val="002060"/>
                </a:solidFill>
                <a:effectLst/>
                <a:latin typeface="Century Gothic"/>
                <a:ea typeface="+mn-ea"/>
                <a:cs typeface="+mn-cs"/>
              </a:rPr>
              <a:t>[194] </a:t>
            </a:r>
          </a:p>
          <a:p>
            <a:pPr marL="216000" indent="-216000">
              <a:lnSpc>
                <a:spcPct val="100000"/>
              </a:lnSpc>
            </a:pPr>
            <a:endParaRPr lang="de-DE" sz="1800" b="1" i="0" strike="noStrike" spc="-1" dirty="0">
              <a:solidFill>
                <a:srgbClr val="002060"/>
              </a:solidFill>
              <a:effectLst/>
              <a:latin typeface="Century Gothic"/>
              <a:ea typeface="+mn-ea"/>
              <a:cs typeface="+mn-cs"/>
            </a:endParaRPr>
          </a:p>
          <a:p>
            <a:pPr marL="216000" indent="-216000">
              <a:lnSpc>
                <a:spcPct val="100000"/>
              </a:lnSpc>
            </a:pPr>
            <a:r>
              <a:rPr lang="en-GB" sz="1600" dirty="0">
                <a:solidFill>
                  <a:sysClr val="windowText" lastClr="000000"/>
                </a:solidFill>
                <a:effectLst/>
                <a:latin typeface="+mn-lt"/>
                <a:ea typeface="+mn-ea"/>
                <a:cs typeface="+mn-cs"/>
              </a:rPr>
              <a:t>Jones, R.L &amp; </a:t>
            </a:r>
            <a:r>
              <a:rPr lang="en-GB" sz="1600" dirty="0" err="1">
                <a:solidFill>
                  <a:sysClr val="windowText" lastClr="000000"/>
                </a:solidFill>
                <a:effectLst/>
                <a:latin typeface="+mn-lt"/>
                <a:ea typeface="+mn-ea"/>
                <a:cs typeface="+mn-cs"/>
              </a:rPr>
              <a:t>Tschirner</a:t>
            </a:r>
            <a:r>
              <a:rPr lang="en-GB" sz="1600" dirty="0">
                <a:solidFill>
                  <a:sysClr val="windowText" lastClr="000000"/>
                </a:solidFill>
                <a:effectLst/>
                <a:latin typeface="+mn-lt"/>
                <a:ea typeface="+mn-ea"/>
                <a:cs typeface="+mn-cs"/>
              </a:rPr>
              <a:t>, E. (2019). A frequency dictionary of German: Core vocabulary for learners. London: Routledge.</a:t>
            </a:r>
            <a:endParaRPr lang="en-GB" sz="1600" baseline="0" dirty="0">
              <a:solidFill>
                <a:sysClr val="windowText" lastClr="000000"/>
              </a:solidFill>
            </a:endParaRPr>
          </a:p>
          <a:p>
            <a:pPr marL="216000" indent="-216000">
              <a:lnSpc>
                <a:spcPct val="100000"/>
              </a:lnSpc>
            </a:pPr>
            <a:endParaRPr lang="en-GB" sz="1600" b="0" strike="noStrike" spc="-1" dirty="0">
              <a:latin typeface="Arial"/>
            </a:endParaRPr>
          </a:p>
          <a:p>
            <a:pPr marL="0" indent="-216000">
              <a:lnSpc>
                <a:spcPct val="100000"/>
              </a:lnSpc>
            </a:pPr>
            <a:r>
              <a:rPr lang="en-GB" sz="1600" b="0" strike="noStrike" spc="-1" dirty="0">
                <a:solidFill>
                  <a:srgbClr val="000000"/>
                </a:solidFill>
                <a:latin typeface="+mn-lt"/>
                <a:ea typeface="Calibri"/>
              </a:rPr>
              <a:t>The frequency rankings for words that occur in this PowerPoint which have been</a:t>
            </a:r>
            <a:r>
              <a:rPr lang="en-GB" sz="1600" b="0" i="1" strike="noStrike" spc="-1" dirty="0">
                <a:solidFill>
                  <a:srgbClr val="000000"/>
                </a:solidFill>
                <a:latin typeface="+mn-lt"/>
                <a:ea typeface="Calibri"/>
              </a:rPr>
              <a:t> previously</a:t>
            </a:r>
            <a:r>
              <a:rPr lang="en-GB" sz="1600" b="0" strike="noStrike" spc="-1" dirty="0">
                <a:solidFill>
                  <a:srgbClr val="000000"/>
                </a:solidFill>
                <a:latin typeface="+mn-lt"/>
                <a:ea typeface="Calibri"/>
              </a:rPr>
              <a:t> introduced in these resources are given in the SOW and in the resources that first</a:t>
            </a:r>
          </a:p>
          <a:p>
            <a:pPr marL="0" indent="-216000">
              <a:lnSpc>
                <a:spcPct val="100000"/>
              </a:lnSpc>
            </a:pPr>
            <a:r>
              <a:rPr lang="en-GB" sz="1600" b="0" strike="noStrike" spc="-1" dirty="0">
                <a:solidFill>
                  <a:srgbClr val="000000"/>
                </a:solidFill>
                <a:latin typeface="+mn-lt"/>
                <a:ea typeface="Calibri"/>
              </a:rPr>
              <a:t>introduced and formally re-visited those words. </a:t>
            </a:r>
            <a:endParaRPr lang="en-GB" sz="1600" b="0" strike="noStrike" spc="-1" dirty="0">
              <a:latin typeface="Arial"/>
            </a:endParaRPr>
          </a:p>
          <a:p>
            <a:pPr marL="0" indent="-216000">
              <a:lnSpc>
                <a:spcPct val="100000"/>
              </a:lnSpc>
            </a:pPr>
            <a:r>
              <a:rPr lang="en-GB" sz="1800" b="0" strike="noStrike" spc="-1" dirty="0">
                <a:solidFill>
                  <a:srgbClr val="000000"/>
                </a:solidFill>
                <a:latin typeface="+mn-lt"/>
                <a:ea typeface="Calibri"/>
              </a:rPr>
              <a:t>For any </a:t>
            </a:r>
            <a:r>
              <a:rPr lang="en-GB" sz="1800" b="0" i="1" strike="noStrike" spc="-1" dirty="0">
                <a:solidFill>
                  <a:srgbClr val="000000"/>
                </a:solidFill>
                <a:latin typeface="+mn-lt"/>
                <a:ea typeface="Calibri"/>
              </a:rPr>
              <a:t>other </a:t>
            </a:r>
            <a:r>
              <a:rPr lang="en-GB" sz="1800" b="0" strike="noStrike" spc="-1" dirty="0">
                <a:solidFill>
                  <a:srgbClr val="000000"/>
                </a:solidFill>
                <a:latin typeface="+mn-lt"/>
                <a:ea typeface="Calibri"/>
              </a:rPr>
              <a:t>words that occur incidentally in this PowerPoint, frequency rankings will be provided in the notes field wherever possible.</a:t>
            </a:r>
            <a:endParaRPr lang="en-GB" sz="1800" b="0" strike="noStrike" spc="-1" dirty="0">
              <a:latin typeface="Arial"/>
            </a:endParaRPr>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[3/9]</a:t>
            </a:r>
            <a:endParaRPr lang="en-GB" b="0" dirty="0"/>
          </a:p>
          <a:p>
            <a:pPr marL="228600" marR="0" lvl="0" indent="-228600" algn="l" rtl="0">
              <a:lnSpc>
                <a:spcPct val="100000"/>
              </a:lnSpc>
              <a:spcBef>
                <a:spcPts val="0"/>
              </a:spcBef>
              <a:spcAft>
                <a:spcPts val="0"/>
              </a:spcAft>
              <a:buClr>
                <a:schemeClr val="dk1"/>
              </a:buClr>
              <a:buSzPts val="1200"/>
              <a:buFont typeface="Calibri"/>
              <a:buAutoNum type="arabicPeriod"/>
            </a:pPr>
            <a:endParaRPr lang="en-GB" b="0"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550018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[4/9]</a:t>
            </a:r>
            <a:endParaRPr lang="en-GB" b="0" dirty="0"/>
          </a:p>
          <a:p>
            <a:pPr marL="228600" marR="0" lvl="0" indent="-228600" algn="l" rtl="0">
              <a:lnSpc>
                <a:spcPct val="100000"/>
              </a:lnSpc>
              <a:spcBef>
                <a:spcPts val="0"/>
              </a:spcBef>
              <a:spcAft>
                <a:spcPts val="0"/>
              </a:spcAft>
              <a:buClr>
                <a:schemeClr val="dk1"/>
              </a:buClr>
              <a:buSzPts val="1200"/>
              <a:buFont typeface="Calibri"/>
              <a:buAutoNum type="arabicPeriod"/>
            </a:pPr>
            <a:endParaRPr lang="en-GB" b="0"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9162570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[5/9]</a:t>
            </a:r>
            <a:endParaRPr lang="en-GB" b="0" dirty="0"/>
          </a:p>
          <a:p>
            <a:pPr marL="228600" marR="0" lvl="0" indent="-228600" algn="l" rtl="0">
              <a:lnSpc>
                <a:spcPct val="100000"/>
              </a:lnSpc>
              <a:spcBef>
                <a:spcPts val="0"/>
              </a:spcBef>
              <a:spcAft>
                <a:spcPts val="0"/>
              </a:spcAft>
              <a:buClr>
                <a:schemeClr val="dk1"/>
              </a:buClr>
              <a:buSzPts val="1200"/>
              <a:buFont typeface="Calibri"/>
              <a:buAutoNum type="arabicPeriod"/>
            </a:pPr>
            <a:endParaRPr lang="en-GB" b="0"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12</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8771726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[6/9]</a:t>
            </a:r>
            <a:endParaRPr lang="en-GB" b="0" dirty="0"/>
          </a:p>
          <a:p>
            <a:pPr marL="228600" marR="0" lvl="0" indent="-228600" algn="l" rtl="0">
              <a:lnSpc>
                <a:spcPct val="100000"/>
              </a:lnSpc>
              <a:spcBef>
                <a:spcPts val="0"/>
              </a:spcBef>
              <a:spcAft>
                <a:spcPts val="0"/>
              </a:spcAft>
              <a:buClr>
                <a:schemeClr val="dk1"/>
              </a:buClr>
              <a:buSzPts val="1200"/>
              <a:buFont typeface="Calibri"/>
              <a:buAutoNum type="arabicPeriod"/>
            </a:pPr>
            <a:endParaRPr lang="en-GB" b="0"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13</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1152391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[7/9]</a:t>
            </a:r>
            <a:endParaRPr lang="en-GB" b="0" dirty="0"/>
          </a:p>
          <a:p>
            <a:pPr marL="228600" marR="0" lvl="0" indent="-228600" algn="l" rtl="0">
              <a:lnSpc>
                <a:spcPct val="100000"/>
              </a:lnSpc>
              <a:spcBef>
                <a:spcPts val="0"/>
              </a:spcBef>
              <a:spcAft>
                <a:spcPts val="0"/>
              </a:spcAft>
              <a:buClr>
                <a:schemeClr val="dk1"/>
              </a:buClr>
              <a:buSzPts val="1200"/>
              <a:buFont typeface="Calibri"/>
              <a:buAutoNum type="arabicPeriod"/>
            </a:pPr>
            <a:endParaRPr lang="en-GB" b="0"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14</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7223171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[8/9]</a:t>
            </a:r>
            <a:endParaRPr lang="en-GB" b="0" dirty="0"/>
          </a:p>
          <a:p>
            <a:pPr marL="228600" marR="0" lvl="0" indent="-228600" algn="l" rtl="0">
              <a:lnSpc>
                <a:spcPct val="100000"/>
              </a:lnSpc>
              <a:spcBef>
                <a:spcPts val="0"/>
              </a:spcBef>
              <a:spcAft>
                <a:spcPts val="0"/>
              </a:spcAft>
              <a:buClr>
                <a:schemeClr val="dk1"/>
              </a:buClr>
              <a:buSzPts val="1200"/>
              <a:buFont typeface="Calibri"/>
              <a:buAutoNum type="arabicPeriod"/>
            </a:pPr>
            <a:endParaRPr lang="en-GB" b="0"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15</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7582573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[9/9]</a:t>
            </a:r>
            <a:endParaRPr lang="en-GB" b="0" dirty="0"/>
          </a:p>
          <a:p>
            <a:pPr marL="228600" marR="0" lvl="0" indent="-228600" algn="l" rtl="0">
              <a:lnSpc>
                <a:spcPct val="100000"/>
              </a:lnSpc>
              <a:spcBef>
                <a:spcPts val="0"/>
              </a:spcBef>
              <a:spcAft>
                <a:spcPts val="0"/>
              </a:spcAft>
              <a:buClr>
                <a:schemeClr val="dk1"/>
              </a:buClr>
              <a:buSzPts val="1200"/>
              <a:buFont typeface="Calibri"/>
              <a:buAutoNum type="arabicPeriod"/>
            </a:pPr>
            <a:endParaRPr lang="en-GB" b="0"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16</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5600146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5 minutes</a:t>
            </a:r>
            <a:br>
              <a:rPr lang="en-GB" dirty="0"/>
            </a:br>
            <a:br>
              <a:rPr lang="en-GB" b="1" dirty="0"/>
            </a:br>
            <a:r>
              <a:rPr lang="en-GB" b="1" dirty="0"/>
              <a:t>Aim: </a:t>
            </a:r>
            <a:r>
              <a:rPr lang="en-GB" b="0" baseline="0" dirty="0"/>
              <a:t>to practise comprehension of </a:t>
            </a:r>
            <a:r>
              <a:rPr lang="en-GB" b="1" baseline="0" dirty="0"/>
              <a:t>questions</a:t>
            </a:r>
            <a:r>
              <a:rPr lang="en-GB" b="0" baseline="0" dirty="0"/>
              <a:t> and differentiating between the </a:t>
            </a:r>
            <a:r>
              <a:rPr lang="en-GB" b="1" baseline="0" dirty="0" err="1"/>
              <a:t>ihr</a:t>
            </a:r>
            <a:r>
              <a:rPr lang="en-GB" b="1" baseline="0" dirty="0"/>
              <a:t> </a:t>
            </a:r>
            <a:r>
              <a:rPr lang="en-GB" b="0" baseline="0" dirty="0"/>
              <a:t>and </a:t>
            </a:r>
            <a:r>
              <a:rPr lang="en-GB" b="1" baseline="0" dirty="0"/>
              <a:t>er</a:t>
            </a:r>
            <a:r>
              <a:rPr lang="en-GB" b="0" baseline="0" dirty="0"/>
              <a:t> forms of strong and weak verbs. </a:t>
            </a:r>
          </a:p>
          <a:p>
            <a:br>
              <a:rPr lang="en-GB" b="1" dirty="0"/>
            </a:br>
            <a:r>
              <a:rPr lang="en-GB" b="1" dirty="0"/>
              <a:t>Procedure:</a:t>
            </a:r>
          </a:p>
          <a:p>
            <a:r>
              <a:rPr lang="en-GB" b="0" dirty="0"/>
              <a:t>1. Pupils write down 1-6. </a:t>
            </a:r>
            <a:br>
              <a:rPr lang="en-GB" dirty="0"/>
            </a:br>
            <a:r>
              <a:rPr lang="en-GB" dirty="0"/>
              <a:t>2. Click on the audio buttons</a:t>
            </a:r>
            <a:r>
              <a:rPr lang="en-GB" baseline="0" dirty="0"/>
              <a:t> to play each question 1-6. </a:t>
            </a:r>
            <a:endParaRPr lang="en-GB" dirty="0"/>
          </a:p>
          <a:p>
            <a:r>
              <a:rPr lang="en-GB" dirty="0"/>
              <a:t>3. Pupils write down </a:t>
            </a:r>
            <a:r>
              <a:rPr lang="en-GB" b="1" dirty="0"/>
              <a:t>you (all) </a:t>
            </a:r>
            <a:r>
              <a:rPr lang="en-GB" dirty="0"/>
              <a:t>or </a:t>
            </a:r>
            <a:r>
              <a:rPr lang="en-GB" b="1" dirty="0"/>
              <a:t>he</a:t>
            </a:r>
            <a:r>
              <a:rPr lang="en-GB" dirty="0"/>
              <a:t>, depending on which pronoun and verb form they hear. </a:t>
            </a:r>
          </a:p>
          <a:p>
            <a:r>
              <a:rPr lang="en-GB" dirty="0"/>
              <a:t>4. Pupils listen again to each question and try to translate the question into English.</a:t>
            </a:r>
            <a:br>
              <a:rPr lang="en-GB" dirty="0"/>
            </a:br>
            <a:r>
              <a:rPr lang="en-GB" dirty="0"/>
              <a:t>5. Elicit answers and click to display answers. Discuss different variations for question translation as in main lesson e.g. </a:t>
            </a:r>
            <a:r>
              <a:rPr lang="en-GB" i="1" dirty="0"/>
              <a:t>Does he speak German </a:t>
            </a:r>
            <a:r>
              <a:rPr lang="en-GB" dirty="0"/>
              <a:t>or </a:t>
            </a:r>
            <a:r>
              <a:rPr lang="en-GB" i="1" dirty="0"/>
              <a:t>Is he speaking German</a:t>
            </a:r>
            <a:r>
              <a:rPr lang="en-GB" dirty="0"/>
              <a:t>? </a:t>
            </a:r>
          </a:p>
          <a:p>
            <a:endParaRPr lang="en-GB" dirty="0"/>
          </a:p>
          <a:p>
            <a:r>
              <a:rPr lang="en-GB" dirty="0"/>
              <a:t>Note: With strong verbs pupils are given two clues: </a:t>
            </a:r>
            <a:r>
              <a:rPr lang="en-GB" dirty="0" err="1"/>
              <a:t>ihr</a:t>
            </a:r>
            <a:r>
              <a:rPr lang="en-GB" dirty="0"/>
              <a:t> versus er and the vowel e.g. er </a:t>
            </a:r>
            <a:r>
              <a:rPr lang="en-GB" dirty="0" err="1"/>
              <a:t>spricht</a:t>
            </a:r>
            <a:r>
              <a:rPr lang="en-GB" dirty="0"/>
              <a:t>/</a:t>
            </a:r>
            <a:r>
              <a:rPr lang="en-GB" dirty="0" err="1"/>
              <a:t>ihr</a:t>
            </a:r>
            <a:r>
              <a:rPr lang="en-GB" dirty="0"/>
              <a:t> </a:t>
            </a:r>
            <a:r>
              <a:rPr lang="en-GB" dirty="0" err="1"/>
              <a:t>sprecht</a:t>
            </a:r>
            <a:r>
              <a:rPr lang="en-GB" dirty="0"/>
              <a:t>. With weak verbs, pupils just need to focus on the pronoun </a:t>
            </a:r>
            <a:r>
              <a:rPr lang="en-GB" dirty="0" err="1"/>
              <a:t>ihr</a:t>
            </a:r>
            <a:r>
              <a:rPr lang="en-GB" dirty="0"/>
              <a:t> or er. </a:t>
            </a:r>
          </a:p>
          <a:p>
            <a:endParaRPr lang="en-GB" dirty="0"/>
          </a:p>
          <a:p>
            <a:r>
              <a:rPr lang="en-GB" b="1" baseline="0" dirty="0"/>
              <a:t>Transcript:</a:t>
            </a:r>
          </a:p>
          <a:p>
            <a:pPr marL="228600" indent="-228600">
              <a:buFont typeface="+mj-lt"/>
              <a:buAutoNum type="arabicPeriod"/>
            </a:pPr>
            <a:r>
              <a:rPr lang="en-US" sz="1200" dirty="0" err="1">
                <a:solidFill>
                  <a:srgbClr val="115076"/>
                </a:solidFill>
                <a:latin typeface="Century Gothic" panose="020B0502020202020204" pitchFamily="34" charset="0"/>
              </a:rPr>
              <a:t>Esst</a:t>
            </a:r>
            <a:r>
              <a:rPr lang="en-US" sz="1200" dirty="0">
                <a:solidFill>
                  <a:srgbClr val="115076"/>
                </a:solidFill>
                <a:latin typeface="Century Gothic" panose="020B0502020202020204" pitchFamily="34" charset="0"/>
              </a:rPr>
              <a:t> </a:t>
            </a:r>
            <a:r>
              <a:rPr lang="en-US" sz="1200" dirty="0" err="1">
                <a:solidFill>
                  <a:srgbClr val="115076"/>
                </a:solidFill>
                <a:latin typeface="Century Gothic" panose="020B0502020202020204" pitchFamily="34" charset="0"/>
              </a:rPr>
              <a:t>ihr</a:t>
            </a:r>
            <a:r>
              <a:rPr lang="en-US" sz="1200" dirty="0">
                <a:solidFill>
                  <a:srgbClr val="115076"/>
                </a:solidFill>
                <a:latin typeface="Century Gothic" panose="020B0502020202020204" pitchFamily="34" charset="0"/>
              </a:rPr>
              <a:t> </a:t>
            </a:r>
            <a:r>
              <a:rPr lang="en-US" sz="1200" dirty="0" err="1">
                <a:solidFill>
                  <a:srgbClr val="115076"/>
                </a:solidFill>
                <a:latin typeface="Century Gothic" panose="020B0502020202020204" pitchFamily="34" charset="0"/>
              </a:rPr>
              <a:t>jetzt</a:t>
            </a:r>
            <a:r>
              <a:rPr lang="en-US" sz="1200" dirty="0">
                <a:solidFill>
                  <a:srgbClr val="115076"/>
                </a:solidFill>
                <a:latin typeface="Century Gothic" panose="020B0502020202020204" pitchFamily="34" charset="0"/>
              </a:rPr>
              <a:t>?</a:t>
            </a:r>
          </a:p>
          <a:p>
            <a:pPr marL="228600" indent="-228600">
              <a:buFont typeface="+mj-lt"/>
              <a:buAutoNum type="arabicPeriod"/>
            </a:pPr>
            <a:r>
              <a:rPr lang="en-US" sz="1200" dirty="0" err="1">
                <a:solidFill>
                  <a:srgbClr val="115076"/>
                </a:solidFill>
                <a:latin typeface="Century Gothic" panose="020B0502020202020204" pitchFamily="34" charset="0"/>
              </a:rPr>
              <a:t>Spricht</a:t>
            </a:r>
            <a:r>
              <a:rPr lang="en-US" sz="1200" dirty="0">
                <a:solidFill>
                  <a:srgbClr val="115076"/>
                </a:solidFill>
                <a:latin typeface="Century Gothic" panose="020B0502020202020204" pitchFamily="34" charset="0"/>
              </a:rPr>
              <a:t> er Deutsch?</a:t>
            </a:r>
          </a:p>
          <a:p>
            <a:pPr marL="228600" indent="-228600">
              <a:buFont typeface="+mj-lt"/>
              <a:buAutoNum type="arabicPeriod"/>
            </a:pPr>
            <a:r>
              <a:rPr lang="en-US" sz="1200" dirty="0" err="1">
                <a:solidFill>
                  <a:srgbClr val="115076"/>
                </a:solidFill>
                <a:latin typeface="Century Gothic" panose="020B0502020202020204" pitchFamily="34" charset="0"/>
              </a:rPr>
              <a:t>Macht</a:t>
            </a:r>
            <a:r>
              <a:rPr lang="en-US" sz="1200" dirty="0">
                <a:solidFill>
                  <a:srgbClr val="115076"/>
                </a:solidFill>
                <a:latin typeface="Century Gothic" panose="020B0502020202020204" pitchFamily="34" charset="0"/>
              </a:rPr>
              <a:t> </a:t>
            </a:r>
            <a:r>
              <a:rPr lang="en-US" sz="1200" dirty="0" err="1">
                <a:solidFill>
                  <a:srgbClr val="115076"/>
                </a:solidFill>
                <a:latin typeface="Century Gothic" panose="020B0502020202020204" pitchFamily="34" charset="0"/>
              </a:rPr>
              <a:t>ihr</a:t>
            </a:r>
            <a:r>
              <a:rPr lang="en-US" sz="1200" dirty="0">
                <a:solidFill>
                  <a:srgbClr val="115076"/>
                </a:solidFill>
                <a:latin typeface="Century Gothic" panose="020B0502020202020204" pitchFamily="34" charset="0"/>
              </a:rPr>
              <a:t> </a:t>
            </a:r>
            <a:r>
              <a:rPr lang="en-US" sz="1200" dirty="0" err="1">
                <a:solidFill>
                  <a:srgbClr val="115076"/>
                </a:solidFill>
                <a:latin typeface="Century Gothic" panose="020B0502020202020204" pitchFamily="34" charset="0"/>
              </a:rPr>
              <a:t>immer</a:t>
            </a:r>
            <a:r>
              <a:rPr lang="en-US" sz="1200" dirty="0">
                <a:solidFill>
                  <a:srgbClr val="115076"/>
                </a:solidFill>
                <a:latin typeface="Century Gothic" panose="020B0502020202020204" pitchFamily="34" charset="0"/>
              </a:rPr>
              <a:t> Kunst?</a:t>
            </a:r>
          </a:p>
          <a:p>
            <a:pPr marL="228600" indent="-228600">
              <a:buFont typeface="+mj-lt"/>
              <a:buAutoNum type="arabicPeriod"/>
            </a:pPr>
            <a:r>
              <a:rPr lang="en-US" sz="1200" dirty="0" err="1">
                <a:solidFill>
                  <a:srgbClr val="115076"/>
                </a:solidFill>
                <a:latin typeface="Century Gothic" panose="020B0502020202020204" pitchFamily="34" charset="0"/>
              </a:rPr>
              <a:t>Vergisst</a:t>
            </a:r>
            <a:r>
              <a:rPr lang="en-US" sz="1200" dirty="0">
                <a:solidFill>
                  <a:srgbClr val="115076"/>
                </a:solidFill>
                <a:latin typeface="Century Gothic" panose="020B0502020202020204" pitchFamily="34" charset="0"/>
              </a:rPr>
              <a:t> er </a:t>
            </a:r>
            <a:r>
              <a:rPr lang="en-US" sz="1200" dirty="0" err="1">
                <a:solidFill>
                  <a:srgbClr val="115076"/>
                </a:solidFill>
                <a:latin typeface="Century Gothic" panose="020B0502020202020204" pitchFamily="34" charset="0"/>
              </a:rPr>
              <a:t>nichts</a:t>
            </a:r>
            <a:r>
              <a:rPr lang="en-US" sz="1200" dirty="0">
                <a:solidFill>
                  <a:srgbClr val="115076"/>
                </a:solidFill>
                <a:latin typeface="Century Gothic" panose="020B0502020202020204" pitchFamily="34" charset="0"/>
              </a:rPr>
              <a:t>?</a:t>
            </a:r>
          </a:p>
          <a:p>
            <a:pPr marL="228600" indent="-228600">
              <a:buFont typeface="+mj-lt"/>
              <a:buAutoNum type="arabicPeriod"/>
            </a:pPr>
            <a:r>
              <a:rPr lang="en-US" sz="1200" dirty="0">
                <a:solidFill>
                  <a:srgbClr val="115076"/>
                </a:solidFill>
                <a:latin typeface="Century Gothic" panose="020B0502020202020204" pitchFamily="34" charset="0"/>
              </a:rPr>
              <a:t>Lest </a:t>
            </a:r>
            <a:r>
              <a:rPr lang="en-US" sz="1200" dirty="0" err="1">
                <a:solidFill>
                  <a:srgbClr val="115076"/>
                </a:solidFill>
                <a:latin typeface="Century Gothic" panose="020B0502020202020204" pitchFamily="34" charset="0"/>
              </a:rPr>
              <a:t>ihr</a:t>
            </a:r>
            <a:r>
              <a:rPr lang="en-US" sz="1200" dirty="0">
                <a:solidFill>
                  <a:srgbClr val="115076"/>
                </a:solidFill>
                <a:latin typeface="Century Gothic" panose="020B0502020202020204" pitchFamily="34" charset="0"/>
              </a:rPr>
              <a:t> </a:t>
            </a:r>
            <a:r>
              <a:rPr lang="en-US" sz="1200" dirty="0" err="1">
                <a:solidFill>
                  <a:srgbClr val="115076"/>
                </a:solidFill>
                <a:latin typeface="Century Gothic" panose="020B0502020202020204" pitchFamily="34" charset="0"/>
              </a:rPr>
              <a:t>manchmal</a:t>
            </a:r>
            <a:r>
              <a:rPr lang="en-US" sz="1200" dirty="0">
                <a:solidFill>
                  <a:srgbClr val="115076"/>
                </a:solidFill>
                <a:latin typeface="Century Gothic" panose="020B0502020202020204" pitchFamily="34" charset="0"/>
              </a:rPr>
              <a:t> </a:t>
            </a:r>
            <a:r>
              <a:rPr lang="en-US" sz="1200" dirty="0" err="1">
                <a:solidFill>
                  <a:srgbClr val="115076"/>
                </a:solidFill>
                <a:latin typeface="Century Gothic" panose="020B0502020202020204" pitchFamily="34" charset="0"/>
              </a:rPr>
              <a:t>ein</a:t>
            </a:r>
            <a:r>
              <a:rPr lang="en-US" sz="1200" dirty="0">
                <a:solidFill>
                  <a:srgbClr val="115076"/>
                </a:solidFill>
                <a:latin typeface="Century Gothic" panose="020B0502020202020204" pitchFamily="34" charset="0"/>
              </a:rPr>
              <a:t> Buch?</a:t>
            </a:r>
          </a:p>
          <a:p>
            <a:pPr marL="228600" indent="-228600">
              <a:buFont typeface="+mj-lt"/>
              <a:buAutoNum type="arabicPeriod"/>
            </a:pPr>
            <a:r>
              <a:rPr lang="en-US" sz="1200" dirty="0" err="1">
                <a:solidFill>
                  <a:srgbClr val="115076"/>
                </a:solidFill>
                <a:latin typeface="Century Gothic" panose="020B0502020202020204" pitchFamily="34" charset="0"/>
              </a:rPr>
              <a:t>Lernt</a:t>
            </a:r>
            <a:r>
              <a:rPr lang="en-US" sz="1200" dirty="0">
                <a:solidFill>
                  <a:srgbClr val="115076"/>
                </a:solidFill>
                <a:latin typeface="Century Gothic" panose="020B0502020202020204" pitchFamily="34" charset="0"/>
              </a:rPr>
              <a:t> </a:t>
            </a:r>
            <a:r>
              <a:rPr lang="en-US" sz="1200" dirty="0" err="1">
                <a:solidFill>
                  <a:srgbClr val="115076"/>
                </a:solidFill>
                <a:latin typeface="Century Gothic" panose="020B0502020202020204" pitchFamily="34" charset="0"/>
              </a:rPr>
              <a:t>ihr</a:t>
            </a:r>
            <a:r>
              <a:rPr lang="en-US" sz="1200" dirty="0">
                <a:solidFill>
                  <a:srgbClr val="115076"/>
                </a:solidFill>
                <a:latin typeface="Century Gothic" panose="020B0502020202020204" pitchFamily="34" charset="0"/>
              </a:rPr>
              <a:t> </a:t>
            </a:r>
            <a:r>
              <a:rPr lang="en-US" sz="1200" dirty="0" err="1">
                <a:solidFill>
                  <a:srgbClr val="115076"/>
                </a:solidFill>
                <a:latin typeface="Century Gothic" panose="020B0502020202020204" pitchFamily="34" charset="0"/>
              </a:rPr>
              <a:t>Englisch</a:t>
            </a:r>
            <a:r>
              <a:rPr lang="en-US" sz="1200" dirty="0">
                <a:solidFill>
                  <a:srgbClr val="115076"/>
                </a:solidFill>
                <a:latin typeface="Century Gothic" panose="020B0502020202020204" pitchFamily="34" charset="0"/>
              </a:rPr>
              <a:t>?</a:t>
            </a:r>
            <a:br>
              <a:rPr lang="en-GB" dirty="0"/>
            </a:b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17</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7730308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Example slide. </a:t>
            </a:r>
          </a:p>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 (two slides)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asking questions with strong verbs using </a:t>
            </a:r>
            <a:r>
              <a:rPr lang="en-GB" b="1" i="1" dirty="0"/>
              <a:t>du </a:t>
            </a:r>
            <a:r>
              <a:rPr lang="en-GB" b="0" i="0" dirty="0"/>
              <a:t>and </a:t>
            </a:r>
            <a:r>
              <a:rPr lang="en-GB" b="1" i="1" dirty="0" err="1"/>
              <a:t>ihr</a:t>
            </a:r>
            <a:r>
              <a:rPr lang="en-GB" b="1" i="1" dirty="0"/>
              <a:t> </a:t>
            </a:r>
            <a:r>
              <a:rPr lang="en-GB" b="0" i="0" dirty="0"/>
              <a:t>forms of you.</a:t>
            </a:r>
            <a:endParaRPr lang="en-GB" b="0"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 </a:t>
            </a:r>
          </a:p>
          <a:p>
            <a:pPr marL="228600" marR="0" lvl="0" indent="-228600" algn="l" defTabSz="914400" rtl="0" eaLnBrk="1" fontAlgn="auto" latinLnBrk="0" hangingPunct="1">
              <a:lnSpc>
                <a:spcPct val="100000"/>
              </a:lnSpc>
              <a:spcBef>
                <a:spcPts val="0"/>
              </a:spcBef>
              <a:spcAft>
                <a:spcPts val="0"/>
              </a:spcAft>
              <a:buClr>
                <a:prstClr val="black"/>
              </a:buClr>
              <a:buSzPts val="1200"/>
              <a:buFont typeface="Calibri"/>
              <a:buAutoNum type="arabicPeriod"/>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Click through the animations to explain the task. </a:t>
            </a:r>
            <a:r>
              <a:rPr lang="en-GB" b="0" dirty="0"/>
              <a:t>Person A says </a:t>
            </a:r>
            <a:r>
              <a:rPr lang="en-GB" b="0" dirty="0" err="1"/>
              <a:t>Siehst</a:t>
            </a:r>
            <a:r>
              <a:rPr lang="en-GB" b="0" dirty="0"/>
              <a:t> du?</a:t>
            </a:r>
          </a:p>
          <a:p>
            <a:pPr marL="228600" marR="0" lvl="0" indent="-228600" algn="l" defTabSz="914400" rtl="0" eaLnBrk="1" fontAlgn="auto" latinLnBrk="0" hangingPunct="1">
              <a:lnSpc>
                <a:spcPct val="100000"/>
              </a:lnSpc>
              <a:spcBef>
                <a:spcPts val="0"/>
              </a:spcBef>
              <a:spcAft>
                <a:spcPts val="0"/>
              </a:spcAft>
              <a:buClr>
                <a:prstClr val="black"/>
              </a:buClr>
              <a:buSzPts val="1200"/>
              <a:buFont typeface="Calibri"/>
              <a:buAutoNum type="arabicPeriod"/>
              <a:tabLst/>
              <a:defRPr/>
            </a:pPr>
            <a:r>
              <a:rPr lang="en-GB" b="0" dirty="0"/>
              <a:t>Person B chooses the correct letter from two and writes down the letter.</a:t>
            </a:r>
          </a:p>
          <a:p>
            <a:pPr marL="228600" marR="0" lvl="0" indent="-228600" algn="l" rtl="0">
              <a:lnSpc>
                <a:spcPct val="100000"/>
              </a:lnSpc>
              <a:spcBef>
                <a:spcPts val="0"/>
              </a:spcBef>
              <a:spcAft>
                <a:spcPts val="0"/>
              </a:spcAft>
              <a:buClr>
                <a:schemeClr val="dk1"/>
              </a:buClr>
              <a:buSzPts val="1200"/>
              <a:buFont typeface="Calibri"/>
              <a:buAutoNum type="arabicPeriod" startAt="3"/>
            </a:pPr>
            <a:r>
              <a:rPr lang="en-GB" b="0" dirty="0"/>
              <a:t>Person A  continues to ask the remaining eight questions in Round 1.</a:t>
            </a:r>
          </a:p>
          <a:p>
            <a:pPr marL="228600" marR="0" lvl="0" indent="-228600" algn="l" rtl="0">
              <a:lnSpc>
                <a:spcPct val="100000"/>
              </a:lnSpc>
              <a:spcBef>
                <a:spcPts val="0"/>
              </a:spcBef>
              <a:spcAft>
                <a:spcPts val="0"/>
              </a:spcAft>
              <a:buClr>
                <a:schemeClr val="dk1"/>
              </a:buClr>
              <a:buSzPts val="1200"/>
              <a:buFont typeface="Calibri"/>
              <a:buAutoNum type="arabicPeriod" startAt="3"/>
            </a:pPr>
            <a:r>
              <a:rPr lang="en-GB" b="0" dirty="0"/>
              <a:t>At the end, Person B will have a nine-letter phrase to read out to Person A who should recognise and translate it.</a:t>
            </a:r>
          </a:p>
          <a:p>
            <a:pPr marL="228600" marR="0" lvl="0" indent="-228600" algn="l" rtl="0">
              <a:lnSpc>
                <a:spcPct val="100000"/>
              </a:lnSpc>
              <a:spcBef>
                <a:spcPts val="0"/>
              </a:spcBef>
              <a:spcAft>
                <a:spcPts val="0"/>
              </a:spcAft>
              <a:buClr>
                <a:schemeClr val="dk1"/>
              </a:buClr>
              <a:buSzPts val="1200"/>
              <a:buFont typeface="Calibri"/>
              <a:buAutoNum type="arabicPeriod" startAt="3"/>
            </a:pPr>
            <a:r>
              <a:rPr lang="en-GB" b="0" dirty="0"/>
              <a:t>Then pupils swap and repeat the task. Person B will now make the questions using Round 2.</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18</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9433122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asking questions with strong verbs using </a:t>
            </a:r>
            <a:r>
              <a:rPr lang="en-GB" b="1" i="1" dirty="0"/>
              <a:t>du </a:t>
            </a:r>
            <a:r>
              <a:rPr lang="en-GB" b="0" i="0" dirty="0"/>
              <a:t>and </a:t>
            </a:r>
            <a:r>
              <a:rPr lang="en-GB" b="1" i="1" dirty="0" err="1"/>
              <a:t>ihr</a:t>
            </a:r>
            <a:r>
              <a:rPr lang="en-GB" b="1" i="1" dirty="0"/>
              <a:t> </a:t>
            </a:r>
            <a:r>
              <a:rPr lang="en-GB" b="0" i="0" dirty="0"/>
              <a:t>forms of you.</a:t>
            </a:r>
            <a:endParaRPr lang="en-GB" b="0" dirty="0"/>
          </a:p>
          <a:p>
            <a:pPr marL="216000" indent="-216000">
              <a:lnSpc>
                <a:spcPct val="100000"/>
              </a:lnSpc>
            </a:pPr>
            <a:endParaRPr lang="en-GB" sz="1200" b="1"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p>
          <a:p>
            <a:pPr marL="228600" indent="-228600">
              <a:lnSpc>
                <a:spcPct val="100000"/>
              </a:lnSpc>
              <a:buAutoNum type="arabicPeriod"/>
            </a:pPr>
            <a:r>
              <a:rPr lang="en-GB" sz="1200" b="0" strike="noStrike" spc="-1" dirty="0">
                <a:solidFill>
                  <a:srgbClr val="000000"/>
                </a:solidFill>
                <a:latin typeface="Calibri"/>
              </a:rPr>
              <a:t>Give out handouts to pupils. Both face the board.  Display this slide.</a:t>
            </a:r>
          </a:p>
          <a:p>
            <a:pPr marL="228600" indent="-228600">
              <a:lnSpc>
                <a:spcPct val="100000"/>
              </a:lnSpc>
              <a:buAutoNum type="arabicPeriod"/>
            </a:pPr>
            <a:r>
              <a:rPr lang="en-GB" sz="1200" b="0" strike="noStrike" spc="-1" dirty="0">
                <a:solidFill>
                  <a:srgbClr val="000000"/>
                </a:solidFill>
                <a:latin typeface="Calibri"/>
              </a:rPr>
              <a:t>Pupil A translates English prompts into German questions, working in numerical order from 1 – 9.</a:t>
            </a:r>
          </a:p>
          <a:p>
            <a:pPr marL="228600" indent="-228600">
              <a:lnSpc>
                <a:spcPct val="100000"/>
              </a:lnSpc>
              <a:buAutoNum type="arabicPeriod"/>
            </a:pPr>
            <a:r>
              <a:rPr lang="en-GB" sz="1200" b="0" strike="noStrike" spc="-1" dirty="0">
                <a:solidFill>
                  <a:srgbClr val="000000"/>
                </a:solidFill>
                <a:latin typeface="Calibri"/>
                <a:ea typeface="Calibri"/>
              </a:rPr>
              <a:t>Pupils B identifies the correct letter according to his/her understanding of what A says.</a:t>
            </a:r>
          </a:p>
          <a:p>
            <a:pPr marL="228600" indent="-228600">
              <a:lnSpc>
                <a:spcPct val="100000"/>
              </a:lnSpc>
              <a:buAutoNum type="arabicPeriod"/>
            </a:pPr>
            <a:r>
              <a:rPr lang="en-GB" sz="1200" b="0" strike="noStrike" spc="-1" dirty="0">
                <a:solidFill>
                  <a:srgbClr val="000000"/>
                </a:solidFill>
                <a:latin typeface="Calibri"/>
                <a:ea typeface="Calibri"/>
              </a:rPr>
              <a:t>After all nine questions have been asked by Pupil A, Pupil B reads aloud the sentence/message produced by the answer letters.</a:t>
            </a:r>
          </a:p>
          <a:p>
            <a:pPr marL="228600" indent="-228600">
              <a:lnSpc>
                <a:spcPct val="100000"/>
              </a:lnSpc>
              <a:buAutoNum type="arabicPeriod"/>
            </a:pPr>
            <a:r>
              <a:rPr lang="en-GB" sz="1200" b="0" strike="noStrike" spc="-1" dirty="0">
                <a:solidFill>
                  <a:srgbClr val="000000"/>
                </a:solidFill>
                <a:latin typeface="Calibri"/>
                <a:ea typeface="Calibri"/>
              </a:rPr>
              <a:t>It should read ‘</a:t>
            </a:r>
            <a:r>
              <a:rPr lang="en-GB" sz="1200" b="0" strike="noStrike" spc="-1" dirty="0" err="1">
                <a:solidFill>
                  <a:srgbClr val="000000"/>
                </a:solidFill>
                <a:latin typeface="Calibri"/>
                <a:ea typeface="Calibri"/>
              </a:rPr>
              <a:t>Wir</a:t>
            </a:r>
            <a:r>
              <a:rPr lang="en-GB" sz="1200" b="0" strike="noStrike" spc="-1" dirty="0">
                <a:solidFill>
                  <a:srgbClr val="000000"/>
                </a:solidFill>
                <a:latin typeface="Calibri"/>
                <a:ea typeface="Calibri"/>
              </a:rPr>
              <a:t> </a:t>
            </a:r>
            <a:r>
              <a:rPr lang="en-GB" sz="1200" b="0" strike="noStrike" spc="-1" dirty="0" err="1">
                <a:solidFill>
                  <a:srgbClr val="000000"/>
                </a:solidFill>
                <a:latin typeface="Calibri"/>
                <a:ea typeface="Calibri"/>
              </a:rPr>
              <a:t>singen</a:t>
            </a:r>
            <a:r>
              <a:rPr lang="en-GB" sz="1200" b="0" strike="noStrike" spc="-1" dirty="0">
                <a:solidFill>
                  <a:srgbClr val="000000"/>
                </a:solidFill>
                <a:latin typeface="Calibri"/>
                <a:ea typeface="Calibri"/>
              </a:rPr>
              <a:t>’.</a:t>
            </a:r>
          </a:p>
          <a:p>
            <a:pPr marL="228600" indent="-228600">
              <a:lnSpc>
                <a:spcPct val="100000"/>
              </a:lnSpc>
              <a:buAutoNum type="arabicPeriod"/>
            </a:pPr>
            <a:r>
              <a:rPr lang="en-GB" sz="1200" b="0" strike="noStrike" spc="-1" dirty="0">
                <a:solidFill>
                  <a:srgbClr val="000000"/>
                </a:solidFill>
                <a:latin typeface="Calibri"/>
                <a:ea typeface="Calibri"/>
              </a:rPr>
              <a:t>Pupils swap roles and repeat the activity. Pupil A’s sentence should read: ‘Ich mag das’.</a:t>
            </a:r>
          </a:p>
          <a:p>
            <a:pPr marL="720" indent="0">
              <a:lnSpc>
                <a:spcPct val="100000"/>
              </a:lnSpc>
              <a:buClr>
                <a:srgbClr val="000000"/>
              </a:buClr>
              <a:buFont typeface="Calibri"/>
              <a:buNone/>
            </a:pPr>
            <a:endParaRPr lang="en-GB" sz="1200" b="0" strike="noStrike" spc="-1" dirty="0">
              <a:solidFill>
                <a:srgbClr val="000000"/>
              </a:solidFill>
              <a:latin typeface="Calibri"/>
            </a:endParaRPr>
          </a:p>
          <a:p>
            <a:pPr marL="720" indent="0">
              <a:lnSpc>
                <a:spcPct val="100000"/>
              </a:lnSpc>
              <a:buClr>
                <a:srgbClr val="000000"/>
              </a:buClr>
              <a:buFont typeface="Calibri"/>
              <a:buNone/>
            </a:pPr>
            <a:endParaRPr lang="en-GB" b="0"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19</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7551736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marR="0" lvl="0" indent="-216000" algn="l" defTabSz="914400" rtl="0" eaLnBrk="1" fontAlgn="auto" latinLnBrk="0" hangingPunct="1">
              <a:lnSpc>
                <a:spcPct val="100000"/>
              </a:lnSpc>
              <a:spcBef>
                <a:spcPts val="0"/>
              </a:spcBef>
              <a:spcAft>
                <a:spcPts val="0"/>
              </a:spcAft>
              <a:buClrTx/>
              <a:buSzTx/>
              <a:buFontTx/>
              <a:buNone/>
              <a:tabLst/>
              <a:defRPr/>
            </a:pPr>
            <a:r>
              <a:rPr lang="en-GB" sz="1200" b="1" strike="noStrike" spc="-1" dirty="0">
                <a:solidFill>
                  <a:srgbClr val="000000"/>
                </a:solidFill>
                <a:latin typeface="Calibri"/>
                <a:ea typeface="Calibri"/>
              </a:rPr>
              <a:t>NOTE: Use of these 4 phonics slides is an optional priming/preparation activity before Follow Up 1.  They can be omitted, if teachers decide they are not needed.</a:t>
            </a:r>
            <a:br>
              <a:rPr lang="en-GB" sz="1200" b="1" strike="noStrike" spc="-1" dirty="0">
                <a:solidFill>
                  <a:srgbClr val="000000"/>
                </a:solidFill>
                <a:latin typeface="Calibri"/>
                <a:ea typeface="Calibri"/>
              </a:rPr>
            </a:b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introduce the SSC soft </a:t>
            </a:r>
            <a:r>
              <a:rPr lang="en-GB" sz="1200" b="1" strike="noStrike" spc="-1" dirty="0">
                <a:solidFill>
                  <a:srgbClr val="000000"/>
                </a:solidFill>
                <a:latin typeface="Calibri"/>
                <a:ea typeface="Calibri"/>
              </a:rPr>
              <a:t>[</a:t>
            </a:r>
            <a:r>
              <a:rPr lang="en-GB" sz="1200" b="1" strike="noStrike" spc="-1" dirty="0" err="1">
                <a:solidFill>
                  <a:srgbClr val="000000"/>
                </a:solidFill>
                <a:latin typeface="Calibri"/>
                <a:ea typeface="Calibri"/>
              </a:rPr>
              <a:t>ch</a:t>
            </a:r>
            <a:r>
              <a:rPr lang="en-GB" sz="1200" b="1" strike="noStrike" spc="-1" dirty="0">
                <a:solidFill>
                  <a:srgbClr val="000000"/>
                </a:solidFill>
                <a:latin typeface="Calibri"/>
                <a:ea typeface="Calibri"/>
              </a:rPr>
              <a:t>].</a:t>
            </a: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Introduce the SSC and present the </a:t>
            </a:r>
            <a:r>
              <a:rPr lang="en-GB" sz="1200" b="1" strike="noStrike" spc="-1" dirty="0">
                <a:solidFill>
                  <a:srgbClr val="000000"/>
                </a:solidFill>
                <a:latin typeface="Calibri"/>
                <a:ea typeface="Calibri"/>
              </a:rPr>
              <a:t>source</a:t>
            </a:r>
            <a:r>
              <a:rPr lang="en-GB" sz="1200" b="0" strike="noStrike" spc="-1" dirty="0">
                <a:solidFill>
                  <a:srgbClr val="000000"/>
                </a:solidFill>
                <a:latin typeface="Calibri"/>
                <a:ea typeface="Calibri"/>
              </a:rPr>
              <a:t> word ‘</a:t>
            </a:r>
            <a:r>
              <a:rPr lang="en-GB" sz="1200" b="1" strike="noStrike" spc="-1" dirty="0">
                <a:solidFill>
                  <a:srgbClr val="000000"/>
                </a:solidFill>
                <a:latin typeface="Calibri"/>
                <a:ea typeface="Calibri"/>
              </a:rPr>
              <a:t>ich’ </a:t>
            </a:r>
            <a:r>
              <a:rPr lang="en-GB" sz="1200" b="0" strike="noStrike" spc="-1" dirty="0">
                <a:solidFill>
                  <a:srgbClr val="000000"/>
                </a:solidFill>
                <a:latin typeface="Calibri"/>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to bring on the picture and get pupils to repeat the word </a:t>
            </a:r>
            <a:r>
              <a:rPr lang="en-GB" sz="1200" b="1" strike="noStrike" spc="-1" dirty="0">
                <a:solidFill>
                  <a:srgbClr val="000000"/>
                </a:solidFill>
                <a:latin typeface="Calibri"/>
                <a:ea typeface="Calibri"/>
              </a:rPr>
              <a:t>‘ich’ </a:t>
            </a:r>
            <a:r>
              <a:rPr lang="en-GB" sz="1200" b="0" strike="noStrike" spc="-1" dirty="0">
                <a:solidFill>
                  <a:srgbClr val="000000"/>
                </a:solidFill>
                <a:latin typeface="Calibri"/>
                <a:ea typeface="Calibri"/>
              </a:rPr>
              <a:t>(with gesture, if using).</a:t>
            </a:r>
            <a:endParaRPr lang="en-GB" sz="1200" b="0" strike="noStrike" spc="-1" dirty="0">
              <a:latin typeface="Arial"/>
            </a:endParaRPr>
          </a:p>
          <a:p>
            <a:pPr>
              <a:lnSpc>
                <a:spcPct val="100000"/>
              </a:lnSpc>
            </a:pPr>
            <a:endParaRPr lang="en-GB" sz="1200" b="0" strike="noStrike" spc="-1" dirty="0">
              <a:latin typeface="Arial"/>
            </a:endParaRPr>
          </a:p>
          <a:p>
            <a:pPr>
              <a:lnSpc>
                <a:spcPct val="100000"/>
              </a:lnSpc>
            </a:pPr>
            <a:r>
              <a:rPr lang="en-GB" sz="1200" b="1" strike="noStrike" spc="-1" dirty="0">
                <a:latin typeface="Arial"/>
              </a:rPr>
              <a:t>Note</a:t>
            </a:r>
            <a:r>
              <a:rPr lang="en-GB" sz="1200" b="0" strike="noStrike" spc="-1" dirty="0">
                <a:latin typeface="Arial"/>
              </a:rPr>
              <a:t>: </a:t>
            </a:r>
          </a:p>
          <a:p>
            <a:pPr marL="285750" indent="-285750">
              <a:lnSpc>
                <a:spcPct val="100000"/>
              </a:lnSpc>
              <a:buAutoNum type="romanLcParenR"/>
            </a:pPr>
            <a:r>
              <a:rPr lang="fr-FR" baseline="0" dirty="0"/>
              <a:t>a </a:t>
            </a:r>
            <a:r>
              <a:rPr lang="fr-FR" baseline="0" dirty="0" err="1"/>
              <a:t>gesture</a:t>
            </a:r>
            <a:r>
              <a:rPr lang="fr-FR" baseline="0" dirty="0"/>
              <a:t> for ‘</a:t>
            </a:r>
            <a:r>
              <a:rPr lang="fr-FR" b="1" baseline="0" dirty="0" err="1"/>
              <a:t>ich</a:t>
            </a:r>
            <a:r>
              <a:rPr lang="fr-FR" baseline="0" dirty="0"/>
              <a:t>’ </a:t>
            </a:r>
            <a:r>
              <a:rPr lang="fr-FR" baseline="0" dirty="0" err="1"/>
              <a:t>might</a:t>
            </a:r>
            <a:r>
              <a:rPr lang="fr-FR" baseline="0" dirty="0"/>
              <a:t> </a:t>
            </a:r>
            <a:r>
              <a:rPr lang="fr-FR" baseline="0" dirty="0" err="1"/>
              <a:t>be</a:t>
            </a:r>
            <a:r>
              <a:rPr lang="fr-FR" baseline="0" dirty="0"/>
              <a:t> to point to </a:t>
            </a:r>
            <a:r>
              <a:rPr lang="fr-FR" baseline="0" dirty="0" err="1"/>
              <a:t>yourself</a:t>
            </a:r>
            <a:r>
              <a:rPr lang="fr-FR" baseline="0" dirty="0"/>
              <a:t>.</a:t>
            </a:r>
          </a:p>
          <a:p>
            <a:pPr marL="285750" indent="-285750">
              <a:lnSpc>
                <a:spcPct val="100000"/>
              </a:lnSpc>
              <a:buAutoNum type="romanLcParenR"/>
            </a:pPr>
            <a:endParaRPr lang="fr-FR" sz="1200" b="0" strike="noStrike" spc="-1" baseline="0" dirty="0">
              <a:latin typeface="Arial"/>
            </a:endParaRPr>
          </a:p>
          <a:p>
            <a:pPr marL="285750" indent="-285750">
              <a:lnSpc>
                <a:spcPct val="100000"/>
              </a:lnSpc>
              <a:buAutoNum type="romanLcParenR"/>
            </a:pPr>
            <a:endParaRPr lang="en-GB" sz="1200" b="0" strike="noStrike" spc="-1" dirty="0">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from this and revisited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a:t>
            </a:r>
            <a:r>
              <a:rPr lang="en-GB" b="1" dirty="0"/>
              <a:t>English </a:t>
            </a:r>
            <a:r>
              <a:rPr lang="en-GB" b="0" dirty="0"/>
              <a:t>meanings of any of the words they know, trying to reach 15 points in total.</a:t>
            </a:r>
            <a:br>
              <a:rPr lang="en-GB" b="0" dirty="0"/>
            </a:b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week 1 are blue, thus more points are awarded for them, to recognise that memories fade and more effort (heavy lifting!) is needed to retrieve them.</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2D0CC9-DEA3-4A63-A921-D94C06607CC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62136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from this and revisited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a:t>
            </a:r>
            <a:r>
              <a:rPr lang="en-GB" b="1" dirty="0"/>
              <a:t>German </a:t>
            </a:r>
            <a:r>
              <a:rPr lang="en-GB" b="0" dirty="0"/>
              <a:t>meanings of any of the words they know, trying to reach 15 points in total.</a:t>
            </a:r>
            <a:br>
              <a:rPr lang="en-GB" b="0" dirty="0"/>
            </a:b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week 1 are blue, thus more points are awarded for them, to recognise that memories fade and more effort (heavy lifting!) is needed to retrieve them.</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2D0CC9-DEA3-4A63-A921-D94C06607CC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82899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9877400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Calibri"/>
                <a:ea typeface="Calibri"/>
              </a:rPr>
              <a:t>HANDOUT</a:t>
            </a:r>
            <a:endParaRPr lang="en-GB" b="0"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23</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3657680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Calibri"/>
                <a:ea typeface="Calibri"/>
              </a:rPr>
              <a:t>HANDOUT</a:t>
            </a:r>
            <a:endParaRPr lang="en-GB" b="0"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24</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164015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HANDOUT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2D0CC9-DEA3-4A63-A921-D94C06607CC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72798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HANDOUT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2D0CC9-DEA3-4A63-A921-D94C06607CC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41292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consolidate the SSC soft </a:t>
            </a:r>
            <a:r>
              <a:rPr lang="en-GB" sz="1200" b="1" strike="noStrike" spc="-1" dirty="0">
                <a:solidFill>
                  <a:srgbClr val="000000"/>
                </a:solidFill>
                <a:latin typeface="+mn-lt"/>
                <a:ea typeface="Calibri"/>
              </a:rPr>
              <a:t>[</a:t>
            </a:r>
            <a:r>
              <a:rPr lang="en-GB" sz="1200" b="1" strike="noStrike" spc="-1" dirty="0" err="1">
                <a:solidFill>
                  <a:srgbClr val="000000"/>
                </a:solidFill>
                <a:latin typeface="+mn-lt"/>
                <a:ea typeface="Calibri"/>
              </a:rPr>
              <a:t>ch</a:t>
            </a:r>
            <a:r>
              <a:rPr lang="en-GB" sz="1200" b="1" strike="noStrike" spc="-1" dirty="0">
                <a:solidFill>
                  <a:srgbClr val="000000"/>
                </a:solidFill>
                <a:latin typeface="+mn-lt"/>
                <a:ea typeface="Calibri"/>
              </a:rPr>
              <a:t>].</a:t>
            </a: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Re-present</a:t>
            </a:r>
            <a:r>
              <a:rPr lang="en-GB" sz="1200" b="0" strike="noStrike" spc="-1" baseline="0" dirty="0">
                <a:solidFill>
                  <a:srgbClr val="000000"/>
                </a:solidFill>
                <a:latin typeface="+mn-lt"/>
                <a:ea typeface="Calibri"/>
              </a:rPr>
              <a:t> </a:t>
            </a:r>
            <a:r>
              <a:rPr lang="en-GB" sz="1200" b="0" strike="noStrike" spc="-1" dirty="0">
                <a:solidFill>
                  <a:srgbClr val="000000"/>
                </a:solidFill>
                <a:latin typeface="+mn-lt"/>
                <a:ea typeface="Calibri"/>
              </a:rPr>
              <a:t>the SSC and the </a:t>
            </a:r>
            <a:r>
              <a:rPr lang="en-GB" sz="1200" b="1" strike="noStrike" spc="-1" dirty="0">
                <a:solidFill>
                  <a:srgbClr val="000000"/>
                </a:solidFill>
                <a:latin typeface="+mn-lt"/>
                <a:ea typeface="Calibri"/>
              </a:rPr>
              <a:t>source</a:t>
            </a:r>
            <a:r>
              <a:rPr lang="en-GB" sz="1200" b="0" strike="noStrike" spc="-1" dirty="0">
                <a:solidFill>
                  <a:srgbClr val="000000"/>
                </a:solidFill>
                <a:latin typeface="+mn-lt"/>
                <a:ea typeface="Calibri"/>
              </a:rPr>
              <a:t> word ‘</a:t>
            </a:r>
            <a:r>
              <a:rPr lang="en-GB" sz="1200" b="1" strike="noStrike" spc="-1" dirty="0">
                <a:solidFill>
                  <a:srgbClr val="000000"/>
                </a:solidFill>
                <a:latin typeface="+mn-lt"/>
                <a:ea typeface="Calibri"/>
              </a:rPr>
              <a:t>ich’ </a:t>
            </a:r>
            <a:r>
              <a:rPr lang="en-GB" sz="1200" b="0" strike="noStrike" spc="-1" dirty="0">
                <a:solidFill>
                  <a:srgbClr val="000000"/>
                </a:solidFill>
                <a:latin typeface="+mn-lt"/>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Click to bring on the picture and get pupils to repeat the word </a:t>
            </a:r>
            <a:r>
              <a:rPr lang="en-GB" sz="1200" b="1" strike="noStrike" spc="-1" dirty="0">
                <a:solidFill>
                  <a:srgbClr val="000000"/>
                </a:solidFill>
                <a:latin typeface="+mn-lt"/>
                <a:ea typeface="Calibri"/>
              </a:rPr>
              <a:t>‘ich’ </a:t>
            </a:r>
            <a:r>
              <a:rPr lang="en-GB" sz="1200" b="0" strike="noStrike" spc="-1" dirty="0">
                <a:solidFill>
                  <a:srgbClr val="000000"/>
                </a:solidFill>
                <a:latin typeface="+mn-lt"/>
                <a:ea typeface="Calibri"/>
              </a:rPr>
              <a:t>(with gesture, if using).</a:t>
            </a:r>
          </a:p>
          <a:p>
            <a:pPr marL="228600" indent="-227880">
              <a:lnSpc>
                <a:spcPct val="100000"/>
              </a:lnSpc>
              <a:buClr>
                <a:srgbClr val="000000"/>
              </a:buClr>
              <a:buFont typeface="Calibri"/>
              <a:buAutoNum type="arabicPeriod"/>
            </a:pPr>
            <a:r>
              <a:rPr lang="en-GB" sz="1200" b="0" strike="noStrike" spc="-1" dirty="0">
                <a:solidFill>
                  <a:srgbClr val="000000"/>
                </a:solidFill>
                <a:latin typeface="+mn-lt"/>
              </a:rPr>
              <a:t>Present the </a:t>
            </a:r>
            <a:r>
              <a:rPr lang="en-GB" sz="1200" b="1" strike="noStrike" spc="-1" dirty="0">
                <a:solidFill>
                  <a:srgbClr val="000000"/>
                </a:solidFill>
                <a:latin typeface="+mn-lt"/>
              </a:rPr>
              <a:t>cluster </a:t>
            </a:r>
            <a:r>
              <a:rPr lang="en-GB" sz="1200" b="0" strike="noStrike" spc="-1" dirty="0">
                <a:solidFill>
                  <a:srgbClr val="000000"/>
                </a:solidFill>
                <a:latin typeface="+mn-lt"/>
              </a:rPr>
              <a:t>words in the same</a:t>
            </a:r>
            <a:r>
              <a:rPr lang="en-GB" sz="1200" b="0" strike="noStrike" spc="-1" baseline="0" dirty="0">
                <a:solidFill>
                  <a:srgbClr val="000000"/>
                </a:solidFill>
                <a:latin typeface="+mn-lt"/>
              </a:rPr>
              <a:t> way, bringing on the picture and getting pupils to pronounce the words.</a:t>
            </a:r>
          </a:p>
          <a:p>
            <a:pPr marL="228600" indent="-227880">
              <a:lnSpc>
                <a:spcPct val="100000"/>
              </a:lnSpc>
              <a:buClr>
                <a:srgbClr val="000000"/>
              </a:buClr>
              <a:buFont typeface="Calibri"/>
              <a:buAutoNum type="arabicPeriod"/>
            </a:pPr>
            <a:endParaRPr lang="en-GB" sz="1200" b="0" strike="noStrike" spc="-1" baseline="0" dirty="0">
              <a:solidFill>
                <a:srgbClr val="000000"/>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1" normalizeH="0" baseline="0" noProof="0" dirty="0" err="1">
                <a:ln>
                  <a:noFill/>
                </a:ln>
                <a:solidFill>
                  <a:srgbClr val="002060"/>
                </a:solidFill>
                <a:effectLst/>
                <a:uLnTx/>
                <a:uFillTx/>
                <a:latin typeface="Century Gothic"/>
                <a:ea typeface="Century Gothic"/>
                <a:cs typeface="+mn-cs"/>
              </a:rPr>
              <a:t>Vocabulary</a:t>
            </a:r>
            <a:r>
              <a:rPr kumimoji="0" lang="it-IT" sz="2000" b="0" i="0" u="none" strike="noStrike" kern="1200" cap="none" spc="-1" normalizeH="0" baseline="0" noProof="0" dirty="0">
                <a:ln>
                  <a:noFill/>
                </a:ln>
                <a:solidFill>
                  <a:srgbClr val="002060"/>
                </a:solidFill>
                <a:effectLst/>
                <a:uLnTx/>
                <a:uFillTx/>
                <a:latin typeface="Century Gothic"/>
                <a:ea typeface="Century Gothic"/>
                <a:cs typeface="+mn-cs"/>
              </a:rPr>
              <a:t>: </a:t>
            </a:r>
            <a:r>
              <a:rPr kumimoji="0" lang="de-DE" sz="2000" b="1" i="0" u="none" strike="noStrike" kern="1200" cap="none" spc="0" normalizeH="0" baseline="0" noProof="0" dirty="0">
                <a:ln>
                  <a:noFill/>
                </a:ln>
                <a:solidFill>
                  <a:prstClr val="black"/>
                </a:solidFill>
                <a:effectLst/>
                <a:uLnTx/>
                <a:uFillTx/>
                <a:latin typeface="Century Gothic"/>
                <a:ea typeface="+mn-ea"/>
                <a:cs typeface="+mn-cs"/>
              </a:rPr>
              <a:t>leicht </a:t>
            </a:r>
            <a:r>
              <a:rPr kumimoji="0" lang="de-DE" sz="2000" b="0" i="0" u="none" strike="noStrike" kern="1200" cap="none" spc="0" normalizeH="0" baseline="0" noProof="0" dirty="0">
                <a:ln>
                  <a:noFill/>
                </a:ln>
                <a:solidFill>
                  <a:prstClr val="black"/>
                </a:solidFill>
                <a:effectLst/>
                <a:uLnTx/>
                <a:uFillTx/>
                <a:latin typeface="Century Gothic"/>
                <a:ea typeface="+mn-ea"/>
                <a:cs typeface="+mn-cs"/>
              </a:rPr>
              <a:t>[311] </a:t>
            </a:r>
            <a:r>
              <a:rPr kumimoji="0" lang="de-DE" sz="2000" b="1" i="0" u="none" strike="noStrike" kern="1200" cap="none" spc="0" normalizeH="0" baseline="0" noProof="0" dirty="0">
                <a:ln>
                  <a:noFill/>
                </a:ln>
                <a:solidFill>
                  <a:prstClr val="black"/>
                </a:solidFill>
                <a:effectLst/>
                <a:uLnTx/>
                <a:uFillTx/>
                <a:latin typeface="Century Gothic"/>
                <a:ea typeface="+mn-ea"/>
                <a:cs typeface="+mn-cs"/>
              </a:rPr>
              <a:t>sprechen</a:t>
            </a:r>
            <a:r>
              <a:rPr kumimoji="0" lang="de-DE" sz="2000" b="0" i="0" u="none" strike="noStrike" kern="1200" cap="none" spc="0" normalizeH="0" baseline="0" noProof="0" dirty="0">
                <a:ln>
                  <a:noFill/>
                </a:ln>
                <a:solidFill>
                  <a:prstClr val="black"/>
                </a:solidFill>
                <a:effectLst/>
                <a:uLnTx/>
                <a:uFillTx/>
                <a:latin typeface="Century Gothic"/>
                <a:ea typeface="+mn-ea"/>
                <a:cs typeface="+mn-cs"/>
              </a:rPr>
              <a:t> [161]</a:t>
            </a:r>
          </a:p>
          <a:p>
            <a:pPr marL="216000" marR="0" lvl="0" indent="-21600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Jones, R.L &amp; </a:t>
            </a:r>
            <a:r>
              <a:rPr kumimoji="0" lang="en-GB" sz="1200" b="0" i="0" u="none" strike="noStrike" kern="1200" cap="none" spc="0" normalizeH="0" baseline="0" noProof="0" dirty="0" err="1">
                <a:ln>
                  <a:noFill/>
                </a:ln>
                <a:solidFill>
                  <a:sysClr val="windowText" lastClr="000000"/>
                </a:solidFill>
                <a:effectLst/>
                <a:uLnTx/>
                <a:uFillTx/>
                <a:latin typeface="Calibri" panose="020F0502020204030204"/>
                <a:ea typeface="+mn-ea"/>
                <a:cs typeface="+mn-cs"/>
              </a:rPr>
              <a:t>Tschirner</a:t>
            </a:r>
            <a:r>
              <a:rPr kumimoji="0" lang="en-GB" sz="12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E. (2019). A frequency dictionary of German: Core vocabulary for learners. London: Routledge.</a:t>
            </a:r>
          </a:p>
          <a:p>
            <a:pPr marL="228600" indent="-227880">
              <a:lnSpc>
                <a:spcPct val="100000"/>
              </a:lnSpc>
              <a:buClr>
                <a:srgbClr val="000000"/>
              </a:buClr>
              <a:buFont typeface="Calibri"/>
              <a:buAutoNum type="arabicPeriod"/>
            </a:pPr>
            <a:endParaRPr lang="en-GB" sz="1200" b="0" strike="noStrike" spc="-1" dirty="0">
              <a:latin typeface="Arial"/>
            </a:endParaRPr>
          </a:p>
          <a:p>
            <a:pPr>
              <a:lnSpc>
                <a:spcPct val="100000"/>
              </a:lnSpc>
            </a:pPr>
            <a:endParaRPr lang="en-GB" sz="1200" b="0" strike="noStrike" spc="-1" dirty="0">
              <a:latin typeface="Arial"/>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20106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introduce the SSC hard </a:t>
            </a:r>
            <a:r>
              <a:rPr lang="en-GB" sz="1200" b="1" strike="noStrike" spc="-1" dirty="0">
                <a:solidFill>
                  <a:srgbClr val="000000"/>
                </a:solidFill>
                <a:latin typeface="Calibri"/>
                <a:ea typeface="Calibri"/>
              </a:rPr>
              <a:t>[</a:t>
            </a:r>
            <a:r>
              <a:rPr lang="en-GB" sz="1200" b="1" strike="noStrike" spc="-1" dirty="0" err="1">
                <a:solidFill>
                  <a:srgbClr val="000000"/>
                </a:solidFill>
                <a:latin typeface="Calibri"/>
                <a:ea typeface="Calibri"/>
              </a:rPr>
              <a:t>ch</a:t>
            </a:r>
            <a:r>
              <a:rPr lang="en-GB" sz="1200" b="1" strike="noStrike" spc="-1" dirty="0">
                <a:solidFill>
                  <a:srgbClr val="000000"/>
                </a:solidFill>
                <a:latin typeface="Calibri"/>
                <a:ea typeface="Calibri"/>
              </a:rPr>
              <a:t>].</a:t>
            </a: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Introduce the SSC and present the </a:t>
            </a:r>
            <a:r>
              <a:rPr lang="en-GB" sz="1200" b="1" strike="noStrike" spc="-1" dirty="0">
                <a:solidFill>
                  <a:srgbClr val="000000"/>
                </a:solidFill>
                <a:latin typeface="Calibri"/>
                <a:ea typeface="Calibri"/>
              </a:rPr>
              <a:t>source</a:t>
            </a:r>
            <a:r>
              <a:rPr lang="en-GB" sz="1200" b="0" strike="noStrike" spc="-1" dirty="0">
                <a:solidFill>
                  <a:srgbClr val="000000"/>
                </a:solidFill>
                <a:latin typeface="Calibri"/>
                <a:ea typeface="Calibri"/>
              </a:rPr>
              <a:t> word ‘</a:t>
            </a:r>
            <a:r>
              <a:rPr lang="en-GB" sz="1200" b="1" strike="noStrike" spc="-1" dirty="0">
                <a:solidFill>
                  <a:srgbClr val="000000"/>
                </a:solidFill>
                <a:latin typeface="Calibri"/>
                <a:ea typeface="Calibri"/>
              </a:rPr>
              <a:t>Buch’ </a:t>
            </a:r>
            <a:r>
              <a:rPr lang="en-GB" sz="1200" b="0" strike="noStrike" spc="-1" dirty="0">
                <a:solidFill>
                  <a:srgbClr val="000000"/>
                </a:solidFill>
                <a:latin typeface="Calibri"/>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to bring on the picture and get pupils to repeat the word </a:t>
            </a:r>
            <a:r>
              <a:rPr lang="en-GB" sz="1200" b="1" strike="noStrike" spc="-1" dirty="0">
                <a:solidFill>
                  <a:srgbClr val="000000"/>
                </a:solidFill>
                <a:latin typeface="Calibri"/>
                <a:ea typeface="Calibri"/>
              </a:rPr>
              <a:t>‘Buch’ </a:t>
            </a:r>
            <a:r>
              <a:rPr lang="en-GB" sz="1200" b="0" strike="noStrike" spc="-1" dirty="0">
                <a:solidFill>
                  <a:srgbClr val="000000"/>
                </a:solidFill>
                <a:latin typeface="Calibri"/>
                <a:ea typeface="Calibri"/>
              </a:rPr>
              <a:t>(with gesture, if using).</a:t>
            </a:r>
            <a:endParaRPr lang="en-GB" sz="1200" b="0" strike="noStrike" spc="-1" dirty="0">
              <a:latin typeface="Arial"/>
            </a:endParaRPr>
          </a:p>
          <a:p>
            <a:pPr>
              <a:lnSpc>
                <a:spcPct val="100000"/>
              </a:lnSpc>
            </a:pPr>
            <a:endParaRPr lang="en-GB" sz="1200" b="0" strike="noStrike" spc="-1" dirty="0">
              <a:latin typeface="Arial"/>
            </a:endParaRPr>
          </a:p>
          <a:p>
            <a:pPr>
              <a:lnSpc>
                <a:spcPct val="100000"/>
              </a:lnSpc>
            </a:pPr>
            <a:r>
              <a:rPr lang="en-GB" sz="1200" b="1" strike="noStrike" spc="-1" dirty="0">
                <a:latin typeface="Arial"/>
              </a:rPr>
              <a:t>Note</a:t>
            </a:r>
            <a:r>
              <a:rPr lang="en-GB" sz="1200" b="0" strike="noStrike" spc="-1" dirty="0">
                <a:latin typeface="Arial"/>
              </a:rPr>
              <a:t>: </a:t>
            </a:r>
          </a:p>
          <a:p>
            <a:pPr marL="285750" indent="-285750">
              <a:lnSpc>
                <a:spcPct val="100000"/>
              </a:lnSpc>
              <a:buAutoNum type="romanLcParenR"/>
            </a:pPr>
            <a:r>
              <a:rPr lang="fr-FR" baseline="0" dirty="0"/>
              <a:t>a </a:t>
            </a:r>
            <a:r>
              <a:rPr lang="fr-FR" baseline="0" dirty="0" err="1"/>
              <a:t>gesture</a:t>
            </a:r>
            <a:r>
              <a:rPr lang="fr-FR" baseline="0" dirty="0"/>
              <a:t> for ‘</a:t>
            </a:r>
            <a:r>
              <a:rPr lang="fr-FR" b="1" baseline="0" dirty="0"/>
              <a:t>Buch</a:t>
            </a:r>
            <a:r>
              <a:rPr lang="fr-FR" baseline="0" dirty="0"/>
              <a:t>’ </a:t>
            </a:r>
            <a:r>
              <a:rPr lang="fr-FR" baseline="0" dirty="0" err="1"/>
              <a:t>might</a:t>
            </a:r>
            <a:r>
              <a:rPr lang="fr-FR" baseline="0" dirty="0"/>
              <a:t> </a:t>
            </a:r>
            <a:r>
              <a:rPr lang="fr-FR" baseline="0" dirty="0" err="1"/>
              <a:t>be</a:t>
            </a:r>
            <a:r>
              <a:rPr lang="fr-FR" baseline="0" dirty="0"/>
              <a:t> to fan out </a:t>
            </a:r>
            <a:r>
              <a:rPr lang="fr-FR" baseline="0" dirty="0" err="1"/>
              <a:t>your</a:t>
            </a:r>
            <a:r>
              <a:rPr lang="fr-FR" baseline="0" dirty="0"/>
              <a:t> hands as if </a:t>
            </a:r>
            <a:r>
              <a:rPr lang="fr-FR" baseline="0" dirty="0" err="1"/>
              <a:t>opening</a:t>
            </a:r>
            <a:r>
              <a:rPr lang="fr-FR" baseline="0" dirty="0"/>
              <a:t> up a book.</a:t>
            </a:r>
          </a:p>
          <a:p>
            <a:pPr marL="285750" indent="-285750">
              <a:lnSpc>
                <a:spcPct val="100000"/>
              </a:lnSpc>
              <a:buAutoNum type="romanLcParenR"/>
            </a:pPr>
            <a:endParaRPr lang="fr-FR"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1" normalizeH="0" baseline="0" noProof="0" dirty="0" err="1">
                <a:ln>
                  <a:noFill/>
                </a:ln>
                <a:solidFill>
                  <a:srgbClr val="002060"/>
                </a:solidFill>
                <a:effectLst/>
                <a:uLnTx/>
                <a:uFillTx/>
                <a:latin typeface="Century Gothic"/>
                <a:ea typeface="Century Gothic"/>
                <a:cs typeface="+mn-cs"/>
              </a:rPr>
              <a:t>Vocabulary</a:t>
            </a:r>
            <a:r>
              <a:rPr kumimoji="0" lang="it-IT" sz="2000" b="0" i="0" u="none" strike="noStrike" kern="1200" cap="none" spc="-1" normalizeH="0" baseline="0" noProof="0" dirty="0">
                <a:ln>
                  <a:noFill/>
                </a:ln>
                <a:solidFill>
                  <a:srgbClr val="002060"/>
                </a:solidFill>
                <a:effectLst/>
                <a:uLnTx/>
                <a:uFillTx/>
                <a:latin typeface="Century Gothic"/>
                <a:ea typeface="Century Gothic"/>
                <a:cs typeface="+mn-cs"/>
              </a:rPr>
              <a:t>: </a:t>
            </a:r>
            <a:r>
              <a:rPr kumimoji="0" lang="de-DE" sz="2000" b="1" i="0" u="none" strike="noStrike" kern="1200" cap="none" spc="0" normalizeH="0" baseline="0" noProof="0" dirty="0">
                <a:ln>
                  <a:noFill/>
                </a:ln>
                <a:solidFill>
                  <a:prstClr val="black"/>
                </a:solidFill>
                <a:effectLst/>
                <a:uLnTx/>
                <a:uFillTx/>
                <a:latin typeface="Century Gothic"/>
                <a:ea typeface="+mn-ea"/>
                <a:cs typeface="+mn-cs"/>
              </a:rPr>
              <a:t>Buch </a:t>
            </a:r>
            <a:r>
              <a:rPr kumimoji="0" lang="de-DE" sz="2000" b="0" i="0" u="none" strike="noStrike" kern="1200" cap="none" spc="0" normalizeH="0" baseline="0" noProof="0" dirty="0">
                <a:ln>
                  <a:noFill/>
                </a:ln>
                <a:solidFill>
                  <a:prstClr val="black"/>
                </a:solidFill>
                <a:effectLst/>
                <a:uLnTx/>
                <a:uFillTx/>
                <a:latin typeface="Century Gothic"/>
                <a:ea typeface="+mn-ea"/>
                <a:cs typeface="+mn-cs"/>
              </a:rPr>
              <a:t>[300]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Jones, R.L &amp; </a:t>
            </a:r>
            <a:r>
              <a:rPr kumimoji="0" lang="en-GB" sz="1200" b="0" i="0" u="none" strike="noStrike" kern="1200" cap="none" spc="0" normalizeH="0" baseline="0" noProof="0" dirty="0" err="1">
                <a:ln>
                  <a:noFill/>
                </a:ln>
                <a:solidFill>
                  <a:sysClr val="windowText" lastClr="000000"/>
                </a:solidFill>
                <a:effectLst/>
                <a:uLnTx/>
                <a:uFillTx/>
                <a:latin typeface="Calibri" panose="020F0502020204030204"/>
                <a:ea typeface="+mn-ea"/>
                <a:cs typeface="+mn-cs"/>
              </a:rPr>
              <a:t>Tschirner</a:t>
            </a:r>
            <a:r>
              <a:rPr kumimoji="0" lang="en-GB" sz="12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E. (2019). A frequency dictionary of German: Core vocabulary for learners. London: Routledge.</a:t>
            </a:r>
          </a:p>
          <a:p>
            <a:pPr marL="285750" indent="-285750">
              <a:lnSpc>
                <a:spcPct val="100000"/>
              </a:lnSpc>
              <a:buAutoNum type="romanLcParenR"/>
            </a:pPr>
            <a:endParaRPr lang="fr-FR" baseline="0" dirty="0"/>
          </a:p>
          <a:p>
            <a:pPr marL="285750" indent="-285750">
              <a:lnSpc>
                <a:spcPct val="100000"/>
              </a:lnSpc>
              <a:buAutoNum type="romanLcParenR"/>
            </a:pPr>
            <a:endParaRPr lang="fr-FR" sz="1200" b="0" strike="noStrike" spc="-1" baseline="0" dirty="0">
              <a:latin typeface="Arial"/>
            </a:endParaRPr>
          </a:p>
          <a:p>
            <a:pPr marL="285750" indent="-285750">
              <a:lnSpc>
                <a:spcPct val="100000"/>
              </a:lnSpc>
              <a:buAutoNum type="romanLcParenR"/>
            </a:pPr>
            <a:endParaRPr lang="en-GB" sz="1200" b="0" strike="noStrike" spc="-1" dirty="0">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4570854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consolidate the SSC hard </a:t>
            </a:r>
            <a:r>
              <a:rPr lang="en-GB" sz="1200" b="1" strike="noStrike" spc="-1" dirty="0">
                <a:solidFill>
                  <a:srgbClr val="000000"/>
                </a:solidFill>
                <a:latin typeface="+mn-lt"/>
                <a:ea typeface="Calibri"/>
              </a:rPr>
              <a:t>[</a:t>
            </a:r>
            <a:r>
              <a:rPr lang="en-GB" sz="1200" b="1" strike="noStrike" spc="-1" dirty="0" err="1">
                <a:solidFill>
                  <a:srgbClr val="000000"/>
                </a:solidFill>
                <a:latin typeface="+mn-lt"/>
                <a:ea typeface="Calibri"/>
              </a:rPr>
              <a:t>ch</a:t>
            </a:r>
            <a:r>
              <a:rPr lang="en-GB" sz="1200" b="1" strike="noStrike" spc="-1" dirty="0">
                <a:solidFill>
                  <a:srgbClr val="000000"/>
                </a:solidFill>
                <a:latin typeface="+mn-lt"/>
                <a:ea typeface="Calibri"/>
              </a:rPr>
              <a:t>].</a:t>
            </a: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Re-present</a:t>
            </a:r>
            <a:r>
              <a:rPr lang="en-GB" sz="1200" b="0" strike="noStrike" spc="-1" baseline="0" dirty="0">
                <a:solidFill>
                  <a:srgbClr val="000000"/>
                </a:solidFill>
                <a:latin typeface="+mn-lt"/>
                <a:ea typeface="Calibri"/>
              </a:rPr>
              <a:t> </a:t>
            </a:r>
            <a:r>
              <a:rPr lang="en-GB" sz="1200" b="0" strike="noStrike" spc="-1" dirty="0">
                <a:solidFill>
                  <a:srgbClr val="000000"/>
                </a:solidFill>
                <a:latin typeface="+mn-lt"/>
                <a:ea typeface="Calibri"/>
              </a:rPr>
              <a:t>the SSC and the </a:t>
            </a:r>
            <a:r>
              <a:rPr lang="en-GB" sz="1200" b="1" strike="noStrike" spc="-1" dirty="0">
                <a:solidFill>
                  <a:srgbClr val="000000"/>
                </a:solidFill>
                <a:latin typeface="+mn-lt"/>
                <a:ea typeface="Calibri"/>
              </a:rPr>
              <a:t>source</a:t>
            </a:r>
            <a:r>
              <a:rPr lang="en-GB" sz="1200" b="0" strike="noStrike" spc="-1" dirty="0">
                <a:solidFill>
                  <a:srgbClr val="000000"/>
                </a:solidFill>
                <a:latin typeface="+mn-lt"/>
                <a:ea typeface="Calibri"/>
              </a:rPr>
              <a:t> word ‘</a:t>
            </a:r>
            <a:r>
              <a:rPr lang="en-GB" sz="1200" b="1" strike="noStrike" spc="-1" dirty="0">
                <a:solidFill>
                  <a:srgbClr val="000000"/>
                </a:solidFill>
                <a:latin typeface="+mn-lt"/>
                <a:ea typeface="Calibri"/>
              </a:rPr>
              <a:t>Buch’ </a:t>
            </a:r>
            <a:r>
              <a:rPr lang="en-GB" sz="1200" b="0" strike="noStrike" spc="-1" dirty="0">
                <a:solidFill>
                  <a:srgbClr val="000000"/>
                </a:solidFill>
                <a:latin typeface="+mn-lt"/>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Click to bring on the picture and get pupils to repeat the word </a:t>
            </a:r>
            <a:r>
              <a:rPr lang="en-GB" sz="1200" b="1" strike="noStrike" spc="-1" dirty="0">
                <a:solidFill>
                  <a:srgbClr val="000000"/>
                </a:solidFill>
                <a:latin typeface="+mn-lt"/>
                <a:ea typeface="Calibri"/>
              </a:rPr>
              <a:t>‘ich’ </a:t>
            </a:r>
            <a:r>
              <a:rPr lang="en-GB" sz="1200" b="0" strike="noStrike" spc="-1" dirty="0">
                <a:solidFill>
                  <a:srgbClr val="000000"/>
                </a:solidFill>
                <a:latin typeface="+mn-lt"/>
                <a:ea typeface="Calibri"/>
              </a:rPr>
              <a:t>(with gesture, if using).</a:t>
            </a:r>
          </a:p>
          <a:p>
            <a:pPr marL="228600" indent="-227880">
              <a:lnSpc>
                <a:spcPct val="100000"/>
              </a:lnSpc>
              <a:buClr>
                <a:srgbClr val="000000"/>
              </a:buClr>
              <a:buFont typeface="Calibri"/>
              <a:buAutoNum type="arabicPeriod"/>
            </a:pPr>
            <a:r>
              <a:rPr lang="en-GB" sz="1200" b="0" strike="noStrike" spc="-1" dirty="0">
                <a:solidFill>
                  <a:srgbClr val="000000"/>
                </a:solidFill>
                <a:latin typeface="+mn-lt"/>
              </a:rPr>
              <a:t>Present the </a:t>
            </a:r>
            <a:r>
              <a:rPr lang="en-GB" sz="1200" b="1" strike="noStrike" spc="-1" dirty="0">
                <a:solidFill>
                  <a:srgbClr val="000000"/>
                </a:solidFill>
                <a:latin typeface="+mn-lt"/>
              </a:rPr>
              <a:t>cluster </a:t>
            </a:r>
            <a:r>
              <a:rPr lang="en-GB" sz="1200" b="0" strike="noStrike" spc="-1" dirty="0">
                <a:solidFill>
                  <a:srgbClr val="000000"/>
                </a:solidFill>
                <a:latin typeface="+mn-lt"/>
              </a:rPr>
              <a:t>words in the same</a:t>
            </a:r>
            <a:r>
              <a:rPr lang="en-GB" sz="1200" b="0" strike="noStrike" spc="-1" baseline="0" dirty="0">
                <a:solidFill>
                  <a:srgbClr val="000000"/>
                </a:solidFill>
                <a:latin typeface="+mn-lt"/>
              </a:rPr>
              <a:t> way, bringing on the picture and getting pupils to pronounce the words.</a:t>
            </a:r>
          </a:p>
          <a:p>
            <a:pPr marL="228600" indent="-227880">
              <a:lnSpc>
                <a:spcPct val="100000"/>
              </a:lnSpc>
              <a:buClr>
                <a:srgbClr val="000000"/>
              </a:buClr>
              <a:buFont typeface="Calibri"/>
              <a:buAutoNum type="arabicPeriod"/>
            </a:pPr>
            <a:endParaRPr lang="en-GB" sz="1200" b="0" strike="noStrike" spc="-1" baseline="0" dirty="0">
              <a:solidFill>
                <a:srgbClr val="000000"/>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1" normalizeH="0" baseline="0" noProof="0" dirty="0" err="1">
                <a:ln>
                  <a:noFill/>
                </a:ln>
                <a:solidFill>
                  <a:srgbClr val="002060"/>
                </a:solidFill>
                <a:effectLst/>
                <a:uLnTx/>
                <a:uFillTx/>
                <a:latin typeface="Century Gothic"/>
                <a:ea typeface="Century Gothic"/>
                <a:cs typeface="+mn-cs"/>
              </a:rPr>
              <a:t>Vocabulary</a:t>
            </a:r>
            <a:r>
              <a:rPr kumimoji="0" lang="it-IT" sz="2000" b="0" i="0" u="none" strike="noStrike" kern="1200" cap="none" spc="-1" normalizeH="0" baseline="0" noProof="0" dirty="0">
                <a:ln>
                  <a:noFill/>
                </a:ln>
                <a:solidFill>
                  <a:srgbClr val="002060"/>
                </a:solidFill>
                <a:effectLst/>
                <a:uLnTx/>
                <a:uFillTx/>
                <a:latin typeface="Century Gothic"/>
                <a:ea typeface="Century Gothic"/>
                <a:cs typeface="+mn-cs"/>
              </a:rPr>
              <a:t>: </a:t>
            </a:r>
            <a:r>
              <a:rPr kumimoji="0" lang="de-DE" sz="2000" b="1" i="0" u="none" strike="noStrike" kern="1200" cap="none" spc="0" normalizeH="0" baseline="0" noProof="0" dirty="0">
                <a:ln>
                  <a:noFill/>
                </a:ln>
                <a:solidFill>
                  <a:prstClr val="black"/>
                </a:solidFill>
                <a:effectLst/>
                <a:uLnTx/>
                <a:uFillTx/>
                <a:latin typeface="Century Gothic"/>
                <a:ea typeface="+mn-ea"/>
                <a:cs typeface="+mn-cs"/>
              </a:rPr>
              <a:t>Woche </a:t>
            </a:r>
            <a:r>
              <a:rPr kumimoji="0" lang="de-DE" sz="2000" b="0" i="0" u="none" strike="noStrike" kern="1200" cap="none" spc="0" normalizeH="0" baseline="0" noProof="0" dirty="0">
                <a:ln>
                  <a:noFill/>
                </a:ln>
                <a:solidFill>
                  <a:prstClr val="black"/>
                </a:solidFill>
                <a:effectLst/>
                <a:uLnTx/>
                <a:uFillTx/>
                <a:latin typeface="Century Gothic"/>
                <a:ea typeface="+mn-ea"/>
                <a:cs typeface="+mn-cs"/>
              </a:rPr>
              <a:t>[219] </a:t>
            </a:r>
            <a:r>
              <a:rPr kumimoji="0" lang="de-DE" sz="2000" b="1" i="0" u="none" strike="noStrike" kern="1200" cap="none" spc="0" normalizeH="0" baseline="0" noProof="0" dirty="0">
                <a:ln>
                  <a:noFill/>
                </a:ln>
                <a:solidFill>
                  <a:prstClr val="black"/>
                </a:solidFill>
                <a:effectLst/>
                <a:uLnTx/>
                <a:uFillTx/>
                <a:latin typeface="Century Gothic"/>
                <a:ea typeface="+mn-ea"/>
                <a:cs typeface="+mn-cs"/>
              </a:rPr>
              <a:t>machen</a:t>
            </a:r>
            <a:r>
              <a:rPr kumimoji="0" lang="de-DE" sz="2000" b="0" i="0" u="none" strike="noStrike" kern="1200" cap="none" spc="0" normalizeH="0" baseline="0" noProof="0" dirty="0">
                <a:ln>
                  <a:noFill/>
                </a:ln>
                <a:solidFill>
                  <a:prstClr val="black"/>
                </a:solidFill>
                <a:effectLst/>
                <a:uLnTx/>
                <a:uFillTx/>
                <a:latin typeface="Century Gothic"/>
                <a:ea typeface="+mn-ea"/>
                <a:cs typeface="+mn-cs"/>
              </a:rPr>
              <a:t> [58]</a:t>
            </a:r>
          </a:p>
          <a:p>
            <a:pPr marL="216000" marR="0" lvl="0" indent="-21600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Jones, R.L &amp; </a:t>
            </a:r>
            <a:r>
              <a:rPr kumimoji="0" lang="en-GB" sz="1200" b="0" i="0" u="none" strike="noStrike" kern="1200" cap="none" spc="0" normalizeH="0" baseline="0" noProof="0" dirty="0" err="1">
                <a:ln>
                  <a:noFill/>
                </a:ln>
                <a:solidFill>
                  <a:sysClr val="windowText" lastClr="000000"/>
                </a:solidFill>
                <a:effectLst/>
                <a:uLnTx/>
                <a:uFillTx/>
                <a:latin typeface="Calibri" panose="020F0502020204030204"/>
                <a:ea typeface="+mn-ea"/>
                <a:cs typeface="+mn-cs"/>
              </a:rPr>
              <a:t>Tschirner</a:t>
            </a:r>
            <a:r>
              <a:rPr kumimoji="0" lang="en-GB" sz="12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E. (2019). A frequency dictionary of German: Core vocabulary for learners. London: Routledge.</a:t>
            </a:r>
          </a:p>
          <a:p>
            <a:pPr marL="228600" indent="-227880">
              <a:lnSpc>
                <a:spcPct val="100000"/>
              </a:lnSpc>
              <a:buClr>
                <a:srgbClr val="000000"/>
              </a:buClr>
              <a:buFont typeface="Calibri"/>
              <a:buAutoNum type="arabicPeriod"/>
            </a:pPr>
            <a:endParaRPr lang="en-GB" sz="1200" b="0" strike="noStrike" spc="-1" dirty="0">
              <a:latin typeface="Arial"/>
            </a:endParaRPr>
          </a:p>
          <a:p>
            <a:pPr>
              <a:lnSpc>
                <a:spcPct val="100000"/>
              </a:lnSpc>
            </a:pPr>
            <a:endParaRPr lang="en-GB" sz="1200" b="0" strike="noStrike" spc="-1" dirty="0">
              <a:latin typeface="Arial"/>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09828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the SSC [</a:t>
            </a:r>
            <a:r>
              <a:rPr lang="en-GB" b="0" dirty="0" err="1"/>
              <a:t>ch</a:t>
            </a:r>
            <a:r>
              <a:rPr lang="en-GB" b="0" dirty="0"/>
              <a:t>] by reading aloud some tricky to pronounce words.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Arial" panose="020B0604020202020204" pitchFamily="34" charset="0"/>
              <a:buNone/>
            </a:pPr>
            <a:r>
              <a:rPr lang="en-GB" b="1" dirty="0"/>
              <a:t>Procedure:</a:t>
            </a:r>
          </a:p>
          <a:p>
            <a:pPr marL="228600" marR="0" lvl="0" indent="-228600" algn="l" rtl="0">
              <a:lnSpc>
                <a:spcPct val="100000"/>
              </a:lnSpc>
              <a:spcBef>
                <a:spcPts val="0"/>
              </a:spcBef>
              <a:spcAft>
                <a:spcPts val="0"/>
              </a:spcAft>
              <a:buClr>
                <a:schemeClr val="dk1"/>
              </a:buClr>
              <a:buSzPts val="1200"/>
              <a:buFont typeface="Arial" panose="020B0604020202020204" pitchFamily="34" charset="0"/>
              <a:buAutoNum type="arabicPeriod"/>
            </a:pPr>
            <a:r>
              <a:rPr lang="en-GB" b="0" dirty="0"/>
              <a:t>Click to show pupils how to break down a tricky word into different syllables. Highlight the [</a:t>
            </a:r>
            <a:r>
              <a:rPr lang="en-GB" b="0" dirty="0" err="1"/>
              <a:t>ch</a:t>
            </a:r>
            <a:r>
              <a:rPr lang="en-GB" b="0" dirty="0"/>
              <a:t>] sound that they have been learning this week.</a:t>
            </a:r>
          </a:p>
          <a:p>
            <a:pPr marL="228600" marR="0" lvl="0" indent="-228600" algn="l" rtl="0">
              <a:lnSpc>
                <a:spcPct val="100000"/>
              </a:lnSpc>
              <a:spcBef>
                <a:spcPts val="0"/>
              </a:spcBef>
              <a:spcAft>
                <a:spcPts val="0"/>
              </a:spcAft>
              <a:buClr>
                <a:schemeClr val="dk1"/>
              </a:buClr>
              <a:buSzPts val="1200"/>
              <a:buFont typeface="Arial" panose="020B0604020202020204" pitchFamily="34" charset="0"/>
              <a:buAutoNum type="arabicPeriod"/>
            </a:pPr>
            <a:r>
              <a:rPr lang="en-GB" b="0" dirty="0"/>
              <a:t>Give pupils a couple of minutes in pairs or individually to try breaking down and pronouncing the other words. Teachers could either use the handout (at the end of this presentation) so pupils can draw in the syllable divisions OR elicit them physically (as an arm gesture top to bottom) from pupils, along with choral pronunciation of each word.</a:t>
            </a:r>
          </a:p>
          <a:p>
            <a:pPr marL="228600" marR="0" lvl="0" indent="-228600" algn="l" rtl="0">
              <a:lnSpc>
                <a:spcPct val="100000"/>
              </a:lnSpc>
              <a:spcBef>
                <a:spcPts val="0"/>
              </a:spcBef>
              <a:spcAft>
                <a:spcPts val="0"/>
              </a:spcAft>
              <a:buClr>
                <a:schemeClr val="dk1"/>
              </a:buClr>
              <a:buSzPts val="1200"/>
              <a:buFont typeface="Arial" panose="020B0604020202020204" pitchFamily="34" charset="0"/>
              <a:buAutoNum type="arabicPeriod"/>
            </a:pPr>
            <a:r>
              <a:rPr lang="en-GB" b="0" dirty="0"/>
              <a:t>Click to reveal the syllable division lines for each word.</a:t>
            </a:r>
          </a:p>
          <a:p>
            <a:pPr marL="228600" marR="0" lvl="0" indent="-228600" algn="l" rtl="0">
              <a:lnSpc>
                <a:spcPct val="100000"/>
              </a:lnSpc>
              <a:spcBef>
                <a:spcPts val="0"/>
              </a:spcBef>
              <a:spcAft>
                <a:spcPts val="0"/>
              </a:spcAft>
              <a:buClr>
                <a:schemeClr val="dk1"/>
              </a:buClr>
              <a:buSzPts val="1200"/>
              <a:buFont typeface="Arial" panose="020B0604020202020204" pitchFamily="34" charset="0"/>
              <a:buAutoNum type="arabicPeriod"/>
            </a:pPr>
            <a:r>
              <a:rPr lang="en-GB" b="0" dirty="0"/>
              <a:t>Read the words so pupils can hear the them pronounced first carefully and slowly. Then read them more quickly. </a:t>
            </a:r>
          </a:p>
          <a:p>
            <a:pPr marL="228600" marR="0" lvl="0" indent="-228600" algn="l" rtl="0">
              <a:lnSpc>
                <a:spcPct val="100000"/>
              </a:lnSpc>
              <a:spcBef>
                <a:spcPts val="0"/>
              </a:spcBef>
              <a:spcAft>
                <a:spcPts val="0"/>
              </a:spcAft>
              <a:buClr>
                <a:schemeClr val="dk1"/>
              </a:buClr>
              <a:buSzPts val="1200"/>
              <a:buFont typeface="Arial" panose="020B0604020202020204" pitchFamily="34" charset="0"/>
              <a:buAutoNum type="arabicPeriod" startAt="4"/>
            </a:pPr>
            <a:r>
              <a:rPr lang="en-GB" b="0" dirty="0"/>
              <a:t>Ask pupils to have another go at pronouncing the words, this time against the 10 second timer. Can they pronounce all words correctly in time?</a:t>
            </a:r>
          </a:p>
          <a:p>
            <a:pPr marL="0" marR="0" lvl="0" indent="0" algn="l" rtl="0">
              <a:lnSpc>
                <a:spcPct val="100000"/>
              </a:lnSpc>
              <a:spcBef>
                <a:spcPts val="0"/>
              </a:spcBef>
              <a:spcAft>
                <a:spcPts val="0"/>
              </a:spcAft>
              <a:buClr>
                <a:schemeClr val="dk1"/>
              </a:buClr>
              <a:buSzPts val="1200"/>
              <a:buFont typeface="Arial" panose="020B0604020202020204" pitchFamily="34" charset="0"/>
              <a:buNone/>
            </a:pPr>
            <a:br>
              <a:rPr lang="en-GB" b="0" dirty="0"/>
            </a:br>
            <a:endParaRPr lang="en-GB" sz="1200" b="1" dirty="0"/>
          </a:p>
          <a:p>
            <a:r>
              <a:rPr lang="en-GB" dirty="0" err="1"/>
              <a:t>Rotkäppchen</a:t>
            </a:r>
            <a:r>
              <a:rPr lang="en-GB" dirty="0"/>
              <a:t>= Little Red Riding Hood</a:t>
            </a:r>
          </a:p>
          <a:p>
            <a:r>
              <a:rPr lang="en-GB" dirty="0" err="1"/>
              <a:t>Dachdecker</a:t>
            </a:r>
            <a:r>
              <a:rPr lang="en-GB" dirty="0"/>
              <a:t>= roofer</a:t>
            </a:r>
          </a:p>
          <a:p>
            <a:r>
              <a:rPr lang="en-GB" dirty="0" err="1"/>
              <a:t>Schneewitchen</a:t>
            </a:r>
            <a:r>
              <a:rPr lang="en-GB" dirty="0"/>
              <a:t>= Snow White</a:t>
            </a:r>
          </a:p>
          <a:p>
            <a:r>
              <a:rPr lang="en-GB" dirty="0" err="1"/>
              <a:t>Wörterbuchsuche</a:t>
            </a:r>
            <a:r>
              <a:rPr lang="en-GB" dirty="0"/>
              <a:t>= dictionary search</a:t>
            </a:r>
          </a:p>
          <a:p>
            <a:r>
              <a:rPr lang="en-GB" dirty="0" err="1"/>
              <a:t>Meerschweinchen</a:t>
            </a:r>
            <a:r>
              <a:rPr lang="en-GB" dirty="0"/>
              <a:t>= guinea pig</a:t>
            </a:r>
          </a:p>
          <a:p>
            <a:r>
              <a:rPr lang="en-GB" dirty="0" err="1"/>
              <a:t>Streichholzschachtel</a:t>
            </a:r>
            <a:r>
              <a:rPr lang="en-GB" dirty="0"/>
              <a:t>= match box</a:t>
            </a:r>
          </a:p>
          <a:p>
            <a:r>
              <a:rPr lang="en-GB" dirty="0" err="1"/>
              <a:t>Nachmacher</a:t>
            </a:r>
            <a:r>
              <a:rPr lang="en-GB" dirty="0"/>
              <a:t>= imitator</a:t>
            </a:r>
          </a:p>
          <a:p>
            <a:r>
              <a:rPr lang="en-GB" dirty="0" err="1"/>
              <a:t>Quietscheentchen</a:t>
            </a:r>
            <a:r>
              <a:rPr lang="en-GB" dirty="0"/>
              <a:t>= rubber duck (literally ‘squeaky duck’)</a:t>
            </a:r>
          </a:p>
          <a:p>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3125340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noRot="1" noChangeAspect="1"/>
          </p:cNvSpPr>
          <p:nvPr>
            <p:ph type="sldImg"/>
          </p:nvPr>
        </p:nvSpPr>
        <p:spPr>
          <a:xfrm>
            <a:off x="685800" y="1143000"/>
            <a:ext cx="5486400" cy="3086100"/>
          </a:xfrm>
          <a:prstGeom prst="rect">
            <a:avLst/>
          </a:prstGeom>
        </p:spPr>
      </p:sp>
      <p:sp>
        <p:nvSpPr>
          <p:cNvPr id="303"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2 minutes </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latin typeface="Arial"/>
              </a:rPr>
              <a:t>Aim</a:t>
            </a:r>
            <a:r>
              <a:rPr lang="en-GB" sz="1200" b="0" strike="noStrike" spc="-1" dirty="0">
                <a:latin typeface="Arial"/>
              </a:rPr>
              <a:t>: to recap the concept of compounds.</a:t>
            </a: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through the animations to present the new information.</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Using the question mark animations, elicit English translation for the German</a:t>
            </a:r>
            <a:r>
              <a:rPr lang="en-GB" sz="1200" b="0" strike="noStrike" spc="-1" baseline="0" dirty="0">
                <a:solidFill>
                  <a:srgbClr val="000000"/>
                </a:solidFill>
                <a:latin typeface="Calibri"/>
                <a:ea typeface="Calibri"/>
              </a:rPr>
              <a:t> </a:t>
            </a:r>
            <a:r>
              <a:rPr lang="en-GB" sz="1200" b="0" strike="noStrike" spc="-1" dirty="0">
                <a:solidFill>
                  <a:srgbClr val="000000"/>
                </a:solidFill>
                <a:latin typeface="Calibri"/>
                <a:ea typeface="Calibri"/>
              </a:rPr>
              <a:t>examples provided.  </a:t>
            </a:r>
            <a:endParaRPr lang="en-GB" sz="1200" b="0" strike="noStrike" spc="-1" dirty="0">
              <a:latin typeface="Arial"/>
            </a:endParaRPr>
          </a:p>
        </p:txBody>
      </p:sp>
      <p:sp>
        <p:nvSpPr>
          <p:cNvPr id="304"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666BF5E4-B3AA-482D-8DF1-4A8A1D53B555}"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42694245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Slide 1 of 9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vocabulary recognition of compound words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Click to bring up German compound word.</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Elicit meaning in English.</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Click to bring up English meaning. There are 9 compound words in total.</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b="0" dirty="0"/>
          </a:p>
          <a:p>
            <a:pPr marL="228600" marR="0" lvl="0" indent="-228600" algn="l" rtl="0">
              <a:lnSpc>
                <a:spcPct val="100000"/>
              </a:lnSpc>
              <a:spcBef>
                <a:spcPts val="0"/>
              </a:spcBef>
              <a:spcAft>
                <a:spcPts val="0"/>
              </a:spcAft>
              <a:buClr>
                <a:schemeClr val="dk1"/>
              </a:buClr>
              <a:buSzPts val="1200"/>
              <a:buFont typeface="Calibri"/>
              <a:buAutoNum type="arabicPeriod"/>
            </a:pPr>
            <a:endParaRPr lang="en-GB" b="0"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4270895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[2/9]</a:t>
            </a:r>
            <a:endParaRPr lang="en-GB" b="0" dirty="0"/>
          </a:p>
          <a:p>
            <a:pPr marL="228600" marR="0" lvl="0" indent="-228600" algn="l" rtl="0">
              <a:lnSpc>
                <a:spcPct val="100000"/>
              </a:lnSpc>
              <a:spcBef>
                <a:spcPts val="0"/>
              </a:spcBef>
              <a:spcAft>
                <a:spcPts val="0"/>
              </a:spcAft>
              <a:buClr>
                <a:schemeClr val="dk1"/>
              </a:buClr>
              <a:buSzPts val="1200"/>
              <a:buFont typeface="Calibri"/>
              <a:buAutoNum type="arabicPeriod"/>
            </a:pPr>
            <a:endParaRPr lang="en-GB" b="0"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7581511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6088587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056825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880905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6843478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68734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41689832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1082847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2392345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21620402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7749993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9366750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9456706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5441345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3804536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2350505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5343993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502311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9978878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9808974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407331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33087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387540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5835977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393672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22364057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97"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dirty="0">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126340948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3.png"/><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gif"/><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gif"/></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gif"/><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gif"/></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gif"/><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gif"/></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gif"/><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gif"/></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gif"/><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gif"/></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gif"/><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gif"/></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gif"/><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gif"/></Relationships>
</file>

<file path=ppt/slides/_rels/slide17.xml.rels><?xml version="1.0" encoding="UTF-8" standalone="yes"?>
<Relationships xmlns="http://schemas.openxmlformats.org/package/2006/relationships"><Relationship Id="rId8" Type="http://schemas.openxmlformats.org/officeDocument/2006/relationships/audio" Target="../media/audio4.wav"/><Relationship Id="rId13" Type="http://schemas.openxmlformats.org/officeDocument/2006/relationships/image" Target="../media/image27.png"/><Relationship Id="rId3" Type="http://schemas.openxmlformats.org/officeDocument/2006/relationships/audio" Target="../media/audio1.wav"/><Relationship Id="rId7" Type="http://schemas.openxmlformats.org/officeDocument/2006/relationships/audio" Target="../media/audio3.wav"/><Relationship Id="rId12"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audio" Target="../media/audio2.wav"/><Relationship Id="rId11" Type="http://schemas.openxmlformats.org/officeDocument/2006/relationships/audio" Target="../media/audio7.wav"/><Relationship Id="rId5" Type="http://schemas.openxmlformats.org/officeDocument/2006/relationships/image" Target="../media/image12.svg"/><Relationship Id="rId10" Type="http://schemas.openxmlformats.org/officeDocument/2006/relationships/audio" Target="../media/audio6.wav"/><Relationship Id="rId4" Type="http://schemas.openxmlformats.org/officeDocument/2006/relationships/image" Target="../media/image11.png"/><Relationship Id="rId9" Type="http://schemas.openxmlformats.org/officeDocument/2006/relationships/audio" Target="../media/audio5.wav"/><Relationship Id="rId14" Type="http://schemas.openxmlformats.org/officeDocument/2006/relationships/image" Target="../media/image28.png"/></Relationships>
</file>

<file path=ppt/slides/_rels/slide18.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11.png"/><Relationship Id="rId7" Type="http://schemas.openxmlformats.org/officeDocument/2006/relationships/image" Target="../media/image30.svg"/><Relationship Id="rId12" Type="http://schemas.openxmlformats.org/officeDocument/2006/relationships/image" Target="../media/image35.sv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7.png"/><Relationship Id="rId10" Type="http://schemas.openxmlformats.org/officeDocument/2006/relationships/image" Target="../media/image33.png"/><Relationship Id="rId4" Type="http://schemas.openxmlformats.org/officeDocument/2006/relationships/image" Target="../media/image12.svg"/><Relationship Id="rId9" Type="http://schemas.openxmlformats.org/officeDocument/2006/relationships/image" Target="../media/image32.png"/></Relationships>
</file>

<file path=ppt/slides/_rels/slide19.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0.png"/><Relationship Id="rId3" Type="http://schemas.openxmlformats.org/officeDocument/2006/relationships/image" Target="../media/image11.png"/><Relationship Id="rId7" Type="http://schemas.openxmlformats.org/officeDocument/2006/relationships/image" Target="../media/image33.png"/><Relationship Id="rId12" Type="http://schemas.openxmlformats.org/officeDocument/2006/relationships/image" Target="../media/image39.pn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32.png"/><Relationship Id="rId11" Type="http://schemas.openxmlformats.org/officeDocument/2006/relationships/image" Target="../media/image31.png"/><Relationship Id="rId5" Type="http://schemas.openxmlformats.org/officeDocument/2006/relationships/image" Target="../media/image7.png"/><Relationship Id="rId10" Type="http://schemas.openxmlformats.org/officeDocument/2006/relationships/image" Target="../media/image38.png"/><Relationship Id="rId4" Type="http://schemas.openxmlformats.org/officeDocument/2006/relationships/image" Target="../media/image12.svg"/><Relationship Id="rId9" Type="http://schemas.openxmlformats.org/officeDocument/2006/relationships/image" Target="../media/image37.jpe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5.jpg"/></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0.xml"/><Relationship Id="rId1" Type="http://schemas.openxmlformats.org/officeDocument/2006/relationships/slideLayout" Target="../slideLayouts/slideLayout6.xml"/><Relationship Id="rId5" Type="http://schemas.openxmlformats.org/officeDocument/2006/relationships/image" Target="../media/image43.png"/><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1.xml"/><Relationship Id="rId1" Type="http://schemas.openxmlformats.org/officeDocument/2006/relationships/slideLayout" Target="../slideLayouts/slideLayout6.xml"/><Relationship Id="rId5" Type="http://schemas.openxmlformats.org/officeDocument/2006/relationships/image" Target="../media/image43.png"/><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3" Type="http://schemas.openxmlformats.org/officeDocument/2006/relationships/audio" Target="../media/audio8.wav"/><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1.gif"/></Relationships>
</file>

<file path=ppt/slides/_rels/slide23.xml.rels><?xml version="1.0" encoding="UTF-8" standalone="yes"?>
<Relationships xmlns="http://schemas.openxmlformats.org/package/2006/relationships"><Relationship Id="rId8" Type="http://schemas.openxmlformats.org/officeDocument/2006/relationships/image" Target="../media/image19.jp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23.xml"/><Relationship Id="rId1" Type="http://schemas.openxmlformats.org/officeDocument/2006/relationships/slideLayout" Target="../slideLayouts/slideLayout1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17.xml"/><Relationship Id="rId4" Type="http://schemas.openxmlformats.org/officeDocument/2006/relationships/image" Target="../media/image30.svg"/></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5.xml"/><Relationship Id="rId1" Type="http://schemas.openxmlformats.org/officeDocument/2006/relationships/slideLayout" Target="../slideLayouts/slideLayout17.xml"/><Relationship Id="rId5" Type="http://schemas.openxmlformats.org/officeDocument/2006/relationships/image" Target="../media/image43.png"/><Relationship Id="rId4" Type="http://schemas.openxmlformats.org/officeDocument/2006/relationships/image" Target="../media/image42.png"/></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6.xml"/><Relationship Id="rId1" Type="http://schemas.openxmlformats.org/officeDocument/2006/relationships/slideLayout" Target="../slideLayouts/slideLayout17.xml"/><Relationship Id="rId5" Type="http://schemas.openxmlformats.org/officeDocument/2006/relationships/image" Target="../media/image43.png"/><Relationship Id="rId4" Type="http://schemas.openxmlformats.org/officeDocument/2006/relationships/image" Target="../media/image42.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5.jpg"/><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10.png"/><Relationship Id="rId5" Type="http://schemas.openxmlformats.org/officeDocument/2006/relationships/image" Target="../media/image9.gif"/><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14.png"/><Relationship Id="rId11" Type="http://schemas.openxmlformats.org/officeDocument/2006/relationships/image" Target="../media/image19.jp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svg"/><Relationship Id="rId9"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17.xml"/><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2.png"/><Relationship Id="rId7" Type="http://schemas.openxmlformats.org/officeDocument/2006/relationships/image" Target="../media/image2.gif"/><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gif"/><Relationship Id="rId9" Type="http://schemas.openxmlformats.org/officeDocument/2006/relationships/image" Target="../media/image12.sv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gif"/><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10" name="Google Shape;98;p2" descr="background rectangle">
            <a:extLst>
              <a:ext uri="{FF2B5EF4-FFF2-40B4-BE49-F238E27FC236}">
                <a16:creationId xmlns:a16="http://schemas.microsoft.com/office/drawing/2014/main" id="{4F166B51-3D67-497F-8CE0-E8183B9993DE}"/>
              </a:ext>
            </a:extLst>
          </p:cNvPr>
          <p:cNvSpPr/>
          <p:nvPr/>
        </p:nvSpPr>
        <p:spPr>
          <a:xfrm>
            <a:off x="0" y="0"/>
            <a:ext cx="4350984" cy="685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panose="020B0502020202020204" pitchFamily="34" charset="0"/>
              <a:ea typeface="Century Gothic"/>
              <a:cs typeface="Century Gothic"/>
              <a:sym typeface="Century Gothic"/>
            </a:endParaRPr>
          </a:p>
        </p:txBody>
      </p:sp>
      <p:sp>
        <p:nvSpPr>
          <p:cNvPr id="100" name="Google Shape;100;p2"/>
          <p:cNvSpPr/>
          <p:nvPr/>
        </p:nvSpPr>
        <p:spPr>
          <a:xfrm>
            <a:off x="6368181" y="4765200"/>
            <a:ext cx="3750377" cy="15696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kumimoji="0" lang="en-GB" sz="9600" b="1" i="0" u="none" strike="noStrike" kern="0" cap="none" spc="0" normalizeH="0" baseline="0" noProof="0" dirty="0" err="1">
                <a:ln>
                  <a:noFill/>
                </a:ln>
                <a:solidFill>
                  <a:srgbClr val="0070C0"/>
                </a:solidFill>
                <a:effectLst/>
                <a:uLnTx/>
                <a:uFillTx/>
                <a:latin typeface="Modern Love" panose="04090805081005020601" pitchFamily="82" charset="0"/>
                <a:cs typeface="Arial"/>
                <a:sym typeface="Arial"/>
              </a:rPr>
              <a:t>blau</a:t>
            </a:r>
            <a:endParaRPr kumimoji="0" sz="1400" b="0" i="0" u="none" strike="noStrike" kern="0" cap="none" spc="0" normalizeH="0" baseline="0" noProof="0" dirty="0">
              <a:ln>
                <a:noFill/>
              </a:ln>
              <a:solidFill>
                <a:srgbClr val="0070C0"/>
              </a:solidFill>
              <a:effectLst/>
              <a:uLnTx/>
              <a:uFillTx/>
              <a:latin typeface="Modern Love" panose="04090805081005020601" pitchFamily="82" charset="0"/>
              <a:cs typeface="Arial"/>
              <a:sym typeface="Arial"/>
            </a:endParaRPr>
          </a:p>
        </p:txBody>
      </p:sp>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4EE28BE7-8949-4E49-A98F-68B6A8E0DDC3}"/>
              </a:ext>
            </a:extLst>
          </p:cNvPr>
          <p:cNvSpPr>
            <a:spLocks noGrp="1"/>
          </p:cNvSpPr>
          <p:nvPr>
            <p:ph type="title"/>
          </p:nvPr>
        </p:nvSpPr>
        <p:spPr>
          <a:xfrm>
            <a:off x="381000" y="163664"/>
            <a:ext cx="3588984" cy="1325563"/>
          </a:xfrm>
        </p:spPr>
        <p:txBody>
          <a:bodyPr>
            <a:noAutofit/>
          </a:bodyPr>
          <a:lstStyle/>
          <a:p>
            <a:pPr algn="ctr"/>
            <a:r>
              <a:rPr lang="en-GB" sz="3600" b="1" dirty="0">
                <a:solidFill>
                  <a:srgbClr val="FFFFFF"/>
                </a:solidFill>
                <a:latin typeface="Century Gothic"/>
                <a:ea typeface="Century Gothic"/>
                <a:cs typeface="Century Gothic"/>
                <a:sym typeface="Century Gothic"/>
              </a:rPr>
              <a:t>Interacting</a:t>
            </a:r>
            <a:br>
              <a:rPr lang="en-GB" sz="3600" dirty="0">
                <a:solidFill>
                  <a:srgbClr val="000000"/>
                </a:solidFill>
                <a:latin typeface="Arial"/>
                <a:cs typeface="Arial"/>
                <a:sym typeface="Arial"/>
              </a:rPr>
            </a:br>
            <a:endParaRPr lang="en-GB" sz="3600" dirty="0"/>
          </a:p>
        </p:txBody>
      </p:sp>
      <p:pic>
        <p:nvPicPr>
          <p:cNvPr id="8" name="Picture 7" descr="Map&#10;&#10;Description automatically generated">
            <a:extLst>
              <a:ext uri="{FF2B5EF4-FFF2-40B4-BE49-F238E27FC236}">
                <a16:creationId xmlns:a16="http://schemas.microsoft.com/office/drawing/2014/main" id="{7E2E925F-F542-435B-8CEB-05FEDBBEED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9" name="TextBox 8">
            <a:extLst>
              <a:ext uri="{FF2B5EF4-FFF2-40B4-BE49-F238E27FC236}">
                <a16:creationId xmlns:a16="http://schemas.microsoft.com/office/drawing/2014/main" id="{C9A0E710-98FE-45EC-A32A-7523767395BD}"/>
              </a:ext>
            </a:extLst>
          </p:cNvPr>
          <p:cNvSpPr txBox="1"/>
          <p:nvPr/>
        </p:nvSpPr>
        <p:spPr>
          <a:xfrm>
            <a:off x="8182900" y="6466406"/>
            <a:ext cx="3987452" cy="400110"/>
          </a:xfrm>
          <a:prstGeom prst="rect">
            <a:avLst/>
          </a:prstGeom>
          <a:noFill/>
        </p:spPr>
        <p:txBody>
          <a:bodyPr wrap="square" rtlCol="0">
            <a:spAutoFit/>
          </a:bodyPr>
          <a:lstStyle/>
          <a:p>
            <a:pPr algn="r"/>
            <a:r>
              <a:rPr lang="en-GB" sz="2000" dirty="0">
                <a:solidFill>
                  <a:srgbClr val="002060"/>
                </a:solidFill>
                <a:latin typeface="Century Gothic" panose="020B0502020202020204" pitchFamily="34" charset="0"/>
              </a:rPr>
              <a:t>Term 1 Week 11</a:t>
            </a:r>
          </a:p>
        </p:txBody>
      </p:sp>
      <p:sp>
        <p:nvSpPr>
          <p:cNvPr id="11" name="TextBox 10">
            <a:extLst>
              <a:ext uri="{FF2B5EF4-FFF2-40B4-BE49-F238E27FC236}">
                <a16:creationId xmlns:a16="http://schemas.microsoft.com/office/drawing/2014/main" id="{6E265187-12D8-403F-A3F5-8EAA2FFB6DB2}"/>
              </a:ext>
            </a:extLst>
          </p:cNvPr>
          <p:cNvSpPr txBox="1"/>
          <p:nvPr/>
        </p:nvSpPr>
        <p:spPr>
          <a:xfrm>
            <a:off x="429334" y="4119069"/>
            <a:ext cx="3314625" cy="461665"/>
          </a:xfrm>
          <a:prstGeom prst="rect">
            <a:avLst/>
          </a:prstGeom>
          <a:solidFill>
            <a:schemeClr val="bg1"/>
          </a:solidFill>
          <a:ln w="28575">
            <a:solidFill>
              <a:srgbClr val="002060"/>
            </a:solidFill>
          </a:ln>
        </p:spPr>
        <p:txBody>
          <a:bodyPr wrap="square" rtlCol="0">
            <a:spAutoFit/>
          </a:bodyPr>
          <a:lstStyle/>
          <a:p>
            <a:pPr algn="ctr"/>
            <a:r>
              <a:rPr lang="en-GB" sz="2400" dirty="0">
                <a:solidFill>
                  <a:srgbClr val="002060"/>
                </a:solidFill>
                <a:latin typeface="Century Gothic" panose="020B0502020202020204" pitchFamily="34" charset="0"/>
              </a:rPr>
              <a:t>Neu* an der Schule</a:t>
            </a:r>
          </a:p>
        </p:txBody>
      </p:sp>
      <p:pic>
        <p:nvPicPr>
          <p:cNvPr id="12" name="Picture 11" descr="A picture containing text&#10;&#10;Description automatically generated">
            <a:extLst>
              <a:ext uri="{FF2B5EF4-FFF2-40B4-BE49-F238E27FC236}">
                <a16:creationId xmlns:a16="http://schemas.microsoft.com/office/drawing/2014/main" id="{5AFFB5EB-D558-4EF0-B792-35131CA01C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71405" y="1902874"/>
            <a:ext cx="1529679" cy="2188090"/>
          </a:xfrm>
          <a:prstGeom prst="rect">
            <a:avLst/>
          </a:prstGeom>
        </p:spPr>
      </p:pic>
      <p:grpSp>
        <p:nvGrpSpPr>
          <p:cNvPr id="13" name="Group 12">
            <a:extLst>
              <a:ext uri="{FF2B5EF4-FFF2-40B4-BE49-F238E27FC236}">
                <a16:creationId xmlns:a16="http://schemas.microsoft.com/office/drawing/2014/main" id="{8C3B7AEE-293F-4905-9EF9-1E9C1740585F}"/>
              </a:ext>
            </a:extLst>
          </p:cNvPr>
          <p:cNvGrpSpPr/>
          <p:nvPr/>
        </p:nvGrpSpPr>
        <p:grpSpPr>
          <a:xfrm>
            <a:off x="2545492" y="1251295"/>
            <a:ext cx="1716275" cy="1489762"/>
            <a:chOff x="2545492" y="1251295"/>
            <a:chExt cx="1716275" cy="1489762"/>
          </a:xfrm>
          <a:effectLst>
            <a:outerShdw blurRad="50800" dist="38100" dir="5400000" algn="t" rotWithShape="0">
              <a:prstClr val="black">
                <a:alpha val="40000"/>
              </a:prstClr>
            </a:outerShdw>
          </a:effectLst>
        </p:grpSpPr>
        <p:sp>
          <p:nvSpPr>
            <p:cNvPr id="14" name="Speech Bubble: Oval 13">
              <a:extLst>
                <a:ext uri="{FF2B5EF4-FFF2-40B4-BE49-F238E27FC236}">
                  <a16:creationId xmlns:a16="http://schemas.microsoft.com/office/drawing/2014/main" id="{551E40C2-D135-45D4-A67F-84B2DF4FC0CD}"/>
                </a:ext>
              </a:extLst>
            </p:cNvPr>
            <p:cNvSpPr/>
            <p:nvPr/>
          </p:nvSpPr>
          <p:spPr>
            <a:xfrm>
              <a:off x="2545492" y="1251295"/>
              <a:ext cx="1716275" cy="1411282"/>
            </a:xfrm>
            <a:prstGeom prst="wedgeEllipseCallou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Picture 14" descr="Shape, circle&#10;&#10;Description automatically generated">
              <a:extLst>
                <a:ext uri="{FF2B5EF4-FFF2-40B4-BE49-F238E27FC236}">
                  <a16:creationId xmlns:a16="http://schemas.microsoft.com/office/drawing/2014/main" id="{3B65FE6D-A2C1-4C77-975B-A37EEBEE9B3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74632" y="1329775"/>
              <a:ext cx="1529679" cy="1411282"/>
            </a:xfrm>
            <a:prstGeom prst="rect">
              <a:avLst/>
            </a:prstGeom>
          </p:spPr>
        </p:pic>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D58E920-5769-461D-BF6A-E26F610CFC7C}"/>
              </a:ext>
            </a:extLst>
          </p:cNvPr>
          <p:cNvSpPr txBox="1"/>
          <p:nvPr/>
        </p:nvSpPr>
        <p:spPr>
          <a:xfrm>
            <a:off x="3973319" y="119357"/>
            <a:ext cx="709082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Nina lernt Deutsch.</a:t>
            </a:r>
            <a:endParaRPr kumimoji="0" lang="es-AR"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3644475" cy="523220"/>
          </a:xfrm>
        </p:spPr>
        <p:txBody>
          <a:bodyPr>
            <a:noAutofit/>
          </a:bodyPr>
          <a:lstStyle/>
          <a:p>
            <a:r>
              <a:rPr lang="es-AR" sz="3200" b="1" dirty="0">
                <a:solidFill>
                  <a:srgbClr val="002060"/>
                </a:solidFill>
                <a:latin typeface="Century Gothic" panose="020B0502020202020204" pitchFamily="34" charset="0"/>
                <a:cs typeface="Arial"/>
                <a:sym typeface="Arial"/>
              </a:rPr>
              <a:t>Follow up 2: </a:t>
            </a:r>
            <a:r>
              <a:rPr lang="es-AR" sz="3200" dirty="0">
                <a:solidFill>
                  <a:srgbClr val="002060"/>
                </a:solidFill>
                <a:latin typeface="Century Gothic" panose="020B0502020202020204" pitchFamily="34" charset="0"/>
                <a:cs typeface="Arial"/>
                <a:sym typeface="Arial"/>
              </a:rPr>
              <a:t>[3/9]</a:t>
            </a:r>
            <a:endParaRPr lang="en-GB" sz="3200" dirty="0"/>
          </a:p>
        </p:txBody>
      </p:sp>
      <p:sp>
        <p:nvSpPr>
          <p:cNvPr id="30" name="Google Shape;119;p1">
            <a:extLst>
              <a:ext uri="{FF2B5EF4-FFF2-40B4-BE49-F238E27FC236}">
                <a16:creationId xmlns:a16="http://schemas.microsoft.com/office/drawing/2014/main" id="{32B2FA15-5DA8-4C4C-AE80-A88014C07B0D}"/>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2" name="Title 2">
            <a:extLst>
              <a:ext uri="{FF2B5EF4-FFF2-40B4-BE49-F238E27FC236}">
                <a16:creationId xmlns:a16="http://schemas.microsoft.com/office/drawing/2014/main" id="{BF54BBE6-9901-4675-B711-7113C449F316}"/>
              </a:ext>
            </a:extLst>
          </p:cNvPr>
          <p:cNvSpPr txBox="1">
            <a:spLocks/>
          </p:cNvSpPr>
          <p:nvPr/>
        </p:nvSpPr>
        <p:spPr>
          <a:xfrm>
            <a:off x="11245010" y="899844"/>
            <a:ext cx="766122" cy="374973"/>
          </a:xfrm>
          <a:prstGeom prst="rect">
            <a:avLst/>
          </a:prstGeom>
          <a:solidFill>
            <a:srgbClr val="2E94AF"/>
          </a:solidFill>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lesen</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pic>
        <p:nvPicPr>
          <p:cNvPr id="13" name="Picture 12" descr="Icon&#10;&#10;Description automatically generated">
            <a:extLst>
              <a:ext uri="{FF2B5EF4-FFF2-40B4-BE49-F238E27FC236}">
                <a16:creationId xmlns:a16="http://schemas.microsoft.com/office/drawing/2014/main" id="{3DEB290D-C7BE-4CFF-AEFC-F66F3EE31C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64142" y="61136"/>
            <a:ext cx="1127858" cy="829128"/>
          </a:xfrm>
          <a:prstGeom prst="rect">
            <a:avLst/>
          </a:prstGeom>
        </p:spPr>
      </p:pic>
      <p:pic>
        <p:nvPicPr>
          <p:cNvPr id="8" name="Picture 7" descr="A picture containing text, doll&#10;&#10;Description automatically generated">
            <a:extLst>
              <a:ext uri="{FF2B5EF4-FFF2-40B4-BE49-F238E27FC236}">
                <a16:creationId xmlns:a16="http://schemas.microsoft.com/office/drawing/2014/main" id="{6C3FCE15-F3E9-47C0-AAF5-7251C249FD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88823" y="1354070"/>
            <a:ext cx="1207806" cy="1353453"/>
          </a:xfrm>
          <a:prstGeom prst="rect">
            <a:avLst/>
          </a:prstGeom>
        </p:spPr>
      </p:pic>
      <p:pic>
        <p:nvPicPr>
          <p:cNvPr id="9" name="Picture 8" descr="A picture containing text&#10;&#10;Description automatically generated">
            <a:extLst>
              <a:ext uri="{FF2B5EF4-FFF2-40B4-BE49-F238E27FC236}">
                <a16:creationId xmlns:a16="http://schemas.microsoft.com/office/drawing/2014/main" id="{39056ABF-DDAF-47A6-860C-DCC00D47E8E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62300" y="1480090"/>
            <a:ext cx="1572212" cy="1224213"/>
          </a:xfrm>
          <a:prstGeom prst="rect">
            <a:avLst/>
          </a:prstGeom>
        </p:spPr>
      </p:pic>
      <p:pic>
        <p:nvPicPr>
          <p:cNvPr id="1026" name="Picture 2" descr="Free illustrations of Whiteboard">
            <a:extLst>
              <a:ext uri="{FF2B5EF4-FFF2-40B4-BE49-F238E27FC236}">
                <a16:creationId xmlns:a16="http://schemas.microsoft.com/office/drawing/2014/main" id="{59376A89-DCD3-9A15-BC43-9AE14C369F2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57488" y="1358779"/>
            <a:ext cx="8462087" cy="6337751"/>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135AA76A-6562-34ED-8CC6-3FB6CA5AC2DC}"/>
              </a:ext>
            </a:extLst>
          </p:cNvPr>
          <p:cNvSpPr txBox="1"/>
          <p:nvPr/>
        </p:nvSpPr>
        <p:spPr>
          <a:xfrm>
            <a:off x="3789040" y="3819768"/>
            <a:ext cx="3605674"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s-AR" sz="4000" b="1" i="1" kern="0" dirty="0">
                <a:solidFill>
                  <a:srgbClr val="C00000"/>
                </a:solidFill>
                <a:latin typeface="Century Gothic" panose="020B0502020202020204" pitchFamily="34" charset="0"/>
                <a:cs typeface="Arial"/>
                <a:sym typeface="Arial"/>
              </a:rPr>
              <a:t>(mobile) phone photo</a:t>
            </a:r>
            <a:endParaRPr kumimoji="0" lang="es-AR" sz="4000" b="1" i="1" u="none" strike="noStrike" kern="0" cap="none" spc="0" normalizeH="0" baseline="0" noProof="0" dirty="0">
              <a:ln>
                <a:noFill/>
              </a:ln>
              <a:solidFill>
                <a:srgbClr val="C00000"/>
              </a:solidFill>
              <a:effectLst/>
              <a:uLnTx/>
              <a:uFillTx/>
              <a:latin typeface="Century Gothic" panose="020B0502020202020204" pitchFamily="34" charset="0"/>
              <a:ea typeface="+mn-ea"/>
              <a:cs typeface="Arial"/>
              <a:sym typeface="Arial"/>
            </a:endParaRPr>
          </a:p>
        </p:txBody>
      </p:sp>
      <p:sp>
        <p:nvSpPr>
          <p:cNvPr id="26" name="TextBox 25">
            <a:extLst>
              <a:ext uri="{FF2B5EF4-FFF2-40B4-BE49-F238E27FC236}">
                <a16:creationId xmlns:a16="http://schemas.microsoft.com/office/drawing/2014/main" id="{08AC4555-1FA6-6C6E-8425-CE51B207828B}"/>
              </a:ext>
            </a:extLst>
          </p:cNvPr>
          <p:cNvSpPr txBox="1"/>
          <p:nvPr/>
        </p:nvSpPr>
        <p:spPr>
          <a:xfrm>
            <a:off x="2046193" y="3054968"/>
            <a:ext cx="7091368" cy="707886"/>
          </a:xfrm>
          <a:prstGeom prst="rect">
            <a:avLst/>
          </a:prstGeom>
          <a:solidFill>
            <a:schemeClr val="bg1"/>
          </a:solid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s-AR" sz="4000" b="1" kern="0" dirty="0">
                <a:solidFill>
                  <a:srgbClr val="002060"/>
                </a:solidFill>
                <a:latin typeface="Century Gothic" panose="020B0502020202020204" pitchFamily="34" charset="0"/>
                <a:cs typeface="Arial"/>
                <a:sym typeface="Arial"/>
              </a:rPr>
              <a:t>d</a:t>
            </a:r>
            <a:r>
              <a:rPr kumimoji="0" lang="es-AR" sz="40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as</a:t>
            </a:r>
            <a:r>
              <a:rPr kumimoji="0" lang="es-AR" sz="4000" b="1" i="0" u="none" strike="noStrike" kern="0" cap="none" spc="0" normalizeH="0" noProof="0" dirty="0">
                <a:ln>
                  <a:noFill/>
                </a:ln>
                <a:solidFill>
                  <a:srgbClr val="002060"/>
                </a:solidFill>
                <a:effectLst/>
                <a:uLnTx/>
                <a:uFillTx/>
                <a:latin typeface="Century Gothic" panose="020B0502020202020204" pitchFamily="34" charset="0"/>
                <a:ea typeface="+mn-ea"/>
                <a:cs typeface="Arial"/>
                <a:sym typeface="Arial"/>
              </a:rPr>
              <a:t> </a:t>
            </a:r>
            <a:r>
              <a:rPr kumimoji="0" lang="es-AR" sz="4000" b="1" i="0" u="none" strike="noStrike" kern="0" cap="none" spc="0" normalizeH="0" noProof="0" dirty="0" err="1">
                <a:ln>
                  <a:noFill/>
                </a:ln>
                <a:solidFill>
                  <a:srgbClr val="002060"/>
                </a:solidFill>
                <a:effectLst/>
                <a:uLnTx/>
                <a:uFillTx/>
                <a:latin typeface="Century Gothic" panose="020B0502020202020204" pitchFamily="34" charset="0"/>
                <a:ea typeface="+mn-ea"/>
                <a:cs typeface="Arial"/>
                <a:sym typeface="Arial"/>
              </a:rPr>
              <a:t>Handyfoto</a:t>
            </a:r>
            <a:endParaRPr kumimoji="0" lang="es-AR" sz="40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pic>
        <p:nvPicPr>
          <p:cNvPr id="14" name="Picture 13" descr="A picture containing text&#10;&#10;Description automatically generated">
            <a:extLst>
              <a:ext uri="{FF2B5EF4-FFF2-40B4-BE49-F238E27FC236}">
                <a16:creationId xmlns:a16="http://schemas.microsoft.com/office/drawing/2014/main" id="{AECF7236-2527-4D4C-BA11-B6A8AE35B01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3171" y="3819768"/>
            <a:ext cx="1529679" cy="2188090"/>
          </a:xfrm>
          <a:prstGeom prst="rect">
            <a:avLst/>
          </a:prstGeom>
        </p:spPr>
      </p:pic>
    </p:spTree>
    <p:extLst>
      <p:ext uri="{BB962C8B-B14F-4D97-AF65-F5344CB8AC3E}">
        <p14:creationId xmlns:p14="http://schemas.microsoft.com/office/powerpoint/2010/main" val="1793368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D58E920-5769-461D-BF6A-E26F610CFC7C}"/>
              </a:ext>
            </a:extLst>
          </p:cNvPr>
          <p:cNvSpPr txBox="1"/>
          <p:nvPr/>
        </p:nvSpPr>
        <p:spPr>
          <a:xfrm>
            <a:off x="3973319" y="119357"/>
            <a:ext cx="709082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Nina lernt Deutsch.</a:t>
            </a:r>
            <a:endParaRPr kumimoji="0" lang="es-AR"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3644475" cy="523220"/>
          </a:xfrm>
        </p:spPr>
        <p:txBody>
          <a:bodyPr>
            <a:noAutofit/>
          </a:bodyPr>
          <a:lstStyle/>
          <a:p>
            <a:r>
              <a:rPr lang="es-AR" sz="3200" b="1" dirty="0">
                <a:solidFill>
                  <a:srgbClr val="002060"/>
                </a:solidFill>
                <a:latin typeface="Century Gothic" panose="020B0502020202020204" pitchFamily="34" charset="0"/>
                <a:cs typeface="Arial"/>
                <a:sym typeface="Arial"/>
              </a:rPr>
              <a:t>Follow up 2: </a:t>
            </a:r>
            <a:r>
              <a:rPr lang="es-AR" sz="3200" dirty="0">
                <a:solidFill>
                  <a:srgbClr val="002060"/>
                </a:solidFill>
                <a:latin typeface="Century Gothic" panose="020B0502020202020204" pitchFamily="34" charset="0"/>
                <a:cs typeface="Arial"/>
                <a:sym typeface="Arial"/>
              </a:rPr>
              <a:t>[4/9]</a:t>
            </a:r>
            <a:endParaRPr lang="en-GB" sz="3200" dirty="0"/>
          </a:p>
        </p:txBody>
      </p:sp>
      <p:sp>
        <p:nvSpPr>
          <p:cNvPr id="30" name="Google Shape;119;p1">
            <a:extLst>
              <a:ext uri="{FF2B5EF4-FFF2-40B4-BE49-F238E27FC236}">
                <a16:creationId xmlns:a16="http://schemas.microsoft.com/office/drawing/2014/main" id="{32B2FA15-5DA8-4C4C-AE80-A88014C07B0D}"/>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2" name="Title 2">
            <a:extLst>
              <a:ext uri="{FF2B5EF4-FFF2-40B4-BE49-F238E27FC236}">
                <a16:creationId xmlns:a16="http://schemas.microsoft.com/office/drawing/2014/main" id="{BF54BBE6-9901-4675-B711-7113C449F316}"/>
              </a:ext>
            </a:extLst>
          </p:cNvPr>
          <p:cNvSpPr txBox="1">
            <a:spLocks/>
          </p:cNvSpPr>
          <p:nvPr/>
        </p:nvSpPr>
        <p:spPr>
          <a:xfrm>
            <a:off x="11245010" y="899844"/>
            <a:ext cx="766122" cy="374973"/>
          </a:xfrm>
          <a:prstGeom prst="rect">
            <a:avLst/>
          </a:prstGeom>
          <a:solidFill>
            <a:srgbClr val="2E94AF"/>
          </a:solidFill>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lesen</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pic>
        <p:nvPicPr>
          <p:cNvPr id="13" name="Picture 12" descr="Icon&#10;&#10;Description automatically generated">
            <a:extLst>
              <a:ext uri="{FF2B5EF4-FFF2-40B4-BE49-F238E27FC236}">
                <a16:creationId xmlns:a16="http://schemas.microsoft.com/office/drawing/2014/main" id="{3DEB290D-C7BE-4CFF-AEFC-F66F3EE31C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64142" y="61136"/>
            <a:ext cx="1127858" cy="829128"/>
          </a:xfrm>
          <a:prstGeom prst="rect">
            <a:avLst/>
          </a:prstGeom>
        </p:spPr>
      </p:pic>
      <p:pic>
        <p:nvPicPr>
          <p:cNvPr id="8" name="Picture 7" descr="A picture containing text, doll&#10;&#10;Description automatically generated">
            <a:extLst>
              <a:ext uri="{FF2B5EF4-FFF2-40B4-BE49-F238E27FC236}">
                <a16:creationId xmlns:a16="http://schemas.microsoft.com/office/drawing/2014/main" id="{6C3FCE15-F3E9-47C0-AAF5-7251C249FD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88823" y="1354070"/>
            <a:ext cx="1207806" cy="1353453"/>
          </a:xfrm>
          <a:prstGeom prst="rect">
            <a:avLst/>
          </a:prstGeom>
        </p:spPr>
      </p:pic>
      <p:pic>
        <p:nvPicPr>
          <p:cNvPr id="9" name="Picture 8" descr="A picture containing text&#10;&#10;Description automatically generated">
            <a:extLst>
              <a:ext uri="{FF2B5EF4-FFF2-40B4-BE49-F238E27FC236}">
                <a16:creationId xmlns:a16="http://schemas.microsoft.com/office/drawing/2014/main" id="{39056ABF-DDAF-47A6-860C-DCC00D47E8E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62300" y="1480090"/>
            <a:ext cx="1572212" cy="1224213"/>
          </a:xfrm>
          <a:prstGeom prst="rect">
            <a:avLst/>
          </a:prstGeom>
        </p:spPr>
      </p:pic>
      <p:pic>
        <p:nvPicPr>
          <p:cNvPr id="1026" name="Picture 2" descr="Free illustrations of Whiteboard">
            <a:extLst>
              <a:ext uri="{FF2B5EF4-FFF2-40B4-BE49-F238E27FC236}">
                <a16:creationId xmlns:a16="http://schemas.microsoft.com/office/drawing/2014/main" id="{59376A89-DCD3-9A15-BC43-9AE14C369F2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57488" y="1358779"/>
            <a:ext cx="8462087" cy="6337751"/>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135AA76A-6562-34ED-8CC6-3FB6CA5AC2DC}"/>
              </a:ext>
            </a:extLst>
          </p:cNvPr>
          <p:cNvSpPr txBox="1"/>
          <p:nvPr/>
        </p:nvSpPr>
        <p:spPr>
          <a:xfrm>
            <a:off x="3789040" y="3819768"/>
            <a:ext cx="3605674"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s-AR" sz="4000" b="1" i="1" kern="0" dirty="0">
                <a:solidFill>
                  <a:srgbClr val="C00000"/>
                </a:solidFill>
                <a:latin typeface="Century Gothic" panose="020B0502020202020204" pitchFamily="34" charset="0"/>
                <a:cs typeface="Arial"/>
                <a:sym typeface="Arial"/>
              </a:rPr>
              <a:t>s</a:t>
            </a:r>
            <a:r>
              <a:rPr kumimoji="0" lang="es-AR" sz="4000" b="1" i="1" u="none" strike="noStrike" kern="0" cap="none" spc="0" normalizeH="0" baseline="0" noProof="0" dirty="0" err="1">
                <a:ln>
                  <a:noFill/>
                </a:ln>
                <a:solidFill>
                  <a:srgbClr val="C00000"/>
                </a:solidFill>
                <a:effectLst/>
                <a:uLnTx/>
                <a:uFillTx/>
                <a:latin typeface="Century Gothic" panose="020B0502020202020204" pitchFamily="34" charset="0"/>
                <a:ea typeface="+mn-ea"/>
                <a:cs typeface="Arial"/>
                <a:sym typeface="Arial"/>
              </a:rPr>
              <a:t>ong</a:t>
            </a:r>
            <a:r>
              <a:rPr kumimoji="0" lang="es-AR" sz="4000" b="1" i="1" u="none" strike="noStrike" kern="0" cap="none" spc="0" normalizeH="0" noProof="0" dirty="0">
                <a:ln>
                  <a:noFill/>
                </a:ln>
                <a:solidFill>
                  <a:srgbClr val="C00000"/>
                </a:solidFill>
                <a:effectLst/>
                <a:uLnTx/>
                <a:uFillTx/>
                <a:latin typeface="Century Gothic" panose="020B0502020202020204" pitchFamily="34" charset="0"/>
                <a:ea typeface="+mn-ea"/>
                <a:cs typeface="Arial"/>
                <a:sym typeface="Arial"/>
              </a:rPr>
              <a:t> </a:t>
            </a:r>
            <a:r>
              <a:rPr kumimoji="0" lang="es-AR" sz="4000" b="1" i="1" u="none" strike="noStrike" kern="0" cap="none" spc="0" normalizeH="0" noProof="0" dirty="0" err="1">
                <a:ln>
                  <a:noFill/>
                </a:ln>
                <a:solidFill>
                  <a:srgbClr val="C00000"/>
                </a:solidFill>
                <a:effectLst/>
                <a:uLnTx/>
                <a:uFillTx/>
                <a:latin typeface="Century Gothic" panose="020B0502020202020204" pitchFamily="34" charset="0"/>
                <a:ea typeface="+mn-ea"/>
                <a:cs typeface="Arial"/>
                <a:sym typeface="Arial"/>
              </a:rPr>
              <a:t>list</a:t>
            </a:r>
            <a:endParaRPr kumimoji="0" lang="es-AR" sz="4000" b="1" i="1" u="none" strike="noStrike" kern="0" cap="none" spc="0" normalizeH="0" baseline="0" noProof="0" dirty="0">
              <a:ln>
                <a:noFill/>
              </a:ln>
              <a:solidFill>
                <a:srgbClr val="C00000"/>
              </a:solidFill>
              <a:effectLst/>
              <a:uLnTx/>
              <a:uFillTx/>
              <a:latin typeface="Century Gothic" panose="020B0502020202020204" pitchFamily="34" charset="0"/>
              <a:ea typeface="+mn-ea"/>
              <a:cs typeface="Arial"/>
              <a:sym typeface="Arial"/>
            </a:endParaRPr>
          </a:p>
        </p:txBody>
      </p:sp>
      <p:sp>
        <p:nvSpPr>
          <p:cNvPr id="26" name="TextBox 25">
            <a:extLst>
              <a:ext uri="{FF2B5EF4-FFF2-40B4-BE49-F238E27FC236}">
                <a16:creationId xmlns:a16="http://schemas.microsoft.com/office/drawing/2014/main" id="{08AC4555-1FA6-6C6E-8425-CE51B207828B}"/>
              </a:ext>
            </a:extLst>
          </p:cNvPr>
          <p:cNvSpPr txBox="1"/>
          <p:nvPr/>
        </p:nvSpPr>
        <p:spPr>
          <a:xfrm>
            <a:off x="2046193" y="3054968"/>
            <a:ext cx="7091368" cy="707886"/>
          </a:xfrm>
          <a:prstGeom prst="rect">
            <a:avLst/>
          </a:prstGeom>
          <a:solidFill>
            <a:schemeClr val="bg1"/>
          </a:solid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s-AR" sz="4000" b="1" kern="0" dirty="0">
                <a:solidFill>
                  <a:srgbClr val="002060"/>
                </a:solidFill>
                <a:latin typeface="Century Gothic" panose="020B0502020202020204" pitchFamily="34" charset="0"/>
                <a:cs typeface="Arial"/>
                <a:sym typeface="Arial"/>
              </a:rPr>
              <a:t>die </a:t>
            </a:r>
            <a:r>
              <a:rPr lang="es-AR" sz="4000" b="1" kern="0" dirty="0" err="1">
                <a:solidFill>
                  <a:srgbClr val="002060"/>
                </a:solidFill>
                <a:latin typeface="Century Gothic" panose="020B0502020202020204" pitchFamily="34" charset="0"/>
                <a:cs typeface="Arial"/>
                <a:sym typeface="Arial"/>
              </a:rPr>
              <a:t>Liedliste</a:t>
            </a:r>
            <a:endParaRPr kumimoji="0" lang="es-AR" sz="40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pic>
        <p:nvPicPr>
          <p:cNvPr id="14" name="Picture 13" descr="A picture containing text&#10;&#10;Description automatically generated">
            <a:extLst>
              <a:ext uri="{FF2B5EF4-FFF2-40B4-BE49-F238E27FC236}">
                <a16:creationId xmlns:a16="http://schemas.microsoft.com/office/drawing/2014/main" id="{AECF7236-2527-4D4C-BA11-B6A8AE35B01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3171" y="3819768"/>
            <a:ext cx="1529679" cy="2188090"/>
          </a:xfrm>
          <a:prstGeom prst="rect">
            <a:avLst/>
          </a:prstGeom>
        </p:spPr>
      </p:pic>
    </p:spTree>
    <p:extLst>
      <p:ext uri="{BB962C8B-B14F-4D97-AF65-F5344CB8AC3E}">
        <p14:creationId xmlns:p14="http://schemas.microsoft.com/office/powerpoint/2010/main" val="692158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D58E920-5769-461D-BF6A-E26F610CFC7C}"/>
              </a:ext>
            </a:extLst>
          </p:cNvPr>
          <p:cNvSpPr txBox="1"/>
          <p:nvPr/>
        </p:nvSpPr>
        <p:spPr>
          <a:xfrm>
            <a:off x="3973319" y="119357"/>
            <a:ext cx="709082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Nina lernt Deutsch.</a:t>
            </a:r>
            <a:endParaRPr kumimoji="0" lang="es-AR"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3644475" cy="523220"/>
          </a:xfrm>
        </p:spPr>
        <p:txBody>
          <a:bodyPr>
            <a:noAutofit/>
          </a:bodyPr>
          <a:lstStyle/>
          <a:p>
            <a:r>
              <a:rPr lang="es-AR" sz="3200" b="1" dirty="0">
                <a:solidFill>
                  <a:srgbClr val="002060"/>
                </a:solidFill>
                <a:latin typeface="Century Gothic" panose="020B0502020202020204" pitchFamily="34" charset="0"/>
                <a:cs typeface="Arial"/>
                <a:sym typeface="Arial"/>
              </a:rPr>
              <a:t>Follow up 2: </a:t>
            </a:r>
            <a:r>
              <a:rPr lang="es-AR" sz="3200" dirty="0">
                <a:solidFill>
                  <a:srgbClr val="002060"/>
                </a:solidFill>
                <a:latin typeface="Century Gothic" panose="020B0502020202020204" pitchFamily="34" charset="0"/>
                <a:cs typeface="Arial"/>
                <a:sym typeface="Arial"/>
              </a:rPr>
              <a:t>[5/9]</a:t>
            </a:r>
            <a:endParaRPr lang="en-GB" sz="3200" dirty="0"/>
          </a:p>
        </p:txBody>
      </p:sp>
      <p:sp>
        <p:nvSpPr>
          <p:cNvPr id="30" name="Google Shape;119;p1">
            <a:extLst>
              <a:ext uri="{FF2B5EF4-FFF2-40B4-BE49-F238E27FC236}">
                <a16:creationId xmlns:a16="http://schemas.microsoft.com/office/drawing/2014/main" id="{32B2FA15-5DA8-4C4C-AE80-A88014C07B0D}"/>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2" name="Title 2">
            <a:extLst>
              <a:ext uri="{FF2B5EF4-FFF2-40B4-BE49-F238E27FC236}">
                <a16:creationId xmlns:a16="http://schemas.microsoft.com/office/drawing/2014/main" id="{BF54BBE6-9901-4675-B711-7113C449F316}"/>
              </a:ext>
            </a:extLst>
          </p:cNvPr>
          <p:cNvSpPr txBox="1">
            <a:spLocks/>
          </p:cNvSpPr>
          <p:nvPr/>
        </p:nvSpPr>
        <p:spPr>
          <a:xfrm>
            <a:off x="11245010" y="899844"/>
            <a:ext cx="766122" cy="374973"/>
          </a:xfrm>
          <a:prstGeom prst="rect">
            <a:avLst/>
          </a:prstGeom>
          <a:solidFill>
            <a:srgbClr val="2E94AF"/>
          </a:solidFill>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lesen</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pic>
        <p:nvPicPr>
          <p:cNvPr id="13" name="Picture 12" descr="Icon&#10;&#10;Description automatically generated">
            <a:extLst>
              <a:ext uri="{FF2B5EF4-FFF2-40B4-BE49-F238E27FC236}">
                <a16:creationId xmlns:a16="http://schemas.microsoft.com/office/drawing/2014/main" id="{3DEB290D-C7BE-4CFF-AEFC-F66F3EE31C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64142" y="61136"/>
            <a:ext cx="1127858" cy="829128"/>
          </a:xfrm>
          <a:prstGeom prst="rect">
            <a:avLst/>
          </a:prstGeom>
        </p:spPr>
      </p:pic>
      <p:pic>
        <p:nvPicPr>
          <p:cNvPr id="8" name="Picture 7" descr="A picture containing text, doll&#10;&#10;Description automatically generated">
            <a:extLst>
              <a:ext uri="{FF2B5EF4-FFF2-40B4-BE49-F238E27FC236}">
                <a16:creationId xmlns:a16="http://schemas.microsoft.com/office/drawing/2014/main" id="{6C3FCE15-F3E9-47C0-AAF5-7251C249FD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88823" y="1354070"/>
            <a:ext cx="1207806" cy="1353453"/>
          </a:xfrm>
          <a:prstGeom prst="rect">
            <a:avLst/>
          </a:prstGeom>
        </p:spPr>
      </p:pic>
      <p:pic>
        <p:nvPicPr>
          <p:cNvPr id="9" name="Picture 8" descr="A picture containing text&#10;&#10;Description automatically generated">
            <a:extLst>
              <a:ext uri="{FF2B5EF4-FFF2-40B4-BE49-F238E27FC236}">
                <a16:creationId xmlns:a16="http://schemas.microsoft.com/office/drawing/2014/main" id="{39056ABF-DDAF-47A6-860C-DCC00D47E8E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62300" y="1480090"/>
            <a:ext cx="1572212" cy="1224213"/>
          </a:xfrm>
          <a:prstGeom prst="rect">
            <a:avLst/>
          </a:prstGeom>
        </p:spPr>
      </p:pic>
      <p:pic>
        <p:nvPicPr>
          <p:cNvPr id="1026" name="Picture 2" descr="Free illustrations of Whiteboard">
            <a:extLst>
              <a:ext uri="{FF2B5EF4-FFF2-40B4-BE49-F238E27FC236}">
                <a16:creationId xmlns:a16="http://schemas.microsoft.com/office/drawing/2014/main" id="{59376A89-DCD3-9A15-BC43-9AE14C369F2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57488" y="1358779"/>
            <a:ext cx="8462087" cy="6337751"/>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135AA76A-6562-34ED-8CC6-3FB6CA5AC2DC}"/>
              </a:ext>
            </a:extLst>
          </p:cNvPr>
          <p:cNvSpPr txBox="1"/>
          <p:nvPr/>
        </p:nvSpPr>
        <p:spPr>
          <a:xfrm>
            <a:off x="3789039" y="3819768"/>
            <a:ext cx="4540573"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s-AR" sz="4000" b="1" i="1" kern="0" dirty="0">
                <a:solidFill>
                  <a:srgbClr val="C00000"/>
                </a:solidFill>
                <a:latin typeface="Century Gothic" panose="020B0502020202020204" pitchFamily="34" charset="0"/>
                <a:cs typeface="Arial"/>
                <a:sym typeface="Arial"/>
              </a:rPr>
              <a:t>German </a:t>
            </a:r>
            <a:r>
              <a:rPr lang="es-AR" sz="4000" b="1" i="1" kern="0" dirty="0" err="1">
                <a:solidFill>
                  <a:srgbClr val="C00000"/>
                </a:solidFill>
                <a:latin typeface="Century Gothic" panose="020B0502020202020204" pitchFamily="34" charset="0"/>
                <a:cs typeface="Arial"/>
                <a:sym typeface="Arial"/>
              </a:rPr>
              <a:t>exercise</a:t>
            </a:r>
            <a:r>
              <a:rPr lang="es-AR" sz="4000" b="1" i="1" kern="0" dirty="0">
                <a:solidFill>
                  <a:srgbClr val="C00000"/>
                </a:solidFill>
                <a:latin typeface="Century Gothic" panose="020B0502020202020204" pitchFamily="34" charset="0"/>
                <a:cs typeface="Arial"/>
                <a:sym typeface="Arial"/>
              </a:rPr>
              <a:t> </a:t>
            </a:r>
            <a:r>
              <a:rPr lang="es-AR" sz="4000" b="1" i="1" kern="0" dirty="0" err="1">
                <a:solidFill>
                  <a:srgbClr val="C00000"/>
                </a:solidFill>
                <a:latin typeface="Century Gothic" panose="020B0502020202020204" pitchFamily="34" charset="0"/>
                <a:cs typeface="Arial"/>
                <a:sym typeface="Arial"/>
              </a:rPr>
              <a:t>book</a:t>
            </a:r>
            <a:endParaRPr kumimoji="0" lang="es-AR" sz="4000" b="1" i="1" u="none" strike="noStrike" kern="0" cap="none" spc="0" normalizeH="0" baseline="0" noProof="0" dirty="0">
              <a:ln>
                <a:noFill/>
              </a:ln>
              <a:solidFill>
                <a:srgbClr val="C00000"/>
              </a:solidFill>
              <a:effectLst/>
              <a:uLnTx/>
              <a:uFillTx/>
              <a:latin typeface="Century Gothic" panose="020B0502020202020204" pitchFamily="34" charset="0"/>
              <a:ea typeface="+mn-ea"/>
              <a:cs typeface="Arial"/>
              <a:sym typeface="Arial"/>
            </a:endParaRPr>
          </a:p>
        </p:txBody>
      </p:sp>
      <p:sp>
        <p:nvSpPr>
          <p:cNvPr id="26" name="TextBox 25">
            <a:extLst>
              <a:ext uri="{FF2B5EF4-FFF2-40B4-BE49-F238E27FC236}">
                <a16:creationId xmlns:a16="http://schemas.microsoft.com/office/drawing/2014/main" id="{08AC4555-1FA6-6C6E-8425-CE51B207828B}"/>
              </a:ext>
            </a:extLst>
          </p:cNvPr>
          <p:cNvSpPr txBox="1"/>
          <p:nvPr/>
        </p:nvSpPr>
        <p:spPr>
          <a:xfrm>
            <a:off x="2046193" y="3054968"/>
            <a:ext cx="7091368" cy="707886"/>
          </a:xfrm>
          <a:prstGeom prst="rect">
            <a:avLst/>
          </a:prstGeom>
          <a:solidFill>
            <a:schemeClr val="bg1"/>
          </a:solid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s-AR" sz="4000" b="1" kern="0" dirty="0">
                <a:solidFill>
                  <a:srgbClr val="002060"/>
                </a:solidFill>
                <a:latin typeface="Century Gothic" panose="020B0502020202020204" pitchFamily="34" charset="0"/>
                <a:cs typeface="Arial"/>
                <a:sym typeface="Arial"/>
              </a:rPr>
              <a:t>das </a:t>
            </a:r>
            <a:r>
              <a:rPr lang="es-AR" sz="4000" b="1" kern="0" dirty="0" err="1">
                <a:solidFill>
                  <a:srgbClr val="002060"/>
                </a:solidFill>
                <a:latin typeface="Century Gothic" panose="020B0502020202020204" pitchFamily="34" charset="0"/>
                <a:cs typeface="Arial"/>
                <a:sym typeface="Arial"/>
              </a:rPr>
              <a:t>Deutschheft</a:t>
            </a:r>
            <a:endParaRPr kumimoji="0" lang="es-AR" sz="40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pic>
        <p:nvPicPr>
          <p:cNvPr id="14" name="Picture 13" descr="A picture containing text&#10;&#10;Description automatically generated">
            <a:extLst>
              <a:ext uri="{FF2B5EF4-FFF2-40B4-BE49-F238E27FC236}">
                <a16:creationId xmlns:a16="http://schemas.microsoft.com/office/drawing/2014/main" id="{AECF7236-2527-4D4C-BA11-B6A8AE35B01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3171" y="3819768"/>
            <a:ext cx="1529679" cy="2188090"/>
          </a:xfrm>
          <a:prstGeom prst="rect">
            <a:avLst/>
          </a:prstGeom>
        </p:spPr>
      </p:pic>
    </p:spTree>
    <p:extLst>
      <p:ext uri="{BB962C8B-B14F-4D97-AF65-F5344CB8AC3E}">
        <p14:creationId xmlns:p14="http://schemas.microsoft.com/office/powerpoint/2010/main" val="2223256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D58E920-5769-461D-BF6A-E26F610CFC7C}"/>
              </a:ext>
            </a:extLst>
          </p:cNvPr>
          <p:cNvSpPr txBox="1"/>
          <p:nvPr/>
        </p:nvSpPr>
        <p:spPr>
          <a:xfrm>
            <a:off x="3973319" y="119357"/>
            <a:ext cx="709082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Nina lernt Deutsch.</a:t>
            </a:r>
            <a:endParaRPr kumimoji="0" lang="es-AR"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3644475" cy="523220"/>
          </a:xfrm>
        </p:spPr>
        <p:txBody>
          <a:bodyPr>
            <a:noAutofit/>
          </a:bodyPr>
          <a:lstStyle/>
          <a:p>
            <a:r>
              <a:rPr lang="es-AR" sz="3200" b="1" dirty="0">
                <a:solidFill>
                  <a:srgbClr val="002060"/>
                </a:solidFill>
                <a:latin typeface="Century Gothic" panose="020B0502020202020204" pitchFamily="34" charset="0"/>
                <a:cs typeface="Arial"/>
                <a:sym typeface="Arial"/>
              </a:rPr>
              <a:t>Follow up 2: </a:t>
            </a:r>
            <a:r>
              <a:rPr lang="es-AR" sz="3200" dirty="0">
                <a:solidFill>
                  <a:srgbClr val="002060"/>
                </a:solidFill>
                <a:latin typeface="Century Gothic" panose="020B0502020202020204" pitchFamily="34" charset="0"/>
                <a:cs typeface="Arial"/>
                <a:sym typeface="Arial"/>
              </a:rPr>
              <a:t>[6/9]</a:t>
            </a:r>
            <a:endParaRPr lang="en-GB" sz="3200" dirty="0"/>
          </a:p>
        </p:txBody>
      </p:sp>
      <p:sp>
        <p:nvSpPr>
          <p:cNvPr id="30" name="Google Shape;119;p1">
            <a:extLst>
              <a:ext uri="{FF2B5EF4-FFF2-40B4-BE49-F238E27FC236}">
                <a16:creationId xmlns:a16="http://schemas.microsoft.com/office/drawing/2014/main" id="{32B2FA15-5DA8-4C4C-AE80-A88014C07B0D}"/>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2" name="Title 2">
            <a:extLst>
              <a:ext uri="{FF2B5EF4-FFF2-40B4-BE49-F238E27FC236}">
                <a16:creationId xmlns:a16="http://schemas.microsoft.com/office/drawing/2014/main" id="{BF54BBE6-9901-4675-B711-7113C449F316}"/>
              </a:ext>
            </a:extLst>
          </p:cNvPr>
          <p:cNvSpPr txBox="1">
            <a:spLocks/>
          </p:cNvSpPr>
          <p:nvPr/>
        </p:nvSpPr>
        <p:spPr>
          <a:xfrm>
            <a:off x="11245010" y="899844"/>
            <a:ext cx="766122" cy="374973"/>
          </a:xfrm>
          <a:prstGeom prst="rect">
            <a:avLst/>
          </a:prstGeom>
          <a:solidFill>
            <a:srgbClr val="2E94AF"/>
          </a:solidFill>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lesen</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pic>
        <p:nvPicPr>
          <p:cNvPr id="13" name="Picture 12" descr="Icon&#10;&#10;Description automatically generated">
            <a:extLst>
              <a:ext uri="{FF2B5EF4-FFF2-40B4-BE49-F238E27FC236}">
                <a16:creationId xmlns:a16="http://schemas.microsoft.com/office/drawing/2014/main" id="{3DEB290D-C7BE-4CFF-AEFC-F66F3EE31C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64142" y="61136"/>
            <a:ext cx="1127858" cy="829128"/>
          </a:xfrm>
          <a:prstGeom prst="rect">
            <a:avLst/>
          </a:prstGeom>
        </p:spPr>
      </p:pic>
      <p:pic>
        <p:nvPicPr>
          <p:cNvPr id="8" name="Picture 7" descr="A picture containing text, doll&#10;&#10;Description automatically generated">
            <a:extLst>
              <a:ext uri="{FF2B5EF4-FFF2-40B4-BE49-F238E27FC236}">
                <a16:creationId xmlns:a16="http://schemas.microsoft.com/office/drawing/2014/main" id="{6C3FCE15-F3E9-47C0-AAF5-7251C249FD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88823" y="1354070"/>
            <a:ext cx="1207806" cy="1353453"/>
          </a:xfrm>
          <a:prstGeom prst="rect">
            <a:avLst/>
          </a:prstGeom>
        </p:spPr>
      </p:pic>
      <p:pic>
        <p:nvPicPr>
          <p:cNvPr id="9" name="Picture 8" descr="A picture containing text&#10;&#10;Description automatically generated">
            <a:extLst>
              <a:ext uri="{FF2B5EF4-FFF2-40B4-BE49-F238E27FC236}">
                <a16:creationId xmlns:a16="http://schemas.microsoft.com/office/drawing/2014/main" id="{39056ABF-DDAF-47A6-860C-DCC00D47E8E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62300" y="1480090"/>
            <a:ext cx="1572212" cy="1224213"/>
          </a:xfrm>
          <a:prstGeom prst="rect">
            <a:avLst/>
          </a:prstGeom>
        </p:spPr>
      </p:pic>
      <p:pic>
        <p:nvPicPr>
          <p:cNvPr id="1026" name="Picture 2" descr="Free illustrations of Whiteboard">
            <a:extLst>
              <a:ext uri="{FF2B5EF4-FFF2-40B4-BE49-F238E27FC236}">
                <a16:creationId xmlns:a16="http://schemas.microsoft.com/office/drawing/2014/main" id="{59376A89-DCD3-9A15-BC43-9AE14C369F2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57488" y="1358779"/>
            <a:ext cx="8462087" cy="6337751"/>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135AA76A-6562-34ED-8CC6-3FB6CA5AC2DC}"/>
              </a:ext>
            </a:extLst>
          </p:cNvPr>
          <p:cNvSpPr txBox="1"/>
          <p:nvPr/>
        </p:nvSpPr>
        <p:spPr>
          <a:xfrm>
            <a:off x="3789039" y="3819768"/>
            <a:ext cx="4311973"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s-AR" sz="4000" b="1" i="1" kern="0" dirty="0">
                <a:solidFill>
                  <a:srgbClr val="C00000"/>
                </a:solidFill>
                <a:latin typeface="Century Gothic" panose="020B0502020202020204" pitchFamily="34" charset="0"/>
                <a:cs typeface="Arial"/>
                <a:sym typeface="Arial"/>
              </a:rPr>
              <a:t>art </a:t>
            </a:r>
            <a:r>
              <a:rPr lang="es-AR" sz="4000" b="1" i="1" kern="0" dirty="0" err="1">
                <a:solidFill>
                  <a:srgbClr val="C00000"/>
                </a:solidFill>
                <a:latin typeface="Century Gothic" panose="020B0502020202020204" pitchFamily="34" charset="0"/>
                <a:cs typeface="Arial"/>
                <a:sym typeface="Arial"/>
              </a:rPr>
              <a:t>pictures</a:t>
            </a:r>
            <a:r>
              <a:rPr lang="es-AR" sz="4000" b="1" i="1" kern="0" dirty="0">
                <a:solidFill>
                  <a:srgbClr val="C00000"/>
                </a:solidFill>
                <a:latin typeface="Century Gothic" panose="020B0502020202020204" pitchFamily="34" charset="0"/>
                <a:cs typeface="Arial"/>
                <a:sym typeface="Arial"/>
              </a:rPr>
              <a:t>/ </a:t>
            </a:r>
            <a:r>
              <a:rPr lang="es-AR" sz="4000" b="1" i="1" kern="0" dirty="0" err="1">
                <a:solidFill>
                  <a:srgbClr val="C00000"/>
                </a:solidFill>
                <a:latin typeface="Century Gothic" panose="020B0502020202020204" pitchFamily="34" charset="0"/>
                <a:cs typeface="Arial"/>
                <a:sym typeface="Arial"/>
              </a:rPr>
              <a:t>images</a:t>
            </a:r>
            <a:endParaRPr kumimoji="0" lang="es-AR" sz="4000" b="1" i="1" u="none" strike="noStrike" kern="0" cap="none" spc="0" normalizeH="0" baseline="0" noProof="0" dirty="0">
              <a:ln>
                <a:noFill/>
              </a:ln>
              <a:solidFill>
                <a:srgbClr val="C00000"/>
              </a:solidFill>
              <a:effectLst/>
              <a:uLnTx/>
              <a:uFillTx/>
              <a:latin typeface="Century Gothic" panose="020B0502020202020204" pitchFamily="34" charset="0"/>
              <a:ea typeface="+mn-ea"/>
              <a:cs typeface="Arial"/>
              <a:sym typeface="Arial"/>
            </a:endParaRPr>
          </a:p>
        </p:txBody>
      </p:sp>
      <p:sp>
        <p:nvSpPr>
          <p:cNvPr id="26" name="TextBox 25">
            <a:extLst>
              <a:ext uri="{FF2B5EF4-FFF2-40B4-BE49-F238E27FC236}">
                <a16:creationId xmlns:a16="http://schemas.microsoft.com/office/drawing/2014/main" id="{08AC4555-1FA6-6C6E-8425-CE51B207828B}"/>
              </a:ext>
            </a:extLst>
          </p:cNvPr>
          <p:cNvSpPr txBox="1"/>
          <p:nvPr/>
        </p:nvSpPr>
        <p:spPr>
          <a:xfrm>
            <a:off x="2046193" y="3054968"/>
            <a:ext cx="7091368" cy="707886"/>
          </a:xfrm>
          <a:prstGeom prst="rect">
            <a:avLst/>
          </a:prstGeom>
          <a:solidFill>
            <a:schemeClr val="bg1"/>
          </a:solid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s-AR" sz="4000" b="1" kern="0" dirty="0">
                <a:solidFill>
                  <a:srgbClr val="002060"/>
                </a:solidFill>
                <a:latin typeface="Century Gothic" panose="020B0502020202020204" pitchFamily="34" charset="0"/>
                <a:cs typeface="Arial"/>
                <a:sym typeface="Arial"/>
              </a:rPr>
              <a:t>die </a:t>
            </a:r>
            <a:r>
              <a:rPr lang="es-AR" sz="4000" b="1" kern="0" dirty="0" err="1">
                <a:solidFill>
                  <a:srgbClr val="002060"/>
                </a:solidFill>
                <a:latin typeface="Century Gothic" panose="020B0502020202020204" pitchFamily="34" charset="0"/>
                <a:cs typeface="Arial"/>
                <a:sym typeface="Arial"/>
              </a:rPr>
              <a:t>Kunstbilder</a:t>
            </a:r>
            <a:endParaRPr kumimoji="0" lang="es-AR" sz="40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pic>
        <p:nvPicPr>
          <p:cNvPr id="14" name="Picture 13" descr="A picture containing text&#10;&#10;Description automatically generated">
            <a:extLst>
              <a:ext uri="{FF2B5EF4-FFF2-40B4-BE49-F238E27FC236}">
                <a16:creationId xmlns:a16="http://schemas.microsoft.com/office/drawing/2014/main" id="{AECF7236-2527-4D4C-BA11-B6A8AE35B01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3171" y="3819768"/>
            <a:ext cx="1529679" cy="2188090"/>
          </a:xfrm>
          <a:prstGeom prst="rect">
            <a:avLst/>
          </a:prstGeom>
        </p:spPr>
      </p:pic>
    </p:spTree>
    <p:extLst>
      <p:ext uri="{BB962C8B-B14F-4D97-AF65-F5344CB8AC3E}">
        <p14:creationId xmlns:p14="http://schemas.microsoft.com/office/powerpoint/2010/main" val="745834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D58E920-5769-461D-BF6A-E26F610CFC7C}"/>
              </a:ext>
            </a:extLst>
          </p:cNvPr>
          <p:cNvSpPr txBox="1"/>
          <p:nvPr/>
        </p:nvSpPr>
        <p:spPr>
          <a:xfrm>
            <a:off x="3973319" y="119357"/>
            <a:ext cx="709082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Nina lernt Deutsch.</a:t>
            </a:r>
            <a:endParaRPr kumimoji="0" lang="es-AR"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3644475" cy="523220"/>
          </a:xfrm>
        </p:spPr>
        <p:txBody>
          <a:bodyPr>
            <a:noAutofit/>
          </a:bodyPr>
          <a:lstStyle/>
          <a:p>
            <a:r>
              <a:rPr lang="es-AR" sz="3200" b="1" dirty="0">
                <a:solidFill>
                  <a:srgbClr val="002060"/>
                </a:solidFill>
                <a:latin typeface="Century Gothic" panose="020B0502020202020204" pitchFamily="34" charset="0"/>
                <a:cs typeface="Arial"/>
                <a:sym typeface="Arial"/>
              </a:rPr>
              <a:t>Follow up 2: </a:t>
            </a:r>
            <a:r>
              <a:rPr lang="es-AR" sz="3200" dirty="0">
                <a:solidFill>
                  <a:srgbClr val="002060"/>
                </a:solidFill>
                <a:latin typeface="Century Gothic" panose="020B0502020202020204" pitchFamily="34" charset="0"/>
                <a:cs typeface="Arial"/>
                <a:sym typeface="Arial"/>
              </a:rPr>
              <a:t>[7/9]</a:t>
            </a:r>
            <a:endParaRPr lang="en-GB" sz="3200" dirty="0"/>
          </a:p>
        </p:txBody>
      </p:sp>
      <p:sp>
        <p:nvSpPr>
          <p:cNvPr id="30" name="Google Shape;119;p1">
            <a:extLst>
              <a:ext uri="{FF2B5EF4-FFF2-40B4-BE49-F238E27FC236}">
                <a16:creationId xmlns:a16="http://schemas.microsoft.com/office/drawing/2014/main" id="{32B2FA15-5DA8-4C4C-AE80-A88014C07B0D}"/>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2" name="Title 2">
            <a:extLst>
              <a:ext uri="{FF2B5EF4-FFF2-40B4-BE49-F238E27FC236}">
                <a16:creationId xmlns:a16="http://schemas.microsoft.com/office/drawing/2014/main" id="{BF54BBE6-9901-4675-B711-7113C449F316}"/>
              </a:ext>
            </a:extLst>
          </p:cNvPr>
          <p:cNvSpPr txBox="1">
            <a:spLocks/>
          </p:cNvSpPr>
          <p:nvPr/>
        </p:nvSpPr>
        <p:spPr>
          <a:xfrm>
            <a:off x="11245010" y="899844"/>
            <a:ext cx="766122" cy="374973"/>
          </a:xfrm>
          <a:prstGeom prst="rect">
            <a:avLst/>
          </a:prstGeom>
          <a:solidFill>
            <a:srgbClr val="2E94AF"/>
          </a:solidFill>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lesen</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pic>
        <p:nvPicPr>
          <p:cNvPr id="13" name="Picture 12" descr="Icon&#10;&#10;Description automatically generated">
            <a:extLst>
              <a:ext uri="{FF2B5EF4-FFF2-40B4-BE49-F238E27FC236}">
                <a16:creationId xmlns:a16="http://schemas.microsoft.com/office/drawing/2014/main" id="{3DEB290D-C7BE-4CFF-AEFC-F66F3EE31C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64142" y="61136"/>
            <a:ext cx="1127858" cy="829128"/>
          </a:xfrm>
          <a:prstGeom prst="rect">
            <a:avLst/>
          </a:prstGeom>
        </p:spPr>
      </p:pic>
      <p:pic>
        <p:nvPicPr>
          <p:cNvPr id="8" name="Picture 7" descr="A picture containing text, doll&#10;&#10;Description automatically generated">
            <a:extLst>
              <a:ext uri="{FF2B5EF4-FFF2-40B4-BE49-F238E27FC236}">
                <a16:creationId xmlns:a16="http://schemas.microsoft.com/office/drawing/2014/main" id="{6C3FCE15-F3E9-47C0-AAF5-7251C249FD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88823" y="1354070"/>
            <a:ext cx="1207806" cy="1353453"/>
          </a:xfrm>
          <a:prstGeom prst="rect">
            <a:avLst/>
          </a:prstGeom>
        </p:spPr>
      </p:pic>
      <p:pic>
        <p:nvPicPr>
          <p:cNvPr id="9" name="Picture 8" descr="A picture containing text&#10;&#10;Description automatically generated">
            <a:extLst>
              <a:ext uri="{FF2B5EF4-FFF2-40B4-BE49-F238E27FC236}">
                <a16:creationId xmlns:a16="http://schemas.microsoft.com/office/drawing/2014/main" id="{39056ABF-DDAF-47A6-860C-DCC00D47E8E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62300" y="1480090"/>
            <a:ext cx="1572212" cy="1224213"/>
          </a:xfrm>
          <a:prstGeom prst="rect">
            <a:avLst/>
          </a:prstGeom>
        </p:spPr>
      </p:pic>
      <p:pic>
        <p:nvPicPr>
          <p:cNvPr id="1026" name="Picture 2" descr="Free illustrations of Whiteboard">
            <a:extLst>
              <a:ext uri="{FF2B5EF4-FFF2-40B4-BE49-F238E27FC236}">
                <a16:creationId xmlns:a16="http://schemas.microsoft.com/office/drawing/2014/main" id="{59376A89-DCD3-9A15-BC43-9AE14C369F2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57488" y="1358779"/>
            <a:ext cx="8462087" cy="6337751"/>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135AA76A-6562-34ED-8CC6-3FB6CA5AC2DC}"/>
              </a:ext>
            </a:extLst>
          </p:cNvPr>
          <p:cNvSpPr txBox="1"/>
          <p:nvPr/>
        </p:nvSpPr>
        <p:spPr>
          <a:xfrm>
            <a:off x="3789040" y="3819768"/>
            <a:ext cx="3605674"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4000" b="1" i="1" u="none" strike="noStrike" kern="0" cap="none" spc="0" normalizeH="0" baseline="0" noProof="0" dirty="0">
                <a:ln>
                  <a:noFill/>
                </a:ln>
                <a:solidFill>
                  <a:srgbClr val="C00000"/>
                </a:solidFill>
                <a:effectLst/>
                <a:uLnTx/>
                <a:uFillTx/>
                <a:latin typeface="Century Gothic" panose="020B0502020202020204" pitchFamily="34" charset="0"/>
                <a:ea typeface="+mn-ea"/>
                <a:cs typeface="Arial"/>
                <a:sym typeface="Arial"/>
              </a:rPr>
              <a:t>English</a:t>
            </a:r>
            <a:r>
              <a:rPr kumimoji="0" lang="es-AR" sz="4000" b="1" i="1" u="none" strike="noStrike" kern="0" cap="none" spc="0" normalizeH="0" noProof="0" dirty="0">
                <a:ln>
                  <a:noFill/>
                </a:ln>
                <a:solidFill>
                  <a:srgbClr val="C00000"/>
                </a:solidFill>
                <a:effectLst/>
                <a:uLnTx/>
                <a:uFillTx/>
                <a:latin typeface="Century Gothic" panose="020B0502020202020204" pitchFamily="34" charset="0"/>
                <a:ea typeface="+mn-ea"/>
                <a:cs typeface="Arial"/>
                <a:sym typeface="Arial"/>
              </a:rPr>
              <a:t> </a:t>
            </a:r>
            <a:r>
              <a:rPr kumimoji="0" lang="es-AR" sz="4000" b="1" i="1" u="none" strike="noStrike" kern="0" cap="none" spc="0" normalizeH="0" noProof="0" dirty="0" err="1">
                <a:ln>
                  <a:noFill/>
                </a:ln>
                <a:solidFill>
                  <a:srgbClr val="C00000"/>
                </a:solidFill>
                <a:effectLst/>
                <a:uLnTx/>
                <a:uFillTx/>
                <a:latin typeface="Century Gothic" panose="020B0502020202020204" pitchFamily="34" charset="0"/>
                <a:ea typeface="+mn-ea"/>
                <a:cs typeface="Arial"/>
                <a:sym typeface="Arial"/>
              </a:rPr>
              <a:t>words</a:t>
            </a:r>
            <a:endParaRPr kumimoji="0" lang="es-AR" sz="4000" b="1" i="1" u="none" strike="noStrike" kern="0" cap="none" spc="0" normalizeH="0" baseline="0" noProof="0" dirty="0">
              <a:ln>
                <a:noFill/>
              </a:ln>
              <a:solidFill>
                <a:srgbClr val="C00000"/>
              </a:solidFill>
              <a:effectLst/>
              <a:uLnTx/>
              <a:uFillTx/>
              <a:latin typeface="Century Gothic" panose="020B0502020202020204" pitchFamily="34" charset="0"/>
              <a:ea typeface="+mn-ea"/>
              <a:cs typeface="Arial"/>
              <a:sym typeface="Arial"/>
            </a:endParaRPr>
          </a:p>
        </p:txBody>
      </p:sp>
      <p:sp>
        <p:nvSpPr>
          <p:cNvPr id="26" name="TextBox 25">
            <a:extLst>
              <a:ext uri="{FF2B5EF4-FFF2-40B4-BE49-F238E27FC236}">
                <a16:creationId xmlns:a16="http://schemas.microsoft.com/office/drawing/2014/main" id="{08AC4555-1FA6-6C6E-8425-CE51B207828B}"/>
              </a:ext>
            </a:extLst>
          </p:cNvPr>
          <p:cNvSpPr txBox="1"/>
          <p:nvPr/>
        </p:nvSpPr>
        <p:spPr>
          <a:xfrm>
            <a:off x="2046193" y="3054968"/>
            <a:ext cx="7091368" cy="707886"/>
          </a:xfrm>
          <a:prstGeom prst="rect">
            <a:avLst/>
          </a:prstGeom>
          <a:solidFill>
            <a:schemeClr val="bg1"/>
          </a:solid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s-AR" sz="4000" b="1" kern="0" dirty="0">
                <a:solidFill>
                  <a:srgbClr val="002060"/>
                </a:solidFill>
                <a:latin typeface="Century Gothic" panose="020B0502020202020204" pitchFamily="34" charset="0"/>
                <a:cs typeface="Arial"/>
                <a:sym typeface="Arial"/>
              </a:rPr>
              <a:t>d</a:t>
            </a:r>
            <a:r>
              <a:rPr kumimoji="0" lang="es-AR" sz="40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ie</a:t>
            </a:r>
            <a:r>
              <a:rPr kumimoji="0" lang="es-AR" sz="40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s-AR" sz="40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Englischwörter</a:t>
            </a:r>
            <a:endParaRPr kumimoji="0" lang="es-AR" sz="40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pic>
        <p:nvPicPr>
          <p:cNvPr id="14" name="Picture 13" descr="A picture containing text&#10;&#10;Description automatically generated">
            <a:extLst>
              <a:ext uri="{FF2B5EF4-FFF2-40B4-BE49-F238E27FC236}">
                <a16:creationId xmlns:a16="http://schemas.microsoft.com/office/drawing/2014/main" id="{AECF7236-2527-4D4C-BA11-B6A8AE35B01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3171" y="3819768"/>
            <a:ext cx="1529679" cy="2188090"/>
          </a:xfrm>
          <a:prstGeom prst="rect">
            <a:avLst/>
          </a:prstGeom>
        </p:spPr>
      </p:pic>
    </p:spTree>
    <p:extLst>
      <p:ext uri="{BB962C8B-B14F-4D97-AF65-F5344CB8AC3E}">
        <p14:creationId xmlns:p14="http://schemas.microsoft.com/office/powerpoint/2010/main" val="980779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D58E920-5769-461D-BF6A-E26F610CFC7C}"/>
              </a:ext>
            </a:extLst>
          </p:cNvPr>
          <p:cNvSpPr txBox="1"/>
          <p:nvPr/>
        </p:nvSpPr>
        <p:spPr>
          <a:xfrm>
            <a:off x="3973319" y="119357"/>
            <a:ext cx="709082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Nina lernt Deutsch.</a:t>
            </a:r>
            <a:endParaRPr kumimoji="0" lang="es-AR"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3644475" cy="523220"/>
          </a:xfrm>
        </p:spPr>
        <p:txBody>
          <a:bodyPr>
            <a:noAutofit/>
          </a:bodyPr>
          <a:lstStyle/>
          <a:p>
            <a:r>
              <a:rPr lang="es-AR" sz="3200" b="1" dirty="0">
                <a:solidFill>
                  <a:srgbClr val="002060"/>
                </a:solidFill>
                <a:latin typeface="Century Gothic" panose="020B0502020202020204" pitchFamily="34" charset="0"/>
                <a:cs typeface="Arial"/>
                <a:sym typeface="Arial"/>
              </a:rPr>
              <a:t>Follow up 2: </a:t>
            </a:r>
            <a:r>
              <a:rPr lang="es-AR" sz="3200" dirty="0">
                <a:solidFill>
                  <a:srgbClr val="002060"/>
                </a:solidFill>
                <a:latin typeface="Century Gothic" panose="020B0502020202020204" pitchFamily="34" charset="0"/>
                <a:cs typeface="Arial"/>
                <a:sym typeface="Arial"/>
              </a:rPr>
              <a:t>[8/9]</a:t>
            </a:r>
            <a:endParaRPr lang="en-GB" sz="3200" dirty="0"/>
          </a:p>
        </p:txBody>
      </p:sp>
      <p:sp>
        <p:nvSpPr>
          <p:cNvPr id="30" name="Google Shape;119;p1">
            <a:extLst>
              <a:ext uri="{FF2B5EF4-FFF2-40B4-BE49-F238E27FC236}">
                <a16:creationId xmlns:a16="http://schemas.microsoft.com/office/drawing/2014/main" id="{32B2FA15-5DA8-4C4C-AE80-A88014C07B0D}"/>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2" name="Title 2">
            <a:extLst>
              <a:ext uri="{FF2B5EF4-FFF2-40B4-BE49-F238E27FC236}">
                <a16:creationId xmlns:a16="http://schemas.microsoft.com/office/drawing/2014/main" id="{BF54BBE6-9901-4675-B711-7113C449F316}"/>
              </a:ext>
            </a:extLst>
          </p:cNvPr>
          <p:cNvSpPr txBox="1">
            <a:spLocks/>
          </p:cNvSpPr>
          <p:nvPr/>
        </p:nvSpPr>
        <p:spPr>
          <a:xfrm>
            <a:off x="11245010" y="899844"/>
            <a:ext cx="766122" cy="374973"/>
          </a:xfrm>
          <a:prstGeom prst="rect">
            <a:avLst/>
          </a:prstGeom>
          <a:solidFill>
            <a:srgbClr val="2E94AF"/>
          </a:solidFill>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lesen</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pic>
        <p:nvPicPr>
          <p:cNvPr id="13" name="Picture 12" descr="Icon&#10;&#10;Description automatically generated">
            <a:extLst>
              <a:ext uri="{FF2B5EF4-FFF2-40B4-BE49-F238E27FC236}">
                <a16:creationId xmlns:a16="http://schemas.microsoft.com/office/drawing/2014/main" id="{3DEB290D-C7BE-4CFF-AEFC-F66F3EE31C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64142" y="61136"/>
            <a:ext cx="1127858" cy="829128"/>
          </a:xfrm>
          <a:prstGeom prst="rect">
            <a:avLst/>
          </a:prstGeom>
        </p:spPr>
      </p:pic>
      <p:pic>
        <p:nvPicPr>
          <p:cNvPr id="8" name="Picture 7" descr="A picture containing text, doll&#10;&#10;Description automatically generated">
            <a:extLst>
              <a:ext uri="{FF2B5EF4-FFF2-40B4-BE49-F238E27FC236}">
                <a16:creationId xmlns:a16="http://schemas.microsoft.com/office/drawing/2014/main" id="{6C3FCE15-F3E9-47C0-AAF5-7251C249FD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88823" y="1354070"/>
            <a:ext cx="1207806" cy="1353453"/>
          </a:xfrm>
          <a:prstGeom prst="rect">
            <a:avLst/>
          </a:prstGeom>
        </p:spPr>
      </p:pic>
      <p:pic>
        <p:nvPicPr>
          <p:cNvPr id="9" name="Picture 8" descr="A picture containing text&#10;&#10;Description automatically generated">
            <a:extLst>
              <a:ext uri="{FF2B5EF4-FFF2-40B4-BE49-F238E27FC236}">
                <a16:creationId xmlns:a16="http://schemas.microsoft.com/office/drawing/2014/main" id="{39056ABF-DDAF-47A6-860C-DCC00D47E8E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62300" y="1480090"/>
            <a:ext cx="1572212" cy="1224213"/>
          </a:xfrm>
          <a:prstGeom prst="rect">
            <a:avLst/>
          </a:prstGeom>
        </p:spPr>
      </p:pic>
      <p:pic>
        <p:nvPicPr>
          <p:cNvPr id="1026" name="Picture 2" descr="Free illustrations of Whiteboard">
            <a:extLst>
              <a:ext uri="{FF2B5EF4-FFF2-40B4-BE49-F238E27FC236}">
                <a16:creationId xmlns:a16="http://schemas.microsoft.com/office/drawing/2014/main" id="{59376A89-DCD3-9A15-BC43-9AE14C369F2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57488" y="1358779"/>
            <a:ext cx="8462087" cy="6337751"/>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135AA76A-6562-34ED-8CC6-3FB6CA5AC2DC}"/>
              </a:ext>
            </a:extLst>
          </p:cNvPr>
          <p:cNvSpPr txBox="1"/>
          <p:nvPr/>
        </p:nvSpPr>
        <p:spPr>
          <a:xfrm>
            <a:off x="3789040" y="3819768"/>
            <a:ext cx="3605674"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s-AR" sz="4000" b="1" i="1" kern="0" dirty="0" err="1">
                <a:solidFill>
                  <a:srgbClr val="C00000"/>
                </a:solidFill>
                <a:latin typeface="Century Gothic" panose="020B0502020202020204" pitchFamily="34" charset="0"/>
                <a:cs typeface="Arial"/>
                <a:sym typeface="Arial"/>
              </a:rPr>
              <a:t>computer</a:t>
            </a:r>
            <a:r>
              <a:rPr lang="es-AR" sz="4000" b="1" i="1" kern="0" dirty="0">
                <a:solidFill>
                  <a:srgbClr val="C00000"/>
                </a:solidFill>
                <a:latin typeface="Century Gothic" panose="020B0502020202020204" pitchFamily="34" charset="0"/>
                <a:cs typeface="Arial"/>
                <a:sym typeface="Arial"/>
              </a:rPr>
              <a:t> table</a:t>
            </a:r>
            <a:endParaRPr kumimoji="0" lang="es-AR" sz="4000" b="1" i="1" u="none" strike="noStrike" kern="0" cap="none" spc="0" normalizeH="0" baseline="0" noProof="0" dirty="0">
              <a:ln>
                <a:noFill/>
              </a:ln>
              <a:solidFill>
                <a:srgbClr val="C00000"/>
              </a:solidFill>
              <a:effectLst/>
              <a:uLnTx/>
              <a:uFillTx/>
              <a:latin typeface="Century Gothic" panose="020B0502020202020204" pitchFamily="34" charset="0"/>
              <a:ea typeface="+mn-ea"/>
              <a:cs typeface="Arial"/>
              <a:sym typeface="Arial"/>
            </a:endParaRPr>
          </a:p>
        </p:txBody>
      </p:sp>
      <p:sp>
        <p:nvSpPr>
          <p:cNvPr id="26" name="TextBox 25">
            <a:extLst>
              <a:ext uri="{FF2B5EF4-FFF2-40B4-BE49-F238E27FC236}">
                <a16:creationId xmlns:a16="http://schemas.microsoft.com/office/drawing/2014/main" id="{08AC4555-1FA6-6C6E-8425-CE51B207828B}"/>
              </a:ext>
            </a:extLst>
          </p:cNvPr>
          <p:cNvSpPr txBox="1"/>
          <p:nvPr/>
        </p:nvSpPr>
        <p:spPr>
          <a:xfrm>
            <a:off x="2046193" y="3054968"/>
            <a:ext cx="7091368" cy="707886"/>
          </a:xfrm>
          <a:prstGeom prst="rect">
            <a:avLst/>
          </a:prstGeom>
          <a:solidFill>
            <a:schemeClr val="bg1"/>
          </a:solid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40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der</a:t>
            </a:r>
            <a:r>
              <a:rPr kumimoji="0" lang="es-AR" sz="4000" b="1" i="0" u="none" strike="noStrike" kern="0" cap="none" spc="0" normalizeH="0" noProof="0" dirty="0">
                <a:ln>
                  <a:noFill/>
                </a:ln>
                <a:solidFill>
                  <a:srgbClr val="002060"/>
                </a:solidFill>
                <a:effectLst/>
                <a:uLnTx/>
                <a:uFillTx/>
                <a:latin typeface="Century Gothic" panose="020B0502020202020204" pitchFamily="34" charset="0"/>
                <a:ea typeface="+mn-ea"/>
                <a:cs typeface="Arial"/>
                <a:sym typeface="Arial"/>
              </a:rPr>
              <a:t> Computertisch</a:t>
            </a:r>
            <a:endParaRPr kumimoji="0" lang="es-AR" sz="40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pic>
        <p:nvPicPr>
          <p:cNvPr id="14" name="Picture 13" descr="A picture containing text&#10;&#10;Description automatically generated">
            <a:extLst>
              <a:ext uri="{FF2B5EF4-FFF2-40B4-BE49-F238E27FC236}">
                <a16:creationId xmlns:a16="http://schemas.microsoft.com/office/drawing/2014/main" id="{AECF7236-2527-4D4C-BA11-B6A8AE35B01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3171" y="3819768"/>
            <a:ext cx="1529679" cy="2188090"/>
          </a:xfrm>
          <a:prstGeom prst="rect">
            <a:avLst/>
          </a:prstGeom>
        </p:spPr>
      </p:pic>
    </p:spTree>
    <p:extLst>
      <p:ext uri="{BB962C8B-B14F-4D97-AF65-F5344CB8AC3E}">
        <p14:creationId xmlns:p14="http://schemas.microsoft.com/office/powerpoint/2010/main" val="799684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D58E920-5769-461D-BF6A-E26F610CFC7C}"/>
              </a:ext>
            </a:extLst>
          </p:cNvPr>
          <p:cNvSpPr txBox="1"/>
          <p:nvPr/>
        </p:nvSpPr>
        <p:spPr>
          <a:xfrm>
            <a:off x="3973319" y="119357"/>
            <a:ext cx="709082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Nina lernt Deutsch.</a:t>
            </a:r>
            <a:endParaRPr kumimoji="0" lang="es-AR"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3644475" cy="523220"/>
          </a:xfrm>
        </p:spPr>
        <p:txBody>
          <a:bodyPr>
            <a:noAutofit/>
          </a:bodyPr>
          <a:lstStyle/>
          <a:p>
            <a:r>
              <a:rPr lang="es-AR" sz="3200" b="1" dirty="0">
                <a:solidFill>
                  <a:srgbClr val="002060"/>
                </a:solidFill>
                <a:latin typeface="Century Gothic" panose="020B0502020202020204" pitchFamily="34" charset="0"/>
                <a:cs typeface="Arial"/>
                <a:sym typeface="Arial"/>
              </a:rPr>
              <a:t>Follow up 2: </a:t>
            </a:r>
            <a:r>
              <a:rPr lang="es-AR" sz="3200" dirty="0">
                <a:solidFill>
                  <a:srgbClr val="002060"/>
                </a:solidFill>
                <a:latin typeface="Century Gothic" panose="020B0502020202020204" pitchFamily="34" charset="0"/>
                <a:cs typeface="Arial"/>
                <a:sym typeface="Arial"/>
              </a:rPr>
              <a:t>[9/9]</a:t>
            </a:r>
            <a:endParaRPr lang="en-GB" sz="3200" dirty="0"/>
          </a:p>
        </p:txBody>
      </p:sp>
      <p:sp>
        <p:nvSpPr>
          <p:cNvPr id="30" name="Google Shape;119;p1">
            <a:extLst>
              <a:ext uri="{FF2B5EF4-FFF2-40B4-BE49-F238E27FC236}">
                <a16:creationId xmlns:a16="http://schemas.microsoft.com/office/drawing/2014/main" id="{32B2FA15-5DA8-4C4C-AE80-A88014C07B0D}"/>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2" name="Title 2">
            <a:extLst>
              <a:ext uri="{FF2B5EF4-FFF2-40B4-BE49-F238E27FC236}">
                <a16:creationId xmlns:a16="http://schemas.microsoft.com/office/drawing/2014/main" id="{BF54BBE6-9901-4675-B711-7113C449F316}"/>
              </a:ext>
            </a:extLst>
          </p:cNvPr>
          <p:cNvSpPr txBox="1">
            <a:spLocks/>
          </p:cNvSpPr>
          <p:nvPr/>
        </p:nvSpPr>
        <p:spPr>
          <a:xfrm>
            <a:off x="11245010" y="899844"/>
            <a:ext cx="766122" cy="374973"/>
          </a:xfrm>
          <a:prstGeom prst="rect">
            <a:avLst/>
          </a:prstGeom>
          <a:solidFill>
            <a:srgbClr val="2E94AF"/>
          </a:solidFill>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lesen</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pic>
        <p:nvPicPr>
          <p:cNvPr id="13" name="Picture 12" descr="Icon&#10;&#10;Description automatically generated">
            <a:extLst>
              <a:ext uri="{FF2B5EF4-FFF2-40B4-BE49-F238E27FC236}">
                <a16:creationId xmlns:a16="http://schemas.microsoft.com/office/drawing/2014/main" id="{3DEB290D-C7BE-4CFF-AEFC-F66F3EE31C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64142" y="61136"/>
            <a:ext cx="1127858" cy="829128"/>
          </a:xfrm>
          <a:prstGeom prst="rect">
            <a:avLst/>
          </a:prstGeom>
        </p:spPr>
      </p:pic>
      <p:pic>
        <p:nvPicPr>
          <p:cNvPr id="8" name="Picture 7" descr="A picture containing text, doll&#10;&#10;Description automatically generated">
            <a:extLst>
              <a:ext uri="{FF2B5EF4-FFF2-40B4-BE49-F238E27FC236}">
                <a16:creationId xmlns:a16="http://schemas.microsoft.com/office/drawing/2014/main" id="{6C3FCE15-F3E9-47C0-AAF5-7251C249FD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88823" y="1354070"/>
            <a:ext cx="1207806" cy="1353453"/>
          </a:xfrm>
          <a:prstGeom prst="rect">
            <a:avLst/>
          </a:prstGeom>
        </p:spPr>
      </p:pic>
      <p:pic>
        <p:nvPicPr>
          <p:cNvPr id="9" name="Picture 8" descr="A picture containing text&#10;&#10;Description automatically generated">
            <a:extLst>
              <a:ext uri="{FF2B5EF4-FFF2-40B4-BE49-F238E27FC236}">
                <a16:creationId xmlns:a16="http://schemas.microsoft.com/office/drawing/2014/main" id="{39056ABF-DDAF-47A6-860C-DCC00D47E8E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62300" y="1480090"/>
            <a:ext cx="1572212" cy="1224213"/>
          </a:xfrm>
          <a:prstGeom prst="rect">
            <a:avLst/>
          </a:prstGeom>
        </p:spPr>
      </p:pic>
      <p:pic>
        <p:nvPicPr>
          <p:cNvPr id="1026" name="Picture 2" descr="Free illustrations of Whiteboard">
            <a:extLst>
              <a:ext uri="{FF2B5EF4-FFF2-40B4-BE49-F238E27FC236}">
                <a16:creationId xmlns:a16="http://schemas.microsoft.com/office/drawing/2014/main" id="{59376A89-DCD3-9A15-BC43-9AE14C369F2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57488" y="1358779"/>
            <a:ext cx="8462087" cy="6337751"/>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135AA76A-6562-34ED-8CC6-3FB6CA5AC2DC}"/>
              </a:ext>
            </a:extLst>
          </p:cNvPr>
          <p:cNvSpPr txBox="1"/>
          <p:nvPr/>
        </p:nvSpPr>
        <p:spPr>
          <a:xfrm>
            <a:off x="3789040" y="3819768"/>
            <a:ext cx="3605674"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s-AR" sz="4000" b="1" i="1" kern="0" dirty="0">
                <a:solidFill>
                  <a:srgbClr val="C00000"/>
                </a:solidFill>
                <a:latin typeface="Century Gothic" panose="020B0502020202020204" pitchFamily="34" charset="0"/>
                <a:cs typeface="Arial"/>
                <a:sym typeface="Arial"/>
              </a:rPr>
              <a:t>c</a:t>
            </a:r>
            <a:r>
              <a:rPr kumimoji="0" lang="es-AR" sz="4000" b="1" i="1" u="none" strike="noStrike" kern="0" cap="none" spc="0" normalizeH="0" baseline="0" noProof="0" dirty="0" err="1">
                <a:ln>
                  <a:noFill/>
                </a:ln>
                <a:solidFill>
                  <a:srgbClr val="C00000"/>
                </a:solidFill>
                <a:effectLst/>
                <a:uLnTx/>
                <a:uFillTx/>
                <a:latin typeface="Century Gothic" panose="020B0502020202020204" pitchFamily="34" charset="0"/>
                <a:ea typeface="+mn-ea"/>
                <a:cs typeface="Arial"/>
                <a:sym typeface="Arial"/>
              </a:rPr>
              <a:t>omputer</a:t>
            </a:r>
            <a:r>
              <a:rPr kumimoji="0" lang="es-AR" sz="4000" b="1" i="1" u="none" strike="noStrike" kern="0" cap="none" spc="0" normalizeH="0" baseline="0" noProof="0" dirty="0">
                <a:ln>
                  <a:noFill/>
                </a:ln>
                <a:solidFill>
                  <a:srgbClr val="C00000"/>
                </a:solidFill>
                <a:effectLst/>
                <a:uLnTx/>
                <a:uFillTx/>
                <a:latin typeface="Century Gothic" panose="020B0502020202020204" pitchFamily="34" charset="0"/>
                <a:ea typeface="+mn-ea"/>
                <a:cs typeface="Arial"/>
                <a:sym typeface="Arial"/>
              </a:rPr>
              <a:t> </a:t>
            </a:r>
            <a:r>
              <a:rPr kumimoji="0" lang="es-AR" sz="4000" b="1" i="1" u="none" strike="noStrike" kern="0" cap="none" spc="0" normalizeH="0" baseline="0" noProof="0" dirty="0" err="1">
                <a:ln>
                  <a:noFill/>
                </a:ln>
                <a:solidFill>
                  <a:srgbClr val="C00000"/>
                </a:solidFill>
                <a:effectLst/>
                <a:uLnTx/>
                <a:uFillTx/>
                <a:latin typeface="Century Gothic" panose="020B0502020202020204" pitchFamily="34" charset="0"/>
                <a:ea typeface="+mn-ea"/>
                <a:cs typeface="Arial"/>
                <a:sym typeface="Arial"/>
              </a:rPr>
              <a:t>language</a:t>
            </a:r>
            <a:endParaRPr kumimoji="0" lang="es-AR" sz="4000" b="1" i="1" u="none" strike="noStrike" kern="0" cap="none" spc="0" normalizeH="0" baseline="0" noProof="0" dirty="0">
              <a:ln>
                <a:noFill/>
              </a:ln>
              <a:solidFill>
                <a:srgbClr val="C00000"/>
              </a:solidFill>
              <a:effectLst/>
              <a:uLnTx/>
              <a:uFillTx/>
              <a:latin typeface="Century Gothic" panose="020B0502020202020204" pitchFamily="34" charset="0"/>
              <a:ea typeface="+mn-ea"/>
              <a:cs typeface="Arial"/>
              <a:sym typeface="Arial"/>
            </a:endParaRPr>
          </a:p>
        </p:txBody>
      </p:sp>
      <p:sp>
        <p:nvSpPr>
          <p:cNvPr id="26" name="TextBox 25">
            <a:extLst>
              <a:ext uri="{FF2B5EF4-FFF2-40B4-BE49-F238E27FC236}">
                <a16:creationId xmlns:a16="http://schemas.microsoft.com/office/drawing/2014/main" id="{08AC4555-1FA6-6C6E-8425-CE51B207828B}"/>
              </a:ext>
            </a:extLst>
          </p:cNvPr>
          <p:cNvSpPr txBox="1"/>
          <p:nvPr/>
        </p:nvSpPr>
        <p:spPr>
          <a:xfrm>
            <a:off x="2046193" y="3054968"/>
            <a:ext cx="7091368" cy="707886"/>
          </a:xfrm>
          <a:prstGeom prst="rect">
            <a:avLst/>
          </a:prstGeom>
          <a:solidFill>
            <a:schemeClr val="bg1"/>
          </a:solid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s-AR" sz="4000" b="1" kern="0" dirty="0">
                <a:solidFill>
                  <a:srgbClr val="002060"/>
                </a:solidFill>
                <a:latin typeface="Century Gothic" panose="020B0502020202020204" pitchFamily="34" charset="0"/>
                <a:cs typeface="Arial"/>
                <a:sym typeface="Arial"/>
              </a:rPr>
              <a:t>d</a:t>
            </a:r>
            <a:r>
              <a:rPr kumimoji="0" lang="es-AR" sz="40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ie</a:t>
            </a:r>
            <a:r>
              <a:rPr kumimoji="0" lang="es-AR" sz="40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s-AR" sz="40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Computersprache</a:t>
            </a:r>
            <a:endParaRPr kumimoji="0" lang="es-AR" sz="40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pic>
        <p:nvPicPr>
          <p:cNvPr id="14" name="Picture 13" descr="A picture containing text&#10;&#10;Description automatically generated">
            <a:extLst>
              <a:ext uri="{FF2B5EF4-FFF2-40B4-BE49-F238E27FC236}">
                <a16:creationId xmlns:a16="http://schemas.microsoft.com/office/drawing/2014/main" id="{AECF7236-2527-4D4C-BA11-B6A8AE35B01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3171" y="3819768"/>
            <a:ext cx="1529679" cy="2188090"/>
          </a:xfrm>
          <a:prstGeom prst="rect">
            <a:avLst/>
          </a:prstGeom>
        </p:spPr>
      </p:pic>
    </p:spTree>
    <p:extLst>
      <p:ext uri="{BB962C8B-B14F-4D97-AF65-F5344CB8AC3E}">
        <p14:creationId xmlns:p14="http://schemas.microsoft.com/office/powerpoint/2010/main" val="2792002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2">
            <a:extLst>
              <a:ext uri="{FF2B5EF4-FFF2-40B4-BE49-F238E27FC236}">
                <a16:creationId xmlns:a16="http://schemas.microsoft.com/office/drawing/2014/main" id="{F60EE36E-8F5F-4540-8CB1-7FACCE58EE9D}"/>
              </a:ext>
            </a:extLst>
          </p:cNvPr>
          <p:cNvGraphicFramePr>
            <a:graphicFrameLocks noGrp="1"/>
          </p:cNvGraphicFramePr>
          <p:nvPr/>
        </p:nvGraphicFramePr>
        <p:xfrm>
          <a:off x="131533" y="1664535"/>
          <a:ext cx="10377495" cy="4879525"/>
        </p:xfrm>
        <a:graphic>
          <a:graphicData uri="http://schemas.openxmlformats.org/drawingml/2006/table">
            <a:tbl>
              <a:tblPr firstRow="1" bandRow="1">
                <a:tableStyleId>{5940675A-B579-460E-94D1-54222C63F5DA}</a:tableStyleId>
              </a:tblPr>
              <a:tblGrid>
                <a:gridCol w="964933">
                  <a:extLst>
                    <a:ext uri="{9D8B030D-6E8A-4147-A177-3AD203B41FA5}">
                      <a16:colId xmlns:a16="http://schemas.microsoft.com/office/drawing/2014/main" val="1074643125"/>
                    </a:ext>
                  </a:extLst>
                </a:gridCol>
                <a:gridCol w="1802395">
                  <a:extLst>
                    <a:ext uri="{9D8B030D-6E8A-4147-A177-3AD203B41FA5}">
                      <a16:colId xmlns:a16="http://schemas.microsoft.com/office/drawing/2014/main" val="2308268507"/>
                    </a:ext>
                  </a:extLst>
                </a:gridCol>
                <a:gridCol w="2005780">
                  <a:extLst>
                    <a:ext uri="{9D8B030D-6E8A-4147-A177-3AD203B41FA5}">
                      <a16:colId xmlns:a16="http://schemas.microsoft.com/office/drawing/2014/main" val="1437591359"/>
                    </a:ext>
                  </a:extLst>
                </a:gridCol>
                <a:gridCol w="5604387">
                  <a:extLst>
                    <a:ext uri="{9D8B030D-6E8A-4147-A177-3AD203B41FA5}">
                      <a16:colId xmlns:a16="http://schemas.microsoft.com/office/drawing/2014/main" val="3321312966"/>
                    </a:ext>
                  </a:extLst>
                </a:gridCol>
              </a:tblGrid>
              <a:tr h="697075">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GB" sz="2400" b="1" dirty="0">
                          <a:solidFill>
                            <a:srgbClr val="002060"/>
                          </a:solidFill>
                          <a:latin typeface="Century Gothic" panose="020B0502020202020204" pitchFamily="34" charset="0"/>
                        </a:rPr>
                        <a:t>you (all)</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GB" sz="2400" b="1" dirty="0">
                          <a:solidFill>
                            <a:srgbClr val="002060"/>
                          </a:solidFill>
                          <a:latin typeface="Century Gothic" panose="020B0502020202020204" pitchFamily="34" charset="0"/>
                        </a:rPr>
                        <a:t>he</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GB" sz="2400" b="1" dirty="0">
                          <a:solidFill>
                            <a:srgbClr val="002060"/>
                          </a:solidFill>
                          <a:latin typeface="Century Gothic" panose="020B0502020202020204" pitchFamily="34" charset="0"/>
                        </a:rPr>
                        <a:t>English?</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418212338"/>
                  </a:ext>
                </a:extLst>
              </a:tr>
              <a:tr h="697075">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859480999"/>
                  </a:ext>
                </a:extLst>
              </a:tr>
              <a:tr h="697075">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GB" sz="240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664892827"/>
                  </a:ext>
                </a:extLst>
              </a:tr>
              <a:tr h="697075">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GB" sz="240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372215945"/>
                  </a:ext>
                </a:extLst>
              </a:tr>
              <a:tr h="697075">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GB" sz="240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232620743"/>
                  </a:ext>
                </a:extLst>
              </a:tr>
              <a:tr h="697075">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GB" sz="240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937863984"/>
                  </a:ext>
                </a:extLst>
              </a:tr>
              <a:tr h="697075">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GB" sz="240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72540029"/>
                  </a:ext>
                </a:extLst>
              </a:tr>
            </a:tbl>
          </a:graphicData>
        </a:graphic>
      </p:graphicFrame>
      <p:pic>
        <p:nvPicPr>
          <p:cNvPr id="36" name="Graphic 35" descr="Teacher">
            <a:extLst>
              <a:ext uri="{FF2B5EF4-FFF2-40B4-BE49-F238E27FC236}">
                <a16:creationId xmlns:a16="http://schemas.microsoft.com/office/drawing/2014/main" id="{FF79B0E8-6419-4BB0-9E2D-753A3F6E00C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8797" y="635519"/>
            <a:ext cx="914400" cy="914400"/>
          </a:xfrm>
          <a:prstGeom prst="rect">
            <a:avLst/>
          </a:prstGeom>
        </p:spPr>
      </p:pic>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2869907" cy="523220"/>
          </a:xfrm>
        </p:spPr>
        <p:txBody>
          <a:bodyPr>
            <a:noAutofit/>
          </a:bodyPr>
          <a:lstStyle/>
          <a:p>
            <a:r>
              <a:rPr lang="es-AR" sz="3200" b="1" dirty="0">
                <a:solidFill>
                  <a:srgbClr val="002060"/>
                </a:solidFill>
                <a:latin typeface="Century Gothic" panose="020B0502020202020204" pitchFamily="34" charset="0"/>
                <a:cs typeface="Arial"/>
                <a:sym typeface="Arial"/>
              </a:rPr>
              <a:t>Follow up 3</a:t>
            </a:r>
            <a:endParaRPr lang="en-GB" sz="3200" dirty="0"/>
          </a:p>
        </p:txBody>
      </p:sp>
      <p:sp>
        <p:nvSpPr>
          <p:cNvPr id="71" name="Action Button: Blank 70">
            <a:hlinkClick r:id="" action="ppaction://noaction" highlightClick="1">
              <a:snd r:embed="rId6" name="T1_W11F_17.2.wav"/>
            </a:hlinkClick>
            <a:extLst>
              <a:ext uri="{FF2B5EF4-FFF2-40B4-BE49-F238E27FC236}">
                <a16:creationId xmlns:a16="http://schemas.microsoft.com/office/drawing/2014/main" id="{49C1A4D2-B6B8-44AE-8BF9-49FC8A296754}"/>
              </a:ext>
            </a:extLst>
          </p:cNvPr>
          <p:cNvSpPr/>
          <p:nvPr/>
        </p:nvSpPr>
        <p:spPr>
          <a:xfrm>
            <a:off x="277336" y="2490346"/>
            <a:ext cx="437321" cy="394457"/>
          </a:xfrm>
          <a:prstGeom prst="actionButtonBlank">
            <a:avLst/>
          </a:prstGeom>
          <a:solidFill>
            <a:srgbClr val="00B0F0"/>
          </a:solidFill>
          <a:ln>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1</a:t>
            </a:r>
          </a:p>
        </p:txBody>
      </p:sp>
      <p:sp>
        <p:nvSpPr>
          <p:cNvPr id="72" name="Action Button: Blank 71">
            <a:hlinkClick r:id="" action="ppaction://noaction" highlightClick="1">
              <a:snd r:embed="rId7" name="T1_W11F_17.3.wav"/>
            </a:hlinkClick>
            <a:extLst>
              <a:ext uri="{FF2B5EF4-FFF2-40B4-BE49-F238E27FC236}">
                <a16:creationId xmlns:a16="http://schemas.microsoft.com/office/drawing/2014/main" id="{0D291079-B36C-4554-B0B0-4F866A8F9879}"/>
              </a:ext>
            </a:extLst>
          </p:cNvPr>
          <p:cNvSpPr/>
          <p:nvPr/>
        </p:nvSpPr>
        <p:spPr>
          <a:xfrm>
            <a:off x="283116" y="3222847"/>
            <a:ext cx="437321" cy="394457"/>
          </a:xfrm>
          <a:prstGeom prst="actionButtonBlank">
            <a:avLst/>
          </a:prstGeom>
          <a:solidFill>
            <a:srgbClr val="00B0F0"/>
          </a:solidFill>
          <a:ln>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2</a:t>
            </a:r>
          </a:p>
        </p:txBody>
      </p:sp>
      <p:sp>
        <p:nvSpPr>
          <p:cNvPr id="73" name="Action Button: Blank 72">
            <a:hlinkClick r:id="" action="ppaction://noaction" highlightClick="1">
              <a:snd r:embed="rId8" name="T1_W11F_17.4.wav"/>
            </a:hlinkClick>
            <a:extLst>
              <a:ext uri="{FF2B5EF4-FFF2-40B4-BE49-F238E27FC236}">
                <a16:creationId xmlns:a16="http://schemas.microsoft.com/office/drawing/2014/main" id="{51A8A6C9-B5BB-4AA6-86DA-991B7F4549DF}"/>
              </a:ext>
            </a:extLst>
          </p:cNvPr>
          <p:cNvSpPr/>
          <p:nvPr/>
        </p:nvSpPr>
        <p:spPr>
          <a:xfrm>
            <a:off x="275672" y="3929775"/>
            <a:ext cx="437321" cy="394457"/>
          </a:xfrm>
          <a:prstGeom prst="actionButtonBlank">
            <a:avLst/>
          </a:prstGeom>
          <a:solidFill>
            <a:srgbClr val="00B0F0"/>
          </a:solidFill>
          <a:ln>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3</a:t>
            </a:r>
          </a:p>
        </p:txBody>
      </p:sp>
      <p:sp>
        <p:nvSpPr>
          <p:cNvPr id="74" name="Action Button: Blank 73">
            <a:hlinkClick r:id="" action="ppaction://noaction" highlightClick="1">
              <a:snd r:embed="rId9" name="T1_W11F_17.5.wav"/>
            </a:hlinkClick>
            <a:extLst>
              <a:ext uri="{FF2B5EF4-FFF2-40B4-BE49-F238E27FC236}">
                <a16:creationId xmlns:a16="http://schemas.microsoft.com/office/drawing/2014/main" id="{D5F3D157-73B7-4973-B955-3CF9BB272275}"/>
              </a:ext>
            </a:extLst>
          </p:cNvPr>
          <p:cNvSpPr/>
          <p:nvPr/>
        </p:nvSpPr>
        <p:spPr>
          <a:xfrm>
            <a:off x="275672" y="4636703"/>
            <a:ext cx="437321" cy="394457"/>
          </a:xfrm>
          <a:prstGeom prst="actionButtonBlank">
            <a:avLst/>
          </a:prstGeom>
          <a:solidFill>
            <a:srgbClr val="00B0F0"/>
          </a:solidFill>
          <a:ln>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4</a:t>
            </a:r>
          </a:p>
        </p:txBody>
      </p:sp>
      <p:sp>
        <p:nvSpPr>
          <p:cNvPr id="75" name="Action Button: Blank 74">
            <a:hlinkClick r:id="" action="ppaction://noaction" highlightClick="1">
              <a:snd r:embed="rId10" name="T1_W11F_17.6.wav"/>
            </a:hlinkClick>
            <a:extLst>
              <a:ext uri="{FF2B5EF4-FFF2-40B4-BE49-F238E27FC236}">
                <a16:creationId xmlns:a16="http://schemas.microsoft.com/office/drawing/2014/main" id="{EE68FD65-A5C1-4D1D-9BB8-4A670A1FADD4}"/>
              </a:ext>
            </a:extLst>
          </p:cNvPr>
          <p:cNvSpPr/>
          <p:nvPr/>
        </p:nvSpPr>
        <p:spPr>
          <a:xfrm>
            <a:off x="275671" y="5270565"/>
            <a:ext cx="437321" cy="394457"/>
          </a:xfrm>
          <a:prstGeom prst="actionButtonBlank">
            <a:avLst/>
          </a:prstGeom>
          <a:solidFill>
            <a:srgbClr val="00B0F0"/>
          </a:solidFill>
          <a:ln>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5</a:t>
            </a:r>
          </a:p>
        </p:txBody>
      </p:sp>
      <p:sp>
        <p:nvSpPr>
          <p:cNvPr id="76" name="Action Button: Blank 75">
            <a:hlinkClick r:id="" action="ppaction://noaction" highlightClick="1">
              <a:snd r:embed="rId11" name="T1_W11F_17.7.wav"/>
            </a:hlinkClick>
            <a:extLst>
              <a:ext uri="{FF2B5EF4-FFF2-40B4-BE49-F238E27FC236}">
                <a16:creationId xmlns:a16="http://schemas.microsoft.com/office/drawing/2014/main" id="{6D79FAE1-FC83-4BAB-AFC5-BF638E41F560}"/>
              </a:ext>
            </a:extLst>
          </p:cNvPr>
          <p:cNvSpPr/>
          <p:nvPr/>
        </p:nvSpPr>
        <p:spPr>
          <a:xfrm>
            <a:off x="275671" y="6005023"/>
            <a:ext cx="437321" cy="394457"/>
          </a:xfrm>
          <a:prstGeom prst="actionButtonBlank">
            <a:avLst/>
          </a:prstGeom>
          <a:solidFill>
            <a:srgbClr val="00B0F0"/>
          </a:solidFill>
          <a:ln>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6</a:t>
            </a:r>
          </a:p>
        </p:txBody>
      </p:sp>
      <p:sp>
        <p:nvSpPr>
          <p:cNvPr id="57" name="Title 1">
            <a:extLst>
              <a:ext uri="{FF2B5EF4-FFF2-40B4-BE49-F238E27FC236}">
                <a16:creationId xmlns:a16="http://schemas.microsoft.com/office/drawing/2014/main" id="{838FA4EB-C376-4C71-B8CC-7F70A7145A27}"/>
              </a:ext>
            </a:extLst>
          </p:cNvPr>
          <p:cNvSpPr txBox="1">
            <a:spLocks/>
          </p:cNvSpPr>
          <p:nvPr/>
        </p:nvSpPr>
        <p:spPr>
          <a:xfrm>
            <a:off x="10950576" y="1239720"/>
            <a:ext cx="1241424" cy="424815"/>
          </a:xfrm>
          <a:prstGeom prst="rect">
            <a:avLst/>
          </a:prstGeom>
          <a:solidFill>
            <a:schemeClr val="accent6">
              <a:lumMod val="40000"/>
              <a:lumOff val="60000"/>
            </a:scheme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002060"/>
                </a:solidFill>
                <a:effectLst/>
                <a:uLnTx/>
                <a:uFillTx/>
                <a:latin typeface="Century Gothic" panose="020B0502020202020204" pitchFamily="34" charset="0"/>
                <a:cs typeface="Calibri"/>
                <a:sym typeface="Calibri"/>
              </a:rPr>
              <a:t>hören</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cs typeface="Calibri"/>
              <a:sym typeface="Calibri"/>
            </a:endParaRPr>
          </a:p>
        </p:txBody>
      </p:sp>
      <p:pic>
        <p:nvPicPr>
          <p:cNvPr id="59" name="Picture 58" descr="A picture containing text, clipart&#10;&#10;Description automatically generated">
            <a:extLst>
              <a:ext uri="{FF2B5EF4-FFF2-40B4-BE49-F238E27FC236}">
                <a16:creationId xmlns:a16="http://schemas.microsoft.com/office/drawing/2014/main" id="{2644025C-1047-4977-9BC4-E6B193CA6A2F}"/>
              </a:ext>
            </a:extLst>
          </p:cNvPr>
          <p:cNvPicPr>
            <a:picLocks noChangeAspect="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4625" y="0"/>
            <a:ext cx="1097375" cy="1402202"/>
          </a:xfrm>
          <a:prstGeom prst="rect">
            <a:avLst/>
          </a:prstGeom>
        </p:spPr>
      </p:pic>
      <p:sp>
        <p:nvSpPr>
          <p:cNvPr id="31" name="Google Shape;167;p2">
            <a:extLst>
              <a:ext uri="{FF2B5EF4-FFF2-40B4-BE49-F238E27FC236}">
                <a16:creationId xmlns:a16="http://schemas.microsoft.com/office/drawing/2014/main" id="{640B397B-D2E0-4C5E-B6A9-63A377FB82A8}"/>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4" name="Speech Bubble: Rectangle with Corners Rounded 33">
            <a:extLst>
              <a:ext uri="{FF2B5EF4-FFF2-40B4-BE49-F238E27FC236}">
                <a16:creationId xmlns:a16="http://schemas.microsoft.com/office/drawing/2014/main" id="{3CB0BFEB-34FB-4267-9693-8B2A4C099DD0}"/>
              </a:ext>
            </a:extLst>
          </p:cNvPr>
          <p:cNvSpPr/>
          <p:nvPr/>
        </p:nvSpPr>
        <p:spPr>
          <a:xfrm>
            <a:off x="953197" y="784673"/>
            <a:ext cx="5506980" cy="517320"/>
          </a:xfrm>
          <a:prstGeom prst="wedgeRoundRectCallout">
            <a:avLst>
              <a:gd name="adj1" fmla="val -53825"/>
              <a:gd name="adj2" fmla="val -5868"/>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35" name="CustomShape 7">
            <a:extLst>
              <a:ext uri="{FF2B5EF4-FFF2-40B4-BE49-F238E27FC236}">
                <a16:creationId xmlns:a16="http://schemas.microsoft.com/office/drawing/2014/main" id="{81BD123E-19FC-43B1-8DDB-7EF401B6CFC5}"/>
              </a:ext>
            </a:extLst>
          </p:cNvPr>
          <p:cNvSpPr/>
          <p:nvPr/>
        </p:nvSpPr>
        <p:spPr>
          <a:xfrm>
            <a:off x="1059795" y="802261"/>
            <a:ext cx="5490967"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a:ea typeface="Century Gothic"/>
                <a:cs typeface="+mn-cs"/>
              </a:rPr>
              <a:t>Hör</a:t>
            </a:r>
            <a:r>
              <a:rPr kumimoji="0" lang="en-GB" sz="2400" b="1" i="0" u="none" strike="noStrike" kern="1200" cap="none" spc="-1" normalizeH="0" baseline="0" noProof="0" dirty="0">
                <a:ln>
                  <a:noFill/>
                </a:ln>
                <a:solidFill>
                  <a:srgbClr val="002060"/>
                </a:solidFill>
                <a:effectLst/>
                <a:uLnTx/>
                <a:uFillTx/>
                <a:latin typeface="Century Gothic"/>
                <a:ea typeface="Century Gothic"/>
                <a:cs typeface="+mn-cs"/>
              </a:rPr>
              <a:t> </a:t>
            </a:r>
            <a:r>
              <a:rPr kumimoji="0" lang="en-GB" sz="2400" b="1" i="0" u="none" strike="noStrike" kern="1200" cap="none" spc="-1" normalizeH="0" baseline="0" noProof="0" dirty="0" err="1">
                <a:ln>
                  <a:noFill/>
                </a:ln>
                <a:solidFill>
                  <a:srgbClr val="002060"/>
                </a:solidFill>
                <a:effectLst/>
                <a:uLnTx/>
                <a:uFillTx/>
                <a:latin typeface="Century Gothic"/>
                <a:ea typeface="Century Gothic"/>
                <a:cs typeface="+mn-cs"/>
              </a:rPr>
              <a:t>zu</a:t>
            </a:r>
            <a:r>
              <a:rPr kumimoji="0" lang="en-GB" sz="2400" b="1" i="0" u="none" strike="noStrike" kern="1200" cap="none" spc="-1" normalizeH="0" baseline="0" noProof="0" dirty="0">
                <a:ln>
                  <a:noFill/>
                </a:ln>
                <a:solidFill>
                  <a:srgbClr val="002060"/>
                </a:solidFill>
                <a:effectLst/>
                <a:uLnTx/>
                <a:uFillTx/>
                <a:latin typeface="Century Gothic"/>
                <a:ea typeface="Century Gothic"/>
                <a:cs typeface="+mn-cs"/>
              </a:rPr>
              <a:t>. </a:t>
            </a:r>
            <a:r>
              <a:rPr kumimoji="0" lang="en-GB" sz="2400" b="1" i="0" u="none" strike="noStrike" kern="1200" cap="none" spc="-1" normalizeH="0" baseline="0" noProof="0" dirty="0" err="1">
                <a:ln>
                  <a:noFill/>
                </a:ln>
                <a:solidFill>
                  <a:srgbClr val="002060"/>
                </a:solidFill>
                <a:effectLst/>
                <a:uLnTx/>
                <a:uFillTx/>
                <a:latin typeface="Century Gothic"/>
                <a:ea typeface="Century Gothic"/>
                <a:cs typeface="+mn-cs"/>
              </a:rPr>
              <a:t>Ist</a:t>
            </a:r>
            <a:r>
              <a:rPr kumimoji="0" lang="en-GB" sz="2400" b="1" i="0" u="none" strike="noStrike" kern="1200" cap="none" spc="-1" normalizeH="0" baseline="0" noProof="0" dirty="0">
                <a:ln>
                  <a:noFill/>
                </a:ln>
                <a:solidFill>
                  <a:srgbClr val="002060"/>
                </a:solidFill>
                <a:effectLst/>
                <a:uLnTx/>
                <a:uFillTx/>
                <a:latin typeface="Century Gothic"/>
                <a:ea typeface="Century Gothic"/>
                <a:cs typeface="+mn-cs"/>
              </a:rPr>
              <a:t> das </a:t>
            </a:r>
            <a:r>
              <a:rPr lang="en-GB" sz="2400" b="1" i="1" spc="-1" dirty="0">
                <a:solidFill>
                  <a:srgbClr val="002060"/>
                </a:solidFill>
                <a:latin typeface="Century Gothic"/>
                <a:ea typeface="Century Gothic"/>
              </a:rPr>
              <a:t>you (all) </a:t>
            </a:r>
            <a:r>
              <a:rPr lang="en-GB" sz="2400" b="1" spc="-1" dirty="0" err="1">
                <a:solidFill>
                  <a:srgbClr val="002060"/>
                </a:solidFill>
                <a:latin typeface="Century Gothic"/>
                <a:ea typeface="Century Gothic"/>
              </a:rPr>
              <a:t>oder</a:t>
            </a:r>
            <a:r>
              <a:rPr lang="en-GB" sz="2400" b="1" spc="-1" dirty="0">
                <a:solidFill>
                  <a:srgbClr val="002060"/>
                </a:solidFill>
                <a:latin typeface="Century Gothic"/>
                <a:ea typeface="Century Gothic"/>
              </a:rPr>
              <a:t> </a:t>
            </a:r>
            <a:r>
              <a:rPr lang="en-GB" sz="2400" b="1" i="1" spc="-1" dirty="0">
                <a:solidFill>
                  <a:srgbClr val="002060"/>
                </a:solidFill>
                <a:latin typeface="Century Gothic"/>
                <a:ea typeface="Century Gothic"/>
              </a:rPr>
              <a:t>he</a:t>
            </a:r>
            <a:r>
              <a:rPr kumimoji="0" lang="en-GB" sz="2400" b="1" i="0" u="none" strike="noStrike" kern="1200" cap="none" spc="-1" normalizeH="0" baseline="0" noProof="0" dirty="0">
                <a:ln>
                  <a:noFill/>
                </a:ln>
                <a:solidFill>
                  <a:srgbClr val="002060"/>
                </a:solidFill>
                <a:effectLst/>
                <a:uLnTx/>
                <a:uFillTx/>
                <a:latin typeface="Century Gothic"/>
                <a:ea typeface="Century Gothic"/>
                <a:cs typeface="+mn-cs"/>
              </a:rPr>
              <a:t>?</a:t>
            </a:r>
            <a:endParaRPr kumimoji="0" lang="en-GB" sz="2400" b="1" i="0" u="none" strike="noStrike" kern="1200" cap="none" spc="-1" normalizeH="0" baseline="0" noProof="0" dirty="0">
              <a:ln>
                <a:noFill/>
              </a:ln>
              <a:solidFill>
                <a:prstClr val="black"/>
              </a:solidFill>
              <a:effectLst/>
              <a:uLnTx/>
              <a:uFillTx/>
              <a:latin typeface="Arial"/>
              <a:ea typeface="+mn-ea"/>
              <a:cs typeface="+mn-cs"/>
            </a:endParaRPr>
          </a:p>
        </p:txBody>
      </p:sp>
      <p:sp>
        <p:nvSpPr>
          <p:cNvPr id="3" name="TextBox 2">
            <a:extLst>
              <a:ext uri="{FF2B5EF4-FFF2-40B4-BE49-F238E27FC236}">
                <a16:creationId xmlns:a16="http://schemas.microsoft.com/office/drawing/2014/main" id="{36B35399-3C85-4F89-90B3-AB97522C5679}"/>
              </a:ext>
            </a:extLst>
          </p:cNvPr>
          <p:cNvSpPr txBox="1"/>
          <p:nvPr/>
        </p:nvSpPr>
        <p:spPr>
          <a:xfrm>
            <a:off x="2907816" y="-22023"/>
            <a:ext cx="804275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Nina’s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Germa</a:t>
            </a:r>
            <a:r>
              <a:rPr lang="en-GB" sz="2000" dirty="0">
                <a:solidFill>
                  <a:srgbClr val="002060"/>
                </a:solidFill>
                <a:latin typeface="Century Gothic" panose="020B0502020202020204" pitchFamily="34" charset="0"/>
              </a:rPr>
              <a:t>n is improving, but she finds it difficult to hear the difference between </a:t>
            </a:r>
            <a:r>
              <a:rPr lang="en-GB" sz="2000" b="1" dirty="0" err="1">
                <a:solidFill>
                  <a:srgbClr val="002060"/>
                </a:solidFill>
                <a:latin typeface="Century Gothic" panose="020B0502020202020204" pitchFamily="34" charset="0"/>
              </a:rPr>
              <a:t>ihr</a:t>
            </a:r>
            <a:r>
              <a:rPr lang="en-GB" sz="2000" b="1" dirty="0">
                <a:solidFill>
                  <a:srgbClr val="002060"/>
                </a:solidFill>
                <a:latin typeface="Century Gothic" panose="020B0502020202020204" pitchFamily="34" charset="0"/>
              </a:rPr>
              <a:t> (you all) </a:t>
            </a:r>
            <a:r>
              <a:rPr lang="en-GB" sz="2000" dirty="0">
                <a:solidFill>
                  <a:srgbClr val="002060"/>
                </a:solidFill>
                <a:latin typeface="Century Gothic" panose="020B0502020202020204" pitchFamily="34" charset="0"/>
              </a:rPr>
              <a:t>and </a:t>
            </a:r>
            <a:r>
              <a:rPr lang="en-GB" sz="2000" b="1" dirty="0">
                <a:solidFill>
                  <a:srgbClr val="002060"/>
                </a:solidFill>
                <a:latin typeface="Century Gothic" panose="020B0502020202020204" pitchFamily="34" charset="0"/>
              </a:rPr>
              <a:t>er (he)</a:t>
            </a:r>
            <a:r>
              <a:rPr lang="en-GB" sz="2000" dirty="0">
                <a:solidFill>
                  <a:srgbClr val="002060"/>
                </a:solidFill>
                <a:latin typeface="Century Gothic" panose="020B0502020202020204" pitchFamily="34" charset="0"/>
              </a:rPr>
              <a:t>.</a:t>
            </a:r>
            <a:r>
              <a:rPr lang="en-GB" sz="2000" b="1" dirty="0">
                <a:solidFill>
                  <a:srgbClr val="002060"/>
                </a:solidFill>
                <a:latin typeface="Century Gothic" panose="020B0502020202020204" pitchFamily="34" charset="0"/>
              </a:rPr>
              <a:t> </a:t>
            </a:r>
            <a:r>
              <a:rPr lang="en-GB" sz="2000" dirty="0">
                <a:solidFill>
                  <a:srgbClr val="002060"/>
                </a:solidFill>
                <a:latin typeface="Century Gothic" panose="020B0502020202020204" pitchFamily="34" charset="0"/>
              </a:rPr>
              <a:t>Can you help?</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5" name="CustomShape 7">
            <a:extLst>
              <a:ext uri="{FF2B5EF4-FFF2-40B4-BE49-F238E27FC236}">
                <a16:creationId xmlns:a16="http://schemas.microsoft.com/office/drawing/2014/main" id="{7B6FC53C-535F-4F8A-B126-DBEA0A3CA2CD}"/>
              </a:ext>
            </a:extLst>
          </p:cNvPr>
          <p:cNvSpPr/>
          <p:nvPr/>
        </p:nvSpPr>
        <p:spPr>
          <a:xfrm>
            <a:off x="4938964" y="2485366"/>
            <a:ext cx="5490967"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spc="-1" dirty="0">
                <a:solidFill>
                  <a:srgbClr val="002060"/>
                </a:solidFill>
                <a:latin typeface="Century Gothic"/>
                <a:ea typeface="Century Gothic"/>
              </a:rPr>
              <a:t>Are you (all) eating now?</a:t>
            </a:r>
            <a:endParaRPr kumimoji="0" lang="en-GB" sz="2400" b="1" i="0" u="none" strike="noStrike" kern="1200" cap="none" spc="-1" normalizeH="0" baseline="0" noProof="0" dirty="0">
              <a:ln>
                <a:noFill/>
              </a:ln>
              <a:solidFill>
                <a:prstClr val="black"/>
              </a:solidFill>
              <a:effectLst/>
              <a:uLnTx/>
              <a:uFillTx/>
              <a:latin typeface="Arial"/>
              <a:ea typeface="+mn-ea"/>
              <a:cs typeface="+mn-cs"/>
            </a:endParaRPr>
          </a:p>
        </p:txBody>
      </p:sp>
      <p:pic>
        <p:nvPicPr>
          <p:cNvPr id="32" name="Picture 31" descr="Shape, arrow&#10;&#10;Description automatically generated">
            <a:extLst>
              <a:ext uri="{FF2B5EF4-FFF2-40B4-BE49-F238E27FC236}">
                <a16:creationId xmlns:a16="http://schemas.microsoft.com/office/drawing/2014/main" id="{CEECC0C8-BB89-4E07-888C-5EFBFFB13920}"/>
              </a:ext>
            </a:extLst>
          </p:cNvPr>
          <p:cNvPicPr>
            <a:picLocks noChangeAspect="1"/>
          </p:cNvPicPr>
          <p:nvPr/>
        </p:nvPicPr>
        <p:blipFill>
          <a:blip r:embed="rId13"/>
          <a:stretch>
            <a:fillRect/>
          </a:stretch>
        </p:blipFill>
        <p:spPr>
          <a:xfrm>
            <a:off x="1463006" y="2412073"/>
            <a:ext cx="594672" cy="551001"/>
          </a:xfrm>
          <a:prstGeom prst="rect">
            <a:avLst/>
          </a:prstGeom>
        </p:spPr>
      </p:pic>
      <p:pic>
        <p:nvPicPr>
          <p:cNvPr id="33" name="Picture 32" descr="Shape, arrow&#10;&#10;Description automatically generated">
            <a:extLst>
              <a:ext uri="{FF2B5EF4-FFF2-40B4-BE49-F238E27FC236}">
                <a16:creationId xmlns:a16="http://schemas.microsoft.com/office/drawing/2014/main" id="{444359A5-8F54-4C95-9C03-E4F6322D6BE8}"/>
              </a:ext>
            </a:extLst>
          </p:cNvPr>
          <p:cNvPicPr>
            <a:picLocks noChangeAspect="1"/>
          </p:cNvPicPr>
          <p:nvPr/>
        </p:nvPicPr>
        <p:blipFill>
          <a:blip r:embed="rId13"/>
          <a:stretch>
            <a:fillRect/>
          </a:stretch>
        </p:blipFill>
        <p:spPr>
          <a:xfrm>
            <a:off x="3284478" y="3066303"/>
            <a:ext cx="594672" cy="551001"/>
          </a:xfrm>
          <a:prstGeom prst="rect">
            <a:avLst/>
          </a:prstGeom>
        </p:spPr>
      </p:pic>
      <p:pic>
        <p:nvPicPr>
          <p:cNvPr id="43" name="Picture 42" descr="Shape, arrow&#10;&#10;Description automatically generated">
            <a:extLst>
              <a:ext uri="{FF2B5EF4-FFF2-40B4-BE49-F238E27FC236}">
                <a16:creationId xmlns:a16="http://schemas.microsoft.com/office/drawing/2014/main" id="{94608EEE-835A-44AA-83BC-9B741882222E}"/>
              </a:ext>
            </a:extLst>
          </p:cNvPr>
          <p:cNvPicPr>
            <a:picLocks noChangeAspect="1"/>
          </p:cNvPicPr>
          <p:nvPr/>
        </p:nvPicPr>
        <p:blipFill>
          <a:blip r:embed="rId13"/>
          <a:stretch>
            <a:fillRect/>
          </a:stretch>
        </p:blipFill>
        <p:spPr>
          <a:xfrm>
            <a:off x="1493168" y="3751316"/>
            <a:ext cx="594672" cy="551001"/>
          </a:xfrm>
          <a:prstGeom prst="rect">
            <a:avLst/>
          </a:prstGeom>
        </p:spPr>
      </p:pic>
      <p:pic>
        <p:nvPicPr>
          <p:cNvPr id="44" name="Picture 43" descr="Shape, arrow&#10;&#10;Description automatically generated">
            <a:extLst>
              <a:ext uri="{FF2B5EF4-FFF2-40B4-BE49-F238E27FC236}">
                <a16:creationId xmlns:a16="http://schemas.microsoft.com/office/drawing/2014/main" id="{D83C4733-D39A-4D28-BC8E-858476ABAC04}"/>
              </a:ext>
            </a:extLst>
          </p:cNvPr>
          <p:cNvPicPr>
            <a:picLocks noChangeAspect="1"/>
          </p:cNvPicPr>
          <p:nvPr/>
        </p:nvPicPr>
        <p:blipFill>
          <a:blip r:embed="rId13"/>
          <a:stretch>
            <a:fillRect/>
          </a:stretch>
        </p:blipFill>
        <p:spPr>
          <a:xfrm>
            <a:off x="3284478" y="4480159"/>
            <a:ext cx="594672" cy="551001"/>
          </a:xfrm>
          <a:prstGeom prst="rect">
            <a:avLst/>
          </a:prstGeom>
        </p:spPr>
      </p:pic>
      <p:pic>
        <p:nvPicPr>
          <p:cNvPr id="45" name="Picture 44" descr="Shape, arrow&#10;&#10;Description automatically generated">
            <a:extLst>
              <a:ext uri="{FF2B5EF4-FFF2-40B4-BE49-F238E27FC236}">
                <a16:creationId xmlns:a16="http://schemas.microsoft.com/office/drawing/2014/main" id="{D30D9D2B-E415-424F-A05B-00EB9289762F}"/>
              </a:ext>
            </a:extLst>
          </p:cNvPr>
          <p:cNvPicPr>
            <a:picLocks noChangeAspect="1"/>
          </p:cNvPicPr>
          <p:nvPr/>
        </p:nvPicPr>
        <p:blipFill>
          <a:blip r:embed="rId13"/>
          <a:stretch>
            <a:fillRect/>
          </a:stretch>
        </p:blipFill>
        <p:spPr>
          <a:xfrm>
            <a:off x="1512093" y="5163788"/>
            <a:ext cx="594672" cy="551001"/>
          </a:xfrm>
          <a:prstGeom prst="rect">
            <a:avLst/>
          </a:prstGeom>
        </p:spPr>
      </p:pic>
      <p:pic>
        <p:nvPicPr>
          <p:cNvPr id="46" name="Picture 45" descr="Shape, arrow&#10;&#10;Description automatically generated">
            <a:extLst>
              <a:ext uri="{FF2B5EF4-FFF2-40B4-BE49-F238E27FC236}">
                <a16:creationId xmlns:a16="http://schemas.microsoft.com/office/drawing/2014/main" id="{0A491049-E452-4E1E-B36D-3BA6C7A94DAB}"/>
              </a:ext>
            </a:extLst>
          </p:cNvPr>
          <p:cNvPicPr>
            <a:picLocks noChangeAspect="1"/>
          </p:cNvPicPr>
          <p:nvPr/>
        </p:nvPicPr>
        <p:blipFill>
          <a:blip r:embed="rId13"/>
          <a:stretch>
            <a:fillRect/>
          </a:stretch>
        </p:blipFill>
        <p:spPr>
          <a:xfrm>
            <a:off x="1463006" y="5906933"/>
            <a:ext cx="594672" cy="551001"/>
          </a:xfrm>
          <a:prstGeom prst="rect">
            <a:avLst/>
          </a:prstGeom>
        </p:spPr>
      </p:pic>
      <p:sp>
        <p:nvSpPr>
          <p:cNvPr id="62" name="CustomShape 7">
            <a:extLst>
              <a:ext uri="{FF2B5EF4-FFF2-40B4-BE49-F238E27FC236}">
                <a16:creationId xmlns:a16="http://schemas.microsoft.com/office/drawing/2014/main" id="{6AEC0E6A-ED3E-45F9-8DC7-CABF2ADC1BE1}"/>
              </a:ext>
            </a:extLst>
          </p:cNvPr>
          <p:cNvSpPr/>
          <p:nvPr/>
        </p:nvSpPr>
        <p:spPr>
          <a:xfrm>
            <a:off x="4917160" y="3222847"/>
            <a:ext cx="5490967"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spc="-1" noProof="0" dirty="0">
                <a:solidFill>
                  <a:srgbClr val="002060"/>
                </a:solidFill>
                <a:latin typeface="Century Gothic"/>
              </a:rPr>
              <a:t>Does he speak German?</a:t>
            </a:r>
            <a:endParaRPr kumimoji="0" lang="en-GB" sz="2400" b="1" i="0" u="none" strike="noStrike" kern="1200" cap="none" spc="-1" normalizeH="0" baseline="0" noProof="0" dirty="0">
              <a:ln>
                <a:noFill/>
              </a:ln>
              <a:solidFill>
                <a:prstClr val="black"/>
              </a:solidFill>
              <a:effectLst/>
              <a:uLnTx/>
              <a:uFillTx/>
              <a:latin typeface="Arial"/>
              <a:ea typeface="+mn-ea"/>
              <a:cs typeface="+mn-cs"/>
            </a:endParaRPr>
          </a:p>
        </p:txBody>
      </p:sp>
      <p:sp>
        <p:nvSpPr>
          <p:cNvPr id="64" name="CustomShape 7">
            <a:extLst>
              <a:ext uri="{FF2B5EF4-FFF2-40B4-BE49-F238E27FC236}">
                <a16:creationId xmlns:a16="http://schemas.microsoft.com/office/drawing/2014/main" id="{3663C5AE-6B97-4669-A731-9621C6847541}"/>
              </a:ext>
            </a:extLst>
          </p:cNvPr>
          <p:cNvSpPr/>
          <p:nvPr/>
        </p:nvSpPr>
        <p:spPr>
          <a:xfrm>
            <a:off x="4938965" y="3898763"/>
            <a:ext cx="5490967"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rPr>
              <a:t>Do</a:t>
            </a:r>
            <a:r>
              <a:rPr kumimoji="0" lang="en-GB" sz="2400" b="1" i="0" u="none" strike="noStrike" kern="1200" cap="none" spc="-1" normalizeH="0" noProof="0" dirty="0">
                <a:ln>
                  <a:noFill/>
                </a:ln>
                <a:solidFill>
                  <a:srgbClr val="002060"/>
                </a:solidFill>
                <a:effectLst/>
                <a:uLnTx/>
                <a:uFillTx/>
                <a:latin typeface="Century Gothic" panose="020B0502020202020204" pitchFamily="34" charset="0"/>
              </a:rPr>
              <a:t> you (all) always do art?</a:t>
            </a:r>
            <a:endPar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65" name="CustomShape 7">
            <a:extLst>
              <a:ext uri="{FF2B5EF4-FFF2-40B4-BE49-F238E27FC236}">
                <a16:creationId xmlns:a16="http://schemas.microsoft.com/office/drawing/2014/main" id="{6F107C93-9179-4DE6-8885-2B8636828560}"/>
              </a:ext>
            </a:extLst>
          </p:cNvPr>
          <p:cNvSpPr/>
          <p:nvPr/>
        </p:nvSpPr>
        <p:spPr>
          <a:xfrm>
            <a:off x="4928974" y="4605691"/>
            <a:ext cx="5490967"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rPr>
              <a:t>Doesn’t he forget anything?</a:t>
            </a:r>
          </a:p>
        </p:txBody>
      </p:sp>
      <p:sp>
        <p:nvSpPr>
          <p:cNvPr id="66" name="CustomShape 7">
            <a:extLst>
              <a:ext uri="{FF2B5EF4-FFF2-40B4-BE49-F238E27FC236}">
                <a16:creationId xmlns:a16="http://schemas.microsoft.com/office/drawing/2014/main" id="{E98DA10C-1B82-4744-AB6B-4A00B56DAE7E}"/>
              </a:ext>
            </a:extLst>
          </p:cNvPr>
          <p:cNvSpPr/>
          <p:nvPr/>
        </p:nvSpPr>
        <p:spPr>
          <a:xfrm>
            <a:off x="4917160" y="5312160"/>
            <a:ext cx="6033415"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rPr>
              <a:t>Do</a:t>
            </a:r>
            <a:r>
              <a:rPr kumimoji="0" lang="en-GB" sz="2400" b="1" i="0" u="none" strike="noStrike" kern="1200" cap="none" spc="-1" normalizeH="0" noProof="0" dirty="0">
                <a:ln>
                  <a:noFill/>
                </a:ln>
                <a:solidFill>
                  <a:srgbClr val="002060"/>
                </a:solidFill>
                <a:effectLst/>
                <a:uLnTx/>
                <a:uFillTx/>
                <a:latin typeface="Century Gothic" panose="020B0502020202020204" pitchFamily="34" charset="0"/>
              </a:rPr>
              <a:t> you (all) read a book sometimes?</a:t>
            </a:r>
            <a:endPar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67" name="CustomShape 7">
            <a:extLst>
              <a:ext uri="{FF2B5EF4-FFF2-40B4-BE49-F238E27FC236}">
                <a16:creationId xmlns:a16="http://schemas.microsoft.com/office/drawing/2014/main" id="{3D7BCFDE-86CC-49EF-BF60-E3768E0FEDC8}"/>
              </a:ext>
            </a:extLst>
          </p:cNvPr>
          <p:cNvSpPr/>
          <p:nvPr/>
        </p:nvSpPr>
        <p:spPr>
          <a:xfrm>
            <a:off x="4917160" y="6001454"/>
            <a:ext cx="5490967"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rPr>
              <a:t>Are</a:t>
            </a:r>
            <a:r>
              <a:rPr kumimoji="0" lang="en-GB" sz="2400" b="1" i="0" u="none" strike="noStrike" kern="1200" cap="none" spc="-1" normalizeH="0" noProof="0" dirty="0">
                <a:ln>
                  <a:noFill/>
                </a:ln>
                <a:solidFill>
                  <a:srgbClr val="002060"/>
                </a:solidFill>
                <a:effectLst/>
                <a:uLnTx/>
                <a:uFillTx/>
                <a:latin typeface="Century Gothic" panose="020B0502020202020204" pitchFamily="34" charset="0"/>
              </a:rPr>
              <a:t> you (all) learning English?</a:t>
            </a:r>
            <a:endPar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4" name="Rectangle 3">
            <a:extLst>
              <a:ext uri="{FF2B5EF4-FFF2-40B4-BE49-F238E27FC236}">
                <a16:creationId xmlns:a16="http://schemas.microsoft.com/office/drawing/2014/main" id="{86631C6A-D588-4789-B088-F70B8041EF99}"/>
              </a:ext>
            </a:extLst>
          </p:cNvPr>
          <p:cNvSpPr/>
          <p:nvPr/>
        </p:nvSpPr>
        <p:spPr>
          <a:xfrm>
            <a:off x="9331973" y="516270"/>
            <a:ext cx="1031052" cy="923330"/>
          </a:xfrm>
          <a:prstGeom prst="rect">
            <a:avLst/>
          </a:prstGeom>
          <a:noFill/>
        </p:spPr>
        <p:txBody>
          <a:bodyPr wrap="none" lIns="91440" tIns="45720" rIns="91440" bIns="45720">
            <a:spAutoFit/>
          </a:bodyPr>
          <a:lstStyle/>
          <a:p>
            <a:pPr algn="ctr"/>
            <a:r>
              <a:rPr lang="en-US" sz="5400" b="1" dirty="0">
                <a:ln w="12700">
                  <a:solidFill>
                    <a:schemeClr val="accent3">
                      <a:lumMod val="50000"/>
                    </a:schemeClr>
                  </a:solidFill>
                  <a:prstDash val="solid"/>
                </a:ln>
                <a:pattFill prst="narHorz">
                  <a:fgClr>
                    <a:srgbClr val="FF0000"/>
                  </a:fgClr>
                  <a:bgClr>
                    <a:schemeClr val="accent3">
                      <a:lumMod val="40000"/>
                      <a:lumOff val="60000"/>
                    </a:schemeClr>
                  </a:bgClr>
                </a:pattFill>
                <a:effectLst>
                  <a:innerShdw blurRad="177800">
                    <a:schemeClr val="accent3">
                      <a:lumMod val="50000"/>
                    </a:schemeClr>
                  </a:innerShdw>
                </a:effectLst>
              </a:rPr>
              <a:t>??</a:t>
            </a:r>
          </a:p>
        </p:txBody>
      </p:sp>
      <p:pic>
        <p:nvPicPr>
          <p:cNvPr id="2" name="Picture 1">
            <a:extLst>
              <a:ext uri="{FF2B5EF4-FFF2-40B4-BE49-F238E27FC236}">
                <a16:creationId xmlns:a16="http://schemas.microsoft.com/office/drawing/2014/main" id="{C11C7C50-79EA-4974-A4CD-E3C208EE2537}"/>
              </a:ext>
            </a:extLst>
          </p:cNvPr>
          <p:cNvPicPr>
            <a:picLocks noChangeAspect="1"/>
          </p:cNvPicPr>
          <p:nvPr/>
        </p:nvPicPr>
        <p:blipFill>
          <a:blip r:embed="rId14"/>
          <a:stretch>
            <a:fillRect/>
          </a:stretch>
        </p:blipFill>
        <p:spPr>
          <a:xfrm>
            <a:off x="8564878" y="667370"/>
            <a:ext cx="1055617" cy="1509827"/>
          </a:xfrm>
          <a:prstGeom prst="rect">
            <a:avLst/>
          </a:prstGeom>
        </p:spPr>
      </p:pic>
    </p:spTree>
    <p:extLst>
      <p:ext uri="{BB962C8B-B14F-4D97-AF65-F5344CB8AC3E}">
        <p14:creationId xmlns:p14="http://schemas.microsoft.com/office/powerpoint/2010/main" val="3850777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1_W11F_17.1.wav"/>
                                        </p:tgtEl>
                                      </p:cMediaNode>
                                    </p:audio>
                                  </p:subTnLst>
                                </p:cTn>
                              </p:par>
                              <p:par>
                                <p:cTn id="7" presetID="1" presetClass="entr" presetSubtype="0" fill="hold" grpId="0" nodeType="withEffect">
                                  <p:stCondLst>
                                    <p:cond delay="0"/>
                                  </p:stCondLst>
                                  <p:childTnLst>
                                    <p:set>
                                      <p:cBhvr>
                                        <p:cTn id="8" dur="1" fill="hold">
                                          <p:stCondLst>
                                            <p:cond delay="0"/>
                                          </p:stCondLst>
                                        </p:cTn>
                                        <p:tgtEl>
                                          <p:spTgt spid="3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8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6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6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65"/>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66"/>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p:bldP spid="85" grpId="0"/>
      <p:bldP spid="62" grpId="0"/>
      <p:bldP spid="64" grpId="0"/>
      <p:bldP spid="65" grpId="0"/>
      <p:bldP spid="66" grpId="0"/>
      <p:bldP spid="6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phic 10" descr="Teacher">
            <a:extLst>
              <a:ext uri="{FF2B5EF4-FFF2-40B4-BE49-F238E27FC236}">
                <a16:creationId xmlns:a16="http://schemas.microsoft.com/office/drawing/2014/main" id="{5F63FC24-0DD3-4DDC-9D2C-E7B8C548C96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891497" y="998"/>
            <a:ext cx="914400" cy="914400"/>
          </a:xfrm>
          <a:prstGeom prst="rect">
            <a:avLst/>
          </a:prstGeom>
        </p:spPr>
      </p:pic>
      <p:sp>
        <p:nvSpPr>
          <p:cNvPr id="2" name="Title 1">
            <a:extLst>
              <a:ext uri="{FF2B5EF4-FFF2-40B4-BE49-F238E27FC236}">
                <a16:creationId xmlns:a16="http://schemas.microsoft.com/office/drawing/2014/main" id="{4E16D679-A7EC-488D-ADF1-ADA7C7BB37BC}"/>
              </a:ext>
            </a:extLst>
          </p:cNvPr>
          <p:cNvSpPr>
            <a:spLocks noGrp="1"/>
          </p:cNvSpPr>
          <p:nvPr>
            <p:ph type="title"/>
          </p:nvPr>
        </p:nvSpPr>
        <p:spPr>
          <a:xfrm>
            <a:off x="663962" y="157878"/>
            <a:ext cx="10515600" cy="459765"/>
          </a:xfrm>
        </p:spPr>
        <p:txBody>
          <a:bodyPr>
            <a:normAutofit fontScale="90000"/>
          </a:bodyPr>
          <a:lstStyle/>
          <a:p>
            <a:r>
              <a:rPr lang="es-AR" sz="3200" b="1" dirty="0">
                <a:solidFill>
                  <a:srgbClr val="002060"/>
                </a:solidFill>
                <a:latin typeface="Century Gothic" panose="020B0502020202020204" pitchFamily="34" charset="0"/>
                <a:cs typeface="Arial"/>
                <a:sym typeface="Arial"/>
              </a:rPr>
              <a:t>Follow up 4</a:t>
            </a:r>
            <a:endParaRPr lang="en-GB" sz="3200" dirty="0"/>
          </a:p>
        </p:txBody>
      </p:sp>
      <p:sp>
        <p:nvSpPr>
          <p:cNvPr id="12" name="Title 2">
            <a:extLst>
              <a:ext uri="{FF2B5EF4-FFF2-40B4-BE49-F238E27FC236}">
                <a16:creationId xmlns:a16="http://schemas.microsoft.com/office/drawing/2014/main" id="{EADAB38A-6BFC-437B-A4D2-C13463AD3429}"/>
              </a:ext>
            </a:extLst>
          </p:cNvPr>
          <p:cNvSpPr txBox="1">
            <a:spLocks/>
          </p:cNvSpPr>
          <p:nvPr/>
        </p:nvSpPr>
        <p:spPr>
          <a:xfrm>
            <a:off x="10717846" y="1024626"/>
            <a:ext cx="1442000" cy="459765"/>
          </a:xfrm>
          <a:prstGeom prst="rect">
            <a:avLst/>
          </a:prstGeom>
          <a:solidFill>
            <a:srgbClr val="FFD10D"/>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44546A">
                    <a:lumMod val="10000"/>
                  </a:srgbClr>
                </a:solidFill>
                <a:effectLst/>
                <a:uLnTx/>
                <a:uFillTx/>
                <a:latin typeface="Century Gothic" panose="020B0502020202020204" pitchFamily="34" charset="0"/>
                <a:cs typeface="Calibri"/>
                <a:sym typeface="Calibri"/>
              </a:rPr>
              <a:t>sprechen</a:t>
            </a:r>
            <a:endParaRPr kumimoji="0" lang="en-GB" sz="2000" b="1" i="0" u="none" strike="noStrike" kern="0" cap="none" spc="0" normalizeH="0" baseline="0" noProof="0" dirty="0">
              <a:ln>
                <a:noFill/>
              </a:ln>
              <a:solidFill>
                <a:srgbClr val="44546A">
                  <a:lumMod val="10000"/>
                </a:srgbClr>
              </a:solidFill>
              <a:effectLst/>
              <a:uLnTx/>
              <a:uFillTx/>
              <a:latin typeface="Century Gothic" panose="020B0502020202020204" pitchFamily="34" charset="0"/>
              <a:cs typeface="Calibri"/>
              <a:sym typeface="Calibri"/>
            </a:endParaRPr>
          </a:p>
        </p:txBody>
      </p:sp>
      <p:pic>
        <p:nvPicPr>
          <p:cNvPr id="13" name="Picture 12" descr="Icon&#10;&#10;Description automatically generated">
            <a:extLst>
              <a:ext uri="{FF2B5EF4-FFF2-40B4-BE49-F238E27FC236}">
                <a16:creationId xmlns:a16="http://schemas.microsoft.com/office/drawing/2014/main" id="{A22B7C4E-AD73-42BA-9719-8F782430CEC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17846" y="65350"/>
            <a:ext cx="1585097" cy="1066892"/>
          </a:xfrm>
          <a:prstGeom prst="rect">
            <a:avLst/>
          </a:prstGeom>
        </p:spPr>
      </p:pic>
      <p:sp>
        <p:nvSpPr>
          <p:cNvPr id="8" name="Google Shape;167;p2">
            <a:extLst>
              <a:ext uri="{FF2B5EF4-FFF2-40B4-BE49-F238E27FC236}">
                <a16:creationId xmlns:a16="http://schemas.microsoft.com/office/drawing/2014/main" id="{5CAD7E7C-DB78-477E-8989-DDA1A58BAAA9}"/>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9" name="Speech Bubble: Rectangle with Corners Rounded 8">
            <a:extLst>
              <a:ext uri="{FF2B5EF4-FFF2-40B4-BE49-F238E27FC236}">
                <a16:creationId xmlns:a16="http://schemas.microsoft.com/office/drawing/2014/main" id="{5246F74E-62AD-4CE6-A368-1B32C13DCEDC}"/>
              </a:ext>
            </a:extLst>
          </p:cNvPr>
          <p:cNvSpPr/>
          <p:nvPr/>
        </p:nvSpPr>
        <p:spPr>
          <a:xfrm>
            <a:off x="3829424" y="178114"/>
            <a:ext cx="6686176" cy="459764"/>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0" name="CustomShape 7">
            <a:extLst>
              <a:ext uri="{FF2B5EF4-FFF2-40B4-BE49-F238E27FC236}">
                <a16:creationId xmlns:a16="http://schemas.microsoft.com/office/drawing/2014/main" id="{1C7819D0-4986-418E-AC87-8EB5B100A251}"/>
              </a:ext>
            </a:extLst>
          </p:cNvPr>
          <p:cNvSpPr/>
          <p:nvPr/>
        </p:nvSpPr>
        <p:spPr>
          <a:xfrm>
            <a:off x="3793629" y="164830"/>
            <a:ext cx="6924217" cy="722632"/>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002060"/>
                </a:solidFill>
                <a:effectLst/>
                <a:uLnTx/>
                <a:uFillTx/>
                <a:latin typeface="Century Gothic"/>
                <a:ea typeface="+mn-ea"/>
                <a:cs typeface="+mn-cs"/>
              </a:rPr>
              <a:t>Rede </a:t>
            </a:r>
            <a:r>
              <a:rPr kumimoji="0" lang="en-GB" sz="2400" b="1" i="0" u="none" strike="noStrike" kern="1200" cap="none" spc="-1" normalizeH="0" baseline="0" noProof="0" dirty="0" err="1">
                <a:ln>
                  <a:noFill/>
                </a:ln>
                <a:solidFill>
                  <a:srgbClr val="002060"/>
                </a:solidFill>
                <a:effectLst/>
                <a:uLnTx/>
                <a:uFillTx/>
                <a:latin typeface="Century Gothic"/>
                <a:ea typeface="+mn-ea"/>
                <a:cs typeface="+mn-cs"/>
              </a:rPr>
              <a:t>mit</a:t>
            </a:r>
            <a:r>
              <a:rPr kumimoji="0" lang="en-GB" sz="2400" b="1" i="0" u="none" strike="noStrike" kern="1200" cap="none" spc="-1" normalizeH="0" baseline="0" noProof="0" dirty="0">
                <a:ln>
                  <a:noFill/>
                </a:ln>
                <a:solidFill>
                  <a:srgbClr val="002060"/>
                </a:solidFill>
                <a:effectLst/>
                <a:uLnTx/>
                <a:uFillTx/>
                <a:latin typeface="Century Gothic"/>
                <a:ea typeface="+mn-ea"/>
                <a:cs typeface="+mn-cs"/>
              </a:rPr>
              <a:t> </a:t>
            </a:r>
            <a:r>
              <a:rPr kumimoji="0" lang="en-GB" sz="2400" b="1" i="0" u="none" strike="noStrike" kern="1200" cap="none" spc="-1" normalizeH="0" baseline="0" noProof="0" dirty="0" err="1">
                <a:ln>
                  <a:noFill/>
                </a:ln>
                <a:solidFill>
                  <a:srgbClr val="002060"/>
                </a:solidFill>
                <a:effectLst/>
                <a:uLnTx/>
                <a:uFillTx/>
                <a:latin typeface="Century Gothic"/>
                <a:ea typeface="+mn-ea"/>
                <a:cs typeface="+mn-cs"/>
              </a:rPr>
              <a:t>deinem</a:t>
            </a:r>
            <a:r>
              <a:rPr kumimoji="0" lang="en-GB" sz="2400" b="1" i="0" u="none" strike="noStrike" kern="1200" cap="none" spc="-1" normalizeH="0" baseline="0" noProof="0" dirty="0">
                <a:ln>
                  <a:noFill/>
                </a:ln>
                <a:solidFill>
                  <a:srgbClr val="002060"/>
                </a:solidFill>
                <a:effectLst/>
                <a:uLnTx/>
                <a:uFillTx/>
                <a:latin typeface="Century Gothic"/>
                <a:ea typeface="+mn-ea"/>
                <a:cs typeface="+mn-cs"/>
              </a:rPr>
              <a:t> Partner/</a:t>
            </a:r>
            <a:r>
              <a:rPr kumimoji="0" lang="en-GB" sz="2400" b="1" i="0" u="none" strike="noStrike" kern="1200" cap="none" spc="-1" normalizeH="0" baseline="0" noProof="0" dirty="0" err="1">
                <a:ln>
                  <a:noFill/>
                </a:ln>
                <a:solidFill>
                  <a:srgbClr val="002060"/>
                </a:solidFill>
                <a:effectLst/>
                <a:uLnTx/>
                <a:uFillTx/>
                <a:latin typeface="Century Gothic"/>
                <a:ea typeface="+mn-ea"/>
                <a:cs typeface="+mn-cs"/>
              </a:rPr>
              <a:t>deiner</a:t>
            </a:r>
            <a:r>
              <a:rPr kumimoji="0" lang="en-GB" sz="2400" b="1" i="0" u="none" strike="noStrike" kern="1200" cap="none" spc="-1" normalizeH="0" baseline="0" noProof="0" dirty="0">
                <a:ln>
                  <a:noFill/>
                </a:ln>
                <a:solidFill>
                  <a:srgbClr val="002060"/>
                </a:solidFill>
                <a:effectLst/>
                <a:uLnTx/>
                <a:uFillTx/>
                <a:latin typeface="Century Gothic"/>
                <a:ea typeface="+mn-ea"/>
                <a:cs typeface="+mn-cs"/>
              </a:rPr>
              <a:t> </a:t>
            </a:r>
            <a:r>
              <a:rPr kumimoji="0" lang="en-GB" sz="2400" b="1" i="0" u="none" strike="noStrike" kern="1200" cap="none" spc="-1" normalizeH="0" baseline="0" noProof="0" dirty="0" err="1">
                <a:ln>
                  <a:noFill/>
                </a:ln>
                <a:solidFill>
                  <a:srgbClr val="002060"/>
                </a:solidFill>
                <a:effectLst/>
                <a:uLnTx/>
                <a:uFillTx/>
                <a:latin typeface="Century Gothic"/>
                <a:ea typeface="+mn-ea"/>
                <a:cs typeface="+mn-cs"/>
              </a:rPr>
              <a:t>Partnerin</a:t>
            </a:r>
            <a:r>
              <a:rPr kumimoji="0" lang="en-GB" sz="2400" b="1" i="0" u="none" strike="noStrike" kern="1200" cap="none" spc="-1" normalizeH="0" baseline="0" noProof="0" dirty="0">
                <a:ln>
                  <a:noFill/>
                </a:ln>
                <a:solidFill>
                  <a:srgbClr val="002060"/>
                </a:solidFill>
                <a:effectLst/>
                <a:uLnTx/>
                <a:uFillTx/>
                <a:latin typeface="Century Gothic"/>
                <a:ea typeface="+mn-ea"/>
                <a:cs typeface="+mn-cs"/>
              </a:rPr>
              <a:t>.</a:t>
            </a:r>
            <a:endParaRPr kumimoji="0" lang="en-GB" sz="2400" b="1" i="0" u="none" strike="noStrike" kern="1200" cap="none" spc="-1" normalizeH="0" baseline="0" noProof="0" dirty="0">
              <a:ln>
                <a:noFill/>
              </a:ln>
              <a:solidFill>
                <a:prstClr val="black"/>
              </a:solidFill>
              <a:effectLst/>
              <a:uLnTx/>
              <a:uFillTx/>
              <a:latin typeface="Arial"/>
              <a:ea typeface="+mn-ea"/>
              <a:cs typeface="+mn-cs"/>
            </a:endParaRPr>
          </a:p>
        </p:txBody>
      </p:sp>
      <p:sp>
        <p:nvSpPr>
          <p:cNvPr id="4" name="TextBox 3">
            <a:extLst>
              <a:ext uri="{FF2B5EF4-FFF2-40B4-BE49-F238E27FC236}">
                <a16:creationId xmlns:a16="http://schemas.microsoft.com/office/drawing/2014/main" id="{DF0BED93-8227-4CDC-B463-BB229DA64DE2}"/>
              </a:ext>
            </a:extLst>
          </p:cNvPr>
          <p:cNvSpPr txBox="1"/>
          <p:nvPr/>
        </p:nvSpPr>
        <p:spPr>
          <a:xfrm>
            <a:off x="280913" y="1195369"/>
            <a:ext cx="382864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Beispiel</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grpSp>
        <p:nvGrpSpPr>
          <p:cNvPr id="21" name="Group 20">
            <a:extLst>
              <a:ext uri="{FF2B5EF4-FFF2-40B4-BE49-F238E27FC236}">
                <a16:creationId xmlns:a16="http://schemas.microsoft.com/office/drawing/2014/main" id="{DB97578C-4DD5-DC30-458B-F7E14B653A40}"/>
              </a:ext>
            </a:extLst>
          </p:cNvPr>
          <p:cNvGrpSpPr/>
          <p:nvPr/>
        </p:nvGrpSpPr>
        <p:grpSpPr>
          <a:xfrm>
            <a:off x="1408958" y="1355476"/>
            <a:ext cx="914400" cy="914400"/>
            <a:chOff x="1313307" y="1338805"/>
            <a:chExt cx="914400" cy="914400"/>
          </a:xfrm>
        </p:grpSpPr>
        <p:pic>
          <p:nvPicPr>
            <p:cNvPr id="3" name="Graphic 2" descr="User">
              <a:extLst>
                <a:ext uri="{FF2B5EF4-FFF2-40B4-BE49-F238E27FC236}">
                  <a16:creationId xmlns:a16="http://schemas.microsoft.com/office/drawing/2014/main" id="{B6A01B89-D113-6470-1AE3-2FC193CE5FA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313307" y="1338805"/>
              <a:ext cx="914400" cy="914400"/>
            </a:xfrm>
            <a:prstGeom prst="rect">
              <a:avLst/>
            </a:prstGeom>
          </p:spPr>
        </p:pic>
        <p:sp>
          <p:nvSpPr>
            <p:cNvPr id="5" name="TextBox 4">
              <a:extLst>
                <a:ext uri="{FF2B5EF4-FFF2-40B4-BE49-F238E27FC236}">
                  <a16:creationId xmlns:a16="http://schemas.microsoft.com/office/drawing/2014/main" id="{7395F8D0-0784-4079-31AC-68BEEC9009BC}"/>
                </a:ext>
              </a:extLst>
            </p:cNvPr>
            <p:cNvSpPr txBox="1"/>
            <p:nvPr/>
          </p:nvSpPr>
          <p:spPr>
            <a:xfrm>
              <a:off x="1564088" y="1701744"/>
              <a:ext cx="36021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a:t>
              </a:r>
            </a:p>
          </p:txBody>
        </p:sp>
      </p:grpSp>
      <p:grpSp>
        <p:nvGrpSpPr>
          <p:cNvPr id="22" name="Group 21">
            <a:extLst>
              <a:ext uri="{FF2B5EF4-FFF2-40B4-BE49-F238E27FC236}">
                <a16:creationId xmlns:a16="http://schemas.microsoft.com/office/drawing/2014/main" id="{EA563D87-37FA-56B1-55F3-F73D4B1055EE}"/>
              </a:ext>
            </a:extLst>
          </p:cNvPr>
          <p:cNvGrpSpPr/>
          <p:nvPr/>
        </p:nvGrpSpPr>
        <p:grpSpPr>
          <a:xfrm>
            <a:off x="6341337" y="1169698"/>
            <a:ext cx="914400" cy="914400"/>
            <a:chOff x="7172512" y="1121434"/>
            <a:chExt cx="914400" cy="914400"/>
          </a:xfrm>
        </p:grpSpPr>
        <p:pic>
          <p:nvPicPr>
            <p:cNvPr id="6" name="Graphic 5" descr="User">
              <a:extLst>
                <a:ext uri="{FF2B5EF4-FFF2-40B4-BE49-F238E27FC236}">
                  <a16:creationId xmlns:a16="http://schemas.microsoft.com/office/drawing/2014/main" id="{23B7F78F-35B0-11E6-443D-3C40D392E91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172512" y="1121434"/>
              <a:ext cx="914400" cy="914400"/>
            </a:xfrm>
            <a:prstGeom prst="rect">
              <a:avLst/>
            </a:prstGeom>
          </p:spPr>
        </p:pic>
        <p:sp>
          <p:nvSpPr>
            <p:cNvPr id="7" name="TextBox 6">
              <a:extLst>
                <a:ext uri="{FF2B5EF4-FFF2-40B4-BE49-F238E27FC236}">
                  <a16:creationId xmlns:a16="http://schemas.microsoft.com/office/drawing/2014/main" id="{160C0CB0-B1B3-247C-E64C-79EFC0219BB8}"/>
                </a:ext>
              </a:extLst>
            </p:cNvPr>
            <p:cNvSpPr txBox="1"/>
            <p:nvPr/>
          </p:nvSpPr>
          <p:spPr>
            <a:xfrm>
              <a:off x="7475808" y="1533610"/>
              <a:ext cx="30780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B</a:t>
              </a:r>
            </a:p>
          </p:txBody>
        </p:sp>
      </p:grpSp>
      <p:cxnSp>
        <p:nvCxnSpPr>
          <p:cNvPr id="14" name="Straight Connector 13">
            <a:extLst>
              <a:ext uri="{FF2B5EF4-FFF2-40B4-BE49-F238E27FC236}">
                <a16:creationId xmlns:a16="http://schemas.microsoft.com/office/drawing/2014/main" id="{1B7B90DB-3229-E3DC-D9B3-FB60468380DB}"/>
              </a:ext>
            </a:extLst>
          </p:cNvPr>
          <p:cNvCxnSpPr/>
          <p:nvPr/>
        </p:nvCxnSpPr>
        <p:spPr>
          <a:xfrm>
            <a:off x="5641035" y="887462"/>
            <a:ext cx="0" cy="5440792"/>
          </a:xfrm>
          <a:prstGeom prst="line">
            <a:avLst/>
          </a:prstGeom>
          <a:noFill/>
          <a:ln w="28575" cap="flat" cmpd="sng" algn="ctr">
            <a:solidFill>
              <a:srgbClr val="002060"/>
            </a:solidFill>
            <a:prstDash val="solid"/>
          </a:ln>
          <a:effectLst/>
        </p:spPr>
      </p:cxnSp>
      <p:grpSp>
        <p:nvGrpSpPr>
          <p:cNvPr id="17" name="Group 16">
            <a:extLst>
              <a:ext uri="{FF2B5EF4-FFF2-40B4-BE49-F238E27FC236}">
                <a16:creationId xmlns:a16="http://schemas.microsoft.com/office/drawing/2014/main" id="{EA341207-A898-7444-9226-E720745E7EC1}"/>
              </a:ext>
            </a:extLst>
          </p:cNvPr>
          <p:cNvGrpSpPr/>
          <p:nvPr/>
        </p:nvGrpSpPr>
        <p:grpSpPr>
          <a:xfrm>
            <a:off x="2017806" y="2183226"/>
            <a:ext cx="3489257" cy="2025229"/>
            <a:chOff x="8175220" y="2012657"/>
            <a:chExt cx="2966869" cy="1631005"/>
          </a:xfrm>
        </p:grpSpPr>
        <p:sp>
          <p:nvSpPr>
            <p:cNvPr id="18" name="Oval Callout 13">
              <a:extLst>
                <a:ext uri="{FF2B5EF4-FFF2-40B4-BE49-F238E27FC236}">
                  <a16:creationId xmlns:a16="http://schemas.microsoft.com/office/drawing/2014/main" id="{B250D702-F490-35CF-0D3B-71E927A90672}"/>
                </a:ext>
              </a:extLst>
            </p:cNvPr>
            <p:cNvSpPr/>
            <p:nvPr/>
          </p:nvSpPr>
          <p:spPr>
            <a:xfrm>
              <a:off x="8175220" y="2012657"/>
              <a:ext cx="2966869" cy="1631005"/>
            </a:xfrm>
            <a:prstGeom prst="wedgeEllipseCallout">
              <a:avLst>
                <a:gd name="adj1" fmla="val -44428"/>
                <a:gd name="adj2" fmla="val -67794"/>
              </a:avLst>
            </a:prstGeom>
            <a:solidFill>
              <a:srgbClr val="002060"/>
            </a:solidFill>
            <a:ln w="12700" cap="flat" cmpd="sng" algn="ctr">
              <a:solidFill>
                <a:srgbClr val="FFD10D"/>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
          <p:nvSpPr>
            <p:cNvPr id="19" name="TextBox 18">
              <a:extLst>
                <a:ext uri="{FF2B5EF4-FFF2-40B4-BE49-F238E27FC236}">
                  <a16:creationId xmlns:a16="http://schemas.microsoft.com/office/drawing/2014/main" id="{7A93E1CB-39FB-873A-4137-C5C1F4C138C0}"/>
                </a:ext>
              </a:extLst>
            </p:cNvPr>
            <p:cNvSpPr txBox="1"/>
            <p:nvPr/>
          </p:nvSpPr>
          <p:spPr>
            <a:xfrm>
              <a:off x="8241455" y="2590525"/>
              <a:ext cx="2676459" cy="3717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err="1">
                  <a:solidFill>
                    <a:srgbClr val="FFFFFF"/>
                  </a:solidFill>
                  <a:latin typeface="Century Gothic" panose="020B0502020202020204" pitchFamily="34" charset="0"/>
                </a:rPr>
                <a:t>Siehst</a:t>
              </a:r>
              <a:r>
                <a:rPr kumimoji="0" lang="en-GB" sz="24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du?</a:t>
              </a:r>
            </a:p>
          </p:txBody>
        </p:sp>
      </p:grpSp>
      <p:graphicFrame>
        <p:nvGraphicFramePr>
          <p:cNvPr id="20" name="Table 19">
            <a:extLst>
              <a:ext uri="{FF2B5EF4-FFF2-40B4-BE49-F238E27FC236}">
                <a16:creationId xmlns:a16="http://schemas.microsoft.com/office/drawing/2014/main" id="{9544F977-D491-4C3E-AA38-D446348A5C59}"/>
              </a:ext>
            </a:extLst>
          </p:cNvPr>
          <p:cNvGraphicFramePr>
            <a:graphicFrameLocks noGrp="1"/>
          </p:cNvGraphicFramePr>
          <p:nvPr>
            <p:extLst>
              <p:ext uri="{D42A27DB-BD31-4B8C-83A1-F6EECF244321}">
                <p14:modId xmlns:p14="http://schemas.microsoft.com/office/powerpoint/2010/main" val="2830408617"/>
              </p:ext>
            </p:extLst>
          </p:nvPr>
        </p:nvGraphicFramePr>
        <p:xfrm>
          <a:off x="332170" y="4648045"/>
          <a:ext cx="5231514" cy="1158240"/>
        </p:xfrm>
        <a:graphic>
          <a:graphicData uri="http://schemas.openxmlformats.org/drawingml/2006/table">
            <a:tbl>
              <a:tblPr firstRow="1" bandRow="1">
                <a:tableStyleId>{5940675A-B579-460E-94D1-54222C63F5DA}</a:tableStyleId>
              </a:tblPr>
              <a:tblGrid>
                <a:gridCol w="446672">
                  <a:extLst>
                    <a:ext uri="{9D8B030D-6E8A-4147-A177-3AD203B41FA5}">
                      <a16:colId xmlns:a16="http://schemas.microsoft.com/office/drawing/2014/main" val="1443742376"/>
                    </a:ext>
                  </a:extLst>
                </a:gridCol>
                <a:gridCol w="4784842">
                  <a:extLst>
                    <a:ext uri="{9D8B030D-6E8A-4147-A177-3AD203B41FA5}">
                      <a16:colId xmlns:a16="http://schemas.microsoft.com/office/drawing/2014/main" val="1747687455"/>
                    </a:ext>
                  </a:extLst>
                </a:gridCol>
              </a:tblGrid>
              <a:tr h="418495">
                <a:tc>
                  <a:txBody>
                    <a:bodyPr/>
                    <a:lstStyle/>
                    <a:p>
                      <a:pPr algn="ctr"/>
                      <a:r>
                        <a:rPr lang="en-GB" sz="1600" b="1" dirty="0">
                          <a:solidFill>
                            <a:srgbClr val="002060"/>
                          </a:solidFill>
                          <a:latin typeface="Century Gothic" panose="020B0502020202020204" pitchFamily="34" charset="0"/>
                        </a:rPr>
                        <a:t>1</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en-GB" sz="1600" dirty="0">
                          <a:solidFill>
                            <a:srgbClr val="002060"/>
                          </a:solidFill>
                          <a:latin typeface="Century Gothic" panose="020B0502020202020204" pitchFamily="34" charset="0"/>
                        </a:rPr>
                        <a:t>Do you see?</a:t>
                      </a:r>
                      <a:br>
                        <a:rPr lang="en-GB" sz="1600" dirty="0">
                          <a:solidFill>
                            <a:srgbClr val="002060"/>
                          </a:solidFill>
                          <a:latin typeface="Century Gothic" panose="020B0502020202020204" pitchFamily="34" charset="0"/>
                        </a:rPr>
                      </a:br>
                      <a:r>
                        <a:rPr lang="en-GB" sz="1600" dirty="0">
                          <a:solidFill>
                            <a:srgbClr val="002060"/>
                          </a:solidFill>
                          <a:latin typeface="Century Gothic" panose="020B0502020202020204" pitchFamily="34" charset="0"/>
                        </a:rPr>
                        <a:t>Are you seeing?</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541850885"/>
                  </a:ext>
                </a:extLst>
              </a:tr>
              <a:tr h="418495">
                <a:tc>
                  <a:txBody>
                    <a:bodyPr/>
                    <a:lstStyle/>
                    <a:p>
                      <a:pPr algn="ctr"/>
                      <a:r>
                        <a:rPr lang="en-GB" sz="1600" b="1" dirty="0">
                          <a:solidFill>
                            <a:srgbClr val="002060"/>
                          </a:solidFill>
                          <a:latin typeface="Century Gothic" panose="020B0502020202020204" pitchFamily="34" charset="0"/>
                        </a:rPr>
                        <a:t>2</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en-GB" sz="1600" dirty="0">
                          <a:solidFill>
                            <a:srgbClr val="002060"/>
                          </a:solidFill>
                          <a:latin typeface="Century Gothic" panose="020B0502020202020204" pitchFamily="34" charset="0"/>
                        </a:rPr>
                        <a:t>………..</a:t>
                      </a:r>
                    </a:p>
                    <a:p>
                      <a:r>
                        <a:rPr lang="en-GB" sz="1600" dirty="0">
                          <a:solidFill>
                            <a:srgbClr val="002060"/>
                          </a:solidFill>
                          <a:latin typeface="Century Gothic" panose="020B0502020202020204" pitchFamily="34" charset="0"/>
                        </a:rPr>
                        <a:t>……….</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813862647"/>
                  </a:ext>
                </a:extLst>
              </a:tr>
            </a:tbl>
          </a:graphicData>
        </a:graphic>
      </p:graphicFrame>
      <p:graphicFrame>
        <p:nvGraphicFramePr>
          <p:cNvPr id="28" name="Table 16">
            <a:extLst>
              <a:ext uri="{FF2B5EF4-FFF2-40B4-BE49-F238E27FC236}">
                <a16:creationId xmlns:a16="http://schemas.microsoft.com/office/drawing/2014/main" id="{0C059B28-9A94-4F0B-BBA7-CE43F26FE4F5}"/>
              </a:ext>
            </a:extLst>
          </p:cNvPr>
          <p:cNvGraphicFramePr>
            <a:graphicFrameLocks noGrp="1"/>
          </p:cNvGraphicFramePr>
          <p:nvPr>
            <p:extLst>
              <p:ext uri="{D42A27DB-BD31-4B8C-83A1-F6EECF244321}">
                <p14:modId xmlns:p14="http://schemas.microsoft.com/office/powerpoint/2010/main" val="2071678064"/>
              </p:ext>
            </p:extLst>
          </p:nvPr>
        </p:nvGraphicFramePr>
        <p:xfrm>
          <a:off x="6095999" y="2443667"/>
          <a:ext cx="5698436" cy="2022316"/>
        </p:xfrm>
        <a:graphic>
          <a:graphicData uri="http://schemas.openxmlformats.org/drawingml/2006/table">
            <a:tbl>
              <a:tblPr firstRow="1" bandRow="1">
                <a:tableStyleId>{5940675A-B579-460E-94D1-54222C63F5DA}</a:tableStyleId>
              </a:tblPr>
              <a:tblGrid>
                <a:gridCol w="2849218">
                  <a:extLst>
                    <a:ext uri="{9D8B030D-6E8A-4147-A177-3AD203B41FA5}">
                      <a16:colId xmlns:a16="http://schemas.microsoft.com/office/drawing/2014/main" val="1207894091"/>
                    </a:ext>
                  </a:extLst>
                </a:gridCol>
                <a:gridCol w="2849218">
                  <a:extLst>
                    <a:ext uri="{9D8B030D-6E8A-4147-A177-3AD203B41FA5}">
                      <a16:colId xmlns:a16="http://schemas.microsoft.com/office/drawing/2014/main" val="2551986672"/>
                    </a:ext>
                  </a:extLst>
                </a:gridCol>
              </a:tblGrid>
              <a:tr h="2022316">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974123536"/>
                  </a:ext>
                </a:extLst>
              </a:tr>
            </a:tbl>
          </a:graphicData>
        </a:graphic>
      </p:graphicFrame>
      <p:pic>
        <p:nvPicPr>
          <p:cNvPr id="29" name="Picture 28" descr="Icon&#10;&#10;Description automatically generated">
            <a:extLst>
              <a:ext uri="{FF2B5EF4-FFF2-40B4-BE49-F238E27FC236}">
                <a16:creationId xmlns:a16="http://schemas.microsoft.com/office/drawing/2014/main" id="{C11EBBD1-9FD3-4762-A883-FD007A1B452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739460" y="3208786"/>
            <a:ext cx="929887" cy="929887"/>
          </a:xfrm>
          <a:prstGeom prst="rect">
            <a:avLst/>
          </a:prstGeom>
        </p:spPr>
      </p:pic>
      <p:pic>
        <p:nvPicPr>
          <p:cNvPr id="30" name="Picture 29" descr="A picture containing text&#10;&#10;Description automatically generated">
            <a:extLst>
              <a:ext uri="{FF2B5EF4-FFF2-40B4-BE49-F238E27FC236}">
                <a16:creationId xmlns:a16="http://schemas.microsoft.com/office/drawing/2014/main" id="{B2FAAC5C-C581-4EF0-AEC6-5E4374EEF20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248944" y="3201410"/>
            <a:ext cx="1490516" cy="1104911"/>
          </a:xfrm>
          <a:prstGeom prst="rect">
            <a:avLst/>
          </a:prstGeom>
        </p:spPr>
      </p:pic>
      <p:pic>
        <p:nvPicPr>
          <p:cNvPr id="31" name="Picture 30" descr="A picture containing icon&#10;&#10;Description automatically generated">
            <a:extLst>
              <a:ext uri="{FF2B5EF4-FFF2-40B4-BE49-F238E27FC236}">
                <a16:creationId xmlns:a16="http://schemas.microsoft.com/office/drawing/2014/main" id="{B2A41366-6F5D-496E-95DE-32B31D82BFF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945217" y="3175373"/>
            <a:ext cx="1720593" cy="1242085"/>
          </a:xfrm>
          <a:prstGeom prst="rect">
            <a:avLst/>
          </a:prstGeom>
        </p:spPr>
      </p:pic>
      <p:pic>
        <p:nvPicPr>
          <p:cNvPr id="32" name="Picture 31" descr="Icon&#10;&#10;Description automatically generated">
            <a:extLst>
              <a:ext uri="{FF2B5EF4-FFF2-40B4-BE49-F238E27FC236}">
                <a16:creationId xmlns:a16="http://schemas.microsoft.com/office/drawing/2014/main" id="{DA61A0A0-A248-422A-9375-E89AF46F337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605203" y="3175373"/>
            <a:ext cx="929887" cy="929887"/>
          </a:xfrm>
          <a:prstGeom prst="rect">
            <a:avLst/>
          </a:prstGeom>
        </p:spPr>
      </p:pic>
      <p:sp>
        <p:nvSpPr>
          <p:cNvPr id="33" name="Oval 32">
            <a:extLst>
              <a:ext uri="{FF2B5EF4-FFF2-40B4-BE49-F238E27FC236}">
                <a16:creationId xmlns:a16="http://schemas.microsoft.com/office/drawing/2014/main" id="{305D9FD5-4D3A-4B99-8889-7949F5915523}"/>
              </a:ext>
            </a:extLst>
          </p:cNvPr>
          <p:cNvSpPr/>
          <p:nvPr/>
        </p:nvSpPr>
        <p:spPr>
          <a:xfrm>
            <a:off x="7398822" y="4642470"/>
            <a:ext cx="420168" cy="392403"/>
          </a:xfrm>
          <a:prstGeom prst="ellipse">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I</a:t>
            </a:r>
          </a:p>
        </p:txBody>
      </p:sp>
      <p:sp>
        <p:nvSpPr>
          <p:cNvPr id="34" name="Oval 33">
            <a:extLst>
              <a:ext uri="{FF2B5EF4-FFF2-40B4-BE49-F238E27FC236}">
                <a16:creationId xmlns:a16="http://schemas.microsoft.com/office/drawing/2014/main" id="{EE5F27A0-2F5C-4CC7-9CF9-455E73A4F4CC}"/>
              </a:ext>
            </a:extLst>
          </p:cNvPr>
          <p:cNvSpPr/>
          <p:nvPr/>
        </p:nvSpPr>
        <p:spPr>
          <a:xfrm>
            <a:off x="9800908" y="4674423"/>
            <a:ext cx="420168" cy="392403"/>
          </a:xfrm>
          <a:prstGeom prst="ellipse">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A</a:t>
            </a:r>
          </a:p>
        </p:txBody>
      </p:sp>
      <p:sp>
        <p:nvSpPr>
          <p:cNvPr id="35" name="Oval 34">
            <a:extLst>
              <a:ext uri="{FF2B5EF4-FFF2-40B4-BE49-F238E27FC236}">
                <a16:creationId xmlns:a16="http://schemas.microsoft.com/office/drawing/2014/main" id="{422C0E91-F06F-4908-A220-C1E553146F1A}"/>
              </a:ext>
            </a:extLst>
          </p:cNvPr>
          <p:cNvSpPr/>
          <p:nvPr/>
        </p:nvSpPr>
        <p:spPr>
          <a:xfrm>
            <a:off x="7100240" y="4473359"/>
            <a:ext cx="1017331" cy="75774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7" name="Graphic 36" descr="Scribble with solid fill">
            <a:extLst>
              <a:ext uri="{FF2B5EF4-FFF2-40B4-BE49-F238E27FC236}">
                <a16:creationId xmlns:a16="http://schemas.microsoft.com/office/drawing/2014/main" id="{B56082E3-2600-4EA0-9A0D-0A9799B045A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7361790" y="1169697"/>
            <a:ext cx="914400" cy="914400"/>
          </a:xfrm>
          <a:prstGeom prst="rect">
            <a:avLst/>
          </a:prstGeom>
        </p:spPr>
      </p:pic>
      <p:sp>
        <p:nvSpPr>
          <p:cNvPr id="38" name="TextBox 37">
            <a:extLst>
              <a:ext uri="{FF2B5EF4-FFF2-40B4-BE49-F238E27FC236}">
                <a16:creationId xmlns:a16="http://schemas.microsoft.com/office/drawing/2014/main" id="{410AA932-5FE9-4331-BF1A-8E398ABD1FA1}"/>
              </a:ext>
            </a:extLst>
          </p:cNvPr>
          <p:cNvSpPr txBox="1"/>
          <p:nvPr/>
        </p:nvSpPr>
        <p:spPr>
          <a:xfrm>
            <a:off x="8117571" y="1247031"/>
            <a:ext cx="293973"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I</a:t>
            </a:r>
          </a:p>
        </p:txBody>
      </p:sp>
    </p:spTree>
    <p:extLst>
      <p:ext uri="{BB962C8B-B14F-4D97-AF65-F5344CB8AC3E}">
        <p14:creationId xmlns:p14="http://schemas.microsoft.com/office/powerpoint/2010/main" val="197057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 presetClass="entr" presetSubtype="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childTnLst>
                                </p:cTn>
                              </p:par>
                              <p:par>
                                <p:cTn id="10" presetID="1" presetClass="entr" presetSubtype="0" fill="hold" nodeType="withEffect">
                                  <p:stCondLst>
                                    <p:cond delay="0"/>
                                  </p:stCondLst>
                                  <p:childTnLst>
                                    <p:set>
                                      <p:cBhvr>
                                        <p:cTn id="11" dur="1" fill="hold">
                                          <p:stCondLst>
                                            <p:cond delay="0"/>
                                          </p:stCondLst>
                                        </p:cTn>
                                        <p:tgtEl>
                                          <p:spTgt spid="22"/>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20"/>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7"/>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35"/>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37"/>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5" grpId="0" animBg="1"/>
      <p:bldP spid="3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phic 10" descr="Teacher">
            <a:extLst>
              <a:ext uri="{FF2B5EF4-FFF2-40B4-BE49-F238E27FC236}">
                <a16:creationId xmlns:a16="http://schemas.microsoft.com/office/drawing/2014/main" id="{5F63FC24-0DD3-4DDC-9D2C-E7B8C548C96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891497" y="998"/>
            <a:ext cx="914400" cy="914400"/>
          </a:xfrm>
          <a:prstGeom prst="rect">
            <a:avLst/>
          </a:prstGeom>
        </p:spPr>
      </p:pic>
      <p:sp>
        <p:nvSpPr>
          <p:cNvPr id="2" name="Title 1">
            <a:extLst>
              <a:ext uri="{FF2B5EF4-FFF2-40B4-BE49-F238E27FC236}">
                <a16:creationId xmlns:a16="http://schemas.microsoft.com/office/drawing/2014/main" id="{4E16D679-A7EC-488D-ADF1-ADA7C7BB37BC}"/>
              </a:ext>
            </a:extLst>
          </p:cNvPr>
          <p:cNvSpPr>
            <a:spLocks noGrp="1"/>
          </p:cNvSpPr>
          <p:nvPr>
            <p:ph type="title"/>
          </p:nvPr>
        </p:nvSpPr>
        <p:spPr>
          <a:xfrm>
            <a:off x="663962" y="157878"/>
            <a:ext cx="10515600" cy="459765"/>
          </a:xfrm>
        </p:spPr>
        <p:txBody>
          <a:bodyPr>
            <a:normAutofit fontScale="90000"/>
          </a:bodyPr>
          <a:lstStyle/>
          <a:p>
            <a:r>
              <a:rPr lang="es-AR" sz="3200" b="1" dirty="0">
                <a:solidFill>
                  <a:srgbClr val="002060"/>
                </a:solidFill>
                <a:latin typeface="Century Gothic" panose="020B0502020202020204" pitchFamily="34" charset="0"/>
                <a:cs typeface="Arial"/>
                <a:sym typeface="Arial"/>
              </a:rPr>
              <a:t>Follow up 4</a:t>
            </a:r>
            <a:endParaRPr lang="en-GB" sz="3200" dirty="0"/>
          </a:p>
        </p:txBody>
      </p:sp>
      <p:grpSp>
        <p:nvGrpSpPr>
          <p:cNvPr id="17" name="Group 16">
            <a:extLst>
              <a:ext uri="{FF2B5EF4-FFF2-40B4-BE49-F238E27FC236}">
                <a16:creationId xmlns:a16="http://schemas.microsoft.com/office/drawing/2014/main" id="{B4F32C34-1217-45DE-9804-26D735799CDA}"/>
              </a:ext>
            </a:extLst>
          </p:cNvPr>
          <p:cNvGrpSpPr/>
          <p:nvPr/>
        </p:nvGrpSpPr>
        <p:grpSpPr>
          <a:xfrm>
            <a:off x="10721009" y="25405"/>
            <a:ext cx="1583382" cy="1001482"/>
            <a:chOff x="10717846" y="65350"/>
            <a:chExt cx="1585097" cy="1419041"/>
          </a:xfrm>
        </p:grpSpPr>
        <p:sp>
          <p:nvSpPr>
            <p:cNvPr id="12" name="Title 2">
              <a:extLst>
                <a:ext uri="{FF2B5EF4-FFF2-40B4-BE49-F238E27FC236}">
                  <a16:creationId xmlns:a16="http://schemas.microsoft.com/office/drawing/2014/main" id="{EADAB38A-6BFC-437B-A4D2-C13463AD3429}"/>
                </a:ext>
              </a:extLst>
            </p:cNvPr>
            <p:cNvSpPr txBox="1">
              <a:spLocks/>
            </p:cNvSpPr>
            <p:nvPr/>
          </p:nvSpPr>
          <p:spPr>
            <a:xfrm>
              <a:off x="10717846" y="1024626"/>
              <a:ext cx="1442000" cy="459765"/>
            </a:xfrm>
            <a:prstGeom prst="rect">
              <a:avLst/>
            </a:prstGeom>
            <a:solidFill>
              <a:srgbClr val="FFD10D"/>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44546A">
                      <a:lumMod val="10000"/>
                    </a:srgbClr>
                  </a:solidFill>
                  <a:effectLst/>
                  <a:uLnTx/>
                  <a:uFillTx/>
                  <a:latin typeface="Century Gothic" panose="020B0502020202020204" pitchFamily="34" charset="0"/>
                  <a:cs typeface="Calibri"/>
                  <a:sym typeface="Calibri"/>
                </a:rPr>
                <a:t>sprechen</a:t>
              </a:r>
              <a:endParaRPr kumimoji="0" lang="en-GB" sz="2000" b="1" i="0" u="none" strike="noStrike" kern="0" cap="none" spc="0" normalizeH="0" baseline="0" noProof="0" dirty="0">
                <a:ln>
                  <a:noFill/>
                </a:ln>
                <a:solidFill>
                  <a:srgbClr val="44546A">
                    <a:lumMod val="10000"/>
                  </a:srgbClr>
                </a:solidFill>
                <a:effectLst/>
                <a:uLnTx/>
                <a:uFillTx/>
                <a:latin typeface="Century Gothic" panose="020B0502020202020204" pitchFamily="34" charset="0"/>
                <a:cs typeface="Calibri"/>
                <a:sym typeface="Calibri"/>
              </a:endParaRPr>
            </a:p>
          </p:txBody>
        </p:sp>
        <p:pic>
          <p:nvPicPr>
            <p:cNvPr id="13" name="Picture 12" descr="Icon&#10;&#10;Description automatically generated">
              <a:extLst>
                <a:ext uri="{FF2B5EF4-FFF2-40B4-BE49-F238E27FC236}">
                  <a16:creationId xmlns:a16="http://schemas.microsoft.com/office/drawing/2014/main" id="{A22B7C4E-AD73-42BA-9719-8F782430CEC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22976" y="65350"/>
              <a:ext cx="1279967" cy="1066891"/>
            </a:xfrm>
            <a:prstGeom prst="rect">
              <a:avLst/>
            </a:prstGeom>
          </p:spPr>
        </p:pic>
      </p:grpSp>
      <p:sp>
        <p:nvSpPr>
          <p:cNvPr id="8" name="Google Shape;167;p2">
            <a:extLst>
              <a:ext uri="{FF2B5EF4-FFF2-40B4-BE49-F238E27FC236}">
                <a16:creationId xmlns:a16="http://schemas.microsoft.com/office/drawing/2014/main" id="{5CAD7E7C-DB78-477E-8989-DDA1A58BAAA9}"/>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9" name="Speech Bubble: Rectangle with Corners Rounded 8">
            <a:extLst>
              <a:ext uri="{FF2B5EF4-FFF2-40B4-BE49-F238E27FC236}">
                <a16:creationId xmlns:a16="http://schemas.microsoft.com/office/drawing/2014/main" id="{5246F74E-62AD-4CE6-A368-1B32C13DCEDC}"/>
              </a:ext>
            </a:extLst>
          </p:cNvPr>
          <p:cNvSpPr/>
          <p:nvPr/>
        </p:nvSpPr>
        <p:spPr>
          <a:xfrm>
            <a:off x="3825318" y="125871"/>
            <a:ext cx="6686176" cy="459764"/>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0" name="CustomShape 7">
            <a:extLst>
              <a:ext uri="{FF2B5EF4-FFF2-40B4-BE49-F238E27FC236}">
                <a16:creationId xmlns:a16="http://schemas.microsoft.com/office/drawing/2014/main" id="{1C7819D0-4986-418E-AC87-8EB5B100A251}"/>
              </a:ext>
            </a:extLst>
          </p:cNvPr>
          <p:cNvSpPr/>
          <p:nvPr/>
        </p:nvSpPr>
        <p:spPr>
          <a:xfrm>
            <a:off x="3796792" y="139470"/>
            <a:ext cx="6924217" cy="366726"/>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002060"/>
                </a:solidFill>
                <a:effectLst/>
                <a:uLnTx/>
                <a:uFillTx/>
                <a:latin typeface="Century Gothic"/>
                <a:ea typeface="+mn-ea"/>
                <a:cs typeface="+mn-cs"/>
              </a:rPr>
              <a:t>Rede </a:t>
            </a:r>
            <a:r>
              <a:rPr kumimoji="0" lang="en-GB" sz="2400" b="1" i="0" u="none" strike="noStrike" kern="1200" cap="none" spc="-1" normalizeH="0" baseline="0" noProof="0" dirty="0" err="1">
                <a:ln>
                  <a:noFill/>
                </a:ln>
                <a:solidFill>
                  <a:srgbClr val="002060"/>
                </a:solidFill>
                <a:effectLst/>
                <a:uLnTx/>
                <a:uFillTx/>
                <a:latin typeface="Century Gothic"/>
                <a:ea typeface="+mn-ea"/>
                <a:cs typeface="+mn-cs"/>
              </a:rPr>
              <a:t>mit</a:t>
            </a:r>
            <a:r>
              <a:rPr kumimoji="0" lang="en-GB" sz="2400" b="1" i="0" u="none" strike="noStrike" kern="1200" cap="none" spc="-1" normalizeH="0" baseline="0" noProof="0" dirty="0">
                <a:ln>
                  <a:noFill/>
                </a:ln>
                <a:solidFill>
                  <a:srgbClr val="002060"/>
                </a:solidFill>
                <a:effectLst/>
                <a:uLnTx/>
                <a:uFillTx/>
                <a:latin typeface="Century Gothic"/>
                <a:ea typeface="+mn-ea"/>
                <a:cs typeface="+mn-cs"/>
              </a:rPr>
              <a:t> </a:t>
            </a:r>
            <a:r>
              <a:rPr kumimoji="0" lang="en-GB" sz="2400" b="1" i="0" u="none" strike="noStrike" kern="1200" cap="none" spc="-1" normalizeH="0" baseline="0" noProof="0" dirty="0" err="1">
                <a:ln>
                  <a:noFill/>
                </a:ln>
                <a:solidFill>
                  <a:srgbClr val="002060"/>
                </a:solidFill>
                <a:effectLst/>
                <a:uLnTx/>
                <a:uFillTx/>
                <a:latin typeface="Century Gothic"/>
                <a:ea typeface="+mn-ea"/>
                <a:cs typeface="+mn-cs"/>
              </a:rPr>
              <a:t>deinem</a:t>
            </a:r>
            <a:r>
              <a:rPr kumimoji="0" lang="en-GB" sz="2400" b="1" i="0" u="none" strike="noStrike" kern="1200" cap="none" spc="-1" normalizeH="0" baseline="0" noProof="0" dirty="0">
                <a:ln>
                  <a:noFill/>
                </a:ln>
                <a:solidFill>
                  <a:srgbClr val="002060"/>
                </a:solidFill>
                <a:effectLst/>
                <a:uLnTx/>
                <a:uFillTx/>
                <a:latin typeface="Century Gothic"/>
                <a:ea typeface="+mn-ea"/>
                <a:cs typeface="+mn-cs"/>
              </a:rPr>
              <a:t> Partner/</a:t>
            </a:r>
            <a:r>
              <a:rPr kumimoji="0" lang="en-GB" sz="2400" b="1" i="0" u="none" strike="noStrike" kern="1200" cap="none" spc="-1" normalizeH="0" baseline="0" noProof="0" dirty="0" err="1">
                <a:ln>
                  <a:noFill/>
                </a:ln>
                <a:solidFill>
                  <a:srgbClr val="002060"/>
                </a:solidFill>
                <a:effectLst/>
                <a:uLnTx/>
                <a:uFillTx/>
                <a:latin typeface="Century Gothic"/>
                <a:ea typeface="+mn-ea"/>
                <a:cs typeface="+mn-cs"/>
              </a:rPr>
              <a:t>deiner</a:t>
            </a:r>
            <a:r>
              <a:rPr kumimoji="0" lang="en-GB" sz="2400" b="1" i="0" u="none" strike="noStrike" kern="1200" cap="none" spc="-1" normalizeH="0" baseline="0" noProof="0" dirty="0">
                <a:ln>
                  <a:noFill/>
                </a:ln>
                <a:solidFill>
                  <a:srgbClr val="002060"/>
                </a:solidFill>
                <a:effectLst/>
                <a:uLnTx/>
                <a:uFillTx/>
                <a:latin typeface="Century Gothic"/>
                <a:ea typeface="+mn-ea"/>
                <a:cs typeface="+mn-cs"/>
              </a:rPr>
              <a:t> </a:t>
            </a:r>
            <a:r>
              <a:rPr kumimoji="0" lang="en-GB" sz="2400" b="1" i="0" u="none" strike="noStrike" kern="1200" cap="none" spc="-1" normalizeH="0" baseline="0" noProof="0" dirty="0" err="1">
                <a:ln>
                  <a:noFill/>
                </a:ln>
                <a:solidFill>
                  <a:srgbClr val="002060"/>
                </a:solidFill>
                <a:effectLst/>
                <a:uLnTx/>
                <a:uFillTx/>
                <a:latin typeface="Century Gothic"/>
                <a:ea typeface="+mn-ea"/>
                <a:cs typeface="+mn-cs"/>
              </a:rPr>
              <a:t>Partnerin</a:t>
            </a:r>
            <a:r>
              <a:rPr kumimoji="0" lang="en-GB" sz="2400" b="1" i="0" u="none" strike="noStrike" kern="1200" cap="none" spc="-1" normalizeH="0" baseline="0" noProof="0" dirty="0">
                <a:ln>
                  <a:noFill/>
                </a:ln>
                <a:solidFill>
                  <a:srgbClr val="002060"/>
                </a:solidFill>
                <a:effectLst/>
                <a:uLnTx/>
                <a:uFillTx/>
                <a:latin typeface="Century Gothic"/>
                <a:ea typeface="+mn-ea"/>
                <a:cs typeface="+mn-cs"/>
              </a:rPr>
              <a:t>.</a:t>
            </a:r>
            <a:endParaRPr kumimoji="0" lang="en-GB" sz="2400" b="1" i="0" u="none" strike="noStrike" kern="1200" cap="none" spc="-1" normalizeH="0" baseline="0" noProof="0" dirty="0">
              <a:ln>
                <a:noFill/>
              </a:ln>
              <a:solidFill>
                <a:prstClr val="black"/>
              </a:solidFill>
              <a:effectLst/>
              <a:uLnTx/>
              <a:uFillTx/>
              <a:latin typeface="Arial"/>
              <a:ea typeface="+mn-ea"/>
              <a:cs typeface="+mn-cs"/>
            </a:endParaRPr>
          </a:p>
        </p:txBody>
      </p:sp>
      <p:graphicFrame>
        <p:nvGraphicFramePr>
          <p:cNvPr id="4" name="Table 16">
            <a:extLst>
              <a:ext uri="{FF2B5EF4-FFF2-40B4-BE49-F238E27FC236}">
                <a16:creationId xmlns:a16="http://schemas.microsoft.com/office/drawing/2014/main" id="{FC995FA6-B8C1-4D2D-9DE0-2C4802FB1B2C}"/>
              </a:ext>
            </a:extLst>
          </p:cNvPr>
          <p:cNvGraphicFramePr>
            <a:graphicFrameLocks noGrp="1"/>
          </p:cNvGraphicFramePr>
          <p:nvPr>
            <p:extLst>
              <p:ext uri="{D42A27DB-BD31-4B8C-83A1-F6EECF244321}">
                <p14:modId xmlns:p14="http://schemas.microsoft.com/office/powerpoint/2010/main" val="440901526"/>
              </p:ext>
            </p:extLst>
          </p:nvPr>
        </p:nvGraphicFramePr>
        <p:xfrm>
          <a:off x="123171" y="1072278"/>
          <a:ext cx="3547166" cy="1281412"/>
        </p:xfrm>
        <a:graphic>
          <a:graphicData uri="http://schemas.openxmlformats.org/drawingml/2006/table">
            <a:tbl>
              <a:tblPr firstRow="1" bandRow="1">
                <a:tableStyleId>{5940675A-B579-460E-94D1-54222C63F5DA}</a:tableStyleId>
              </a:tblPr>
              <a:tblGrid>
                <a:gridCol w="1773583">
                  <a:extLst>
                    <a:ext uri="{9D8B030D-6E8A-4147-A177-3AD203B41FA5}">
                      <a16:colId xmlns:a16="http://schemas.microsoft.com/office/drawing/2014/main" val="1207894091"/>
                    </a:ext>
                  </a:extLst>
                </a:gridCol>
                <a:gridCol w="1773583">
                  <a:extLst>
                    <a:ext uri="{9D8B030D-6E8A-4147-A177-3AD203B41FA5}">
                      <a16:colId xmlns:a16="http://schemas.microsoft.com/office/drawing/2014/main" val="2551986672"/>
                    </a:ext>
                  </a:extLst>
                </a:gridCol>
              </a:tblGrid>
              <a:tr h="1281412">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974123536"/>
                  </a:ext>
                </a:extLst>
              </a:tr>
            </a:tbl>
          </a:graphicData>
        </a:graphic>
      </p:graphicFrame>
      <p:graphicFrame>
        <p:nvGraphicFramePr>
          <p:cNvPr id="39" name="Table 16">
            <a:extLst>
              <a:ext uri="{FF2B5EF4-FFF2-40B4-BE49-F238E27FC236}">
                <a16:creationId xmlns:a16="http://schemas.microsoft.com/office/drawing/2014/main" id="{FAAA1041-8BAD-4391-8BEB-9320DF5643AA}"/>
              </a:ext>
            </a:extLst>
          </p:cNvPr>
          <p:cNvGraphicFramePr>
            <a:graphicFrameLocks noGrp="1"/>
          </p:cNvGraphicFramePr>
          <p:nvPr>
            <p:extLst>
              <p:ext uri="{D42A27DB-BD31-4B8C-83A1-F6EECF244321}">
                <p14:modId xmlns:p14="http://schemas.microsoft.com/office/powerpoint/2010/main" val="3840308320"/>
              </p:ext>
            </p:extLst>
          </p:nvPr>
        </p:nvGraphicFramePr>
        <p:xfrm>
          <a:off x="4294991" y="1066198"/>
          <a:ext cx="3547166" cy="1281412"/>
        </p:xfrm>
        <a:graphic>
          <a:graphicData uri="http://schemas.openxmlformats.org/drawingml/2006/table">
            <a:tbl>
              <a:tblPr firstRow="1" bandRow="1">
                <a:tableStyleId>{5940675A-B579-460E-94D1-54222C63F5DA}</a:tableStyleId>
              </a:tblPr>
              <a:tblGrid>
                <a:gridCol w="1773583">
                  <a:extLst>
                    <a:ext uri="{9D8B030D-6E8A-4147-A177-3AD203B41FA5}">
                      <a16:colId xmlns:a16="http://schemas.microsoft.com/office/drawing/2014/main" val="1207894091"/>
                    </a:ext>
                  </a:extLst>
                </a:gridCol>
                <a:gridCol w="1773583">
                  <a:extLst>
                    <a:ext uri="{9D8B030D-6E8A-4147-A177-3AD203B41FA5}">
                      <a16:colId xmlns:a16="http://schemas.microsoft.com/office/drawing/2014/main" val="2551986672"/>
                    </a:ext>
                  </a:extLst>
                </a:gridCol>
              </a:tblGrid>
              <a:tr h="1281412">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974123536"/>
                  </a:ext>
                </a:extLst>
              </a:tr>
            </a:tbl>
          </a:graphicData>
        </a:graphic>
      </p:graphicFrame>
      <p:graphicFrame>
        <p:nvGraphicFramePr>
          <p:cNvPr id="40" name="Table 16">
            <a:extLst>
              <a:ext uri="{FF2B5EF4-FFF2-40B4-BE49-F238E27FC236}">
                <a16:creationId xmlns:a16="http://schemas.microsoft.com/office/drawing/2014/main" id="{04955E46-26E6-4346-A6A8-F3CBB2AE587A}"/>
              </a:ext>
            </a:extLst>
          </p:cNvPr>
          <p:cNvGraphicFramePr>
            <a:graphicFrameLocks noGrp="1"/>
          </p:cNvGraphicFramePr>
          <p:nvPr>
            <p:extLst>
              <p:ext uri="{D42A27DB-BD31-4B8C-83A1-F6EECF244321}">
                <p14:modId xmlns:p14="http://schemas.microsoft.com/office/powerpoint/2010/main" val="1933945293"/>
              </p:ext>
            </p:extLst>
          </p:nvPr>
        </p:nvGraphicFramePr>
        <p:xfrm>
          <a:off x="8466811" y="1063186"/>
          <a:ext cx="3547166" cy="1308953"/>
        </p:xfrm>
        <a:graphic>
          <a:graphicData uri="http://schemas.openxmlformats.org/drawingml/2006/table">
            <a:tbl>
              <a:tblPr firstRow="1" bandRow="1">
                <a:tableStyleId>{5940675A-B579-460E-94D1-54222C63F5DA}</a:tableStyleId>
              </a:tblPr>
              <a:tblGrid>
                <a:gridCol w="1773583">
                  <a:extLst>
                    <a:ext uri="{9D8B030D-6E8A-4147-A177-3AD203B41FA5}">
                      <a16:colId xmlns:a16="http://schemas.microsoft.com/office/drawing/2014/main" val="1207894091"/>
                    </a:ext>
                  </a:extLst>
                </a:gridCol>
                <a:gridCol w="1773583">
                  <a:extLst>
                    <a:ext uri="{9D8B030D-6E8A-4147-A177-3AD203B41FA5}">
                      <a16:colId xmlns:a16="http://schemas.microsoft.com/office/drawing/2014/main" val="2551986672"/>
                    </a:ext>
                  </a:extLst>
                </a:gridCol>
              </a:tblGrid>
              <a:tr h="1308953">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974123536"/>
                  </a:ext>
                </a:extLst>
              </a:tr>
            </a:tbl>
          </a:graphicData>
        </a:graphic>
      </p:graphicFrame>
      <p:graphicFrame>
        <p:nvGraphicFramePr>
          <p:cNvPr id="41" name="Table 16">
            <a:extLst>
              <a:ext uri="{FF2B5EF4-FFF2-40B4-BE49-F238E27FC236}">
                <a16:creationId xmlns:a16="http://schemas.microsoft.com/office/drawing/2014/main" id="{5EB2E6B5-CEA8-4E61-A8E3-02AEF13A21FD}"/>
              </a:ext>
            </a:extLst>
          </p:cNvPr>
          <p:cNvGraphicFramePr>
            <a:graphicFrameLocks noGrp="1"/>
          </p:cNvGraphicFramePr>
          <p:nvPr>
            <p:extLst>
              <p:ext uri="{D42A27DB-BD31-4B8C-83A1-F6EECF244321}">
                <p14:modId xmlns:p14="http://schemas.microsoft.com/office/powerpoint/2010/main" val="880327033"/>
              </p:ext>
            </p:extLst>
          </p:nvPr>
        </p:nvGraphicFramePr>
        <p:xfrm>
          <a:off x="123171" y="3040226"/>
          <a:ext cx="3547166" cy="1281412"/>
        </p:xfrm>
        <a:graphic>
          <a:graphicData uri="http://schemas.openxmlformats.org/drawingml/2006/table">
            <a:tbl>
              <a:tblPr firstRow="1" bandRow="1">
                <a:tableStyleId>{5940675A-B579-460E-94D1-54222C63F5DA}</a:tableStyleId>
              </a:tblPr>
              <a:tblGrid>
                <a:gridCol w="1773583">
                  <a:extLst>
                    <a:ext uri="{9D8B030D-6E8A-4147-A177-3AD203B41FA5}">
                      <a16:colId xmlns:a16="http://schemas.microsoft.com/office/drawing/2014/main" val="1207894091"/>
                    </a:ext>
                  </a:extLst>
                </a:gridCol>
                <a:gridCol w="1773583">
                  <a:extLst>
                    <a:ext uri="{9D8B030D-6E8A-4147-A177-3AD203B41FA5}">
                      <a16:colId xmlns:a16="http://schemas.microsoft.com/office/drawing/2014/main" val="2551986672"/>
                    </a:ext>
                  </a:extLst>
                </a:gridCol>
              </a:tblGrid>
              <a:tr h="1281412">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974123536"/>
                  </a:ext>
                </a:extLst>
              </a:tr>
            </a:tbl>
          </a:graphicData>
        </a:graphic>
      </p:graphicFrame>
      <p:graphicFrame>
        <p:nvGraphicFramePr>
          <p:cNvPr id="42" name="Table 16">
            <a:extLst>
              <a:ext uri="{FF2B5EF4-FFF2-40B4-BE49-F238E27FC236}">
                <a16:creationId xmlns:a16="http://schemas.microsoft.com/office/drawing/2014/main" id="{D624EA42-805A-4BF3-9911-6C99322F9F22}"/>
              </a:ext>
            </a:extLst>
          </p:cNvPr>
          <p:cNvGraphicFramePr>
            <a:graphicFrameLocks noGrp="1"/>
          </p:cNvGraphicFramePr>
          <p:nvPr>
            <p:extLst>
              <p:ext uri="{D42A27DB-BD31-4B8C-83A1-F6EECF244321}">
                <p14:modId xmlns:p14="http://schemas.microsoft.com/office/powerpoint/2010/main" val="630411592"/>
              </p:ext>
            </p:extLst>
          </p:nvPr>
        </p:nvGraphicFramePr>
        <p:xfrm>
          <a:off x="4294991" y="3034146"/>
          <a:ext cx="3547166" cy="1281412"/>
        </p:xfrm>
        <a:graphic>
          <a:graphicData uri="http://schemas.openxmlformats.org/drawingml/2006/table">
            <a:tbl>
              <a:tblPr firstRow="1" bandRow="1">
                <a:tableStyleId>{5940675A-B579-460E-94D1-54222C63F5DA}</a:tableStyleId>
              </a:tblPr>
              <a:tblGrid>
                <a:gridCol w="1773583">
                  <a:extLst>
                    <a:ext uri="{9D8B030D-6E8A-4147-A177-3AD203B41FA5}">
                      <a16:colId xmlns:a16="http://schemas.microsoft.com/office/drawing/2014/main" val="1207894091"/>
                    </a:ext>
                  </a:extLst>
                </a:gridCol>
                <a:gridCol w="1773583">
                  <a:extLst>
                    <a:ext uri="{9D8B030D-6E8A-4147-A177-3AD203B41FA5}">
                      <a16:colId xmlns:a16="http://schemas.microsoft.com/office/drawing/2014/main" val="2551986672"/>
                    </a:ext>
                  </a:extLst>
                </a:gridCol>
              </a:tblGrid>
              <a:tr h="1281412">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974123536"/>
                  </a:ext>
                </a:extLst>
              </a:tr>
            </a:tbl>
          </a:graphicData>
        </a:graphic>
      </p:graphicFrame>
      <p:graphicFrame>
        <p:nvGraphicFramePr>
          <p:cNvPr id="43" name="Table 16">
            <a:extLst>
              <a:ext uri="{FF2B5EF4-FFF2-40B4-BE49-F238E27FC236}">
                <a16:creationId xmlns:a16="http://schemas.microsoft.com/office/drawing/2014/main" id="{E6AA98FF-EEF7-44C5-8864-A5D6538596A5}"/>
              </a:ext>
            </a:extLst>
          </p:cNvPr>
          <p:cNvGraphicFramePr>
            <a:graphicFrameLocks noGrp="1"/>
          </p:cNvGraphicFramePr>
          <p:nvPr>
            <p:extLst>
              <p:ext uri="{D42A27DB-BD31-4B8C-83A1-F6EECF244321}">
                <p14:modId xmlns:p14="http://schemas.microsoft.com/office/powerpoint/2010/main" val="2252553758"/>
              </p:ext>
            </p:extLst>
          </p:nvPr>
        </p:nvGraphicFramePr>
        <p:xfrm>
          <a:off x="8466811" y="3031134"/>
          <a:ext cx="3547166" cy="1281412"/>
        </p:xfrm>
        <a:graphic>
          <a:graphicData uri="http://schemas.openxmlformats.org/drawingml/2006/table">
            <a:tbl>
              <a:tblPr firstRow="1" bandRow="1">
                <a:tableStyleId>{5940675A-B579-460E-94D1-54222C63F5DA}</a:tableStyleId>
              </a:tblPr>
              <a:tblGrid>
                <a:gridCol w="1773583">
                  <a:extLst>
                    <a:ext uri="{9D8B030D-6E8A-4147-A177-3AD203B41FA5}">
                      <a16:colId xmlns:a16="http://schemas.microsoft.com/office/drawing/2014/main" val="1207894091"/>
                    </a:ext>
                  </a:extLst>
                </a:gridCol>
                <a:gridCol w="1773583">
                  <a:extLst>
                    <a:ext uri="{9D8B030D-6E8A-4147-A177-3AD203B41FA5}">
                      <a16:colId xmlns:a16="http://schemas.microsoft.com/office/drawing/2014/main" val="2551986672"/>
                    </a:ext>
                  </a:extLst>
                </a:gridCol>
              </a:tblGrid>
              <a:tr h="1281412">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974123536"/>
                  </a:ext>
                </a:extLst>
              </a:tr>
            </a:tbl>
          </a:graphicData>
        </a:graphic>
      </p:graphicFrame>
      <p:graphicFrame>
        <p:nvGraphicFramePr>
          <p:cNvPr id="44" name="Table 16">
            <a:extLst>
              <a:ext uri="{FF2B5EF4-FFF2-40B4-BE49-F238E27FC236}">
                <a16:creationId xmlns:a16="http://schemas.microsoft.com/office/drawing/2014/main" id="{D7C30312-E762-4566-A1C8-07A9F2CA21F4}"/>
              </a:ext>
            </a:extLst>
          </p:cNvPr>
          <p:cNvGraphicFramePr>
            <a:graphicFrameLocks noGrp="1"/>
          </p:cNvGraphicFramePr>
          <p:nvPr>
            <p:extLst>
              <p:ext uri="{D42A27DB-BD31-4B8C-83A1-F6EECF244321}">
                <p14:modId xmlns:p14="http://schemas.microsoft.com/office/powerpoint/2010/main" val="2507812953"/>
              </p:ext>
            </p:extLst>
          </p:nvPr>
        </p:nvGraphicFramePr>
        <p:xfrm>
          <a:off x="123171" y="4999082"/>
          <a:ext cx="3547166" cy="1281412"/>
        </p:xfrm>
        <a:graphic>
          <a:graphicData uri="http://schemas.openxmlformats.org/drawingml/2006/table">
            <a:tbl>
              <a:tblPr firstRow="1" bandRow="1">
                <a:tableStyleId>{5940675A-B579-460E-94D1-54222C63F5DA}</a:tableStyleId>
              </a:tblPr>
              <a:tblGrid>
                <a:gridCol w="1773583">
                  <a:extLst>
                    <a:ext uri="{9D8B030D-6E8A-4147-A177-3AD203B41FA5}">
                      <a16:colId xmlns:a16="http://schemas.microsoft.com/office/drawing/2014/main" val="1207894091"/>
                    </a:ext>
                  </a:extLst>
                </a:gridCol>
                <a:gridCol w="1773583">
                  <a:extLst>
                    <a:ext uri="{9D8B030D-6E8A-4147-A177-3AD203B41FA5}">
                      <a16:colId xmlns:a16="http://schemas.microsoft.com/office/drawing/2014/main" val="2551986672"/>
                    </a:ext>
                  </a:extLst>
                </a:gridCol>
              </a:tblGrid>
              <a:tr h="1281412">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974123536"/>
                  </a:ext>
                </a:extLst>
              </a:tr>
            </a:tbl>
          </a:graphicData>
        </a:graphic>
      </p:graphicFrame>
      <p:graphicFrame>
        <p:nvGraphicFramePr>
          <p:cNvPr id="45" name="Table 16">
            <a:extLst>
              <a:ext uri="{FF2B5EF4-FFF2-40B4-BE49-F238E27FC236}">
                <a16:creationId xmlns:a16="http://schemas.microsoft.com/office/drawing/2014/main" id="{0E79877F-458C-4187-BD91-564A2447838D}"/>
              </a:ext>
            </a:extLst>
          </p:cNvPr>
          <p:cNvGraphicFramePr>
            <a:graphicFrameLocks noGrp="1"/>
          </p:cNvGraphicFramePr>
          <p:nvPr>
            <p:extLst>
              <p:ext uri="{D42A27DB-BD31-4B8C-83A1-F6EECF244321}">
                <p14:modId xmlns:p14="http://schemas.microsoft.com/office/powerpoint/2010/main" val="4172859213"/>
              </p:ext>
            </p:extLst>
          </p:nvPr>
        </p:nvGraphicFramePr>
        <p:xfrm>
          <a:off x="4294991" y="4993002"/>
          <a:ext cx="3547166" cy="1281412"/>
        </p:xfrm>
        <a:graphic>
          <a:graphicData uri="http://schemas.openxmlformats.org/drawingml/2006/table">
            <a:tbl>
              <a:tblPr firstRow="1" bandRow="1">
                <a:tableStyleId>{5940675A-B579-460E-94D1-54222C63F5DA}</a:tableStyleId>
              </a:tblPr>
              <a:tblGrid>
                <a:gridCol w="1773583">
                  <a:extLst>
                    <a:ext uri="{9D8B030D-6E8A-4147-A177-3AD203B41FA5}">
                      <a16:colId xmlns:a16="http://schemas.microsoft.com/office/drawing/2014/main" val="1207894091"/>
                    </a:ext>
                  </a:extLst>
                </a:gridCol>
                <a:gridCol w="1773583">
                  <a:extLst>
                    <a:ext uri="{9D8B030D-6E8A-4147-A177-3AD203B41FA5}">
                      <a16:colId xmlns:a16="http://schemas.microsoft.com/office/drawing/2014/main" val="2551986672"/>
                    </a:ext>
                  </a:extLst>
                </a:gridCol>
              </a:tblGrid>
              <a:tr h="1281412">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974123536"/>
                  </a:ext>
                </a:extLst>
              </a:tr>
            </a:tbl>
          </a:graphicData>
        </a:graphic>
      </p:graphicFrame>
      <p:graphicFrame>
        <p:nvGraphicFramePr>
          <p:cNvPr id="46" name="Table 16">
            <a:extLst>
              <a:ext uri="{FF2B5EF4-FFF2-40B4-BE49-F238E27FC236}">
                <a16:creationId xmlns:a16="http://schemas.microsoft.com/office/drawing/2014/main" id="{6C176B57-445E-465F-A9CD-A8FD15B439F5}"/>
              </a:ext>
            </a:extLst>
          </p:cNvPr>
          <p:cNvGraphicFramePr>
            <a:graphicFrameLocks noGrp="1"/>
          </p:cNvGraphicFramePr>
          <p:nvPr>
            <p:extLst>
              <p:ext uri="{D42A27DB-BD31-4B8C-83A1-F6EECF244321}">
                <p14:modId xmlns:p14="http://schemas.microsoft.com/office/powerpoint/2010/main" val="438856300"/>
              </p:ext>
            </p:extLst>
          </p:nvPr>
        </p:nvGraphicFramePr>
        <p:xfrm>
          <a:off x="8466811" y="4989990"/>
          <a:ext cx="3547166" cy="1281412"/>
        </p:xfrm>
        <a:graphic>
          <a:graphicData uri="http://schemas.openxmlformats.org/drawingml/2006/table">
            <a:tbl>
              <a:tblPr firstRow="1" bandRow="1">
                <a:tableStyleId>{5940675A-B579-460E-94D1-54222C63F5DA}</a:tableStyleId>
              </a:tblPr>
              <a:tblGrid>
                <a:gridCol w="1773583">
                  <a:extLst>
                    <a:ext uri="{9D8B030D-6E8A-4147-A177-3AD203B41FA5}">
                      <a16:colId xmlns:a16="http://schemas.microsoft.com/office/drawing/2014/main" val="1207894091"/>
                    </a:ext>
                  </a:extLst>
                </a:gridCol>
                <a:gridCol w="1773583">
                  <a:extLst>
                    <a:ext uri="{9D8B030D-6E8A-4147-A177-3AD203B41FA5}">
                      <a16:colId xmlns:a16="http://schemas.microsoft.com/office/drawing/2014/main" val="2551986672"/>
                    </a:ext>
                  </a:extLst>
                </a:gridCol>
              </a:tblGrid>
              <a:tr h="1281412">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974123536"/>
                  </a:ext>
                </a:extLst>
              </a:tr>
            </a:tbl>
          </a:graphicData>
        </a:graphic>
      </p:graphicFrame>
      <p:sp>
        <p:nvSpPr>
          <p:cNvPr id="18" name="TextBox 17">
            <a:extLst>
              <a:ext uri="{FF2B5EF4-FFF2-40B4-BE49-F238E27FC236}">
                <a16:creationId xmlns:a16="http://schemas.microsoft.com/office/drawing/2014/main" id="{0D769C04-C1CA-44E1-B821-B0F49031F5E3}"/>
              </a:ext>
            </a:extLst>
          </p:cNvPr>
          <p:cNvSpPr txBox="1"/>
          <p:nvPr/>
        </p:nvSpPr>
        <p:spPr>
          <a:xfrm>
            <a:off x="123171" y="663869"/>
            <a:ext cx="420168" cy="400110"/>
          </a:xfrm>
          <a:prstGeom prst="rect">
            <a:avLst/>
          </a:prstGeom>
          <a:solidFill>
            <a:srgbClr val="002060"/>
          </a:solidFill>
        </p:spPr>
        <p:txBody>
          <a:bodyPr wrap="square" rtlCol="0">
            <a:spAutoFit/>
          </a:bodyPr>
          <a:lstStyle/>
          <a:p>
            <a:pPr algn="ctr"/>
            <a:r>
              <a:rPr lang="en-GB" sz="2000" b="1" dirty="0">
                <a:solidFill>
                  <a:schemeClr val="bg1"/>
                </a:solidFill>
                <a:latin typeface="Century Gothic" panose="020B0502020202020204" pitchFamily="34" charset="0"/>
              </a:rPr>
              <a:t>1</a:t>
            </a:r>
          </a:p>
        </p:txBody>
      </p:sp>
      <p:sp>
        <p:nvSpPr>
          <p:cNvPr id="47" name="TextBox 46">
            <a:extLst>
              <a:ext uri="{FF2B5EF4-FFF2-40B4-BE49-F238E27FC236}">
                <a16:creationId xmlns:a16="http://schemas.microsoft.com/office/drawing/2014/main" id="{5CD8AA16-E5F4-40EC-A812-8DA0285091FE}"/>
              </a:ext>
            </a:extLst>
          </p:cNvPr>
          <p:cNvSpPr txBox="1"/>
          <p:nvPr/>
        </p:nvSpPr>
        <p:spPr>
          <a:xfrm>
            <a:off x="4274609" y="663076"/>
            <a:ext cx="420168" cy="400110"/>
          </a:xfrm>
          <a:prstGeom prst="rect">
            <a:avLst/>
          </a:prstGeom>
          <a:solidFill>
            <a:srgbClr val="002060"/>
          </a:solidFill>
        </p:spPr>
        <p:txBody>
          <a:bodyPr wrap="square" rtlCol="0">
            <a:spAutoFit/>
          </a:bodyPr>
          <a:lstStyle/>
          <a:p>
            <a:pPr algn="ctr"/>
            <a:r>
              <a:rPr lang="en-GB" sz="2000" b="1" dirty="0">
                <a:solidFill>
                  <a:schemeClr val="bg1"/>
                </a:solidFill>
                <a:latin typeface="Century Gothic" panose="020B0502020202020204" pitchFamily="34" charset="0"/>
              </a:rPr>
              <a:t>2</a:t>
            </a:r>
          </a:p>
        </p:txBody>
      </p:sp>
      <p:sp>
        <p:nvSpPr>
          <p:cNvPr id="48" name="TextBox 47">
            <a:extLst>
              <a:ext uri="{FF2B5EF4-FFF2-40B4-BE49-F238E27FC236}">
                <a16:creationId xmlns:a16="http://schemas.microsoft.com/office/drawing/2014/main" id="{19A44B43-2FE5-4FDE-A630-400788E3003E}"/>
              </a:ext>
            </a:extLst>
          </p:cNvPr>
          <p:cNvSpPr txBox="1"/>
          <p:nvPr/>
        </p:nvSpPr>
        <p:spPr>
          <a:xfrm>
            <a:off x="8453559" y="653942"/>
            <a:ext cx="420168" cy="400110"/>
          </a:xfrm>
          <a:prstGeom prst="rect">
            <a:avLst/>
          </a:prstGeom>
          <a:solidFill>
            <a:srgbClr val="002060"/>
          </a:solidFill>
        </p:spPr>
        <p:txBody>
          <a:bodyPr wrap="square" rtlCol="0">
            <a:spAutoFit/>
          </a:bodyPr>
          <a:lstStyle/>
          <a:p>
            <a:pPr algn="ctr"/>
            <a:r>
              <a:rPr lang="en-GB" sz="2000" b="1" dirty="0">
                <a:solidFill>
                  <a:schemeClr val="bg1"/>
                </a:solidFill>
                <a:latin typeface="Century Gothic" panose="020B0502020202020204" pitchFamily="34" charset="0"/>
              </a:rPr>
              <a:t>3</a:t>
            </a:r>
          </a:p>
        </p:txBody>
      </p:sp>
      <p:sp>
        <p:nvSpPr>
          <p:cNvPr id="49" name="TextBox 48">
            <a:extLst>
              <a:ext uri="{FF2B5EF4-FFF2-40B4-BE49-F238E27FC236}">
                <a16:creationId xmlns:a16="http://schemas.microsoft.com/office/drawing/2014/main" id="{E72828F9-9F80-40FB-AC4E-59901F715367}"/>
              </a:ext>
            </a:extLst>
          </p:cNvPr>
          <p:cNvSpPr txBox="1"/>
          <p:nvPr/>
        </p:nvSpPr>
        <p:spPr>
          <a:xfrm>
            <a:off x="123171" y="2630992"/>
            <a:ext cx="420168" cy="400110"/>
          </a:xfrm>
          <a:prstGeom prst="rect">
            <a:avLst/>
          </a:prstGeom>
          <a:solidFill>
            <a:srgbClr val="002060"/>
          </a:solidFill>
        </p:spPr>
        <p:txBody>
          <a:bodyPr wrap="square" rtlCol="0">
            <a:spAutoFit/>
          </a:bodyPr>
          <a:lstStyle/>
          <a:p>
            <a:pPr algn="ctr"/>
            <a:r>
              <a:rPr lang="en-GB" sz="2000" b="1" dirty="0">
                <a:solidFill>
                  <a:schemeClr val="bg1"/>
                </a:solidFill>
                <a:latin typeface="Century Gothic" panose="020B0502020202020204" pitchFamily="34" charset="0"/>
              </a:rPr>
              <a:t>4</a:t>
            </a:r>
          </a:p>
        </p:txBody>
      </p:sp>
      <p:sp>
        <p:nvSpPr>
          <p:cNvPr id="50" name="TextBox 49">
            <a:extLst>
              <a:ext uri="{FF2B5EF4-FFF2-40B4-BE49-F238E27FC236}">
                <a16:creationId xmlns:a16="http://schemas.microsoft.com/office/drawing/2014/main" id="{08BE9BCF-5362-4CC3-AB97-09D77C686834}"/>
              </a:ext>
            </a:extLst>
          </p:cNvPr>
          <p:cNvSpPr txBox="1"/>
          <p:nvPr/>
        </p:nvSpPr>
        <p:spPr>
          <a:xfrm>
            <a:off x="4274609" y="2625912"/>
            <a:ext cx="420168" cy="400110"/>
          </a:xfrm>
          <a:prstGeom prst="rect">
            <a:avLst/>
          </a:prstGeom>
          <a:solidFill>
            <a:srgbClr val="002060"/>
          </a:solidFill>
        </p:spPr>
        <p:txBody>
          <a:bodyPr wrap="square" rtlCol="0">
            <a:spAutoFit/>
          </a:bodyPr>
          <a:lstStyle/>
          <a:p>
            <a:pPr algn="ctr"/>
            <a:r>
              <a:rPr lang="en-GB" sz="2000" b="1" dirty="0">
                <a:solidFill>
                  <a:schemeClr val="bg1"/>
                </a:solidFill>
                <a:latin typeface="Century Gothic" panose="020B0502020202020204" pitchFamily="34" charset="0"/>
              </a:rPr>
              <a:t>5</a:t>
            </a:r>
          </a:p>
        </p:txBody>
      </p:sp>
      <p:sp>
        <p:nvSpPr>
          <p:cNvPr id="51" name="TextBox 50">
            <a:extLst>
              <a:ext uri="{FF2B5EF4-FFF2-40B4-BE49-F238E27FC236}">
                <a16:creationId xmlns:a16="http://schemas.microsoft.com/office/drawing/2014/main" id="{9FBB5053-2670-49AA-9093-977DA1F29A96}"/>
              </a:ext>
            </a:extLst>
          </p:cNvPr>
          <p:cNvSpPr txBox="1"/>
          <p:nvPr/>
        </p:nvSpPr>
        <p:spPr>
          <a:xfrm>
            <a:off x="8453559" y="2621065"/>
            <a:ext cx="420168" cy="400110"/>
          </a:xfrm>
          <a:prstGeom prst="rect">
            <a:avLst/>
          </a:prstGeom>
          <a:solidFill>
            <a:srgbClr val="002060"/>
          </a:solidFill>
        </p:spPr>
        <p:txBody>
          <a:bodyPr wrap="square" rtlCol="0">
            <a:spAutoFit/>
          </a:bodyPr>
          <a:lstStyle/>
          <a:p>
            <a:pPr algn="ctr"/>
            <a:r>
              <a:rPr lang="en-GB" sz="2000" b="1" dirty="0">
                <a:solidFill>
                  <a:schemeClr val="bg1"/>
                </a:solidFill>
                <a:latin typeface="Century Gothic" panose="020B0502020202020204" pitchFamily="34" charset="0"/>
              </a:rPr>
              <a:t>6</a:t>
            </a:r>
          </a:p>
        </p:txBody>
      </p:sp>
      <p:sp>
        <p:nvSpPr>
          <p:cNvPr id="52" name="TextBox 51">
            <a:extLst>
              <a:ext uri="{FF2B5EF4-FFF2-40B4-BE49-F238E27FC236}">
                <a16:creationId xmlns:a16="http://schemas.microsoft.com/office/drawing/2014/main" id="{48AC0F41-3BD0-4653-8666-75762734F3B6}"/>
              </a:ext>
            </a:extLst>
          </p:cNvPr>
          <p:cNvSpPr txBox="1"/>
          <p:nvPr/>
        </p:nvSpPr>
        <p:spPr>
          <a:xfrm>
            <a:off x="123171" y="4597322"/>
            <a:ext cx="420168" cy="400110"/>
          </a:xfrm>
          <a:prstGeom prst="rect">
            <a:avLst/>
          </a:prstGeom>
          <a:solidFill>
            <a:srgbClr val="002060"/>
          </a:solidFill>
        </p:spPr>
        <p:txBody>
          <a:bodyPr wrap="square" rtlCol="0">
            <a:spAutoFit/>
          </a:bodyPr>
          <a:lstStyle/>
          <a:p>
            <a:pPr algn="ctr"/>
            <a:r>
              <a:rPr lang="en-GB" sz="2000" b="1" dirty="0">
                <a:solidFill>
                  <a:schemeClr val="bg1"/>
                </a:solidFill>
                <a:latin typeface="Century Gothic" panose="020B0502020202020204" pitchFamily="34" charset="0"/>
              </a:rPr>
              <a:t>7</a:t>
            </a:r>
          </a:p>
        </p:txBody>
      </p:sp>
      <p:sp>
        <p:nvSpPr>
          <p:cNvPr id="53" name="TextBox 52">
            <a:extLst>
              <a:ext uri="{FF2B5EF4-FFF2-40B4-BE49-F238E27FC236}">
                <a16:creationId xmlns:a16="http://schemas.microsoft.com/office/drawing/2014/main" id="{2F16C314-940C-47CA-AAD7-6FF84C1C87D6}"/>
              </a:ext>
            </a:extLst>
          </p:cNvPr>
          <p:cNvSpPr txBox="1"/>
          <p:nvPr/>
        </p:nvSpPr>
        <p:spPr>
          <a:xfrm>
            <a:off x="4274609" y="4583277"/>
            <a:ext cx="420168" cy="400110"/>
          </a:xfrm>
          <a:prstGeom prst="rect">
            <a:avLst/>
          </a:prstGeom>
          <a:solidFill>
            <a:srgbClr val="002060"/>
          </a:solidFill>
        </p:spPr>
        <p:txBody>
          <a:bodyPr wrap="square" rtlCol="0">
            <a:spAutoFit/>
          </a:bodyPr>
          <a:lstStyle/>
          <a:p>
            <a:pPr algn="ctr"/>
            <a:r>
              <a:rPr lang="en-GB" sz="2000" b="1" dirty="0">
                <a:solidFill>
                  <a:schemeClr val="bg1"/>
                </a:solidFill>
                <a:latin typeface="Century Gothic" panose="020B0502020202020204" pitchFamily="34" charset="0"/>
              </a:rPr>
              <a:t>8</a:t>
            </a:r>
          </a:p>
        </p:txBody>
      </p:sp>
      <p:sp>
        <p:nvSpPr>
          <p:cNvPr id="54" name="TextBox 53">
            <a:extLst>
              <a:ext uri="{FF2B5EF4-FFF2-40B4-BE49-F238E27FC236}">
                <a16:creationId xmlns:a16="http://schemas.microsoft.com/office/drawing/2014/main" id="{A6EAC953-D3E8-4EC7-80E1-329A07EABD7B}"/>
              </a:ext>
            </a:extLst>
          </p:cNvPr>
          <p:cNvSpPr txBox="1"/>
          <p:nvPr/>
        </p:nvSpPr>
        <p:spPr>
          <a:xfrm>
            <a:off x="8453559" y="4587395"/>
            <a:ext cx="420168" cy="400110"/>
          </a:xfrm>
          <a:prstGeom prst="rect">
            <a:avLst/>
          </a:prstGeom>
          <a:solidFill>
            <a:srgbClr val="002060"/>
          </a:solidFill>
        </p:spPr>
        <p:txBody>
          <a:bodyPr wrap="square" rtlCol="0">
            <a:spAutoFit/>
          </a:bodyPr>
          <a:lstStyle/>
          <a:p>
            <a:pPr algn="ctr"/>
            <a:r>
              <a:rPr lang="en-GB" sz="2000" b="1" dirty="0">
                <a:solidFill>
                  <a:schemeClr val="bg1"/>
                </a:solidFill>
                <a:latin typeface="Century Gothic" panose="020B0502020202020204" pitchFamily="34" charset="0"/>
              </a:rPr>
              <a:t>9</a:t>
            </a:r>
          </a:p>
        </p:txBody>
      </p:sp>
      <p:pic>
        <p:nvPicPr>
          <p:cNvPr id="55" name="Picture 54" descr="A picture containing text&#10;&#10;Description automatically generated">
            <a:extLst>
              <a:ext uri="{FF2B5EF4-FFF2-40B4-BE49-F238E27FC236}">
                <a16:creationId xmlns:a16="http://schemas.microsoft.com/office/drawing/2014/main" id="{80AF96FE-A42D-4418-A19D-DB1C5127CC6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93368" y="1591544"/>
            <a:ext cx="771727" cy="572077"/>
          </a:xfrm>
          <a:prstGeom prst="rect">
            <a:avLst/>
          </a:prstGeom>
        </p:spPr>
      </p:pic>
      <p:pic>
        <p:nvPicPr>
          <p:cNvPr id="61" name="Picture 60" descr="A picture containing icon&#10;&#10;Description automatically generated">
            <a:extLst>
              <a:ext uri="{FF2B5EF4-FFF2-40B4-BE49-F238E27FC236}">
                <a16:creationId xmlns:a16="http://schemas.microsoft.com/office/drawing/2014/main" id="{D996B2A5-5567-41FC-84F8-5A98C9EB2DA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3171" y="1529286"/>
            <a:ext cx="964955" cy="696595"/>
          </a:xfrm>
          <a:prstGeom prst="rect">
            <a:avLst/>
          </a:prstGeom>
        </p:spPr>
      </p:pic>
      <p:pic>
        <p:nvPicPr>
          <p:cNvPr id="82" name="Picture 2" descr="Free vector graphics of Restaurant">
            <a:extLst>
              <a:ext uri="{FF2B5EF4-FFF2-40B4-BE49-F238E27FC236}">
                <a16:creationId xmlns:a16="http://schemas.microsoft.com/office/drawing/2014/main" id="{5DC414D8-B54F-4F78-95DE-F5F423BE735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17601" y="1416005"/>
            <a:ext cx="771727" cy="771727"/>
          </a:xfrm>
          <a:prstGeom prst="rect">
            <a:avLst/>
          </a:prstGeom>
          <a:noFill/>
          <a:extLst>
            <a:ext uri="{909E8E84-426E-40DD-AFC4-6F175D3DCCD1}">
              <a14:hiddenFill xmlns:a14="http://schemas.microsoft.com/office/drawing/2010/main">
                <a:solidFill>
                  <a:srgbClr val="FFFFFF"/>
                </a:solidFill>
              </a14:hiddenFill>
            </a:ext>
          </a:extLst>
        </p:spPr>
      </p:pic>
      <p:pic>
        <p:nvPicPr>
          <p:cNvPr id="83" name="Picture 82" descr="present">
            <a:extLst>
              <a:ext uri="{FF2B5EF4-FFF2-40B4-BE49-F238E27FC236}">
                <a16:creationId xmlns:a16="http://schemas.microsoft.com/office/drawing/2014/main" id="{D7118230-C166-481E-A895-E3EC909387D6}"/>
              </a:ext>
            </a:extLst>
          </p:cNvPr>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76696" y="3276084"/>
            <a:ext cx="853535" cy="845776"/>
          </a:xfrm>
          <a:prstGeom prst="rect">
            <a:avLst/>
          </a:prstGeom>
        </p:spPr>
      </p:pic>
      <p:pic>
        <p:nvPicPr>
          <p:cNvPr id="84" name="Picture 46" descr="forgetBday1">
            <a:extLst>
              <a:ext uri="{FF2B5EF4-FFF2-40B4-BE49-F238E27FC236}">
                <a16:creationId xmlns:a16="http://schemas.microsoft.com/office/drawing/2014/main" id="{60CA10EE-081E-416C-8B9E-8E81EEA2803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319542" y="1304441"/>
            <a:ext cx="900644" cy="87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 name="Picture 84" descr="Icon&#10;&#10;Description automatically generated">
            <a:extLst>
              <a:ext uri="{FF2B5EF4-FFF2-40B4-BE49-F238E27FC236}">
                <a16:creationId xmlns:a16="http://schemas.microsoft.com/office/drawing/2014/main" id="{F77FD022-E954-4E34-ABCE-67EB4762D93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116939" y="3190829"/>
            <a:ext cx="929887" cy="929887"/>
          </a:xfrm>
          <a:prstGeom prst="rect">
            <a:avLst/>
          </a:prstGeom>
        </p:spPr>
      </p:pic>
      <p:grpSp>
        <p:nvGrpSpPr>
          <p:cNvPr id="88" name="Group 87">
            <a:extLst>
              <a:ext uri="{FF2B5EF4-FFF2-40B4-BE49-F238E27FC236}">
                <a16:creationId xmlns:a16="http://schemas.microsoft.com/office/drawing/2014/main" id="{E614308F-8C2D-4F20-90D5-090B91550742}"/>
              </a:ext>
            </a:extLst>
          </p:cNvPr>
          <p:cNvGrpSpPr/>
          <p:nvPr/>
        </p:nvGrpSpPr>
        <p:grpSpPr>
          <a:xfrm>
            <a:off x="10833115" y="3074211"/>
            <a:ext cx="1176543" cy="626873"/>
            <a:chOff x="11375113" y="1304441"/>
            <a:chExt cx="1892449" cy="1008314"/>
          </a:xfrm>
        </p:grpSpPr>
        <p:pic>
          <p:nvPicPr>
            <p:cNvPr id="86" name="Picture 85" descr="Icon&#10;&#10;Description automatically generated">
              <a:extLst>
                <a:ext uri="{FF2B5EF4-FFF2-40B4-BE49-F238E27FC236}">
                  <a16:creationId xmlns:a16="http://schemas.microsoft.com/office/drawing/2014/main" id="{74085598-2A7F-40C2-AC50-D53F2312910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11375113" y="1362479"/>
              <a:ext cx="896025" cy="950276"/>
            </a:xfrm>
            <a:prstGeom prst="rect">
              <a:avLst/>
            </a:prstGeom>
          </p:spPr>
        </p:pic>
        <p:sp>
          <p:nvSpPr>
            <p:cNvPr id="87" name="Speech Bubble: Rectangle with Corners Rounded 86">
              <a:extLst>
                <a:ext uri="{FF2B5EF4-FFF2-40B4-BE49-F238E27FC236}">
                  <a16:creationId xmlns:a16="http://schemas.microsoft.com/office/drawing/2014/main" id="{E1CF1ACA-18C0-4169-840B-92807677D017}"/>
                </a:ext>
              </a:extLst>
            </p:cNvPr>
            <p:cNvSpPr/>
            <p:nvPr/>
          </p:nvSpPr>
          <p:spPr>
            <a:xfrm>
              <a:off x="12488693" y="1304441"/>
              <a:ext cx="778869" cy="836682"/>
            </a:xfrm>
            <a:prstGeom prst="wedgeRoundRectCallout">
              <a:avLst>
                <a:gd name="adj1" fmla="val -72467"/>
                <a:gd name="adj2" fmla="val 22624"/>
                <a:gd name="adj3" fmla="val 16667"/>
              </a:avLst>
            </a:prstGeom>
            <a:solidFill>
              <a:schemeClr val="accent4">
                <a:lumMod val="60000"/>
                <a:lumOff val="4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89" name="Picture 88" descr="A picture containing shape&#10;&#10;Description automatically generated">
            <a:extLst>
              <a:ext uri="{FF2B5EF4-FFF2-40B4-BE49-F238E27FC236}">
                <a16:creationId xmlns:a16="http://schemas.microsoft.com/office/drawing/2014/main" id="{29FCC9FD-E367-4F6E-A8B0-744B9C53EDB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105356" y="1484833"/>
            <a:ext cx="912011" cy="727471"/>
          </a:xfrm>
          <a:prstGeom prst="rect">
            <a:avLst/>
          </a:prstGeom>
        </p:spPr>
      </p:pic>
      <p:pic>
        <p:nvPicPr>
          <p:cNvPr id="90" name="Picture 2" descr="Free vector graphics of Restaurant">
            <a:extLst>
              <a:ext uri="{FF2B5EF4-FFF2-40B4-BE49-F238E27FC236}">
                <a16:creationId xmlns:a16="http://schemas.microsoft.com/office/drawing/2014/main" id="{E5693487-8649-41F7-A39F-61D90DC8D68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65095" y="1454154"/>
            <a:ext cx="771727" cy="771727"/>
          </a:xfrm>
          <a:prstGeom prst="rect">
            <a:avLst/>
          </a:prstGeom>
          <a:noFill/>
          <a:extLst>
            <a:ext uri="{909E8E84-426E-40DD-AFC4-6F175D3DCCD1}">
              <a14:hiddenFill xmlns:a14="http://schemas.microsoft.com/office/drawing/2010/main">
                <a:solidFill>
                  <a:srgbClr val="FFFFFF"/>
                </a:solidFill>
              </a14:hiddenFill>
            </a:ext>
          </a:extLst>
        </p:spPr>
      </p:pic>
      <p:pic>
        <p:nvPicPr>
          <p:cNvPr id="91" name="Picture 90" descr="A picture containing text&#10;&#10;Description automatically generated">
            <a:extLst>
              <a:ext uri="{FF2B5EF4-FFF2-40B4-BE49-F238E27FC236}">
                <a16:creationId xmlns:a16="http://schemas.microsoft.com/office/drawing/2014/main" id="{85B13EAA-A5BD-4938-AFEE-0016BA7D37A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51265" y="1507848"/>
            <a:ext cx="771727" cy="572077"/>
          </a:xfrm>
          <a:prstGeom prst="rect">
            <a:avLst/>
          </a:prstGeom>
        </p:spPr>
      </p:pic>
      <p:pic>
        <p:nvPicPr>
          <p:cNvPr id="92" name="Picture 91" descr="A picture containing icon&#10;&#10;Description automatically generated">
            <a:extLst>
              <a:ext uri="{FF2B5EF4-FFF2-40B4-BE49-F238E27FC236}">
                <a16:creationId xmlns:a16="http://schemas.microsoft.com/office/drawing/2014/main" id="{A968F10A-911D-439D-B762-38FD2CF9E66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76175" y="1415196"/>
            <a:ext cx="964955" cy="696595"/>
          </a:xfrm>
          <a:prstGeom prst="rect">
            <a:avLst/>
          </a:prstGeom>
        </p:spPr>
      </p:pic>
      <p:pic>
        <p:nvPicPr>
          <p:cNvPr id="93" name="Picture 92" descr="A picture containing text&#10;&#10;Description automatically generated">
            <a:extLst>
              <a:ext uri="{FF2B5EF4-FFF2-40B4-BE49-F238E27FC236}">
                <a16:creationId xmlns:a16="http://schemas.microsoft.com/office/drawing/2014/main" id="{3047E1A5-9241-4866-98A9-F398F3057A4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39805" y="1562529"/>
            <a:ext cx="771727" cy="572077"/>
          </a:xfrm>
          <a:prstGeom prst="rect">
            <a:avLst/>
          </a:prstGeom>
        </p:spPr>
      </p:pic>
      <p:pic>
        <p:nvPicPr>
          <p:cNvPr id="94" name="Picture 93" descr="A picture containing icon&#10;&#10;Description automatically generated">
            <a:extLst>
              <a:ext uri="{FF2B5EF4-FFF2-40B4-BE49-F238E27FC236}">
                <a16:creationId xmlns:a16="http://schemas.microsoft.com/office/drawing/2014/main" id="{00AB523F-1232-4910-8A37-380EB33FF40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67981" y="1445999"/>
            <a:ext cx="964955" cy="696595"/>
          </a:xfrm>
          <a:prstGeom prst="rect">
            <a:avLst/>
          </a:prstGeom>
        </p:spPr>
      </p:pic>
      <p:pic>
        <p:nvPicPr>
          <p:cNvPr id="95" name="Picture 94" descr="A picture containing shape&#10;&#10;Description automatically generated">
            <a:extLst>
              <a:ext uri="{FF2B5EF4-FFF2-40B4-BE49-F238E27FC236}">
                <a16:creationId xmlns:a16="http://schemas.microsoft.com/office/drawing/2014/main" id="{7587204A-4F41-4996-AE98-B9C0587993F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827732" y="1450694"/>
            <a:ext cx="912011" cy="727471"/>
          </a:xfrm>
          <a:prstGeom prst="rect">
            <a:avLst/>
          </a:prstGeom>
        </p:spPr>
      </p:pic>
      <p:pic>
        <p:nvPicPr>
          <p:cNvPr id="96" name="Picture 95" descr="A picture containing text&#10;&#10;Description automatically generated">
            <a:extLst>
              <a:ext uri="{FF2B5EF4-FFF2-40B4-BE49-F238E27FC236}">
                <a16:creationId xmlns:a16="http://schemas.microsoft.com/office/drawing/2014/main" id="{89211A72-4528-4D0E-B371-E7A8C93904B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3942" y="3488691"/>
            <a:ext cx="771727" cy="572077"/>
          </a:xfrm>
          <a:prstGeom prst="rect">
            <a:avLst/>
          </a:prstGeom>
        </p:spPr>
      </p:pic>
      <p:pic>
        <p:nvPicPr>
          <p:cNvPr id="97" name="Picture 96" descr="A picture containing icon&#10;&#10;Description automatically generated">
            <a:extLst>
              <a:ext uri="{FF2B5EF4-FFF2-40B4-BE49-F238E27FC236}">
                <a16:creationId xmlns:a16="http://schemas.microsoft.com/office/drawing/2014/main" id="{68C9B7B4-984D-4118-96B0-299AA5C644D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92118" y="3372161"/>
            <a:ext cx="964955" cy="696595"/>
          </a:xfrm>
          <a:prstGeom prst="rect">
            <a:avLst/>
          </a:prstGeom>
        </p:spPr>
      </p:pic>
      <p:pic>
        <p:nvPicPr>
          <p:cNvPr id="98" name="Picture 97" descr="A picture containing text&#10;&#10;Description automatically generated">
            <a:extLst>
              <a:ext uri="{FF2B5EF4-FFF2-40B4-BE49-F238E27FC236}">
                <a16:creationId xmlns:a16="http://schemas.microsoft.com/office/drawing/2014/main" id="{AA31ACE6-EFC8-4206-A78E-69BA18C22AD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33629" y="3665552"/>
            <a:ext cx="771727" cy="572077"/>
          </a:xfrm>
          <a:prstGeom prst="rect">
            <a:avLst/>
          </a:prstGeom>
        </p:spPr>
      </p:pic>
      <p:pic>
        <p:nvPicPr>
          <p:cNvPr id="99" name="Picture 98" descr="A picture containing icon&#10;&#10;Description automatically generated">
            <a:extLst>
              <a:ext uri="{FF2B5EF4-FFF2-40B4-BE49-F238E27FC236}">
                <a16:creationId xmlns:a16="http://schemas.microsoft.com/office/drawing/2014/main" id="{E0A13A49-8361-4D96-B9EB-6E2B818DB63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94471" y="3588453"/>
            <a:ext cx="964955" cy="696595"/>
          </a:xfrm>
          <a:prstGeom prst="rect">
            <a:avLst/>
          </a:prstGeom>
        </p:spPr>
      </p:pic>
      <p:grpSp>
        <p:nvGrpSpPr>
          <p:cNvPr id="100" name="Group 99">
            <a:extLst>
              <a:ext uri="{FF2B5EF4-FFF2-40B4-BE49-F238E27FC236}">
                <a16:creationId xmlns:a16="http://schemas.microsoft.com/office/drawing/2014/main" id="{D7357644-028A-4F1B-BFB2-3C3E366E92B0}"/>
              </a:ext>
            </a:extLst>
          </p:cNvPr>
          <p:cNvGrpSpPr/>
          <p:nvPr/>
        </p:nvGrpSpPr>
        <p:grpSpPr>
          <a:xfrm>
            <a:off x="9079833" y="3058732"/>
            <a:ext cx="1176543" cy="626873"/>
            <a:chOff x="11375113" y="1304441"/>
            <a:chExt cx="1892449" cy="1008314"/>
          </a:xfrm>
        </p:grpSpPr>
        <p:pic>
          <p:nvPicPr>
            <p:cNvPr id="101" name="Picture 100" descr="Icon&#10;&#10;Description automatically generated">
              <a:extLst>
                <a:ext uri="{FF2B5EF4-FFF2-40B4-BE49-F238E27FC236}">
                  <a16:creationId xmlns:a16="http://schemas.microsoft.com/office/drawing/2014/main" id="{92925D7E-F2E1-4CFB-A361-B266014B2E5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11375113" y="1362479"/>
              <a:ext cx="896025" cy="950276"/>
            </a:xfrm>
            <a:prstGeom prst="rect">
              <a:avLst/>
            </a:prstGeom>
          </p:spPr>
        </p:pic>
        <p:sp>
          <p:nvSpPr>
            <p:cNvPr id="102" name="Speech Bubble: Rectangle with Corners Rounded 101">
              <a:extLst>
                <a:ext uri="{FF2B5EF4-FFF2-40B4-BE49-F238E27FC236}">
                  <a16:creationId xmlns:a16="http://schemas.microsoft.com/office/drawing/2014/main" id="{75535DA8-4E7B-4583-973D-BA68566C60D0}"/>
                </a:ext>
              </a:extLst>
            </p:cNvPr>
            <p:cNvSpPr/>
            <p:nvPr/>
          </p:nvSpPr>
          <p:spPr>
            <a:xfrm>
              <a:off x="12488693" y="1304441"/>
              <a:ext cx="778869" cy="836682"/>
            </a:xfrm>
            <a:prstGeom prst="wedgeRoundRectCallout">
              <a:avLst>
                <a:gd name="adj1" fmla="val -72467"/>
                <a:gd name="adj2" fmla="val 22624"/>
                <a:gd name="adj3" fmla="val 16667"/>
              </a:avLst>
            </a:prstGeom>
            <a:solidFill>
              <a:schemeClr val="accent4">
                <a:lumMod val="60000"/>
                <a:lumOff val="4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03" name="Picture 102" descr="present">
            <a:extLst>
              <a:ext uri="{FF2B5EF4-FFF2-40B4-BE49-F238E27FC236}">
                <a16:creationId xmlns:a16="http://schemas.microsoft.com/office/drawing/2014/main" id="{5FBC4957-343D-43CF-BA9C-50BF095D9838}"/>
              </a:ext>
            </a:extLst>
          </p:cNvPr>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812261" y="3216664"/>
            <a:ext cx="853535" cy="845776"/>
          </a:xfrm>
          <a:prstGeom prst="rect">
            <a:avLst/>
          </a:prstGeom>
        </p:spPr>
      </p:pic>
      <p:pic>
        <p:nvPicPr>
          <p:cNvPr id="104" name="Picture 46" descr="forgetBday1">
            <a:extLst>
              <a:ext uri="{FF2B5EF4-FFF2-40B4-BE49-F238E27FC236}">
                <a16:creationId xmlns:a16="http://schemas.microsoft.com/office/drawing/2014/main" id="{064F729B-8CD1-4C75-82D4-0A3A748C136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103596" y="1269342"/>
            <a:ext cx="900644" cy="87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 name="Picture 104" descr="A picture containing text&#10;&#10;Description automatically generated">
            <a:extLst>
              <a:ext uri="{FF2B5EF4-FFF2-40B4-BE49-F238E27FC236}">
                <a16:creationId xmlns:a16="http://schemas.microsoft.com/office/drawing/2014/main" id="{74C5E36E-79BC-41BD-8C04-428ABCA780E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33680" y="3684808"/>
            <a:ext cx="771727" cy="572077"/>
          </a:xfrm>
          <a:prstGeom prst="rect">
            <a:avLst/>
          </a:prstGeom>
        </p:spPr>
      </p:pic>
      <p:pic>
        <p:nvPicPr>
          <p:cNvPr id="106" name="Picture 105" descr="A picture containing icon&#10;&#10;Description automatically generated">
            <a:extLst>
              <a:ext uri="{FF2B5EF4-FFF2-40B4-BE49-F238E27FC236}">
                <a16:creationId xmlns:a16="http://schemas.microsoft.com/office/drawing/2014/main" id="{F4C13FDA-B81C-4C12-9D31-8A7B95355EF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197262" y="3622548"/>
            <a:ext cx="964955" cy="696595"/>
          </a:xfrm>
          <a:prstGeom prst="rect">
            <a:avLst/>
          </a:prstGeom>
        </p:spPr>
      </p:pic>
      <p:pic>
        <p:nvPicPr>
          <p:cNvPr id="107" name="Picture 106" descr="Icon&#10;&#10;Description automatically generated">
            <a:extLst>
              <a:ext uri="{FF2B5EF4-FFF2-40B4-BE49-F238E27FC236}">
                <a16:creationId xmlns:a16="http://schemas.microsoft.com/office/drawing/2014/main" id="{C194F566-3759-4483-84A1-9F89D667F82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910769" y="3200608"/>
            <a:ext cx="929887" cy="929887"/>
          </a:xfrm>
          <a:prstGeom prst="rect">
            <a:avLst/>
          </a:prstGeom>
        </p:spPr>
      </p:pic>
      <p:sp>
        <p:nvSpPr>
          <p:cNvPr id="108" name="Oval 107">
            <a:extLst>
              <a:ext uri="{FF2B5EF4-FFF2-40B4-BE49-F238E27FC236}">
                <a16:creationId xmlns:a16="http://schemas.microsoft.com/office/drawing/2014/main" id="{311184B3-CBE3-4F5F-8523-B843FA6F5B80}"/>
              </a:ext>
            </a:extLst>
          </p:cNvPr>
          <p:cNvSpPr/>
          <p:nvPr/>
        </p:nvSpPr>
        <p:spPr>
          <a:xfrm>
            <a:off x="878042" y="2386953"/>
            <a:ext cx="420168" cy="392403"/>
          </a:xfrm>
          <a:prstGeom prst="ellipse">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W</a:t>
            </a:r>
          </a:p>
        </p:txBody>
      </p:sp>
      <p:sp>
        <p:nvSpPr>
          <p:cNvPr id="109" name="Oval 108">
            <a:extLst>
              <a:ext uri="{FF2B5EF4-FFF2-40B4-BE49-F238E27FC236}">
                <a16:creationId xmlns:a16="http://schemas.microsoft.com/office/drawing/2014/main" id="{CF91C7D4-6C80-40B9-98E1-9F5FA89CC4DB}"/>
              </a:ext>
            </a:extLst>
          </p:cNvPr>
          <p:cNvSpPr/>
          <p:nvPr/>
        </p:nvSpPr>
        <p:spPr>
          <a:xfrm>
            <a:off x="2628831" y="2381378"/>
            <a:ext cx="420168" cy="392403"/>
          </a:xfrm>
          <a:prstGeom prst="ellipse">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I</a:t>
            </a:r>
          </a:p>
        </p:txBody>
      </p:sp>
      <p:sp>
        <p:nvSpPr>
          <p:cNvPr id="110" name="Oval 109">
            <a:extLst>
              <a:ext uri="{FF2B5EF4-FFF2-40B4-BE49-F238E27FC236}">
                <a16:creationId xmlns:a16="http://schemas.microsoft.com/office/drawing/2014/main" id="{B2EA2C5D-8D34-4766-8DD8-3B86F3046620}"/>
              </a:ext>
            </a:extLst>
          </p:cNvPr>
          <p:cNvSpPr/>
          <p:nvPr/>
        </p:nvSpPr>
        <p:spPr>
          <a:xfrm>
            <a:off x="5119607" y="2393879"/>
            <a:ext cx="420168" cy="392403"/>
          </a:xfrm>
          <a:prstGeom prst="ellipse">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C</a:t>
            </a:r>
          </a:p>
        </p:txBody>
      </p:sp>
      <p:sp>
        <p:nvSpPr>
          <p:cNvPr id="111" name="Oval 110">
            <a:extLst>
              <a:ext uri="{FF2B5EF4-FFF2-40B4-BE49-F238E27FC236}">
                <a16:creationId xmlns:a16="http://schemas.microsoft.com/office/drawing/2014/main" id="{9129E11F-547D-4937-9F22-41E01A363032}"/>
              </a:ext>
            </a:extLst>
          </p:cNvPr>
          <p:cNvSpPr/>
          <p:nvPr/>
        </p:nvSpPr>
        <p:spPr>
          <a:xfrm>
            <a:off x="6870396" y="2388304"/>
            <a:ext cx="420168" cy="392403"/>
          </a:xfrm>
          <a:prstGeom prst="ellipse">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I</a:t>
            </a:r>
          </a:p>
        </p:txBody>
      </p:sp>
      <p:sp>
        <p:nvSpPr>
          <p:cNvPr id="112" name="Oval 111">
            <a:extLst>
              <a:ext uri="{FF2B5EF4-FFF2-40B4-BE49-F238E27FC236}">
                <a16:creationId xmlns:a16="http://schemas.microsoft.com/office/drawing/2014/main" id="{45F20940-962B-4E63-8C43-026DC1CDFFA7}"/>
              </a:ext>
            </a:extLst>
          </p:cNvPr>
          <p:cNvSpPr/>
          <p:nvPr/>
        </p:nvSpPr>
        <p:spPr>
          <a:xfrm>
            <a:off x="9272063" y="2407494"/>
            <a:ext cx="420168" cy="392403"/>
          </a:xfrm>
          <a:prstGeom prst="ellipse">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H</a:t>
            </a:r>
          </a:p>
        </p:txBody>
      </p:sp>
      <p:sp>
        <p:nvSpPr>
          <p:cNvPr id="113" name="Oval 112">
            <a:extLst>
              <a:ext uri="{FF2B5EF4-FFF2-40B4-BE49-F238E27FC236}">
                <a16:creationId xmlns:a16="http://schemas.microsoft.com/office/drawing/2014/main" id="{B52E4C39-0B37-4952-B975-FD66F2AD6D63}"/>
              </a:ext>
            </a:extLst>
          </p:cNvPr>
          <p:cNvSpPr/>
          <p:nvPr/>
        </p:nvSpPr>
        <p:spPr>
          <a:xfrm>
            <a:off x="11027540" y="2402993"/>
            <a:ext cx="420168" cy="392403"/>
          </a:xfrm>
          <a:prstGeom prst="ellipse">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R</a:t>
            </a:r>
          </a:p>
        </p:txBody>
      </p:sp>
      <p:sp>
        <p:nvSpPr>
          <p:cNvPr id="114" name="Oval 113">
            <a:extLst>
              <a:ext uri="{FF2B5EF4-FFF2-40B4-BE49-F238E27FC236}">
                <a16:creationId xmlns:a16="http://schemas.microsoft.com/office/drawing/2014/main" id="{9EDF711A-09E2-4719-8234-7843EE8A9650}"/>
              </a:ext>
            </a:extLst>
          </p:cNvPr>
          <p:cNvSpPr/>
          <p:nvPr/>
        </p:nvSpPr>
        <p:spPr>
          <a:xfrm>
            <a:off x="873354" y="4355048"/>
            <a:ext cx="420168" cy="392403"/>
          </a:xfrm>
          <a:prstGeom prst="ellipse">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S</a:t>
            </a:r>
          </a:p>
        </p:txBody>
      </p:sp>
      <p:sp>
        <p:nvSpPr>
          <p:cNvPr id="115" name="Oval 114">
            <a:extLst>
              <a:ext uri="{FF2B5EF4-FFF2-40B4-BE49-F238E27FC236}">
                <a16:creationId xmlns:a16="http://schemas.microsoft.com/office/drawing/2014/main" id="{A752CF52-4E4D-4231-98AF-E89C5070C126}"/>
              </a:ext>
            </a:extLst>
          </p:cNvPr>
          <p:cNvSpPr/>
          <p:nvPr/>
        </p:nvSpPr>
        <p:spPr>
          <a:xfrm>
            <a:off x="2668896" y="4361974"/>
            <a:ext cx="420168" cy="392403"/>
          </a:xfrm>
          <a:prstGeom prst="ellipse">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M</a:t>
            </a:r>
          </a:p>
        </p:txBody>
      </p:sp>
      <p:sp>
        <p:nvSpPr>
          <p:cNvPr id="116" name="Oval 115">
            <a:extLst>
              <a:ext uri="{FF2B5EF4-FFF2-40B4-BE49-F238E27FC236}">
                <a16:creationId xmlns:a16="http://schemas.microsoft.com/office/drawing/2014/main" id="{B53CAC1F-56C0-4695-AD51-FEB864C28C33}"/>
              </a:ext>
            </a:extLst>
          </p:cNvPr>
          <p:cNvSpPr/>
          <p:nvPr/>
        </p:nvSpPr>
        <p:spPr>
          <a:xfrm>
            <a:off x="5114919" y="4361974"/>
            <a:ext cx="420168" cy="392403"/>
          </a:xfrm>
          <a:prstGeom prst="ellipse">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I</a:t>
            </a:r>
          </a:p>
        </p:txBody>
      </p:sp>
      <p:sp>
        <p:nvSpPr>
          <p:cNvPr id="117" name="Oval 116">
            <a:extLst>
              <a:ext uri="{FF2B5EF4-FFF2-40B4-BE49-F238E27FC236}">
                <a16:creationId xmlns:a16="http://schemas.microsoft.com/office/drawing/2014/main" id="{62E96806-DEE2-4E76-906F-B03D12A493B3}"/>
              </a:ext>
            </a:extLst>
          </p:cNvPr>
          <p:cNvSpPr/>
          <p:nvPr/>
        </p:nvSpPr>
        <p:spPr>
          <a:xfrm>
            <a:off x="6865708" y="4356399"/>
            <a:ext cx="420168" cy="392403"/>
          </a:xfrm>
          <a:prstGeom prst="ellipse">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A</a:t>
            </a:r>
          </a:p>
        </p:txBody>
      </p:sp>
      <p:sp>
        <p:nvSpPr>
          <p:cNvPr id="118" name="Oval 117">
            <a:extLst>
              <a:ext uri="{FF2B5EF4-FFF2-40B4-BE49-F238E27FC236}">
                <a16:creationId xmlns:a16="http://schemas.microsoft.com/office/drawing/2014/main" id="{3113A1AA-AE8A-43C7-97BF-C758B1B541BF}"/>
              </a:ext>
            </a:extLst>
          </p:cNvPr>
          <p:cNvSpPr/>
          <p:nvPr/>
        </p:nvSpPr>
        <p:spPr>
          <a:xfrm>
            <a:off x="9267375" y="4375589"/>
            <a:ext cx="420168" cy="392403"/>
          </a:xfrm>
          <a:prstGeom prst="ellipse">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G</a:t>
            </a:r>
          </a:p>
        </p:txBody>
      </p:sp>
      <p:sp>
        <p:nvSpPr>
          <p:cNvPr id="119" name="Oval 118">
            <a:extLst>
              <a:ext uri="{FF2B5EF4-FFF2-40B4-BE49-F238E27FC236}">
                <a16:creationId xmlns:a16="http://schemas.microsoft.com/office/drawing/2014/main" id="{87C75DFE-256B-46B7-B9A7-D785C9B54F95}"/>
              </a:ext>
            </a:extLst>
          </p:cNvPr>
          <p:cNvSpPr/>
          <p:nvPr/>
        </p:nvSpPr>
        <p:spPr>
          <a:xfrm>
            <a:off x="11022852" y="4371088"/>
            <a:ext cx="420168" cy="392403"/>
          </a:xfrm>
          <a:prstGeom prst="ellipse">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N</a:t>
            </a:r>
          </a:p>
        </p:txBody>
      </p:sp>
      <p:sp>
        <p:nvSpPr>
          <p:cNvPr id="120" name="Oval 119">
            <a:extLst>
              <a:ext uri="{FF2B5EF4-FFF2-40B4-BE49-F238E27FC236}">
                <a16:creationId xmlns:a16="http://schemas.microsoft.com/office/drawing/2014/main" id="{F51044F4-D2D8-41B2-A780-2A6EDCF8D3DD}"/>
              </a:ext>
            </a:extLst>
          </p:cNvPr>
          <p:cNvSpPr/>
          <p:nvPr/>
        </p:nvSpPr>
        <p:spPr>
          <a:xfrm>
            <a:off x="873354" y="6316277"/>
            <a:ext cx="420168" cy="392403"/>
          </a:xfrm>
          <a:prstGeom prst="ellipse">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D</a:t>
            </a:r>
          </a:p>
        </p:txBody>
      </p:sp>
      <p:sp>
        <p:nvSpPr>
          <p:cNvPr id="121" name="Oval 120">
            <a:extLst>
              <a:ext uri="{FF2B5EF4-FFF2-40B4-BE49-F238E27FC236}">
                <a16:creationId xmlns:a16="http://schemas.microsoft.com/office/drawing/2014/main" id="{5D87725C-0665-4491-999E-36D780FA3F67}"/>
              </a:ext>
            </a:extLst>
          </p:cNvPr>
          <p:cNvSpPr/>
          <p:nvPr/>
        </p:nvSpPr>
        <p:spPr>
          <a:xfrm>
            <a:off x="2624143" y="6307719"/>
            <a:ext cx="420168" cy="392403"/>
          </a:xfrm>
          <a:prstGeom prst="ellipse">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G</a:t>
            </a:r>
          </a:p>
        </p:txBody>
      </p:sp>
      <p:sp>
        <p:nvSpPr>
          <p:cNvPr id="122" name="Oval 121">
            <a:extLst>
              <a:ext uri="{FF2B5EF4-FFF2-40B4-BE49-F238E27FC236}">
                <a16:creationId xmlns:a16="http://schemas.microsoft.com/office/drawing/2014/main" id="{F2A248B6-0E72-4374-AD4D-5ED0575A8BC7}"/>
              </a:ext>
            </a:extLst>
          </p:cNvPr>
          <p:cNvSpPr/>
          <p:nvPr/>
        </p:nvSpPr>
        <p:spPr>
          <a:xfrm>
            <a:off x="5114919" y="6323203"/>
            <a:ext cx="420168" cy="392403"/>
          </a:xfrm>
          <a:prstGeom prst="ellipse">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A</a:t>
            </a:r>
          </a:p>
        </p:txBody>
      </p:sp>
      <p:sp>
        <p:nvSpPr>
          <p:cNvPr id="123" name="Oval 122">
            <a:extLst>
              <a:ext uri="{FF2B5EF4-FFF2-40B4-BE49-F238E27FC236}">
                <a16:creationId xmlns:a16="http://schemas.microsoft.com/office/drawing/2014/main" id="{22F9A32F-D726-4633-A3C9-D7C34D2DF14C}"/>
              </a:ext>
            </a:extLst>
          </p:cNvPr>
          <p:cNvSpPr/>
          <p:nvPr/>
        </p:nvSpPr>
        <p:spPr>
          <a:xfrm>
            <a:off x="6865708" y="6317628"/>
            <a:ext cx="420168" cy="392403"/>
          </a:xfrm>
          <a:prstGeom prst="ellipse">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E</a:t>
            </a:r>
          </a:p>
        </p:txBody>
      </p:sp>
      <p:sp>
        <p:nvSpPr>
          <p:cNvPr id="124" name="Oval 123">
            <a:extLst>
              <a:ext uri="{FF2B5EF4-FFF2-40B4-BE49-F238E27FC236}">
                <a16:creationId xmlns:a16="http://schemas.microsoft.com/office/drawing/2014/main" id="{F62F4988-52CD-435E-8061-B3705B913260}"/>
              </a:ext>
            </a:extLst>
          </p:cNvPr>
          <p:cNvSpPr/>
          <p:nvPr/>
        </p:nvSpPr>
        <p:spPr>
          <a:xfrm>
            <a:off x="9267375" y="6336818"/>
            <a:ext cx="420168" cy="392403"/>
          </a:xfrm>
          <a:prstGeom prst="ellipse">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N</a:t>
            </a:r>
          </a:p>
        </p:txBody>
      </p:sp>
      <p:sp>
        <p:nvSpPr>
          <p:cNvPr id="125" name="Oval 124">
            <a:extLst>
              <a:ext uri="{FF2B5EF4-FFF2-40B4-BE49-F238E27FC236}">
                <a16:creationId xmlns:a16="http://schemas.microsoft.com/office/drawing/2014/main" id="{6B94C278-052D-46BE-B5F4-725A5FF68E9F}"/>
              </a:ext>
            </a:extLst>
          </p:cNvPr>
          <p:cNvSpPr/>
          <p:nvPr/>
        </p:nvSpPr>
        <p:spPr>
          <a:xfrm>
            <a:off x="11022852" y="6332317"/>
            <a:ext cx="420168" cy="392403"/>
          </a:xfrm>
          <a:prstGeom prst="ellipse">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S</a:t>
            </a:r>
          </a:p>
        </p:txBody>
      </p:sp>
      <p:pic>
        <p:nvPicPr>
          <p:cNvPr id="126" name="Picture 46" descr="forgetBday1">
            <a:extLst>
              <a:ext uri="{FF2B5EF4-FFF2-40B4-BE49-F238E27FC236}">
                <a16:creationId xmlns:a16="http://schemas.microsoft.com/office/drawing/2014/main" id="{7AE23CF7-EE3F-470A-ACB3-E7230678946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34443" y="5065160"/>
            <a:ext cx="900644" cy="87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7" name="Picture 126" descr="A picture containing text&#10;&#10;Description automatically generated">
            <a:extLst>
              <a:ext uri="{FF2B5EF4-FFF2-40B4-BE49-F238E27FC236}">
                <a16:creationId xmlns:a16="http://schemas.microsoft.com/office/drawing/2014/main" id="{9F6EE29B-33D9-41A2-9132-1D9203DDEFA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21594" y="5311881"/>
            <a:ext cx="771727" cy="572077"/>
          </a:xfrm>
          <a:prstGeom prst="rect">
            <a:avLst/>
          </a:prstGeom>
        </p:spPr>
      </p:pic>
      <p:pic>
        <p:nvPicPr>
          <p:cNvPr id="128" name="Picture 127" descr="A picture containing icon&#10;&#10;Description automatically generated">
            <a:extLst>
              <a:ext uri="{FF2B5EF4-FFF2-40B4-BE49-F238E27FC236}">
                <a16:creationId xmlns:a16="http://schemas.microsoft.com/office/drawing/2014/main" id="{D897CB29-8DBE-4277-8333-30CCD2392BA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123" y="5300107"/>
            <a:ext cx="964955" cy="696595"/>
          </a:xfrm>
          <a:prstGeom prst="rect">
            <a:avLst/>
          </a:prstGeom>
        </p:spPr>
      </p:pic>
      <p:pic>
        <p:nvPicPr>
          <p:cNvPr id="129" name="Picture 46" descr="forgetBday1">
            <a:extLst>
              <a:ext uri="{FF2B5EF4-FFF2-40B4-BE49-F238E27FC236}">
                <a16:creationId xmlns:a16="http://schemas.microsoft.com/office/drawing/2014/main" id="{03301D80-71AD-443F-B219-68ACE57C5D0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741655" y="5103439"/>
            <a:ext cx="900644" cy="87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 name="Picture 129" descr="Icon&#10;&#10;Description automatically generated">
            <a:extLst>
              <a:ext uri="{FF2B5EF4-FFF2-40B4-BE49-F238E27FC236}">
                <a16:creationId xmlns:a16="http://schemas.microsoft.com/office/drawing/2014/main" id="{5EBF3EFC-630A-44B7-B937-21C38CCC63F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267375" y="5192817"/>
            <a:ext cx="929887" cy="929887"/>
          </a:xfrm>
          <a:prstGeom prst="rect">
            <a:avLst/>
          </a:prstGeom>
        </p:spPr>
      </p:pic>
      <p:pic>
        <p:nvPicPr>
          <p:cNvPr id="131" name="Picture 130" descr="A picture containing text&#10;&#10;Description automatically generated">
            <a:extLst>
              <a:ext uri="{FF2B5EF4-FFF2-40B4-BE49-F238E27FC236}">
                <a16:creationId xmlns:a16="http://schemas.microsoft.com/office/drawing/2014/main" id="{243D9A5E-251B-4034-9D28-EDA3E3E62D8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28649" y="5548755"/>
            <a:ext cx="771727" cy="572077"/>
          </a:xfrm>
          <a:prstGeom prst="rect">
            <a:avLst/>
          </a:prstGeom>
        </p:spPr>
      </p:pic>
      <p:pic>
        <p:nvPicPr>
          <p:cNvPr id="132" name="Picture 131" descr="A picture containing icon&#10;&#10;Description automatically generated">
            <a:extLst>
              <a:ext uri="{FF2B5EF4-FFF2-40B4-BE49-F238E27FC236}">
                <a16:creationId xmlns:a16="http://schemas.microsoft.com/office/drawing/2014/main" id="{3832F0A3-0C88-4040-AE5F-1F915E78D38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53559" y="5456103"/>
            <a:ext cx="964955" cy="696595"/>
          </a:xfrm>
          <a:prstGeom prst="rect">
            <a:avLst/>
          </a:prstGeom>
        </p:spPr>
      </p:pic>
      <p:pic>
        <p:nvPicPr>
          <p:cNvPr id="133" name="Picture 132" descr="Icon&#10;&#10;Description automatically generated">
            <a:extLst>
              <a:ext uri="{FF2B5EF4-FFF2-40B4-BE49-F238E27FC236}">
                <a16:creationId xmlns:a16="http://schemas.microsoft.com/office/drawing/2014/main" id="{6412A3C4-CA2B-4B06-B650-9C30E809CC8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074353" y="5222811"/>
            <a:ext cx="929887" cy="929887"/>
          </a:xfrm>
          <a:prstGeom prst="rect">
            <a:avLst/>
          </a:prstGeom>
        </p:spPr>
      </p:pic>
      <p:pic>
        <p:nvPicPr>
          <p:cNvPr id="134" name="Picture 133" descr="A picture containing text&#10;&#10;Description automatically generated">
            <a:extLst>
              <a:ext uri="{FF2B5EF4-FFF2-40B4-BE49-F238E27FC236}">
                <a16:creationId xmlns:a16="http://schemas.microsoft.com/office/drawing/2014/main" id="{1EF2F530-B98A-48D9-99C5-0339EF07A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58299" y="5367208"/>
            <a:ext cx="771727" cy="572077"/>
          </a:xfrm>
          <a:prstGeom prst="rect">
            <a:avLst/>
          </a:prstGeom>
        </p:spPr>
      </p:pic>
      <p:pic>
        <p:nvPicPr>
          <p:cNvPr id="135" name="Picture 134" descr="A picture containing icon&#10;&#10;Description automatically generated">
            <a:extLst>
              <a:ext uri="{FF2B5EF4-FFF2-40B4-BE49-F238E27FC236}">
                <a16:creationId xmlns:a16="http://schemas.microsoft.com/office/drawing/2014/main" id="{205D025C-E715-4F2E-99B7-421687475C4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88102" y="5304950"/>
            <a:ext cx="964955" cy="696595"/>
          </a:xfrm>
          <a:prstGeom prst="rect">
            <a:avLst/>
          </a:prstGeom>
        </p:spPr>
      </p:pic>
      <p:pic>
        <p:nvPicPr>
          <p:cNvPr id="136" name="Picture 2" descr="Free vector graphics of Restaurant">
            <a:extLst>
              <a:ext uri="{FF2B5EF4-FFF2-40B4-BE49-F238E27FC236}">
                <a16:creationId xmlns:a16="http://schemas.microsoft.com/office/drawing/2014/main" id="{4CB6E3CA-B8FA-40B8-A782-585F667476B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82532" y="5191669"/>
            <a:ext cx="771727" cy="771727"/>
          </a:xfrm>
          <a:prstGeom prst="rect">
            <a:avLst/>
          </a:prstGeom>
          <a:noFill/>
          <a:extLst>
            <a:ext uri="{909E8E84-426E-40DD-AFC4-6F175D3DCCD1}">
              <a14:hiddenFill xmlns:a14="http://schemas.microsoft.com/office/drawing/2010/main">
                <a:solidFill>
                  <a:srgbClr val="FFFFFF"/>
                </a:solidFill>
              </a14:hiddenFill>
            </a:ext>
          </a:extLst>
        </p:spPr>
      </p:pic>
      <p:pic>
        <p:nvPicPr>
          <p:cNvPr id="137" name="Picture 2" descr="Free vector graphics of Restaurant">
            <a:extLst>
              <a:ext uri="{FF2B5EF4-FFF2-40B4-BE49-F238E27FC236}">
                <a16:creationId xmlns:a16="http://schemas.microsoft.com/office/drawing/2014/main" id="{B4213239-EDAC-4456-AFE8-E2189FE7CE4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30026" y="5229818"/>
            <a:ext cx="771727" cy="7717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43794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4907670" y="3705581"/>
            <a:ext cx="2315930" cy="100708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ich</a:t>
            </a:r>
            <a:endParaRPr kumimoji="0" lang="en-GB" sz="66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89452" y="-84044"/>
            <a:ext cx="4409204"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0" normalizeH="0" baseline="0" noProof="0" dirty="0">
                <a:ln>
                  <a:noFill/>
                </a:ln>
                <a:solidFill>
                  <a:srgbClr val="002060"/>
                </a:solidFill>
                <a:effectLst/>
                <a:uLnTx/>
                <a:uFillTx/>
                <a:latin typeface="Century Gothic"/>
                <a:ea typeface="+mn-ea"/>
                <a:cs typeface="+mn-cs"/>
              </a:rPr>
              <a:t>soft [</a:t>
            </a:r>
            <a:r>
              <a:rPr kumimoji="0" lang="en-GB" sz="8000" b="0" i="0" u="none" strike="noStrike" kern="1200" cap="none" spc="0" normalizeH="0" baseline="0" noProof="0" dirty="0" err="1">
                <a:ln>
                  <a:noFill/>
                </a:ln>
                <a:solidFill>
                  <a:srgbClr val="002060"/>
                </a:solidFill>
                <a:effectLst/>
                <a:uLnTx/>
                <a:uFillTx/>
                <a:latin typeface="Century Gothic"/>
                <a:ea typeface="+mn-ea"/>
                <a:cs typeface="+mn-cs"/>
              </a:rPr>
              <a:t>ch</a:t>
            </a:r>
            <a:r>
              <a:rPr kumimoji="0" lang="en-GB" sz="80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grpSp>
      <p:pic>
        <p:nvPicPr>
          <p:cNvPr id="8" name="Picture 7" descr="A group of children's faces&#10;&#10;Description automatically generated with low confidence">
            <a:extLst>
              <a:ext uri="{FF2B5EF4-FFF2-40B4-BE49-F238E27FC236}">
                <a16:creationId xmlns:a16="http://schemas.microsoft.com/office/drawing/2014/main" id="{D291B4CC-E19E-4E25-B1D2-2A8019E8F6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73039" y="2204483"/>
            <a:ext cx="2385192" cy="1637423"/>
          </a:xfrm>
          <a:prstGeom prst="rect">
            <a:avLst/>
          </a:prstGeom>
        </p:spPr>
      </p:pic>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3499702717"/>
              </p:ext>
            </p:extLst>
          </p:nvPr>
        </p:nvGraphicFramePr>
        <p:xfrm>
          <a:off x="571394" y="644081"/>
          <a:ext cx="9810698" cy="6029786"/>
        </p:xfrm>
        <a:graphic>
          <a:graphicData uri="http://schemas.openxmlformats.org/drawingml/2006/table">
            <a:tbl>
              <a:tblPr firstRow="1" bandRow="1"/>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B0F0"/>
                          </a:solidFill>
                          <a:latin typeface="Century Gothic" panose="020B0502020202020204" pitchFamily="34" charset="0"/>
                        </a:rPr>
                        <a:t>mögen</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B0F0"/>
                          </a:solidFill>
                          <a:latin typeface="Century Gothic" panose="020B0502020202020204" pitchFamily="34" charset="0"/>
                        </a:rPr>
                        <a:t>d</a:t>
                      </a:r>
                      <a:r>
                        <a:rPr lang="en-GB" sz="2400" b="1" dirty="0">
                          <a:solidFill>
                            <a:srgbClr val="00B0F0"/>
                          </a:solidFill>
                          <a:latin typeface="Century Gothic" panose="020B0502020202020204" pitchFamily="34" charset="0"/>
                        </a:rPr>
                        <a:t>u </a:t>
                      </a:r>
                      <a:r>
                        <a:rPr lang="en-GB" sz="2400" b="1" dirty="0" err="1">
                          <a:solidFill>
                            <a:srgbClr val="00B0F0"/>
                          </a:solidFill>
                          <a:latin typeface="Century Gothic" panose="020B0502020202020204" pitchFamily="34" charset="0"/>
                        </a:rPr>
                        <a:t>magst</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B0F0"/>
                          </a:solidFill>
                          <a:latin typeface="Century Gothic" panose="020B0502020202020204" pitchFamily="34" charset="0"/>
                        </a:rPr>
                        <a:t>er/</a:t>
                      </a:r>
                      <a:r>
                        <a:rPr lang="en-US" sz="2400" b="1" dirty="0" err="1">
                          <a:solidFill>
                            <a:srgbClr val="00B0F0"/>
                          </a:solidFill>
                          <a:latin typeface="Century Gothic" panose="020B0502020202020204" pitchFamily="34" charset="0"/>
                        </a:rPr>
                        <a:t>sie</a:t>
                      </a:r>
                      <a:r>
                        <a:rPr lang="en-US" sz="2400" b="1" dirty="0">
                          <a:solidFill>
                            <a:srgbClr val="00B0F0"/>
                          </a:solidFill>
                          <a:latin typeface="Century Gothic" panose="020B0502020202020204" pitchFamily="34" charset="0"/>
                        </a:rPr>
                        <a:t>/es mag</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der Morgen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das </a:t>
                      </a:r>
                      <a:r>
                        <a:rPr lang="en-GB" sz="2400" b="1" dirty="0" err="1">
                          <a:solidFill>
                            <a:srgbClr val="00B0F0"/>
                          </a:solidFill>
                          <a:latin typeface="Century Gothic" panose="020B0502020202020204" pitchFamily="34" charset="0"/>
                        </a:rPr>
                        <a:t>Glas</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die </a:t>
                      </a:r>
                      <a:r>
                        <a:rPr lang="en-GB" sz="2400" b="1" dirty="0" err="1">
                          <a:solidFill>
                            <a:srgbClr val="00B0F0"/>
                          </a:solidFill>
                          <a:latin typeface="Century Gothic" panose="020B0502020202020204" pitchFamily="34" charset="0"/>
                        </a:rPr>
                        <a:t>Gläser</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das Essen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err="1">
                          <a:solidFill>
                            <a:srgbClr val="92D050"/>
                          </a:solidFill>
                          <a:latin typeface="Century Gothic" panose="020B0502020202020204" pitchFamily="34" charset="0"/>
                        </a:rPr>
                        <a:t>viele</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92D050"/>
                          </a:solidFill>
                          <a:latin typeface="Century Gothic" panose="020B0502020202020204" pitchFamily="34" charset="0"/>
                        </a:rPr>
                        <a:t>alle</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die Kunst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92D050"/>
                          </a:solidFill>
                          <a:latin typeface="Century Gothic" panose="020B0502020202020204" pitchFamily="34" charset="0"/>
                        </a:rPr>
                        <a:t>das </a:t>
                      </a:r>
                      <a:r>
                        <a:rPr lang="en-US" sz="2400" b="1" dirty="0" err="1">
                          <a:solidFill>
                            <a:srgbClr val="92D050"/>
                          </a:solidFill>
                          <a:latin typeface="Century Gothic" panose="020B0502020202020204" pitchFamily="34" charset="0"/>
                        </a:rPr>
                        <a:t>Eis</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err="1">
                          <a:solidFill>
                            <a:srgbClr val="92D050"/>
                          </a:solidFill>
                          <a:latin typeface="Century Gothic" panose="020B0502020202020204" pitchFamily="34" charset="0"/>
                        </a:rPr>
                        <a:t>alles</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rowSpan="3">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FF3399"/>
                          </a:solidFill>
                          <a:latin typeface="Century Gothic" panose="020B0502020202020204" pitchFamily="34" charset="0"/>
                        </a:rPr>
                        <a:t>sehen</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FF3399"/>
                          </a:solidFill>
                          <a:latin typeface="Century Gothic" panose="020B0502020202020204" pitchFamily="34" charset="0"/>
                        </a:rPr>
                        <a:t>nicht</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err="1">
                          <a:solidFill>
                            <a:srgbClr val="FF3399"/>
                          </a:solidFill>
                          <a:latin typeface="Century Gothic" panose="020B0502020202020204" pitchFamily="34" charset="0"/>
                        </a:rPr>
                        <a:t>nichts</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861398">
                <a:tc vMerge="1">
                  <a:txBody>
                    <a:bodyPr/>
                    <a:lstStyle/>
                    <a:p>
                      <a:endParaRPr lang="en-GB"/>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err="1">
                          <a:solidFill>
                            <a:srgbClr val="FF3399"/>
                          </a:solidFill>
                          <a:latin typeface="Century Gothic" panose="020B0502020202020204" pitchFamily="34" charset="0"/>
                        </a:rPr>
                        <a:t>vergessen</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err="1">
                          <a:solidFill>
                            <a:srgbClr val="FF3399"/>
                          </a:solidFill>
                          <a:latin typeface="Century Gothic" panose="020B0502020202020204" pitchFamily="34" charset="0"/>
                        </a:rPr>
                        <a:t>viel</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err="1">
                          <a:solidFill>
                            <a:srgbClr val="FF3399"/>
                          </a:solidFill>
                          <a:latin typeface="Century Gothic" panose="020B0502020202020204" pitchFamily="34" charset="0"/>
                        </a:rPr>
                        <a:t>immer</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FF3399"/>
                          </a:solidFill>
                          <a:latin typeface="Century Gothic" panose="020B0502020202020204" pitchFamily="34" charset="0"/>
                        </a:rPr>
                        <a:t>die </a:t>
                      </a:r>
                      <a:r>
                        <a:rPr lang="en-US" sz="2400" b="1" dirty="0" err="1">
                          <a:solidFill>
                            <a:srgbClr val="FF3399"/>
                          </a:solidFill>
                          <a:latin typeface="Century Gothic" panose="020B0502020202020204" pitchFamily="34" charset="0"/>
                        </a:rPr>
                        <a:t>Sprache</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das </a:t>
                      </a:r>
                      <a:r>
                        <a:rPr lang="en-GB" sz="2400" b="1" dirty="0" err="1">
                          <a:solidFill>
                            <a:srgbClr val="FF3399"/>
                          </a:solidFill>
                          <a:latin typeface="Century Gothic" panose="020B0502020202020204" pitchFamily="34" charset="0"/>
                        </a:rPr>
                        <a:t>Wochenende</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err="1">
                          <a:solidFill>
                            <a:srgbClr val="FF3399"/>
                          </a:solidFill>
                          <a:latin typeface="Century Gothic" panose="020B0502020202020204" pitchFamily="34" charset="0"/>
                        </a:rPr>
                        <a:t>jetzt</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sp>
        <p:nvSpPr>
          <p:cNvPr id="20" name="TextBox 19">
            <a:extLst>
              <a:ext uri="{FF2B5EF4-FFF2-40B4-BE49-F238E27FC236}">
                <a16:creationId xmlns:a16="http://schemas.microsoft.com/office/drawing/2014/main" id="{207C148F-45EB-4409-B006-B3FFBC980597}"/>
              </a:ext>
            </a:extLst>
          </p:cNvPr>
          <p:cNvSpPr txBox="1"/>
          <p:nvPr/>
        </p:nvSpPr>
        <p:spPr>
          <a:xfrm>
            <a:off x="3403907" y="84056"/>
            <a:ext cx="324223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Schreib</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auf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Englisch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cs typeface="Calibri"/>
                <a:sym typeface="Calibri"/>
              </a:rPr>
              <a:t>Vokabeln</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ea typeface="+mn-ea"/>
                <a:cs typeface="+mn-cs"/>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0000">
                      <a:lumMod val="95000"/>
                      <a:lumOff val="5000"/>
                    </a:srgb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srgbClr val="000000">
                    <a:lumMod val="95000"/>
                    <a:lumOff val="5000"/>
                  </a:srgbClr>
                </a:solidFill>
                <a:effectLst/>
                <a:uLnTx/>
                <a:uFillTx/>
                <a:latin typeface="Century Gothic" panose="020B0502020202020204" pitchFamily="34" charset="0"/>
                <a:ea typeface="+mn-ea"/>
                <a:cs typeface="+mn-cs"/>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3"/>
          <a:stretch>
            <a:fillRect/>
          </a:stretch>
        </p:blipFill>
        <p:spPr>
          <a:xfrm>
            <a:off x="646254" y="2675674"/>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5"/>
          <a:stretch>
            <a:fillRect/>
          </a:stretch>
        </p:blipFill>
        <p:spPr>
          <a:xfrm>
            <a:off x="817364" y="4681233"/>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737282" y="578320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717476" y="337089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703819" y="166375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55" name="TextBox 54">
            <a:extLst>
              <a:ext uri="{FF2B5EF4-FFF2-40B4-BE49-F238E27FC236}">
                <a16:creationId xmlns:a16="http://schemas.microsoft.com/office/drawing/2014/main" id="{BDF82653-B951-4AAC-B1A2-20FD4CFE7478}"/>
              </a:ext>
            </a:extLst>
          </p:cNvPr>
          <p:cNvSpPr txBox="1"/>
          <p:nvPr/>
        </p:nvSpPr>
        <p:spPr>
          <a:xfrm>
            <a:off x="2313281" y="6147341"/>
            <a:ext cx="270860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(the) language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6" name="TextBox 55">
            <a:extLst>
              <a:ext uri="{FF2B5EF4-FFF2-40B4-BE49-F238E27FC236}">
                <a16:creationId xmlns:a16="http://schemas.microsoft.com/office/drawing/2014/main" id="{862CFA1C-E682-4099-8294-19B044354D55}"/>
              </a:ext>
            </a:extLst>
          </p:cNvPr>
          <p:cNvSpPr txBox="1"/>
          <p:nvPr/>
        </p:nvSpPr>
        <p:spPr>
          <a:xfrm>
            <a:off x="4695312" y="6180617"/>
            <a:ext cx="280129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 </a:t>
            </a:r>
            <a:r>
              <a:rPr lang="en-GB" sz="2400" kern="0" dirty="0">
                <a:solidFill>
                  <a:srgbClr val="002060"/>
                </a:solidFill>
                <a:latin typeface="Century Gothic" panose="020B0502020202020204" pitchFamily="34" charset="0"/>
                <a:cs typeface="Arial"/>
                <a:sym typeface="Arial"/>
              </a:rPr>
              <a:t>weekend</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7" name="TextBox 56">
            <a:extLst>
              <a:ext uri="{FF2B5EF4-FFF2-40B4-BE49-F238E27FC236}">
                <a16:creationId xmlns:a16="http://schemas.microsoft.com/office/drawing/2014/main" id="{DF64A05B-A2E8-4E6A-AE16-0B9A2F39F702}"/>
              </a:ext>
            </a:extLst>
          </p:cNvPr>
          <p:cNvSpPr txBox="1"/>
          <p:nvPr/>
        </p:nvSpPr>
        <p:spPr>
          <a:xfrm>
            <a:off x="7662842" y="6189673"/>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now</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8" name="TextBox 57">
            <a:extLst>
              <a:ext uri="{FF2B5EF4-FFF2-40B4-BE49-F238E27FC236}">
                <a16:creationId xmlns:a16="http://schemas.microsoft.com/office/drawing/2014/main" id="{EF239C35-C144-491F-AEA8-CD145B46436E}"/>
              </a:ext>
            </a:extLst>
          </p:cNvPr>
          <p:cNvSpPr txBox="1"/>
          <p:nvPr/>
        </p:nvSpPr>
        <p:spPr>
          <a:xfrm>
            <a:off x="2270817" y="5389924"/>
            <a:ext cx="540225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kern="0" dirty="0">
                <a:solidFill>
                  <a:srgbClr val="002060"/>
                </a:solidFill>
                <a:latin typeface="Century Gothic" panose="020B0502020202020204" pitchFamily="34" charset="0"/>
                <a:cs typeface="Arial"/>
                <a:sym typeface="Arial"/>
              </a:rPr>
              <a:t>to forget, forgetting</a:t>
            </a:r>
            <a:endParaRPr kumimoji="0" lang="en-GB"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59" name="TextBox 58">
            <a:extLst>
              <a:ext uri="{FF2B5EF4-FFF2-40B4-BE49-F238E27FC236}">
                <a16:creationId xmlns:a16="http://schemas.microsoft.com/office/drawing/2014/main" id="{5EAB8AEE-2EFB-4FCD-B290-9EBB073016C9}"/>
              </a:ext>
            </a:extLst>
          </p:cNvPr>
          <p:cNvSpPr txBox="1"/>
          <p:nvPr/>
        </p:nvSpPr>
        <p:spPr>
          <a:xfrm>
            <a:off x="4653399" y="5321170"/>
            <a:ext cx="241466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 a lot, much</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0" name="TextBox 59">
            <a:extLst>
              <a:ext uri="{FF2B5EF4-FFF2-40B4-BE49-F238E27FC236}">
                <a16:creationId xmlns:a16="http://schemas.microsoft.com/office/drawing/2014/main" id="{D18B8898-B477-43E3-BE8C-9D0576976DA9}"/>
              </a:ext>
            </a:extLst>
          </p:cNvPr>
          <p:cNvSpPr txBox="1"/>
          <p:nvPr/>
        </p:nvSpPr>
        <p:spPr>
          <a:xfrm>
            <a:off x="7662842" y="5321170"/>
            <a:ext cx="227067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always</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1" name="TextBox 60">
            <a:extLst>
              <a:ext uri="{FF2B5EF4-FFF2-40B4-BE49-F238E27FC236}">
                <a16:creationId xmlns:a16="http://schemas.microsoft.com/office/drawing/2014/main" id="{6A8195D3-7F81-44C0-B3C4-7AA5F73FDFE2}"/>
              </a:ext>
            </a:extLst>
          </p:cNvPr>
          <p:cNvSpPr txBox="1"/>
          <p:nvPr/>
        </p:nvSpPr>
        <p:spPr>
          <a:xfrm>
            <a:off x="2246062" y="4455927"/>
            <a:ext cx="240733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to see, seeing</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2" name="TextBox 61">
            <a:extLst>
              <a:ext uri="{FF2B5EF4-FFF2-40B4-BE49-F238E27FC236}">
                <a16:creationId xmlns:a16="http://schemas.microsoft.com/office/drawing/2014/main" id="{E34A5B3A-1E1D-4D72-9D2C-CEF166467DEF}"/>
              </a:ext>
            </a:extLst>
          </p:cNvPr>
          <p:cNvSpPr txBox="1"/>
          <p:nvPr/>
        </p:nvSpPr>
        <p:spPr>
          <a:xfrm>
            <a:off x="4653398" y="4477739"/>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not</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3" name="TextBox 62">
            <a:extLst>
              <a:ext uri="{FF2B5EF4-FFF2-40B4-BE49-F238E27FC236}">
                <a16:creationId xmlns:a16="http://schemas.microsoft.com/office/drawing/2014/main" id="{4288424B-C932-4547-A012-B49F40F7D00B}"/>
              </a:ext>
            </a:extLst>
          </p:cNvPr>
          <p:cNvSpPr txBox="1"/>
          <p:nvPr/>
        </p:nvSpPr>
        <p:spPr>
          <a:xfrm>
            <a:off x="7671172" y="4477739"/>
            <a:ext cx="216176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kern="0" dirty="0">
                <a:solidFill>
                  <a:srgbClr val="002060"/>
                </a:solidFill>
                <a:latin typeface="Century Gothic" panose="020B0502020202020204" pitchFamily="34" charset="0"/>
                <a:cs typeface="Arial"/>
                <a:sym typeface="Arial"/>
              </a:rPr>
              <a:t>nothing</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4" name="TextBox 63">
            <a:extLst>
              <a:ext uri="{FF2B5EF4-FFF2-40B4-BE49-F238E27FC236}">
                <a16:creationId xmlns:a16="http://schemas.microsoft.com/office/drawing/2014/main" id="{24EF90E7-D847-4795-BDB5-8402724F776D}"/>
              </a:ext>
            </a:extLst>
          </p:cNvPr>
          <p:cNvSpPr txBox="1"/>
          <p:nvPr/>
        </p:nvSpPr>
        <p:spPr>
          <a:xfrm>
            <a:off x="2246061" y="3623148"/>
            <a:ext cx="216586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a:t>
            </a:r>
            <a:r>
              <a:rPr kumimoji="0" lang="en-GB" sz="2400" b="0" i="0" u="none" strike="noStrike" kern="0" cap="none" spc="0" normalizeH="0" noProof="0" dirty="0">
                <a:ln>
                  <a:noFill/>
                </a:ln>
                <a:solidFill>
                  <a:srgbClr val="002060"/>
                </a:solidFill>
                <a:effectLst/>
                <a:uLnTx/>
                <a:uFillTx/>
                <a:latin typeface="Century Gothic" panose="020B0502020202020204" pitchFamily="34" charset="0"/>
                <a:ea typeface="+mn-ea"/>
                <a:cs typeface="Arial"/>
                <a:sym typeface="Arial"/>
              </a:rPr>
              <a:t> art</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5" name="TextBox 64">
            <a:extLst>
              <a:ext uri="{FF2B5EF4-FFF2-40B4-BE49-F238E27FC236}">
                <a16:creationId xmlns:a16="http://schemas.microsoft.com/office/drawing/2014/main" id="{14BEB3B8-B887-4DEB-A486-6CD05DC01D9A}"/>
              </a:ext>
            </a:extLst>
          </p:cNvPr>
          <p:cNvSpPr txBox="1"/>
          <p:nvPr/>
        </p:nvSpPr>
        <p:spPr>
          <a:xfrm>
            <a:off x="4695313" y="3611373"/>
            <a:ext cx="265087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(the)ice</a:t>
            </a:r>
            <a:r>
              <a:rPr kumimoji="0" lang="en-US" sz="2400" b="0" i="0" u="none" strike="noStrike" kern="0" cap="none" spc="0" normalizeH="0" noProof="0" dirty="0">
                <a:ln>
                  <a:noFill/>
                </a:ln>
                <a:solidFill>
                  <a:srgbClr val="002060"/>
                </a:solidFill>
                <a:effectLst/>
                <a:uLnTx/>
                <a:uFillTx/>
                <a:latin typeface="Century Gothic" panose="020B0502020202020204" pitchFamily="34" charset="0"/>
                <a:ea typeface="+mn-ea"/>
                <a:cs typeface="Arial"/>
                <a:sym typeface="Arial"/>
              </a:rPr>
              <a:t> cream</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6" name="TextBox 65">
            <a:extLst>
              <a:ext uri="{FF2B5EF4-FFF2-40B4-BE49-F238E27FC236}">
                <a16:creationId xmlns:a16="http://schemas.microsoft.com/office/drawing/2014/main" id="{9A77445A-237C-48F8-B46C-8170B7D37559}"/>
              </a:ext>
            </a:extLst>
          </p:cNvPr>
          <p:cNvSpPr txBox="1"/>
          <p:nvPr/>
        </p:nvSpPr>
        <p:spPr>
          <a:xfrm>
            <a:off x="7659412" y="3609236"/>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everything</a:t>
            </a:r>
          </a:p>
        </p:txBody>
      </p:sp>
      <p:sp>
        <p:nvSpPr>
          <p:cNvPr id="67" name="TextBox 66">
            <a:extLst>
              <a:ext uri="{FF2B5EF4-FFF2-40B4-BE49-F238E27FC236}">
                <a16:creationId xmlns:a16="http://schemas.microsoft.com/office/drawing/2014/main" id="{2A9D9F22-C351-4596-BB7D-87AE8D30A74E}"/>
              </a:ext>
            </a:extLst>
          </p:cNvPr>
          <p:cNvSpPr txBox="1"/>
          <p:nvPr/>
        </p:nvSpPr>
        <p:spPr>
          <a:xfrm>
            <a:off x="2246060" y="2743519"/>
            <a:ext cx="228893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 </a:t>
            </a:r>
            <a:r>
              <a:rPr lang="en-GB" sz="2400" kern="0" dirty="0">
                <a:solidFill>
                  <a:srgbClr val="002060"/>
                </a:solidFill>
                <a:latin typeface="Century Gothic" panose="020B0502020202020204" pitchFamily="34" charset="0"/>
                <a:cs typeface="Arial"/>
                <a:sym typeface="Arial"/>
              </a:rPr>
              <a:t>food</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8" name="TextBox 67">
            <a:extLst>
              <a:ext uri="{FF2B5EF4-FFF2-40B4-BE49-F238E27FC236}">
                <a16:creationId xmlns:a16="http://schemas.microsoft.com/office/drawing/2014/main" id="{171C234B-E1D8-4BA7-9BB6-CEE92AB173E3}"/>
              </a:ext>
            </a:extLst>
          </p:cNvPr>
          <p:cNvSpPr txBox="1"/>
          <p:nvPr/>
        </p:nvSpPr>
        <p:spPr>
          <a:xfrm>
            <a:off x="4653397" y="2716525"/>
            <a:ext cx="263061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m</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any, a lot		</a:t>
            </a:r>
          </a:p>
        </p:txBody>
      </p:sp>
      <p:sp>
        <p:nvSpPr>
          <p:cNvPr id="69" name="TextBox 68">
            <a:extLst>
              <a:ext uri="{FF2B5EF4-FFF2-40B4-BE49-F238E27FC236}">
                <a16:creationId xmlns:a16="http://schemas.microsoft.com/office/drawing/2014/main" id="{5C29C5FA-AFAC-4818-90A1-7B59F3E335C7}"/>
              </a:ext>
            </a:extLst>
          </p:cNvPr>
          <p:cNvSpPr txBox="1"/>
          <p:nvPr/>
        </p:nvSpPr>
        <p:spPr>
          <a:xfrm>
            <a:off x="7657009" y="2754189"/>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a</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ll</a:t>
            </a:r>
            <a:r>
              <a:rPr kumimoji="0" lang="en-GB" sz="2400" b="0" i="0" u="none" strike="noStrike" kern="0" cap="none" spc="0" normalizeH="0" noProof="0" dirty="0">
                <a:ln>
                  <a:noFill/>
                </a:ln>
                <a:solidFill>
                  <a:srgbClr val="002060"/>
                </a:solidFill>
                <a:effectLst/>
                <a:uLnTx/>
                <a:uFillTx/>
                <a:latin typeface="Century Gothic" panose="020B0502020202020204" pitchFamily="34" charset="0"/>
                <a:ea typeface="+mn-ea"/>
                <a:cs typeface="Arial"/>
                <a:sym typeface="Arial"/>
              </a:rPr>
              <a:t> (of the)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70" name="TextBox 69">
            <a:extLst>
              <a:ext uri="{FF2B5EF4-FFF2-40B4-BE49-F238E27FC236}">
                <a16:creationId xmlns:a16="http://schemas.microsoft.com/office/drawing/2014/main" id="{3BD33182-986E-45CA-86E6-40DC81B590C8}"/>
              </a:ext>
            </a:extLst>
          </p:cNvPr>
          <p:cNvSpPr txBox="1"/>
          <p:nvPr/>
        </p:nvSpPr>
        <p:spPr>
          <a:xfrm>
            <a:off x="2251717" y="1877457"/>
            <a:ext cx="277016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 </a:t>
            </a:r>
            <a:r>
              <a:rPr lang="en-US" sz="2400" kern="0" dirty="0">
                <a:solidFill>
                  <a:srgbClr val="002060"/>
                </a:solidFill>
                <a:latin typeface="Century Gothic" panose="020B0502020202020204" pitchFamily="34" charset="0"/>
                <a:cs typeface="Arial"/>
                <a:sym typeface="Arial"/>
              </a:rPr>
              <a:t>morning</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71" name="TextBox 70">
            <a:extLst>
              <a:ext uri="{FF2B5EF4-FFF2-40B4-BE49-F238E27FC236}">
                <a16:creationId xmlns:a16="http://schemas.microsoft.com/office/drawing/2014/main" id="{D4662F6F-BB7A-440E-99DB-3FEB806B34CB}"/>
              </a:ext>
            </a:extLst>
          </p:cNvPr>
          <p:cNvSpPr txBox="1"/>
          <p:nvPr/>
        </p:nvSpPr>
        <p:spPr>
          <a:xfrm>
            <a:off x="4693813" y="1865086"/>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(t</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he)</a:t>
            </a:r>
            <a:r>
              <a:rPr kumimoji="0" lang="en-GB" sz="2400" b="0" i="0" u="none" strike="noStrike" kern="0" cap="none" spc="0" normalizeH="0" noProof="0" dirty="0">
                <a:ln>
                  <a:noFill/>
                </a:ln>
                <a:solidFill>
                  <a:srgbClr val="002060"/>
                </a:solidFill>
                <a:effectLst/>
                <a:uLnTx/>
                <a:uFillTx/>
                <a:latin typeface="Century Gothic" panose="020B0502020202020204" pitchFamily="34" charset="0"/>
                <a:ea typeface="+mn-ea"/>
                <a:cs typeface="Arial"/>
                <a:sym typeface="Arial"/>
              </a:rPr>
              <a:t> glass</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72" name="TextBox 71">
            <a:extLst>
              <a:ext uri="{FF2B5EF4-FFF2-40B4-BE49-F238E27FC236}">
                <a16:creationId xmlns:a16="http://schemas.microsoft.com/office/drawing/2014/main" id="{80DD82C3-D3C7-45A3-B5A4-90223E7359A7}"/>
              </a:ext>
            </a:extLst>
          </p:cNvPr>
          <p:cNvSpPr txBox="1"/>
          <p:nvPr/>
        </p:nvSpPr>
        <p:spPr>
          <a:xfrm>
            <a:off x="7666976" y="1877910"/>
            <a:ext cx="227330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 </a:t>
            </a:r>
            <a:r>
              <a:rPr lang="en-GB" sz="2400" kern="0" dirty="0">
                <a:solidFill>
                  <a:srgbClr val="002060"/>
                </a:solidFill>
                <a:latin typeface="Century Gothic" panose="020B0502020202020204" pitchFamily="34" charset="0"/>
                <a:cs typeface="Arial"/>
                <a:sym typeface="Arial"/>
              </a:rPr>
              <a:t>glasses</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73" name="TextBox 72">
            <a:extLst>
              <a:ext uri="{FF2B5EF4-FFF2-40B4-BE49-F238E27FC236}">
                <a16:creationId xmlns:a16="http://schemas.microsoft.com/office/drawing/2014/main" id="{40541C7D-B0CC-4C45-9347-2F6A8921779D}"/>
              </a:ext>
            </a:extLst>
          </p:cNvPr>
          <p:cNvSpPr txBox="1"/>
          <p:nvPr/>
        </p:nvSpPr>
        <p:spPr>
          <a:xfrm>
            <a:off x="2313278" y="1026768"/>
            <a:ext cx="22038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to like, liking</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74" name="TextBox 73">
            <a:extLst>
              <a:ext uri="{FF2B5EF4-FFF2-40B4-BE49-F238E27FC236}">
                <a16:creationId xmlns:a16="http://schemas.microsoft.com/office/drawing/2014/main" id="{85556096-252E-4BFA-8C9B-3147737202F6}"/>
              </a:ext>
            </a:extLst>
          </p:cNvPr>
          <p:cNvSpPr txBox="1"/>
          <p:nvPr/>
        </p:nvSpPr>
        <p:spPr>
          <a:xfrm>
            <a:off x="4693811" y="1042129"/>
            <a:ext cx="241466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you like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75" name="TextBox 74">
            <a:extLst>
              <a:ext uri="{FF2B5EF4-FFF2-40B4-BE49-F238E27FC236}">
                <a16:creationId xmlns:a16="http://schemas.microsoft.com/office/drawing/2014/main" id="{B56FCEEC-BBC0-447D-8197-5467071F582A}"/>
              </a:ext>
            </a:extLst>
          </p:cNvPr>
          <p:cNvSpPr txBox="1"/>
          <p:nvPr/>
        </p:nvSpPr>
        <p:spPr>
          <a:xfrm>
            <a:off x="7674848" y="1014799"/>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he/she/it likes</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41" name="Google Shape;167;p2">
            <a:extLst>
              <a:ext uri="{FF2B5EF4-FFF2-40B4-BE49-F238E27FC236}">
                <a16:creationId xmlns:a16="http://schemas.microsoft.com/office/drawing/2014/main" id="{CFC78525-ACBC-4B9E-B1B5-57FCF0C8F339}"/>
              </a:ext>
            </a:extLst>
          </p:cNvPr>
          <p:cNvSpPr/>
          <p:nvPr/>
        </p:nvSpPr>
        <p:spPr>
          <a:xfrm>
            <a:off x="123171" y="50139"/>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847917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2"/>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73"/>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74"/>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56" grpId="0"/>
      <p:bldP spid="57" grpId="0"/>
      <p:bldP spid="58" grpId="0"/>
      <p:bldP spid="59" grpId="0"/>
      <p:bldP spid="60" grpId="0"/>
      <p:bldP spid="61" grpId="0"/>
      <p:bldP spid="62" grpId="0"/>
      <p:bldP spid="63" grpId="0"/>
      <p:bldP spid="64" grpId="0"/>
      <p:bldP spid="65" grpId="0"/>
      <p:bldP spid="66" grpId="0"/>
      <p:bldP spid="67" grpId="0"/>
      <p:bldP spid="68" grpId="0"/>
      <p:bldP spid="69" grpId="0"/>
      <p:bldP spid="70" grpId="0"/>
      <p:bldP spid="71" grpId="0"/>
      <p:bldP spid="72" grpId="0"/>
      <p:bldP spid="73" grpId="0"/>
      <p:bldP spid="74" grpId="0"/>
      <p:bldP spid="7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405289044"/>
              </p:ext>
            </p:extLst>
          </p:nvPr>
        </p:nvGraphicFramePr>
        <p:xfrm>
          <a:off x="542663" y="723963"/>
          <a:ext cx="9810698" cy="6029786"/>
        </p:xfrm>
        <a:graphic>
          <a:graphicData uri="http://schemas.openxmlformats.org/drawingml/2006/table">
            <a:tbl>
              <a:tblPr firstRow="1" bandRow="1"/>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(the) glass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(the) glasses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B0F0"/>
                          </a:solidFill>
                          <a:latin typeface="Century Gothic" panose="020B0502020202020204" pitchFamily="34" charset="0"/>
                        </a:rPr>
                        <a:t>he/she/it likes</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to like, liking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you like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(the) morning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200" b="1" dirty="0">
                          <a:solidFill>
                            <a:srgbClr val="92D050"/>
                          </a:solidFill>
                          <a:latin typeface="Century Gothic" panose="020B0502020202020204" pitchFamily="34" charset="0"/>
                        </a:rPr>
                        <a:t>(the)</a:t>
                      </a:r>
                      <a:r>
                        <a:rPr lang="en-US" sz="2200" b="1" baseline="0" dirty="0">
                          <a:solidFill>
                            <a:srgbClr val="92D050"/>
                          </a:solidFill>
                          <a:latin typeface="Century Gothic" panose="020B0502020202020204" pitchFamily="34" charset="0"/>
                        </a:rPr>
                        <a:t> i</a:t>
                      </a:r>
                      <a:r>
                        <a:rPr lang="en-US" sz="2200" b="1" dirty="0">
                          <a:solidFill>
                            <a:srgbClr val="92D050"/>
                          </a:solidFill>
                          <a:latin typeface="Century Gothic" panose="020B0502020202020204" pitchFamily="34" charset="0"/>
                        </a:rPr>
                        <a:t>ce</a:t>
                      </a:r>
                      <a:r>
                        <a:rPr lang="en-US" sz="2200" b="1" baseline="0" dirty="0">
                          <a:solidFill>
                            <a:srgbClr val="92D050"/>
                          </a:solidFill>
                          <a:latin typeface="Century Gothic" panose="020B0502020202020204" pitchFamily="34" charset="0"/>
                        </a:rPr>
                        <a:t> </a:t>
                      </a:r>
                      <a:r>
                        <a:rPr lang="en-US" sz="2200" b="1" dirty="0">
                          <a:solidFill>
                            <a:srgbClr val="92D050"/>
                          </a:solidFill>
                          <a:latin typeface="Century Gothic" panose="020B0502020202020204" pitchFamily="34" charset="0"/>
                        </a:rPr>
                        <a:t>cream</a:t>
                      </a:r>
                      <a:endParaRPr lang="en-GB" sz="22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(the)</a:t>
                      </a:r>
                      <a:r>
                        <a:rPr lang="en-GB" sz="2400" b="1" baseline="0" dirty="0">
                          <a:solidFill>
                            <a:srgbClr val="92D050"/>
                          </a:solidFill>
                          <a:latin typeface="Century Gothic" panose="020B0502020202020204" pitchFamily="34" charset="0"/>
                        </a:rPr>
                        <a:t> food</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92D050"/>
                          </a:solidFill>
                          <a:latin typeface="Century Gothic" panose="020B0502020202020204" pitchFamily="34" charset="0"/>
                        </a:rPr>
                        <a:t>(the) art</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everything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all (of the)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many, a lot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rowSpan="3">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now</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not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a lot, much</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861398">
                <a:tc vMerge="1">
                  <a:txBody>
                    <a:bodyPr/>
                    <a:lstStyle/>
                    <a:p>
                      <a:endParaRPr lang="en-GB"/>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200" b="1" dirty="0">
                          <a:solidFill>
                            <a:srgbClr val="FF3399"/>
                          </a:solidFill>
                          <a:latin typeface="Century Gothic" panose="020B0502020202020204" pitchFamily="34" charset="0"/>
                        </a:rPr>
                        <a:t>(the) language</a:t>
                      </a:r>
                      <a:endParaRPr lang="en-GB" sz="22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(the) weekend</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always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FF3399"/>
                          </a:solidFill>
                          <a:latin typeface="Century Gothic" panose="020B0502020202020204" pitchFamily="34" charset="0"/>
                        </a:rPr>
                        <a:t>to see, seeing</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200" b="1" dirty="0">
                          <a:solidFill>
                            <a:srgbClr val="FF3399"/>
                          </a:solidFill>
                          <a:latin typeface="Century Gothic" panose="020B0502020202020204" pitchFamily="34" charset="0"/>
                        </a:rPr>
                        <a:t>to forget, forgetting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nothing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sp>
        <p:nvSpPr>
          <p:cNvPr id="20" name="TextBox 19">
            <a:extLst>
              <a:ext uri="{FF2B5EF4-FFF2-40B4-BE49-F238E27FC236}">
                <a16:creationId xmlns:a16="http://schemas.microsoft.com/office/drawing/2014/main" id="{207C148F-45EB-4409-B006-B3FFBC980597}"/>
              </a:ext>
            </a:extLst>
          </p:cNvPr>
          <p:cNvSpPr txBox="1"/>
          <p:nvPr/>
        </p:nvSpPr>
        <p:spPr>
          <a:xfrm>
            <a:off x="3403907" y="84056"/>
            <a:ext cx="323595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Schreib</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auf Deutsch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cs typeface="Calibri"/>
                <a:sym typeface="Calibri"/>
              </a:rPr>
              <a:t>Vokabeln</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ea typeface="+mn-ea"/>
                <a:cs typeface="+mn-cs"/>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0000">
                      <a:lumMod val="95000"/>
                      <a:lumOff val="5000"/>
                    </a:srgb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srgbClr val="000000">
                    <a:lumMod val="95000"/>
                    <a:lumOff val="5000"/>
                  </a:srgbClr>
                </a:solidFill>
                <a:effectLst/>
                <a:uLnTx/>
                <a:uFillTx/>
                <a:latin typeface="Century Gothic" panose="020B0502020202020204" pitchFamily="34" charset="0"/>
                <a:ea typeface="+mn-ea"/>
                <a:cs typeface="+mn-cs"/>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3"/>
          <a:stretch>
            <a:fillRect/>
          </a:stretch>
        </p:blipFill>
        <p:spPr>
          <a:xfrm>
            <a:off x="646254" y="2675674"/>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5"/>
          <a:stretch>
            <a:fillRect/>
          </a:stretch>
        </p:blipFill>
        <p:spPr>
          <a:xfrm>
            <a:off x="817364" y="4681233"/>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737282" y="578320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717476" y="337089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703819" y="166375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55" name="TextBox 54">
            <a:extLst>
              <a:ext uri="{FF2B5EF4-FFF2-40B4-BE49-F238E27FC236}">
                <a16:creationId xmlns:a16="http://schemas.microsoft.com/office/drawing/2014/main" id="{BDF82653-B951-4AAC-B1A2-20FD4CFE7478}"/>
              </a:ext>
            </a:extLst>
          </p:cNvPr>
          <p:cNvSpPr txBox="1"/>
          <p:nvPr/>
        </p:nvSpPr>
        <p:spPr>
          <a:xfrm>
            <a:off x="2313277" y="6246809"/>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err="1">
                <a:solidFill>
                  <a:srgbClr val="002060"/>
                </a:solidFill>
                <a:latin typeface="Century Gothic" panose="020B0502020202020204" pitchFamily="34" charset="0"/>
                <a:cs typeface="Arial"/>
                <a:sym typeface="Arial"/>
              </a:rPr>
              <a:t>sehen</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6" name="TextBox 55">
            <a:extLst>
              <a:ext uri="{FF2B5EF4-FFF2-40B4-BE49-F238E27FC236}">
                <a16:creationId xmlns:a16="http://schemas.microsoft.com/office/drawing/2014/main" id="{862CFA1C-E682-4099-8294-19B044354D55}"/>
              </a:ext>
            </a:extLst>
          </p:cNvPr>
          <p:cNvSpPr txBox="1"/>
          <p:nvPr/>
        </p:nvSpPr>
        <p:spPr>
          <a:xfrm>
            <a:off x="4710279" y="6259687"/>
            <a:ext cx="278706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err="1">
                <a:solidFill>
                  <a:srgbClr val="002060"/>
                </a:solidFill>
                <a:latin typeface="Century Gothic" panose="020B0502020202020204" pitchFamily="34" charset="0"/>
                <a:cs typeface="Arial"/>
                <a:sym typeface="Arial"/>
              </a:rPr>
              <a:t>vergessen</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7" name="TextBox 56">
            <a:extLst>
              <a:ext uri="{FF2B5EF4-FFF2-40B4-BE49-F238E27FC236}">
                <a16:creationId xmlns:a16="http://schemas.microsoft.com/office/drawing/2014/main" id="{DF64A05B-A2E8-4E6A-AE16-0B9A2F39F702}"/>
              </a:ext>
            </a:extLst>
          </p:cNvPr>
          <p:cNvSpPr txBox="1"/>
          <p:nvPr/>
        </p:nvSpPr>
        <p:spPr>
          <a:xfrm>
            <a:off x="7662842" y="6189673"/>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err="1">
                <a:solidFill>
                  <a:srgbClr val="002060"/>
                </a:solidFill>
                <a:latin typeface="Century Gothic" panose="020B0502020202020204" pitchFamily="34" charset="0"/>
                <a:cs typeface="Arial"/>
                <a:sym typeface="Arial"/>
              </a:rPr>
              <a:t>nichts</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8" name="TextBox 57">
            <a:extLst>
              <a:ext uri="{FF2B5EF4-FFF2-40B4-BE49-F238E27FC236}">
                <a16:creationId xmlns:a16="http://schemas.microsoft.com/office/drawing/2014/main" id="{EF239C35-C144-491F-AEA8-CD145B46436E}"/>
              </a:ext>
            </a:extLst>
          </p:cNvPr>
          <p:cNvSpPr txBox="1"/>
          <p:nvPr/>
        </p:nvSpPr>
        <p:spPr>
          <a:xfrm>
            <a:off x="2273897" y="5393102"/>
            <a:ext cx="225526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d</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ie</a:t>
            </a:r>
            <a:r>
              <a:rPr kumimoji="0" lang="en-GB" sz="2400" b="0" i="0" u="none" strike="noStrike" kern="0" cap="none" spc="0" normalizeH="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0" i="0" u="none" strike="noStrike" kern="0" cap="none" spc="0" normalizeH="0" noProof="0" dirty="0" err="1">
                <a:ln>
                  <a:noFill/>
                </a:ln>
                <a:solidFill>
                  <a:srgbClr val="002060"/>
                </a:solidFill>
                <a:effectLst/>
                <a:uLnTx/>
                <a:uFillTx/>
                <a:latin typeface="Century Gothic" panose="020B0502020202020204" pitchFamily="34" charset="0"/>
                <a:ea typeface="+mn-ea"/>
                <a:cs typeface="Arial"/>
                <a:sym typeface="Arial"/>
              </a:rPr>
              <a:t>Sprache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9" name="TextBox 58">
            <a:extLst>
              <a:ext uri="{FF2B5EF4-FFF2-40B4-BE49-F238E27FC236}">
                <a16:creationId xmlns:a16="http://schemas.microsoft.com/office/drawing/2014/main" id="{5EAB8AEE-2EFB-4FCD-B290-9EBB073016C9}"/>
              </a:ext>
            </a:extLst>
          </p:cNvPr>
          <p:cNvSpPr txBox="1"/>
          <p:nvPr/>
        </p:nvSpPr>
        <p:spPr>
          <a:xfrm>
            <a:off x="4637520" y="5384911"/>
            <a:ext cx="300361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a:solidFill>
                  <a:srgbClr val="002060"/>
                </a:solidFill>
                <a:latin typeface="Century Gothic" panose="020B0502020202020204" pitchFamily="34" charset="0"/>
                <a:cs typeface="Arial"/>
                <a:sym typeface="Arial"/>
              </a:rPr>
              <a:t>das </a:t>
            </a:r>
            <a:r>
              <a:rPr lang="en-GB" sz="2400" kern="0" noProof="0" dirty="0" err="1">
                <a:solidFill>
                  <a:srgbClr val="002060"/>
                </a:solidFill>
                <a:latin typeface="Century Gothic" panose="020B0502020202020204" pitchFamily="34" charset="0"/>
                <a:cs typeface="Arial"/>
                <a:sym typeface="Arial"/>
              </a:rPr>
              <a:t>Wochenende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0" name="TextBox 59">
            <a:extLst>
              <a:ext uri="{FF2B5EF4-FFF2-40B4-BE49-F238E27FC236}">
                <a16:creationId xmlns:a16="http://schemas.microsoft.com/office/drawing/2014/main" id="{D18B8898-B477-43E3-BE8C-9D0576976DA9}"/>
              </a:ext>
            </a:extLst>
          </p:cNvPr>
          <p:cNvSpPr txBox="1"/>
          <p:nvPr/>
        </p:nvSpPr>
        <p:spPr>
          <a:xfrm>
            <a:off x="7674969" y="5365519"/>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err="1">
                <a:solidFill>
                  <a:srgbClr val="002060"/>
                </a:solidFill>
                <a:latin typeface="Century Gothic" panose="020B0502020202020204" pitchFamily="34" charset="0"/>
                <a:cs typeface="Arial"/>
                <a:sym typeface="Arial"/>
              </a:rPr>
              <a:t>immer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1" name="TextBox 60">
            <a:extLst>
              <a:ext uri="{FF2B5EF4-FFF2-40B4-BE49-F238E27FC236}">
                <a16:creationId xmlns:a16="http://schemas.microsoft.com/office/drawing/2014/main" id="{6A8195D3-7F81-44C0-B3C4-7AA5F73FDFE2}"/>
              </a:ext>
            </a:extLst>
          </p:cNvPr>
          <p:cNvSpPr txBox="1"/>
          <p:nvPr/>
        </p:nvSpPr>
        <p:spPr>
          <a:xfrm>
            <a:off x="2273897" y="4494120"/>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err="1">
                <a:solidFill>
                  <a:srgbClr val="002060"/>
                </a:solidFill>
                <a:latin typeface="Century Gothic" panose="020B0502020202020204" pitchFamily="34" charset="0"/>
                <a:cs typeface="Arial"/>
                <a:sym typeface="Arial"/>
              </a:rPr>
              <a:t>jetzt</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2" name="TextBox 61">
            <a:extLst>
              <a:ext uri="{FF2B5EF4-FFF2-40B4-BE49-F238E27FC236}">
                <a16:creationId xmlns:a16="http://schemas.microsoft.com/office/drawing/2014/main" id="{E34A5B3A-1E1D-4D72-9D2C-CEF166467DEF}"/>
              </a:ext>
            </a:extLst>
          </p:cNvPr>
          <p:cNvSpPr txBox="1"/>
          <p:nvPr/>
        </p:nvSpPr>
        <p:spPr>
          <a:xfrm>
            <a:off x="4653398" y="4477739"/>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err="1">
                <a:solidFill>
                  <a:srgbClr val="002060"/>
                </a:solidFill>
                <a:latin typeface="Century Gothic" panose="020B0502020202020204" pitchFamily="34" charset="0"/>
                <a:cs typeface="Arial"/>
                <a:sym typeface="Arial"/>
              </a:rPr>
              <a:t>nicht</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3" name="TextBox 62">
            <a:extLst>
              <a:ext uri="{FF2B5EF4-FFF2-40B4-BE49-F238E27FC236}">
                <a16:creationId xmlns:a16="http://schemas.microsoft.com/office/drawing/2014/main" id="{4288424B-C932-4547-A012-B49F40F7D00B}"/>
              </a:ext>
            </a:extLst>
          </p:cNvPr>
          <p:cNvSpPr txBox="1"/>
          <p:nvPr/>
        </p:nvSpPr>
        <p:spPr>
          <a:xfrm>
            <a:off x="7671172" y="4477739"/>
            <a:ext cx="216176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err="1">
                <a:solidFill>
                  <a:srgbClr val="002060"/>
                </a:solidFill>
                <a:latin typeface="Century Gothic" panose="020B0502020202020204" pitchFamily="34" charset="0"/>
                <a:cs typeface="Arial"/>
                <a:sym typeface="Arial"/>
              </a:rPr>
              <a:t>viel</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4" name="TextBox 63">
            <a:extLst>
              <a:ext uri="{FF2B5EF4-FFF2-40B4-BE49-F238E27FC236}">
                <a16:creationId xmlns:a16="http://schemas.microsoft.com/office/drawing/2014/main" id="{24EF90E7-D847-4795-BDB5-8402724F776D}"/>
              </a:ext>
            </a:extLst>
          </p:cNvPr>
          <p:cNvSpPr txBox="1"/>
          <p:nvPr/>
        </p:nvSpPr>
        <p:spPr>
          <a:xfrm>
            <a:off x="2246061" y="3623148"/>
            <a:ext cx="216586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err="1">
                <a:solidFill>
                  <a:srgbClr val="002060"/>
                </a:solidFill>
                <a:latin typeface="Century Gothic" panose="020B0502020202020204" pitchFamily="34" charset="0"/>
                <a:cs typeface="Arial"/>
                <a:sym typeface="Arial"/>
              </a:rPr>
              <a:t>alles</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5" name="TextBox 64">
            <a:extLst>
              <a:ext uri="{FF2B5EF4-FFF2-40B4-BE49-F238E27FC236}">
                <a16:creationId xmlns:a16="http://schemas.microsoft.com/office/drawing/2014/main" id="{14BEB3B8-B887-4DEB-A486-6CD05DC01D9A}"/>
              </a:ext>
            </a:extLst>
          </p:cNvPr>
          <p:cNvSpPr txBox="1"/>
          <p:nvPr/>
        </p:nvSpPr>
        <p:spPr>
          <a:xfrm>
            <a:off x="4695313" y="3611373"/>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alle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6" name="TextBox 65">
            <a:extLst>
              <a:ext uri="{FF2B5EF4-FFF2-40B4-BE49-F238E27FC236}">
                <a16:creationId xmlns:a16="http://schemas.microsoft.com/office/drawing/2014/main" id="{9A77445A-237C-48F8-B46C-8170B7D37559}"/>
              </a:ext>
            </a:extLst>
          </p:cNvPr>
          <p:cNvSpPr txBox="1"/>
          <p:nvPr/>
        </p:nvSpPr>
        <p:spPr>
          <a:xfrm>
            <a:off x="7659412" y="3609236"/>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err="1">
                <a:solidFill>
                  <a:srgbClr val="002060"/>
                </a:solidFill>
                <a:latin typeface="Century Gothic" panose="020B0502020202020204" pitchFamily="34" charset="0"/>
                <a:cs typeface="Arial"/>
                <a:sym typeface="Arial"/>
              </a:rPr>
              <a:t>viele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7" name="TextBox 66">
            <a:extLst>
              <a:ext uri="{FF2B5EF4-FFF2-40B4-BE49-F238E27FC236}">
                <a16:creationId xmlns:a16="http://schemas.microsoft.com/office/drawing/2014/main" id="{2A9D9F22-C351-4596-BB7D-87AE8D30A74E}"/>
              </a:ext>
            </a:extLst>
          </p:cNvPr>
          <p:cNvSpPr txBox="1"/>
          <p:nvPr/>
        </p:nvSpPr>
        <p:spPr>
          <a:xfrm>
            <a:off x="2246061" y="2828101"/>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das </a:t>
            </a:r>
            <a:r>
              <a:rPr lang="en-GB" sz="2400" kern="0" noProof="0" dirty="0" err="1">
                <a:solidFill>
                  <a:srgbClr val="002060"/>
                </a:solidFill>
                <a:latin typeface="Century Gothic" panose="020B0502020202020204" pitchFamily="34" charset="0"/>
                <a:cs typeface="Arial"/>
                <a:sym typeface="Arial"/>
              </a:rPr>
              <a:t>Eis</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8" name="TextBox 67">
            <a:extLst>
              <a:ext uri="{FF2B5EF4-FFF2-40B4-BE49-F238E27FC236}">
                <a16:creationId xmlns:a16="http://schemas.microsoft.com/office/drawing/2014/main" id="{171C234B-E1D8-4BA7-9BB6-CEE92AB173E3}"/>
              </a:ext>
            </a:extLst>
          </p:cNvPr>
          <p:cNvSpPr txBox="1"/>
          <p:nvPr/>
        </p:nvSpPr>
        <p:spPr>
          <a:xfrm>
            <a:off x="4653397" y="2772258"/>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das Essen</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9" name="TextBox 68">
            <a:extLst>
              <a:ext uri="{FF2B5EF4-FFF2-40B4-BE49-F238E27FC236}">
                <a16:creationId xmlns:a16="http://schemas.microsoft.com/office/drawing/2014/main" id="{5C29C5FA-AFAC-4818-90A1-7B59F3E335C7}"/>
              </a:ext>
            </a:extLst>
          </p:cNvPr>
          <p:cNvSpPr txBox="1"/>
          <p:nvPr/>
        </p:nvSpPr>
        <p:spPr>
          <a:xfrm>
            <a:off x="7674848" y="2785082"/>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kern="0" dirty="0">
                <a:solidFill>
                  <a:srgbClr val="002060"/>
                </a:solidFill>
                <a:latin typeface="Century Gothic" panose="020B0502020202020204" pitchFamily="34" charset="0"/>
                <a:cs typeface="Arial"/>
                <a:sym typeface="Arial"/>
              </a:rPr>
              <a:t>d</a:t>
            </a:r>
            <a:r>
              <a:rPr kumimoji="0" lang="en-US"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ie</a:t>
            </a:r>
            <a:r>
              <a:rPr kumimoji="0" lang="en-US" sz="2400" b="0" i="0" u="none" strike="noStrike" kern="0" cap="none" spc="0" normalizeH="0" noProof="0" dirty="0">
                <a:ln>
                  <a:noFill/>
                </a:ln>
                <a:solidFill>
                  <a:srgbClr val="002060"/>
                </a:solidFill>
                <a:effectLst/>
                <a:uLnTx/>
                <a:uFillTx/>
                <a:latin typeface="Century Gothic" panose="020B0502020202020204" pitchFamily="34" charset="0"/>
                <a:ea typeface="+mn-ea"/>
                <a:cs typeface="Arial"/>
                <a:sym typeface="Arial"/>
              </a:rPr>
              <a:t> Kunst</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70" name="TextBox 69">
            <a:extLst>
              <a:ext uri="{FF2B5EF4-FFF2-40B4-BE49-F238E27FC236}">
                <a16:creationId xmlns:a16="http://schemas.microsoft.com/office/drawing/2014/main" id="{3BD33182-986E-45CA-86E6-40DC81B590C8}"/>
              </a:ext>
            </a:extLst>
          </p:cNvPr>
          <p:cNvSpPr txBox="1"/>
          <p:nvPr/>
        </p:nvSpPr>
        <p:spPr>
          <a:xfrm>
            <a:off x="2251717" y="1877457"/>
            <a:ext cx="277016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err="1">
                <a:solidFill>
                  <a:srgbClr val="002060"/>
                </a:solidFill>
                <a:latin typeface="Century Gothic" panose="020B0502020202020204" pitchFamily="34" charset="0"/>
                <a:cs typeface="Arial"/>
                <a:sym typeface="Arial"/>
              </a:rPr>
              <a:t>mögen</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71" name="TextBox 70">
            <a:extLst>
              <a:ext uri="{FF2B5EF4-FFF2-40B4-BE49-F238E27FC236}">
                <a16:creationId xmlns:a16="http://schemas.microsoft.com/office/drawing/2014/main" id="{D4662F6F-BB7A-440E-99DB-3FEB806B34CB}"/>
              </a:ext>
            </a:extLst>
          </p:cNvPr>
          <p:cNvSpPr txBox="1"/>
          <p:nvPr/>
        </p:nvSpPr>
        <p:spPr>
          <a:xfrm>
            <a:off x="4693813" y="1865086"/>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du </a:t>
            </a:r>
            <a:r>
              <a:rPr lang="en-GB" sz="2400" kern="0" dirty="0" err="1">
                <a:solidFill>
                  <a:srgbClr val="002060"/>
                </a:solidFill>
                <a:latin typeface="Century Gothic" panose="020B0502020202020204" pitchFamily="34" charset="0"/>
                <a:cs typeface="Arial"/>
                <a:sym typeface="Arial"/>
              </a:rPr>
              <a:t>magst</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72" name="TextBox 71">
            <a:extLst>
              <a:ext uri="{FF2B5EF4-FFF2-40B4-BE49-F238E27FC236}">
                <a16:creationId xmlns:a16="http://schemas.microsoft.com/office/drawing/2014/main" id="{80DD82C3-D3C7-45A3-B5A4-90223E7359A7}"/>
              </a:ext>
            </a:extLst>
          </p:cNvPr>
          <p:cNvSpPr txBox="1"/>
          <p:nvPr/>
        </p:nvSpPr>
        <p:spPr>
          <a:xfrm>
            <a:off x="7666976" y="1877910"/>
            <a:ext cx="227330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d</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er</a:t>
            </a:r>
            <a:r>
              <a:rPr kumimoji="0" lang="en-GB" sz="2400" b="0" i="0" u="none" strike="noStrike" kern="0" cap="none" spc="0" normalizeH="0" noProof="0" dirty="0">
                <a:ln>
                  <a:noFill/>
                </a:ln>
                <a:solidFill>
                  <a:srgbClr val="002060"/>
                </a:solidFill>
                <a:effectLst/>
                <a:uLnTx/>
                <a:uFillTx/>
                <a:latin typeface="Century Gothic" panose="020B0502020202020204" pitchFamily="34" charset="0"/>
                <a:ea typeface="+mn-ea"/>
                <a:cs typeface="Arial"/>
                <a:sym typeface="Arial"/>
              </a:rPr>
              <a:t> Morgen</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73" name="TextBox 72">
            <a:extLst>
              <a:ext uri="{FF2B5EF4-FFF2-40B4-BE49-F238E27FC236}">
                <a16:creationId xmlns:a16="http://schemas.microsoft.com/office/drawing/2014/main" id="{40541C7D-B0CC-4C45-9347-2F6A8921779D}"/>
              </a:ext>
            </a:extLst>
          </p:cNvPr>
          <p:cNvSpPr txBox="1"/>
          <p:nvPr/>
        </p:nvSpPr>
        <p:spPr>
          <a:xfrm>
            <a:off x="2313278" y="1026768"/>
            <a:ext cx="189957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d</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as</a:t>
            </a:r>
            <a:r>
              <a:rPr kumimoji="0" lang="en-GB" sz="2400" b="0" i="0" u="none" strike="noStrike" kern="0" cap="none" spc="0" normalizeH="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0" i="0" u="none" strike="noStrike" kern="0" cap="none" spc="0" normalizeH="0" noProof="0" dirty="0" err="1">
                <a:ln>
                  <a:noFill/>
                </a:ln>
                <a:solidFill>
                  <a:srgbClr val="002060"/>
                </a:solidFill>
                <a:effectLst/>
                <a:uLnTx/>
                <a:uFillTx/>
                <a:latin typeface="Century Gothic" panose="020B0502020202020204" pitchFamily="34" charset="0"/>
                <a:ea typeface="+mn-ea"/>
                <a:cs typeface="Arial"/>
                <a:sym typeface="Arial"/>
              </a:rPr>
              <a:t>Glas</a:t>
            </a:r>
            <a:r>
              <a:rPr kumimoji="0" lang="en-GB" sz="2400" b="0" i="0" u="none" strike="noStrike" kern="0" cap="none" spc="0" normalizeH="0" noProof="0" dirty="0">
                <a:ln>
                  <a:noFill/>
                </a:ln>
                <a:solidFill>
                  <a:srgbClr val="002060"/>
                </a:solidFill>
                <a:effectLst/>
                <a:uLnTx/>
                <a:uFillTx/>
                <a:latin typeface="Century Gothic" panose="020B0502020202020204" pitchFamily="34" charset="0"/>
                <a:ea typeface="+mn-ea"/>
                <a:cs typeface="Arial"/>
                <a:sym typeface="Arial"/>
              </a:rPr>
              <a:t>	</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74" name="TextBox 73">
            <a:extLst>
              <a:ext uri="{FF2B5EF4-FFF2-40B4-BE49-F238E27FC236}">
                <a16:creationId xmlns:a16="http://schemas.microsoft.com/office/drawing/2014/main" id="{85556096-252E-4BFA-8C9B-3147737202F6}"/>
              </a:ext>
            </a:extLst>
          </p:cNvPr>
          <p:cNvSpPr txBox="1"/>
          <p:nvPr/>
        </p:nvSpPr>
        <p:spPr>
          <a:xfrm>
            <a:off x="4693811" y="1042129"/>
            <a:ext cx="241466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d</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ie</a:t>
            </a:r>
            <a:r>
              <a:rPr kumimoji="0" lang="en-GB" sz="2400" b="0" i="0" u="none" strike="noStrike" kern="0" cap="none" spc="0" normalizeH="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0" i="0" u="none" strike="noStrike" kern="0" cap="none" spc="0" normalizeH="0" noProof="0" dirty="0" err="1">
                <a:ln>
                  <a:noFill/>
                </a:ln>
                <a:solidFill>
                  <a:srgbClr val="002060"/>
                </a:solidFill>
                <a:effectLst/>
                <a:uLnTx/>
                <a:uFillTx/>
                <a:latin typeface="Century Gothic" panose="020B0502020202020204" pitchFamily="34" charset="0"/>
                <a:ea typeface="+mn-ea"/>
                <a:cs typeface="Arial"/>
                <a:sym typeface="Arial"/>
              </a:rPr>
              <a:t>Gläser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75" name="TextBox 74">
            <a:extLst>
              <a:ext uri="{FF2B5EF4-FFF2-40B4-BE49-F238E27FC236}">
                <a16:creationId xmlns:a16="http://schemas.microsoft.com/office/drawing/2014/main" id="{B56FCEEC-BBC0-447D-8197-5467071F582A}"/>
              </a:ext>
            </a:extLst>
          </p:cNvPr>
          <p:cNvSpPr txBox="1"/>
          <p:nvPr/>
        </p:nvSpPr>
        <p:spPr>
          <a:xfrm>
            <a:off x="7674848" y="1014799"/>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e</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r/</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sie</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/es mag</a:t>
            </a:r>
          </a:p>
        </p:txBody>
      </p:sp>
      <p:sp>
        <p:nvSpPr>
          <p:cNvPr id="41" name="Google Shape;167;p2">
            <a:extLst>
              <a:ext uri="{FF2B5EF4-FFF2-40B4-BE49-F238E27FC236}">
                <a16:creationId xmlns:a16="http://schemas.microsoft.com/office/drawing/2014/main" id="{CFC78525-ACBC-4B9E-B1B5-57FCF0C8F339}"/>
              </a:ext>
            </a:extLst>
          </p:cNvPr>
          <p:cNvSpPr/>
          <p:nvPr/>
        </p:nvSpPr>
        <p:spPr>
          <a:xfrm>
            <a:off x="123171" y="50139"/>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355799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2"/>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73"/>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74"/>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56" grpId="0"/>
      <p:bldP spid="57" grpId="0"/>
      <p:bldP spid="58" grpId="0"/>
      <p:bldP spid="59" grpId="0"/>
      <p:bldP spid="60" grpId="0"/>
      <p:bldP spid="61" grpId="0"/>
      <p:bldP spid="62" grpId="0"/>
      <p:bldP spid="63" grpId="0"/>
      <p:bldP spid="64" grpId="0"/>
      <p:bldP spid="65" grpId="0"/>
      <p:bldP spid="66" grpId="0"/>
      <p:bldP spid="67" grpId="0"/>
      <p:bldP spid="68" grpId="0"/>
      <p:bldP spid="69" grpId="0"/>
      <p:bldP spid="70" grpId="0"/>
      <p:bldP spid="71" grpId="0"/>
      <p:bldP spid="72" grpId="0"/>
      <p:bldP spid="73" grpId="0"/>
      <p:bldP spid="74" grpId="0"/>
      <p:bldP spid="7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 name="CustomShape 1"/>
          <p:cNvSpPr/>
          <p:nvPr/>
        </p:nvSpPr>
        <p:spPr>
          <a:xfrm>
            <a:off x="0" y="0"/>
            <a:ext cx="4350240" cy="6857280"/>
          </a:xfrm>
          <a:prstGeom prst="rect">
            <a:avLst/>
          </a:prstGeom>
          <a:solidFill>
            <a:srgbClr val="0070C0"/>
          </a:solidFill>
          <a:ln>
            <a:noFill/>
          </a:ln>
        </p:spPr>
        <p:style>
          <a:lnRef idx="0">
            <a:scrgbClr r="0" g="0" b="0"/>
          </a:lnRef>
          <a:fillRef idx="0">
            <a:scrgbClr r="0" g="0" b="0"/>
          </a:fillRef>
          <a:effectRef idx="0">
            <a:scrgbClr r="0" g="0" b="0"/>
          </a:effectRef>
          <a:fontRef idx="minor"/>
        </p:style>
      </p:sp>
      <p:sp>
        <p:nvSpPr>
          <p:cNvPr id="2" name="Title 1">
            <a:extLst>
              <a:ext uri="{FF2B5EF4-FFF2-40B4-BE49-F238E27FC236}">
                <a16:creationId xmlns:a16="http://schemas.microsoft.com/office/drawing/2014/main" id="{24BB08CD-FDA4-46B1-8623-507F63ABF87A}"/>
              </a:ext>
            </a:extLst>
          </p:cNvPr>
          <p:cNvSpPr>
            <a:spLocks noGrp="1"/>
          </p:cNvSpPr>
          <p:nvPr>
            <p:ph type="title"/>
          </p:nvPr>
        </p:nvSpPr>
        <p:spPr>
          <a:xfrm rot="20294405">
            <a:off x="238991" y="2856240"/>
            <a:ext cx="4216910" cy="1144800"/>
          </a:xfrm>
        </p:spPr>
        <p:txBody>
          <a:bodyPr/>
          <a:lstStyle/>
          <a:p>
            <a:pPr algn="ctr"/>
            <a:r>
              <a:rPr lang="en-GB" sz="6000" b="1" dirty="0" err="1">
                <a:solidFill>
                  <a:schemeClr val="bg1"/>
                </a:solidFill>
                <a:latin typeface="Century Gothic" panose="020B0502020202020204" pitchFamily="34" charset="0"/>
                <a:hlinkClick r:id="" action="ppaction://noaction">
                  <a:snd r:embed="rId3" name="tschuess.wav"/>
                  <a:extLst>
                    <a:ext uri="{A12FA001-AC4F-418D-AE19-62706E023703}">
                      <ahyp:hlinkClr xmlns:ahyp="http://schemas.microsoft.com/office/drawing/2018/hyperlinkcolor" val="tx"/>
                    </a:ext>
                  </a:extLst>
                </a:hlinkClick>
              </a:rPr>
              <a:t>Tschüss</a:t>
            </a:r>
            <a:r>
              <a:rPr lang="en-GB" sz="6000" b="1" dirty="0">
                <a:solidFill>
                  <a:schemeClr val="bg1"/>
                </a:solidFill>
                <a:latin typeface="Century Gothic" panose="020B0502020202020204" pitchFamily="34" charset="0"/>
                <a:hlinkClick r:id="" action="ppaction://noaction">
                  <a:snd r:embed="rId3" name="tschuess.wav"/>
                  <a:extLst>
                    <a:ext uri="{A12FA001-AC4F-418D-AE19-62706E023703}">
                      <ahyp:hlinkClr xmlns:ahyp="http://schemas.microsoft.com/office/drawing/2018/hyperlinkcolor" val="tx"/>
                    </a:ext>
                  </a:extLst>
                </a:hlinkClick>
              </a:rPr>
              <a:t>!</a:t>
            </a:r>
          </a:p>
        </p:txBody>
      </p:sp>
      <p:pic>
        <p:nvPicPr>
          <p:cNvPr id="5" name="Picture 4" descr="Map&#10;&#10;Description automatically generated">
            <a:extLst>
              <a:ext uri="{FF2B5EF4-FFF2-40B4-BE49-F238E27FC236}">
                <a16:creationId xmlns:a16="http://schemas.microsoft.com/office/drawing/2014/main" id="{D5603E69-6D57-4DBC-9FBE-288A6A1DBE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6" name="Google Shape;100;p2">
            <a:extLst>
              <a:ext uri="{FF2B5EF4-FFF2-40B4-BE49-F238E27FC236}">
                <a16:creationId xmlns:a16="http://schemas.microsoft.com/office/drawing/2014/main" id="{A0603948-F073-46F5-B1AE-B09DCF60DF87}"/>
              </a:ext>
            </a:extLst>
          </p:cNvPr>
          <p:cNvSpPr/>
          <p:nvPr/>
        </p:nvSpPr>
        <p:spPr>
          <a:xfrm>
            <a:off x="6313243" y="5047712"/>
            <a:ext cx="3750377" cy="15696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kumimoji="0" lang="en-GB" sz="9600" b="1" i="0" u="none" strike="noStrike" kern="0" cap="none" spc="0" normalizeH="0" baseline="0" noProof="0" dirty="0" err="1">
                <a:ln>
                  <a:noFill/>
                </a:ln>
                <a:solidFill>
                  <a:srgbClr val="0070C0"/>
                </a:solidFill>
                <a:effectLst/>
                <a:uLnTx/>
                <a:uFillTx/>
                <a:latin typeface="Modern Love" panose="04090805081005020601" pitchFamily="82" charset="0"/>
                <a:cs typeface="Arial"/>
                <a:sym typeface="Arial"/>
              </a:rPr>
              <a:t>blau</a:t>
            </a:r>
            <a:endParaRPr kumimoji="0" sz="1400" b="0" i="0" u="none" strike="noStrike" kern="0" cap="none" spc="0" normalizeH="0" baseline="0" noProof="0" dirty="0">
              <a:ln>
                <a:noFill/>
              </a:ln>
              <a:solidFill>
                <a:srgbClr val="0070C0"/>
              </a:solidFill>
              <a:effectLst/>
              <a:uLnTx/>
              <a:uFillTx/>
              <a:latin typeface="Modern Love" panose="04090805081005020601" pitchFamily="82" charset="0"/>
              <a:cs typeface="Arial"/>
              <a:sym typeface="Arial"/>
            </a:endParaRPr>
          </a:p>
        </p:txBody>
      </p:sp>
    </p:spTree>
    <p:extLst>
      <p:ext uri="{BB962C8B-B14F-4D97-AF65-F5344CB8AC3E}">
        <p14:creationId xmlns:p14="http://schemas.microsoft.com/office/powerpoint/2010/main" val="154241354"/>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6D679-A7EC-488D-ADF1-ADA7C7BB37BC}"/>
              </a:ext>
            </a:extLst>
          </p:cNvPr>
          <p:cNvSpPr>
            <a:spLocks noGrp="1"/>
          </p:cNvSpPr>
          <p:nvPr>
            <p:ph type="title"/>
          </p:nvPr>
        </p:nvSpPr>
        <p:spPr>
          <a:xfrm>
            <a:off x="792145" y="155182"/>
            <a:ext cx="2715342" cy="459765"/>
          </a:xfrm>
        </p:spPr>
        <p:txBody>
          <a:bodyPr>
            <a:normAutofit/>
          </a:bodyPr>
          <a:lstStyle/>
          <a:p>
            <a:r>
              <a:rPr lang="es-AR" sz="2800" b="1" dirty="0">
                <a:solidFill>
                  <a:srgbClr val="002060"/>
                </a:solidFill>
                <a:latin typeface="Century Gothic" panose="020B0502020202020204" pitchFamily="34" charset="0"/>
                <a:cs typeface="Arial"/>
                <a:sym typeface="Arial"/>
              </a:rPr>
              <a:t>Follow up 1</a:t>
            </a:r>
            <a:endParaRPr lang="en-GB" sz="2800" dirty="0"/>
          </a:p>
        </p:txBody>
      </p:sp>
      <p:sp>
        <p:nvSpPr>
          <p:cNvPr id="8" name="Google Shape;167;p2">
            <a:extLst>
              <a:ext uri="{FF2B5EF4-FFF2-40B4-BE49-F238E27FC236}">
                <a16:creationId xmlns:a16="http://schemas.microsoft.com/office/drawing/2014/main" id="{5CAD7E7C-DB78-477E-8989-DDA1A58BAAA9}"/>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cxnSp>
        <p:nvCxnSpPr>
          <p:cNvPr id="14" name="Straight Connector 13">
            <a:extLst>
              <a:ext uri="{FF2B5EF4-FFF2-40B4-BE49-F238E27FC236}">
                <a16:creationId xmlns:a16="http://schemas.microsoft.com/office/drawing/2014/main" id="{1B7B90DB-3229-E3DC-D9B3-FB60468380DB}"/>
              </a:ext>
            </a:extLst>
          </p:cNvPr>
          <p:cNvCxnSpPr/>
          <p:nvPr/>
        </p:nvCxnSpPr>
        <p:spPr>
          <a:xfrm>
            <a:off x="5729525" y="906370"/>
            <a:ext cx="0" cy="5440792"/>
          </a:xfrm>
          <a:prstGeom prst="line">
            <a:avLst/>
          </a:prstGeom>
          <a:noFill/>
          <a:ln w="28575" cap="flat" cmpd="sng" algn="ctr">
            <a:solidFill>
              <a:srgbClr val="002060"/>
            </a:solidFill>
            <a:prstDash val="solid"/>
          </a:ln>
          <a:effectLst/>
        </p:spPr>
      </p:cxnSp>
      <p:sp>
        <p:nvSpPr>
          <p:cNvPr id="25" name="Title 1">
            <a:extLst>
              <a:ext uri="{FF2B5EF4-FFF2-40B4-BE49-F238E27FC236}">
                <a16:creationId xmlns:a16="http://schemas.microsoft.com/office/drawing/2014/main" id="{5C80613C-64E0-458D-B61D-9ED120AE733A}"/>
              </a:ext>
            </a:extLst>
          </p:cNvPr>
          <p:cNvSpPr txBox="1">
            <a:spLocks/>
          </p:cNvSpPr>
          <p:nvPr/>
        </p:nvSpPr>
        <p:spPr>
          <a:xfrm>
            <a:off x="6370434" y="202205"/>
            <a:ext cx="2715342" cy="459765"/>
          </a:xfrm>
          <a:prstGeom prst="rect">
            <a:avLst/>
          </a:prstGeom>
          <a:noFill/>
          <a:ln>
            <a:noFill/>
          </a:ln>
        </p:spPr>
        <p:txBody>
          <a:bodyPr spcFirstLastPara="1" wrap="square" lIns="91425" tIns="45700" rIns="91425" bIns="45700" anchor="ctr" anchorCtr="0">
            <a:normAutofit fontScale="97500" lnSpcReduction="100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s-AR" sz="2800" b="1" kern="0" dirty="0">
                <a:solidFill>
                  <a:srgbClr val="002060"/>
                </a:solidFill>
                <a:latin typeface="Century Gothic" panose="020B0502020202020204" pitchFamily="34" charset="0"/>
                <a:cs typeface="Arial"/>
                <a:sym typeface="Arial"/>
              </a:rPr>
              <a:t>Follow up 1</a:t>
            </a:r>
            <a:endParaRPr lang="en-GB" sz="2800" kern="0" dirty="0"/>
          </a:p>
        </p:txBody>
      </p:sp>
      <p:sp>
        <p:nvSpPr>
          <p:cNvPr id="26" name="Google Shape;167;p2">
            <a:extLst>
              <a:ext uri="{FF2B5EF4-FFF2-40B4-BE49-F238E27FC236}">
                <a16:creationId xmlns:a16="http://schemas.microsoft.com/office/drawing/2014/main" id="{5DE7407D-0CFE-4676-9F20-3A5A17A2444D}"/>
              </a:ext>
            </a:extLst>
          </p:cNvPr>
          <p:cNvSpPr/>
          <p:nvPr/>
        </p:nvSpPr>
        <p:spPr>
          <a:xfrm>
            <a:off x="5849064" y="163998"/>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7" name="TextBox 26">
            <a:extLst>
              <a:ext uri="{FF2B5EF4-FFF2-40B4-BE49-F238E27FC236}">
                <a16:creationId xmlns:a16="http://schemas.microsoft.com/office/drawing/2014/main" id="{06011F84-0826-4D8E-8FF5-E96541F91A2D}"/>
              </a:ext>
            </a:extLst>
          </p:cNvPr>
          <p:cNvSpPr txBox="1"/>
          <p:nvPr/>
        </p:nvSpPr>
        <p:spPr>
          <a:xfrm>
            <a:off x="244030" y="4771884"/>
            <a:ext cx="4073649" cy="338554"/>
          </a:xfrm>
          <a:prstGeom prst="rect">
            <a:avLst/>
          </a:prstGeom>
          <a:noFill/>
        </p:spPr>
        <p:txBody>
          <a:bodyPr wrap="square" rtlCol="0">
            <a:spAutoFit/>
          </a:bodyPr>
          <a:lstStyle/>
          <a:p>
            <a:r>
              <a:rPr lang="en-GB" sz="1600" dirty="0" err="1">
                <a:solidFill>
                  <a:srgbClr val="002060"/>
                </a:solidFill>
                <a:latin typeface="Segoe Print" panose="02000600000000000000" pitchFamily="2" charset="0"/>
              </a:rPr>
              <a:t>Schneewit</a:t>
            </a:r>
            <a:r>
              <a:rPr lang="en-GB" sz="1600" dirty="0" err="1">
                <a:solidFill>
                  <a:srgbClr val="FF0000"/>
                </a:solidFill>
                <a:latin typeface="Segoe Print" panose="02000600000000000000" pitchFamily="2" charset="0"/>
              </a:rPr>
              <a:t>ch</a:t>
            </a:r>
            <a:r>
              <a:rPr lang="en-GB" sz="1600" dirty="0" err="1">
                <a:solidFill>
                  <a:srgbClr val="002060"/>
                </a:solidFill>
                <a:latin typeface="Segoe Print" panose="02000600000000000000" pitchFamily="2" charset="0"/>
              </a:rPr>
              <a:t>en</a:t>
            </a:r>
            <a:endParaRPr lang="en-GB" sz="1600" dirty="0">
              <a:solidFill>
                <a:srgbClr val="002060"/>
              </a:solidFill>
              <a:latin typeface="Segoe Print" panose="02000600000000000000" pitchFamily="2" charset="0"/>
            </a:endParaRPr>
          </a:p>
        </p:txBody>
      </p:sp>
      <p:sp>
        <p:nvSpPr>
          <p:cNvPr id="31" name="TextBox 30">
            <a:extLst>
              <a:ext uri="{FF2B5EF4-FFF2-40B4-BE49-F238E27FC236}">
                <a16:creationId xmlns:a16="http://schemas.microsoft.com/office/drawing/2014/main" id="{9F7ABAFB-A963-46EB-BEB2-26A231BD4895}"/>
              </a:ext>
            </a:extLst>
          </p:cNvPr>
          <p:cNvSpPr txBox="1"/>
          <p:nvPr/>
        </p:nvSpPr>
        <p:spPr>
          <a:xfrm>
            <a:off x="2656226" y="1718282"/>
            <a:ext cx="5027675" cy="338554"/>
          </a:xfrm>
          <a:prstGeom prst="rect">
            <a:avLst/>
          </a:prstGeom>
          <a:noFill/>
        </p:spPr>
        <p:txBody>
          <a:bodyPr wrap="square" rtlCol="0">
            <a:spAutoFit/>
          </a:bodyPr>
          <a:lstStyle/>
          <a:p>
            <a:r>
              <a:rPr lang="en-GB" sz="1600" dirty="0" err="1">
                <a:solidFill>
                  <a:srgbClr val="002060"/>
                </a:solidFill>
                <a:latin typeface="Segoe Print" panose="02000600000000000000" pitchFamily="2" charset="0"/>
              </a:rPr>
              <a:t>Meerschwein</a:t>
            </a:r>
            <a:r>
              <a:rPr lang="en-GB" sz="1600" dirty="0" err="1">
                <a:solidFill>
                  <a:srgbClr val="FF0000"/>
                </a:solidFill>
                <a:latin typeface="Segoe Print" panose="02000600000000000000" pitchFamily="2" charset="0"/>
              </a:rPr>
              <a:t>ch</a:t>
            </a:r>
            <a:r>
              <a:rPr lang="en-GB" sz="1600" dirty="0" err="1">
                <a:solidFill>
                  <a:srgbClr val="002060"/>
                </a:solidFill>
                <a:latin typeface="Segoe Print" panose="02000600000000000000" pitchFamily="2" charset="0"/>
              </a:rPr>
              <a:t>en</a:t>
            </a:r>
            <a:endParaRPr lang="en-GB" sz="1600" dirty="0">
              <a:solidFill>
                <a:srgbClr val="002060"/>
              </a:solidFill>
              <a:latin typeface="Segoe Print" panose="02000600000000000000" pitchFamily="2" charset="0"/>
            </a:endParaRPr>
          </a:p>
        </p:txBody>
      </p:sp>
      <p:sp>
        <p:nvSpPr>
          <p:cNvPr id="32" name="TextBox 31">
            <a:extLst>
              <a:ext uri="{FF2B5EF4-FFF2-40B4-BE49-F238E27FC236}">
                <a16:creationId xmlns:a16="http://schemas.microsoft.com/office/drawing/2014/main" id="{F7E077BE-32D4-4BF0-94BF-895C83276ECD}"/>
              </a:ext>
            </a:extLst>
          </p:cNvPr>
          <p:cNvSpPr txBox="1"/>
          <p:nvPr/>
        </p:nvSpPr>
        <p:spPr>
          <a:xfrm>
            <a:off x="269560" y="2682870"/>
            <a:ext cx="4073649" cy="338554"/>
          </a:xfrm>
          <a:prstGeom prst="rect">
            <a:avLst/>
          </a:prstGeom>
          <a:noFill/>
        </p:spPr>
        <p:txBody>
          <a:bodyPr wrap="square" rtlCol="0">
            <a:spAutoFit/>
          </a:bodyPr>
          <a:lstStyle/>
          <a:p>
            <a:r>
              <a:rPr lang="en-GB" sz="1600" dirty="0" err="1">
                <a:solidFill>
                  <a:srgbClr val="002060"/>
                </a:solidFill>
                <a:latin typeface="Segoe Print" panose="02000600000000000000" pitchFamily="2" charset="0"/>
              </a:rPr>
              <a:t>Da</a:t>
            </a:r>
            <a:r>
              <a:rPr lang="en-GB" sz="1600" dirty="0" err="1">
                <a:solidFill>
                  <a:srgbClr val="FF0000"/>
                </a:solidFill>
                <a:latin typeface="Segoe Print" panose="02000600000000000000" pitchFamily="2" charset="0"/>
              </a:rPr>
              <a:t>ch</a:t>
            </a:r>
            <a:r>
              <a:rPr lang="en-GB" sz="1600" dirty="0" err="1">
                <a:solidFill>
                  <a:srgbClr val="002060"/>
                </a:solidFill>
                <a:latin typeface="Segoe Print" panose="02000600000000000000" pitchFamily="2" charset="0"/>
              </a:rPr>
              <a:t>decker</a:t>
            </a:r>
            <a:endParaRPr lang="en-GB" sz="1600" dirty="0">
              <a:solidFill>
                <a:srgbClr val="002060"/>
              </a:solidFill>
              <a:latin typeface="Segoe Print" panose="02000600000000000000" pitchFamily="2" charset="0"/>
            </a:endParaRPr>
          </a:p>
        </p:txBody>
      </p:sp>
      <p:sp>
        <p:nvSpPr>
          <p:cNvPr id="33" name="TextBox 32">
            <a:extLst>
              <a:ext uri="{FF2B5EF4-FFF2-40B4-BE49-F238E27FC236}">
                <a16:creationId xmlns:a16="http://schemas.microsoft.com/office/drawing/2014/main" id="{6920253B-E9F5-43E2-8780-E3662EF68985}"/>
              </a:ext>
            </a:extLst>
          </p:cNvPr>
          <p:cNvSpPr txBox="1"/>
          <p:nvPr/>
        </p:nvSpPr>
        <p:spPr>
          <a:xfrm>
            <a:off x="2656226" y="3687788"/>
            <a:ext cx="3073298" cy="338554"/>
          </a:xfrm>
          <a:prstGeom prst="rect">
            <a:avLst/>
          </a:prstGeom>
          <a:noFill/>
        </p:spPr>
        <p:txBody>
          <a:bodyPr wrap="square" rtlCol="0">
            <a:spAutoFit/>
          </a:bodyPr>
          <a:lstStyle/>
          <a:p>
            <a:r>
              <a:rPr lang="en-GB" sz="1600" dirty="0" err="1">
                <a:solidFill>
                  <a:srgbClr val="002060"/>
                </a:solidFill>
                <a:latin typeface="Segoe Print" panose="02000600000000000000" pitchFamily="2" charset="0"/>
              </a:rPr>
              <a:t>Wörterbu</a:t>
            </a:r>
            <a:r>
              <a:rPr lang="en-GB" sz="1600" dirty="0" err="1">
                <a:solidFill>
                  <a:srgbClr val="FF0000"/>
                </a:solidFill>
                <a:latin typeface="Segoe Print" panose="02000600000000000000" pitchFamily="2" charset="0"/>
              </a:rPr>
              <a:t>ch</a:t>
            </a:r>
            <a:r>
              <a:rPr lang="en-GB" sz="1600" dirty="0" err="1">
                <a:solidFill>
                  <a:srgbClr val="002060"/>
                </a:solidFill>
                <a:latin typeface="Segoe Print" panose="02000600000000000000" pitchFamily="2" charset="0"/>
              </a:rPr>
              <a:t>su</a:t>
            </a:r>
            <a:r>
              <a:rPr lang="en-GB" sz="1600" dirty="0" err="1">
                <a:solidFill>
                  <a:srgbClr val="FF0000"/>
                </a:solidFill>
                <a:latin typeface="Segoe Print" panose="02000600000000000000" pitchFamily="2" charset="0"/>
              </a:rPr>
              <a:t>ch</a:t>
            </a:r>
            <a:r>
              <a:rPr lang="en-GB" sz="1600" dirty="0" err="1">
                <a:solidFill>
                  <a:srgbClr val="002060"/>
                </a:solidFill>
                <a:latin typeface="Segoe Print" panose="02000600000000000000" pitchFamily="2" charset="0"/>
              </a:rPr>
              <a:t>e</a:t>
            </a:r>
            <a:endParaRPr lang="en-GB" sz="1600" dirty="0">
              <a:solidFill>
                <a:srgbClr val="002060"/>
              </a:solidFill>
              <a:latin typeface="Segoe Print" panose="02000600000000000000" pitchFamily="2" charset="0"/>
            </a:endParaRPr>
          </a:p>
        </p:txBody>
      </p:sp>
      <p:sp>
        <p:nvSpPr>
          <p:cNvPr id="34" name="TextBox 33">
            <a:extLst>
              <a:ext uri="{FF2B5EF4-FFF2-40B4-BE49-F238E27FC236}">
                <a16:creationId xmlns:a16="http://schemas.microsoft.com/office/drawing/2014/main" id="{4CB38D95-5E17-4C39-A10B-2F7A138E0665}"/>
              </a:ext>
            </a:extLst>
          </p:cNvPr>
          <p:cNvSpPr txBox="1"/>
          <p:nvPr/>
        </p:nvSpPr>
        <p:spPr>
          <a:xfrm>
            <a:off x="269560" y="1092113"/>
            <a:ext cx="3531419" cy="338554"/>
          </a:xfrm>
          <a:prstGeom prst="rect">
            <a:avLst/>
          </a:prstGeom>
          <a:noFill/>
        </p:spPr>
        <p:txBody>
          <a:bodyPr wrap="square" rtlCol="0">
            <a:spAutoFit/>
          </a:bodyPr>
          <a:lstStyle/>
          <a:p>
            <a:r>
              <a:rPr lang="en-GB" sz="1600" dirty="0" err="1">
                <a:solidFill>
                  <a:srgbClr val="002060"/>
                </a:solidFill>
                <a:latin typeface="Segoe Print" panose="02000600000000000000" pitchFamily="2" charset="0"/>
              </a:rPr>
              <a:t>Rotkäpp</a:t>
            </a:r>
            <a:r>
              <a:rPr lang="en-GB" sz="1600" dirty="0" err="1">
                <a:solidFill>
                  <a:srgbClr val="FF0000"/>
                </a:solidFill>
                <a:latin typeface="Segoe Print" panose="02000600000000000000" pitchFamily="2" charset="0"/>
              </a:rPr>
              <a:t>ch</a:t>
            </a:r>
            <a:r>
              <a:rPr lang="en-GB" sz="1600" dirty="0" err="1">
                <a:solidFill>
                  <a:srgbClr val="002060"/>
                </a:solidFill>
                <a:latin typeface="Segoe Print" panose="02000600000000000000" pitchFamily="2" charset="0"/>
              </a:rPr>
              <a:t>en</a:t>
            </a:r>
            <a:endParaRPr lang="en-GB" sz="1600" dirty="0">
              <a:solidFill>
                <a:srgbClr val="002060"/>
              </a:solidFill>
              <a:latin typeface="Segoe Print" panose="02000600000000000000" pitchFamily="2" charset="0"/>
            </a:endParaRPr>
          </a:p>
        </p:txBody>
      </p:sp>
      <p:pic>
        <p:nvPicPr>
          <p:cNvPr id="35" name="Picture 34">
            <a:extLst>
              <a:ext uri="{FF2B5EF4-FFF2-40B4-BE49-F238E27FC236}">
                <a16:creationId xmlns:a16="http://schemas.microsoft.com/office/drawing/2014/main" id="{6A9485D0-0071-457E-9A10-1C14B9EDE006}"/>
              </a:ext>
            </a:extLst>
          </p:cNvPr>
          <p:cNvPicPr>
            <a:picLocks noChangeAspect="1"/>
          </p:cNvPicPr>
          <p:nvPr/>
        </p:nvPicPr>
        <p:blipFill>
          <a:blip r:embed="rId3"/>
          <a:stretch>
            <a:fillRect/>
          </a:stretch>
        </p:blipFill>
        <p:spPr>
          <a:xfrm>
            <a:off x="1927256" y="729335"/>
            <a:ext cx="538314" cy="1064110"/>
          </a:xfrm>
          <a:prstGeom prst="rect">
            <a:avLst/>
          </a:prstGeom>
        </p:spPr>
      </p:pic>
      <p:pic>
        <p:nvPicPr>
          <p:cNvPr id="36" name="Picture 35">
            <a:extLst>
              <a:ext uri="{FF2B5EF4-FFF2-40B4-BE49-F238E27FC236}">
                <a16:creationId xmlns:a16="http://schemas.microsoft.com/office/drawing/2014/main" id="{45434BC5-F1D9-4A48-8C4E-D00E727466EE}"/>
              </a:ext>
            </a:extLst>
          </p:cNvPr>
          <p:cNvPicPr>
            <a:picLocks noChangeAspect="1"/>
          </p:cNvPicPr>
          <p:nvPr/>
        </p:nvPicPr>
        <p:blipFill>
          <a:blip r:embed="rId4"/>
          <a:stretch>
            <a:fillRect/>
          </a:stretch>
        </p:blipFill>
        <p:spPr>
          <a:xfrm>
            <a:off x="4428583" y="1458260"/>
            <a:ext cx="1525647" cy="858808"/>
          </a:xfrm>
          <a:prstGeom prst="rect">
            <a:avLst/>
          </a:prstGeom>
        </p:spPr>
      </p:pic>
      <p:pic>
        <p:nvPicPr>
          <p:cNvPr id="37" name="Picture 36">
            <a:extLst>
              <a:ext uri="{FF2B5EF4-FFF2-40B4-BE49-F238E27FC236}">
                <a16:creationId xmlns:a16="http://schemas.microsoft.com/office/drawing/2014/main" id="{BC668CBF-00B9-4856-8A4E-9CD8743B187F}"/>
              </a:ext>
            </a:extLst>
          </p:cNvPr>
          <p:cNvPicPr>
            <a:picLocks noChangeAspect="1"/>
          </p:cNvPicPr>
          <p:nvPr/>
        </p:nvPicPr>
        <p:blipFill>
          <a:blip r:embed="rId5"/>
          <a:stretch>
            <a:fillRect/>
          </a:stretch>
        </p:blipFill>
        <p:spPr>
          <a:xfrm>
            <a:off x="1516477" y="2124400"/>
            <a:ext cx="1037583" cy="1037583"/>
          </a:xfrm>
          <a:prstGeom prst="rect">
            <a:avLst/>
          </a:prstGeom>
        </p:spPr>
      </p:pic>
      <p:pic>
        <p:nvPicPr>
          <p:cNvPr id="38" name="Picture 37">
            <a:extLst>
              <a:ext uri="{FF2B5EF4-FFF2-40B4-BE49-F238E27FC236}">
                <a16:creationId xmlns:a16="http://schemas.microsoft.com/office/drawing/2014/main" id="{326EF2C3-4DE9-477A-BF74-EF16C8C8310A}"/>
              </a:ext>
            </a:extLst>
          </p:cNvPr>
          <p:cNvPicPr>
            <a:picLocks noChangeAspect="1"/>
          </p:cNvPicPr>
          <p:nvPr/>
        </p:nvPicPr>
        <p:blipFill>
          <a:blip r:embed="rId6"/>
          <a:stretch>
            <a:fillRect/>
          </a:stretch>
        </p:blipFill>
        <p:spPr>
          <a:xfrm>
            <a:off x="4600348" y="3289954"/>
            <a:ext cx="1027348" cy="795668"/>
          </a:xfrm>
          <a:prstGeom prst="rect">
            <a:avLst/>
          </a:prstGeom>
        </p:spPr>
      </p:pic>
      <p:pic>
        <p:nvPicPr>
          <p:cNvPr id="39" name="Picture 38">
            <a:extLst>
              <a:ext uri="{FF2B5EF4-FFF2-40B4-BE49-F238E27FC236}">
                <a16:creationId xmlns:a16="http://schemas.microsoft.com/office/drawing/2014/main" id="{D077209B-1CA0-406A-8AFF-3795C975AA82}"/>
              </a:ext>
            </a:extLst>
          </p:cNvPr>
          <p:cNvPicPr>
            <a:picLocks noChangeAspect="1"/>
          </p:cNvPicPr>
          <p:nvPr/>
        </p:nvPicPr>
        <p:blipFill>
          <a:blip r:embed="rId7"/>
          <a:stretch>
            <a:fillRect/>
          </a:stretch>
        </p:blipFill>
        <p:spPr>
          <a:xfrm>
            <a:off x="1099067" y="5269273"/>
            <a:ext cx="1286148" cy="737420"/>
          </a:xfrm>
          <a:prstGeom prst="rect">
            <a:avLst/>
          </a:prstGeom>
        </p:spPr>
      </p:pic>
      <p:grpSp>
        <p:nvGrpSpPr>
          <p:cNvPr id="6" name="Group 5">
            <a:extLst>
              <a:ext uri="{FF2B5EF4-FFF2-40B4-BE49-F238E27FC236}">
                <a16:creationId xmlns:a16="http://schemas.microsoft.com/office/drawing/2014/main" id="{337726C4-978B-427A-997F-D1120E09237C}"/>
              </a:ext>
            </a:extLst>
          </p:cNvPr>
          <p:cNvGrpSpPr/>
          <p:nvPr/>
        </p:nvGrpSpPr>
        <p:grpSpPr>
          <a:xfrm>
            <a:off x="3885627" y="4836286"/>
            <a:ext cx="1682442" cy="830997"/>
            <a:chOff x="8513621" y="5431013"/>
            <a:chExt cx="2331053" cy="1151361"/>
          </a:xfrm>
        </p:grpSpPr>
        <p:pic>
          <p:nvPicPr>
            <p:cNvPr id="57" name="Picture 56">
              <a:extLst>
                <a:ext uri="{FF2B5EF4-FFF2-40B4-BE49-F238E27FC236}">
                  <a16:creationId xmlns:a16="http://schemas.microsoft.com/office/drawing/2014/main" id="{56FA10CB-8698-4AA8-918D-402F6F785DC5}"/>
                </a:ext>
              </a:extLst>
            </p:cNvPr>
            <p:cNvPicPr>
              <a:picLocks noChangeAspect="1"/>
            </p:cNvPicPr>
            <p:nvPr/>
          </p:nvPicPr>
          <p:blipFill>
            <a:blip r:embed="rId8">
              <a:clrChange>
                <a:clrFrom>
                  <a:srgbClr val="BDF3FF"/>
                </a:clrFrom>
                <a:clrTo>
                  <a:srgbClr val="BDF3FF">
                    <a:alpha val="0"/>
                  </a:srgbClr>
                </a:clrTo>
              </a:clrChange>
              <a:extLst>
                <a:ext uri="{28A0092B-C50C-407E-A947-70E740481C1C}">
                  <a14:useLocalDpi xmlns:a14="http://schemas.microsoft.com/office/drawing/2010/main" val="0"/>
                </a:ext>
              </a:extLst>
            </a:blip>
            <a:stretch>
              <a:fillRect/>
            </a:stretch>
          </p:blipFill>
          <p:spPr>
            <a:xfrm>
              <a:off x="8513621" y="5431013"/>
              <a:ext cx="1151361" cy="1151361"/>
            </a:xfrm>
            <a:prstGeom prst="rect">
              <a:avLst/>
            </a:prstGeom>
          </p:spPr>
        </p:pic>
        <p:pic>
          <p:nvPicPr>
            <p:cNvPr id="58" name="Picture 57">
              <a:extLst>
                <a:ext uri="{FF2B5EF4-FFF2-40B4-BE49-F238E27FC236}">
                  <a16:creationId xmlns:a16="http://schemas.microsoft.com/office/drawing/2014/main" id="{2D980FA9-DD95-4E45-A360-4F25FFD47D09}"/>
                </a:ext>
              </a:extLst>
            </p:cNvPr>
            <p:cNvPicPr>
              <a:picLocks noChangeAspect="1"/>
            </p:cNvPicPr>
            <p:nvPr/>
          </p:nvPicPr>
          <p:blipFill>
            <a:blip r:embed="rId8">
              <a:clrChange>
                <a:clrFrom>
                  <a:srgbClr val="BDF3FF"/>
                </a:clrFrom>
                <a:clrTo>
                  <a:srgbClr val="BDF3FF">
                    <a:alpha val="0"/>
                  </a:srgbClr>
                </a:clrTo>
              </a:clrChange>
              <a:extLst>
                <a:ext uri="{28A0092B-C50C-407E-A947-70E740481C1C}">
                  <a14:useLocalDpi xmlns:a14="http://schemas.microsoft.com/office/drawing/2010/main" val="0"/>
                </a:ext>
              </a:extLst>
            </a:blip>
            <a:stretch>
              <a:fillRect/>
            </a:stretch>
          </p:blipFill>
          <p:spPr>
            <a:xfrm flipH="1">
              <a:off x="9653887" y="5431013"/>
              <a:ext cx="1190787" cy="1151361"/>
            </a:xfrm>
            <a:prstGeom prst="rect">
              <a:avLst/>
            </a:prstGeom>
          </p:spPr>
        </p:pic>
      </p:grpSp>
      <p:sp>
        <p:nvSpPr>
          <p:cNvPr id="60" name="TextBox 59">
            <a:extLst>
              <a:ext uri="{FF2B5EF4-FFF2-40B4-BE49-F238E27FC236}">
                <a16:creationId xmlns:a16="http://schemas.microsoft.com/office/drawing/2014/main" id="{2E507B86-7158-46FB-9EAA-19E7414DA6EB}"/>
              </a:ext>
            </a:extLst>
          </p:cNvPr>
          <p:cNvSpPr txBox="1"/>
          <p:nvPr/>
        </p:nvSpPr>
        <p:spPr>
          <a:xfrm>
            <a:off x="2656226" y="5741229"/>
            <a:ext cx="2457796" cy="830997"/>
          </a:xfrm>
          <a:prstGeom prst="rect">
            <a:avLst/>
          </a:prstGeom>
          <a:noFill/>
        </p:spPr>
        <p:txBody>
          <a:bodyPr wrap="square" rtlCol="0">
            <a:spAutoFit/>
          </a:bodyPr>
          <a:lstStyle/>
          <a:p>
            <a:r>
              <a:rPr lang="en-GB" sz="1600" dirty="0" err="1">
                <a:solidFill>
                  <a:srgbClr val="002060"/>
                </a:solidFill>
                <a:latin typeface="Segoe Print" panose="02000600000000000000" pitchFamily="2" charset="0"/>
              </a:rPr>
              <a:t>Na</a:t>
            </a:r>
            <a:r>
              <a:rPr lang="en-GB" sz="1600" dirty="0" err="1">
                <a:solidFill>
                  <a:srgbClr val="FF0000"/>
                </a:solidFill>
                <a:latin typeface="Segoe Print" panose="02000600000000000000" pitchFamily="2" charset="0"/>
              </a:rPr>
              <a:t>ch</a:t>
            </a:r>
            <a:r>
              <a:rPr lang="en-GB" sz="1600" dirty="0" err="1">
                <a:solidFill>
                  <a:srgbClr val="002060"/>
                </a:solidFill>
                <a:latin typeface="Segoe Print" panose="02000600000000000000" pitchFamily="2" charset="0"/>
              </a:rPr>
              <a:t>ma</a:t>
            </a:r>
            <a:r>
              <a:rPr lang="en-GB" sz="1600" dirty="0" err="1">
                <a:solidFill>
                  <a:srgbClr val="FF0000"/>
                </a:solidFill>
                <a:latin typeface="Segoe Print" panose="02000600000000000000" pitchFamily="2" charset="0"/>
              </a:rPr>
              <a:t>ch</a:t>
            </a:r>
            <a:r>
              <a:rPr lang="en-GB" sz="1600" dirty="0" err="1">
                <a:solidFill>
                  <a:srgbClr val="002060"/>
                </a:solidFill>
                <a:latin typeface="Segoe Print" panose="02000600000000000000" pitchFamily="2" charset="0"/>
              </a:rPr>
              <a:t>er</a:t>
            </a:r>
            <a:r>
              <a:rPr lang="en-GB" sz="1600" dirty="0">
                <a:solidFill>
                  <a:srgbClr val="002060"/>
                </a:solidFill>
                <a:latin typeface="Segoe Print" panose="02000600000000000000" pitchFamily="2" charset="0"/>
              </a:rPr>
              <a:t> </a:t>
            </a:r>
          </a:p>
          <a:p>
            <a:br>
              <a:rPr lang="en-GB" sz="1600" dirty="0">
                <a:solidFill>
                  <a:srgbClr val="002060"/>
                </a:solidFill>
                <a:latin typeface="Segoe Print" panose="02000600000000000000" pitchFamily="2" charset="0"/>
              </a:rPr>
            </a:br>
            <a:r>
              <a:rPr lang="en-GB" sz="1600" dirty="0">
                <a:solidFill>
                  <a:srgbClr val="002060"/>
                </a:solidFill>
                <a:latin typeface="Segoe Print" panose="02000600000000000000" pitchFamily="2" charset="0"/>
              </a:rPr>
              <a:t>[copycat, imitator]</a:t>
            </a:r>
          </a:p>
        </p:txBody>
      </p:sp>
      <p:sp>
        <p:nvSpPr>
          <p:cNvPr id="61" name="TextBox 60">
            <a:extLst>
              <a:ext uri="{FF2B5EF4-FFF2-40B4-BE49-F238E27FC236}">
                <a16:creationId xmlns:a16="http://schemas.microsoft.com/office/drawing/2014/main" id="{9BB9BEB2-987F-468D-8EFA-4E966816242B}"/>
              </a:ext>
            </a:extLst>
          </p:cNvPr>
          <p:cNvSpPr txBox="1"/>
          <p:nvPr/>
        </p:nvSpPr>
        <p:spPr>
          <a:xfrm>
            <a:off x="5922186" y="4776738"/>
            <a:ext cx="4073649" cy="338554"/>
          </a:xfrm>
          <a:prstGeom prst="rect">
            <a:avLst/>
          </a:prstGeom>
          <a:noFill/>
        </p:spPr>
        <p:txBody>
          <a:bodyPr wrap="square" rtlCol="0">
            <a:spAutoFit/>
          </a:bodyPr>
          <a:lstStyle/>
          <a:p>
            <a:r>
              <a:rPr lang="en-GB" sz="1600" dirty="0" err="1">
                <a:solidFill>
                  <a:srgbClr val="002060"/>
                </a:solidFill>
                <a:latin typeface="Segoe Print" panose="02000600000000000000" pitchFamily="2" charset="0"/>
              </a:rPr>
              <a:t>Schneewit</a:t>
            </a:r>
            <a:r>
              <a:rPr lang="en-GB" sz="1600" dirty="0" err="1">
                <a:solidFill>
                  <a:srgbClr val="FF0000"/>
                </a:solidFill>
                <a:latin typeface="Segoe Print" panose="02000600000000000000" pitchFamily="2" charset="0"/>
              </a:rPr>
              <a:t>ch</a:t>
            </a:r>
            <a:r>
              <a:rPr lang="en-GB" sz="1600" dirty="0" err="1">
                <a:solidFill>
                  <a:srgbClr val="002060"/>
                </a:solidFill>
                <a:latin typeface="Segoe Print" panose="02000600000000000000" pitchFamily="2" charset="0"/>
              </a:rPr>
              <a:t>en</a:t>
            </a:r>
            <a:endParaRPr lang="en-GB" sz="1600" dirty="0">
              <a:solidFill>
                <a:srgbClr val="002060"/>
              </a:solidFill>
              <a:latin typeface="Segoe Print" panose="02000600000000000000" pitchFamily="2" charset="0"/>
            </a:endParaRPr>
          </a:p>
        </p:txBody>
      </p:sp>
      <p:sp>
        <p:nvSpPr>
          <p:cNvPr id="62" name="TextBox 61">
            <a:extLst>
              <a:ext uri="{FF2B5EF4-FFF2-40B4-BE49-F238E27FC236}">
                <a16:creationId xmlns:a16="http://schemas.microsoft.com/office/drawing/2014/main" id="{AF8671A2-6E5C-4611-8D65-9E5176719E21}"/>
              </a:ext>
            </a:extLst>
          </p:cNvPr>
          <p:cNvSpPr txBox="1"/>
          <p:nvPr/>
        </p:nvSpPr>
        <p:spPr>
          <a:xfrm>
            <a:off x="8334382" y="1723136"/>
            <a:ext cx="5027675" cy="338554"/>
          </a:xfrm>
          <a:prstGeom prst="rect">
            <a:avLst/>
          </a:prstGeom>
          <a:noFill/>
        </p:spPr>
        <p:txBody>
          <a:bodyPr wrap="square" rtlCol="0">
            <a:spAutoFit/>
          </a:bodyPr>
          <a:lstStyle/>
          <a:p>
            <a:r>
              <a:rPr lang="en-GB" sz="1600" dirty="0" err="1">
                <a:solidFill>
                  <a:srgbClr val="002060"/>
                </a:solidFill>
                <a:latin typeface="Segoe Print" panose="02000600000000000000" pitchFamily="2" charset="0"/>
              </a:rPr>
              <a:t>Meerschwein</a:t>
            </a:r>
            <a:r>
              <a:rPr lang="en-GB" sz="1600" dirty="0" err="1">
                <a:solidFill>
                  <a:srgbClr val="FF0000"/>
                </a:solidFill>
                <a:latin typeface="Segoe Print" panose="02000600000000000000" pitchFamily="2" charset="0"/>
              </a:rPr>
              <a:t>ch</a:t>
            </a:r>
            <a:r>
              <a:rPr lang="en-GB" sz="1600" dirty="0" err="1">
                <a:solidFill>
                  <a:srgbClr val="002060"/>
                </a:solidFill>
                <a:latin typeface="Segoe Print" panose="02000600000000000000" pitchFamily="2" charset="0"/>
              </a:rPr>
              <a:t>en</a:t>
            </a:r>
            <a:endParaRPr lang="en-GB" sz="1600" dirty="0">
              <a:solidFill>
                <a:srgbClr val="002060"/>
              </a:solidFill>
              <a:latin typeface="Segoe Print" panose="02000600000000000000" pitchFamily="2" charset="0"/>
            </a:endParaRPr>
          </a:p>
        </p:txBody>
      </p:sp>
      <p:sp>
        <p:nvSpPr>
          <p:cNvPr id="63" name="TextBox 62">
            <a:extLst>
              <a:ext uri="{FF2B5EF4-FFF2-40B4-BE49-F238E27FC236}">
                <a16:creationId xmlns:a16="http://schemas.microsoft.com/office/drawing/2014/main" id="{1989ABC1-DB15-42E6-B042-5F96C8309A18}"/>
              </a:ext>
            </a:extLst>
          </p:cNvPr>
          <p:cNvSpPr txBox="1"/>
          <p:nvPr/>
        </p:nvSpPr>
        <p:spPr>
          <a:xfrm>
            <a:off x="5947716" y="2687724"/>
            <a:ext cx="4073649" cy="338554"/>
          </a:xfrm>
          <a:prstGeom prst="rect">
            <a:avLst/>
          </a:prstGeom>
          <a:noFill/>
        </p:spPr>
        <p:txBody>
          <a:bodyPr wrap="square" rtlCol="0">
            <a:spAutoFit/>
          </a:bodyPr>
          <a:lstStyle/>
          <a:p>
            <a:r>
              <a:rPr lang="en-GB" sz="1600" dirty="0" err="1">
                <a:solidFill>
                  <a:srgbClr val="002060"/>
                </a:solidFill>
                <a:latin typeface="Segoe Print" panose="02000600000000000000" pitchFamily="2" charset="0"/>
              </a:rPr>
              <a:t>Da</a:t>
            </a:r>
            <a:r>
              <a:rPr lang="en-GB" sz="1600" dirty="0" err="1">
                <a:solidFill>
                  <a:srgbClr val="FF0000"/>
                </a:solidFill>
                <a:latin typeface="Segoe Print" panose="02000600000000000000" pitchFamily="2" charset="0"/>
              </a:rPr>
              <a:t>ch</a:t>
            </a:r>
            <a:r>
              <a:rPr lang="en-GB" sz="1600" dirty="0" err="1">
                <a:solidFill>
                  <a:srgbClr val="002060"/>
                </a:solidFill>
                <a:latin typeface="Segoe Print" panose="02000600000000000000" pitchFamily="2" charset="0"/>
              </a:rPr>
              <a:t>decker</a:t>
            </a:r>
            <a:endParaRPr lang="en-GB" sz="1600" dirty="0">
              <a:solidFill>
                <a:srgbClr val="002060"/>
              </a:solidFill>
              <a:latin typeface="Segoe Print" panose="02000600000000000000" pitchFamily="2" charset="0"/>
            </a:endParaRPr>
          </a:p>
        </p:txBody>
      </p:sp>
      <p:sp>
        <p:nvSpPr>
          <p:cNvPr id="64" name="TextBox 63">
            <a:extLst>
              <a:ext uri="{FF2B5EF4-FFF2-40B4-BE49-F238E27FC236}">
                <a16:creationId xmlns:a16="http://schemas.microsoft.com/office/drawing/2014/main" id="{841D2E6C-83EF-4E69-A190-CFB8F950BF8B}"/>
              </a:ext>
            </a:extLst>
          </p:cNvPr>
          <p:cNvSpPr txBox="1"/>
          <p:nvPr/>
        </p:nvSpPr>
        <p:spPr>
          <a:xfrm>
            <a:off x="8334382" y="3692642"/>
            <a:ext cx="3521821" cy="338554"/>
          </a:xfrm>
          <a:prstGeom prst="rect">
            <a:avLst/>
          </a:prstGeom>
          <a:noFill/>
        </p:spPr>
        <p:txBody>
          <a:bodyPr wrap="square" rtlCol="0">
            <a:spAutoFit/>
          </a:bodyPr>
          <a:lstStyle/>
          <a:p>
            <a:r>
              <a:rPr lang="en-GB" sz="1600" dirty="0" err="1">
                <a:solidFill>
                  <a:srgbClr val="002060"/>
                </a:solidFill>
                <a:latin typeface="Segoe Print" panose="02000600000000000000" pitchFamily="2" charset="0"/>
              </a:rPr>
              <a:t>Wörterbu</a:t>
            </a:r>
            <a:r>
              <a:rPr lang="en-GB" sz="1600" dirty="0" err="1">
                <a:solidFill>
                  <a:srgbClr val="FF0000"/>
                </a:solidFill>
                <a:latin typeface="Segoe Print" panose="02000600000000000000" pitchFamily="2" charset="0"/>
              </a:rPr>
              <a:t>ch</a:t>
            </a:r>
            <a:r>
              <a:rPr lang="en-GB" sz="1600" dirty="0" err="1">
                <a:solidFill>
                  <a:srgbClr val="002060"/>
                </a:solidFill>
                <a:latin typeface="Segoe Print" panose="02000600000000000000" pitchFamily="2" charset="0"/>
              </a:rPr>
              <a:t>su</a:t>
            </a:r>
            <a:r>
              <a:rPr lang="en-GB" sz="1600" dirty="0" err="1">
                <a:solidFill>
                  <a:srgbClr val="FF0000"/>
                </a:solidFill>
                <a:latin typeface="Segoe Print" panose="02000600000000000000" pitchFamily="2" charset="0"/>
              </a:rPr>
              <a:t>ch</a:t>
            </a:r>
            <a:r>
              <a:rPr lang="en-GB" sz="1600" dirty="0" err="1">
                <a:solidFill>
                  <a:srgbClr val="002060"/>
                </a:solidFill>
                <a:latin typeface="Segoe Print" panose="02000600000000000000" pitchFamily="2" charset="0"/>
              </a:rPr>
              <a:t>e</a:t>
            </a:r>
            <a:endParaRPr lang="en-GB" sz="1600" dirty="0">
              <a:solidFill>
                <a:srgbClr val="002060"/>
              </a:solidFill>
              <a:latin typeface="Segoe Print" panose="02000600000000000000" pitchFamily="2" charset="0"/>
            </a:endParaRPr>
          </a:p>
        </p:txBody>
      </p:sp>
      <p:sp>
        <p:nvSpPr>
          <p:cNvPr id="65" name="TextBox 64">
            <a:extLst>
              <a:ext uri="{FF2B5EF4-FFF2-40B4-BE49-F238E27FC236}">
                <a16:creationId xmlns:a16="http://schemas.microsoft.com/office/drawing/2014/main" id="{3618E871-AE40-4B61-9071-658E74F83790}"/>
              </a:ext>
            </a:extLst>
          </p:cNvPr>
          <p:cNvSpPr txBox="1"/>
          <p:nvPr/>
        </p:nvSpPr>
        <p:spPr>
          <a:xfrm>
            <a:off x="5947716" y="1096967"/>
            <a:ext cx="3531419" cy="338554"/>
          </a:xfrm>
          <a:prstGeom prst="rect">
            <a:avLst/>
          </a:prstGeom>
          <a:noFill/>
        </p:spPr>
        <p:txBody>
          <a:bodyPr wrap="square" rtlCol="0">
            <a:spAutoFit/>
          </a:bodyPr>
          <a:lstStyle/>
          <a:p>
            <a:r>
              <a:rPr lang="en-GB" sz="1600" dirty="0" err="1">
                <a:solidFill>
                  <a:srgbClr val="002060"/>
                </a:solidFill>
                <a:latin typeface="Segoe Print" panose="02000600000000000000" pitchFamily="2" charset="0"/>
              </a:rPr>
              <a:t>Rotkäpp</a:t>
            </a:r>
            <a:r>
              <a:rPr lang="en-GB" sz="1600" dirty="0" err="1">
                <a:solidFill>
                  <a:srgbClr val="FF0000"/>
                </a:solidFill>
                <a:latin typeface="Segoe Print" panose="02000600000000000000" pitchFamily="2" charset="0"/>
              </a:rPr>
              <a:t>ch</a:t>
            </a:r>
            <a:r>
              <a:rPr lang="en-GB" sz="1600" dirty="0" err="1">
                <a:solidFill>
                  <a:srgbClr val="002060"/>
                </a:solidFill>
                <a:latin typeface="Segoe Print" panose="02000600000000000000" pitchFamily="2" charset="0"/>
              </a:rPr>
              <a:t>en</a:t>
            </a:r>
            <a:endParaRPr lang="en-GB" sz="1600" dirty="0">
              <a:solidFill>
                <a:srgbClr val="002060"/>
              </a:solidFill>
              <a:latin typeface="Segoe Print" panose="02000600000000000000" pitchFamily="2" charset="0"/>
            </a:endParaRPr>
          </a:p>
        </p:txBody>
      </p:sp>
      <p:pic>
        <p:nvPicPr>
          <p:cNvPr id="66" name="Picture 65">
            <a:extLst>
              <a:ext uri="{FF2B5EF4-FFF2-40B4-BE49-F238E27FC236}">
                <a16:creationId xmlns:a16="http://schemas.microsoft.com/office/drawing/2014/main" id="{7E667525-14FA-4FCE-92BA-2550BE2637C3}"/>
              </a:ext>
            </a:extLst>
          </p:cNvPr>
          <p:cNvPicPr>
            <a:picLocks noChangeAspect="1"/>
          </p:cNvPicPr>
          <p:nvPr/>
        </p:nvPicPr>
        <p:blipFill>
          <a:blip r:embed="rId3"/>
          <a:stretch>
            <a:fillRect/>
          </a:stretch>
        </p:blipFill>
        <p:spPr>
          <a:xfrm>
            <a:off x="7605412" y="734189"/>
            <a:ext cx="538314" cy="1064110"/>
          </a:xfrm>
          <a:prstGeom prst="rect">
            <a:avLst/>
          </a:prstGeom>
        </p:spPr>
      </p:pic>
      <p:pic>
        <p:nvPicPr>
          <p:cNvPr id="67" name="Picture 66">
            <a:extLst>
              <a:ext uri="{FF2B5EF4-FFF2-40B4-BE49-F238E27FC236}">
                <a16:creationId xmlns:a16="http://schemas.microsoft.com/office/drawing/2014/main" id="{E12C6B4A-D654-4499-A2AB-467BE364E039}"/>
              </a:ext>
            </a:extLst>
          </p:cNvPr>
          <p:cNvPicPr>
            <a:picLocks noChangeAspect="1"/>
          </p:cNvPicPr>
          <p:nvPr/>
        </p:nvPicPr>
        <p:blipFill>
          <a:blip r:embed="rId4"/>
          <a:stretch>
            <a:fillRect/>
          </a:stretch>
        </p:blipFill>
        <p:spPr>
          <a:xfrm>
            <a:off x="10106739" y="1463114"/>
            <a:ext cx="1525647" cy="858808"/>
          </a:xfrm>
          <a:prstGeom prst="rect">
            <a:avLst/>
          </a:prstGeom>
        </p:spPr>
      </p:pic>
      <p:pic>
        <p:nvPicPr>
          <p:cNvPr id="68" name="Picture 67">
            <a:extLst>
              <a:ext uri="{FF2B5EF4-FFF2-40B4-BE49-F238E27FC236}">
                <a16:creationId xmlns:a16="http://schemas.microsoft.com/office/drawing/2014/main" id="{4FA8FC21-7BAD-4881-87C0-9FE9B7ACBF62}"/>
              </a:ext>
            </a:extLst>
          </p:cNvPr>
          <p:cNvPicPr>
            <a:picLocks noChangeAspect="1"/>
          </p:cNvPicPr>
          <p:nvPr/>
        </p:nvPicPr>
        <p:blipFill>
          <a:blip r:embed="rId5"/>
          <a:stretch>
            <a:fillRect/>
          </a:stretch>
        </p:blipFill>
        <p:spPr>
          <a:xfrm>
            <a:off x="7194633" y="2129254"/>
            <a:ext cx="1037583" cy="1037583"/>
          </a:xfrm>
          <a:prstGeom prst="rect">
            <a:avLst/>
          </a:prstGeom>
        </p:spPr>
      </p:pic>
      <p:pic>
        <p:nvPicPr>
          <p:cNvPr id="69" name="Picture 68">
            <a:extLst>
              <a:ext uri="{FF2B5EF4-FFF2-40B4-BE49-F238E27FC236}">
                <a16:creationId xmlns:a16="http://schemas.microsoft.com/office/drawing/2014/main" id="{3C825AD0-C5E1-4982-98D4-BCB5D6A83F95}"/>
              </a:ext>
            </a:extLst>
          </p:cNvPr>
          <p:cNvPicPr>
            <a:picLocks noChangeAspect="1"/>
          </p:cNvPicPr>
          <p:nvPr/>
        </p:nvPicPr>
        <p:blipFill>
          <a:blip r:embed="rId6"/>
          <a:stretch>
            <a:fillRect/>
          </a:stretch>
        </p:blipFill>
        <p:spPr>
          <a:xfrm>
            <a:off x="10278504" y="3294808"/>
            <a:ext cx="1027348" cy="795668"/>
          </a:xfrm>
          <a:prstGeom prst="rect">
            <a:avLst/>
          </a:prstGeom>
        </p:spPr>
      </p:pic>
      <p:pic>
        <p:nvPicPr>
          <p:cNvPr id="70" name="Picture 69">
            <a:extLst>
              <a:ext uri="{FF2B5EF4-FFF2-40B4-BE49-F238E27FC236}">
                <a16:creationId xmlns:a16="http://schemas.microsoft.com/office/drawing/2014/main" id="{B25B8BEF-EE08-48BA-8CBF-7EA386265E31}"/>
              </a:ext>
            </a:extLst>
          </p:cNvPr>
          <p:cNvPicPr>
            <a:picLocks noChangeAspect="1"/>
          </p:cNvPicPr>
          <p:nvPr/>
        </p:nvPicPr>
        <p:blipFill>
          <a:blip r:embed="rId7"/>
          <a:stretch>
            <a:fillRect/>
          </a:stretch>
        </p:blipFill>
        <p:spPr>
          <a:xfrm>
            <a:off x="6777223" y="5274127"/>
            <a:ext cx="1286148" cy="737420"/>
          </a:xfrm>
          <a:prstGeom prst="rect">
            <a:avLst/>
          </a:prstGeom>
        </p:spPr>
      </p:pic>
      <p:grpSp>
        <p:nvGrpSpPr>
          <p:cNvPr id="71" name="Group 70">
            <a:extLst>
              <a:ext uri="{FF2B5EF4-FFF2-40B4-BE49-F238E27FC236}">
                <a16:creationId xmlns:a16="http://schemas.microsoft.com/office/drawing/2014/main" id="{904C2558-E516-4D79-98F7-7C899F3A31FB}"/>
              </a:ext>
            </a:extLst>
          </p:cNvPr>
          <p:cNvGrpSpPr/>
          <p:nvPr/>
        </p:nvGrpSpPr>
        <p:grpSpPr>
          <a:xfrm>
            <a:off x="9563783" y="4841140"/>
            <a:ext cx="1682442" cy="830997"/>
            <a:chOff x="8513621" y="5431013"/>
            <a:chExt cx="2331053" cy="1151361"/>
          </a:xfrm>
        </p:grpSpPr>
        <p:pic>
          <p:nvPicPr>
            <p:cNvPr id="72" name="Picture 71">
              <a:extLst>
                <a:ext uri="{FF2B5EF4-FFF2-40B4-BE49-F238E27FC236}">
                  <a16:creationId xmlns:a16="http://schemas.microsoft.com/office/drawing/2014/main" id="{A05117AF-11B1-4245-A3E4-E6A90593BA38}"/>
                </a:ext>
              </a:extLst>
            </p:cNvPr>
            <p:cNvPicPr>
              <a:picLocks noChangeAspect="1"/>
            </p:cNvPicPr>
            <p:nvPr/>
          </p:nvPicPr>
          <p:blipFill>
            <a:blip r:embed="rId8">
              <a:clrChange>
                <a:clrFrom>
                  <a:srgbClr val="BDF3FF"/>
                </a:clrFrom>
                <a:clrTo>
                  <a:srgbClr val="BDF3FF">
                    <a:alpha val="0"/>
                  </a:srgbClr>
                </a:clrTo>
              </a:clrChange>
              <a:extLst>
                <a:ext uri="{28A0092B-C50C-407E-A947-70E740481C1C}">
                  <a14:useLocalDpi xmlns:a14="http://schemas.microsoft.com/office/drawing/2010/main" val="0"/>
                </a:ext>
              </a:extLst>
            </a:blip>
            <a:stretch>
              <a:fillRect/>
            </a:stretch>
          </p:blipFill>
          <p:spPr>
            <a:xfrm>
              <a:off x="8513621" y="5431013"/>
              <a:ext cx="1151361" cy="1151361"/>
            </a:xfrm>
            <a:prstGeom prst="rect">
              <a:avLst/>
            </a:prstGeom>
          </p:spPr>
        </p:pic>
        <p:pic>
          <p:nvPicPr>
            <p:cNvPr id="73" name="Picture 72">
              <a:extLst>
                <a:ext uri="{FF2B5EF4-FFF2-40B4-BE49-F238E27FC236}">
                  <a16:creationId xmlns:a16="http://schemas.microsoft.com/office/drawing/2014/main" id="{91E007BF-C7CF-4BFF-A097-064D10584B20}"/>
                </a:ext>
              </a:extLst>
            </p:cNvPr>
            <p:cNvPicPr>
              <a:picLocks noChangeAspect="1"/>
            </p:cNvPicPr>
            <p:nvPr/>
          </p:nvPicPr>
          <p:blipFill>
            <a:blip r:embed="rId8">
              <a:clrChange>
                <a:clrFrom>
                  <a:srgbClr val="BDF3FF"/>
                </a:clrFrom>
                <a:clrTo>
                  <a:srgbClr val="BDF3FF">
                    <a:alpha val="0"/>
                  </a:srgbClr>
                </a:clrTo>
              </a:clrChange>
              <a:extLst>
                <a:ext uri="{28A0092B-C50C-407E-A947-70E740481C1C}">
                  <a14:useLocalDpi xmlns:a14="http://schemas.microsoft.com/office/drawing/2010/main" val="0"/>
                </a:ext>
              </a:extLst>
            </a:blip>
            <a:stretch>
              <a:fillRect/>
            </a:stretch>
          </p:blipFill>
          <p:spPr>
            <a:xfrm flipH="1">
              <a:off x="9653887" y="5431013"/>
              <a:ext cx="1190787" cy="1151361"/>
            </a:xfrm>
            <a:prstGeom prst="rect">
              <a:avLst/>
            </a:prstGeom>
          </p:spPr>
        </p:pic>
      </p:grpSp>
      <p:sp>
        <p:nvSpPr>
          <p:cNvPr id="74" name="TextBox 73">
            <a:extLst>
              <a:ext uri="{FF2B5EF4-FFF2-40B4-BE49-F238E27FC236}">
                <a16:creationId xmlns:a16="http://schemas.microsoft.com/office/drawing/2014/main" id="{397EBF5F-5252-4122-B663-A4628DDB94DA}"/>
              </a:ext>
            </a:extLst>
          </p:cNvPr>
          <p:cNvSpPr txBox="1"/>
          <p:nvPr/>
        </p:nvSpPr>
        <p:spPr>
          <a:xfrm>
            <a:off x="8334382" y="5746083"/>
            <a:ext cx="2457796" cy="830997"/>
          </a:xfrm>
          <a:prstGeom prst="rect">
            <a:avLst/>
          </a:prstGeom>
          <a:noFill/>
        </p:spPr>
        <p:txBody>
          <a:bodyPr wrap="square" rtlCol="0">
            <a:spAutoFit/>
          </a:bodyPr>
          <a:lstStyle/>
          <a:p>
            <a:r>
              <a:rPr lang="en-GB" sz="1600" dirty="0" err="1">
                <a:solidFill>
                  <a:srgbClr val="002060"/>
                </a:solidFill>
                <a:latin typeface="Segoe Print" panose="02000600000000000000" pitchFamily="2" charset="0"/>
              </a:rPr>
              <a:t>Na</a:t>
            </a:r>
            <a:r>
              <a:rPr lang="en-GB" sz="1600" dirty="0" err="1">
                <a:solidFill>
                  <a:srgbClr val="FF0000"/>
                </a:solidFill>
                <a:latin typeface="Segoe Print" panose="02000600000000000000" pitchFamily="2" charset="0"/>
              </a:rPr>
              <a:t>ch</a:t>
            </a:r>
            <a:r>
              <a:rPr lang="en-GB" sz="1600" dirty="0" err="1">
                <a:solidFill>
                  <a:srgbClr val="002060"/>
                </a:solidFill>
                <a:latin typeface="Segoe Print" panose="02000600000000000000" pitchFamily="2" charset="0"/>
              </a:rPr>
              <a:t>ma</a:t>
            </a:r>
            <a:r>
              <a:rPr lang="en-GB" sz="1600" dirty="0" err="1">
                <a:solidFill>
                  <a:srgbClr val="FF0000"/>
                </a:solidFill>
                <a:latin typeface="Segoe Print" panose="02000600000000000000" pitchFamily="2" charset="0"/>
              </a:rPr>
              <a:t>ch</a:t>
            </a:r>
            <a:r>
              <a:rPr lang="en-GB" sz="1600" dirty="0" err="1">
                <a:solidFill>
                  <a:srgbClr val="002060"/>
                </a:solidFill>
                <a:latin typeface="Segoe Print" panose="02000600000000000000" pitchFamily="2" charset="0"/>
              </a:rPr>
              <a:t>er</a:t>
            </a:r>
            <a:r>
              <a:rPr lang="en-GB" sz="1600" dirty="0">
                <a:solidFill>
                  <a:srgbClr val="002060"/>
                </a:solidFill>
                <a:latin typeface="Segoe Print" panose="02000600000000000000" pitchFamily="2" charset="0"/>
              </a:rPr>
              <a:t> </a:t>
            </a:r>
          </a:p>
          <a:p>
            <a:br>
              <a:rPr lang="en-GB" sz="1600" dirty="0">
                <a:solidFill>
                  <a:srgbClr val="002060"/>
                </a:solidFill>
                <a:latin typeface="Segoe Print" panose="02000600000000000000" pitchFamily="2" charset="0"/>
              </a:rPr>
            </a:br>
            <a:r>
              <a:rPr lang="en-GB" sz="1600" dirty="0">
                <a:solidFill>
                  <a:srgbClr val="002060"/>
                </a:solidFill>
                <a:latin typeface="Segoe Print" panose="02000600000000000000" pitchFamily="2" charset="0"/>
              </a:rPr>
              <a:t>[copycat, imitator]</a:t>
            </a:r>
          </a:p>
        </p:txBody>
      </p:sp>
    </p:spTree>
    <p:extLst>
      <p:ext uri="{BB962C8B-B14F-4D97-AF65-F5344CB8AC3E}">
        <p14:creationId xmlns:p14="http://schemas.microsoft.com/office/powerpoint/2010/main" val="14124468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6D679-A7EC-488D-ADF1-ADA7C7BB37BC}"/>
              </a:ext>
            </a:extLst>
          </p:cNvPr>
          <p:cNvSpPr>
            <a:spLocks noGrp="1"/>
          </p:cNvSpPr>
          <p:nvPr>
            <p:ph type="title"/>
          </p:nvPr>
        </p:nvSpPr>
        <p:spPr>
          <a:xfrm>
            <a:off x="663962" y="157878"/>
            <a:ext cx="2715342" cy="459765"/>
          </a:xfrm>
        </p:spPr>
        <p:txBody>
          <a:bodyPr>
            <a:normAutofit/>
          </a:bodyPr>
          <a:lstStyle/>
          <a:p>
            <a:r>
              <a:rPr lang="es-AR" sz="3200" b="1" dirty="0">
                <a:solidFill>
                  <a:srgbClr val="002060"/>
                </a:solidFill>
                <a:latin typeface="Century Gothic" panose="020B0502020202020204" pitchFamily="34" charset="0"/>
                <a:cs typeface="Arial"/>
                <a:sym typeface="Arial"/>
              </a:rPr>
              <a:t>Follow up 4</a:t>
            </a:r>
            <a:endParaRPr lang="en-GB" sz="3200" dirty="0"/>
          </a:p>
        </p:txBody>
      </p:sp>
      <p:sp>
        <p:nvSpPr>
          <p:cNvPr id="8" name="Google Shape;167;p2">
            <a:extLst>
              <a:ext uri="{FF2B5EF4-FFF2-40B4-BE49-F238E27FC236}">
                <a16:creationId xmlns:a16="http://schemas.microsoft.com/office/drawing/2014/main" id="{5CAD7E7C-DB78-477E-8989-DDA1A58BAAA9}"/>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nvGrpSpPr>
          <p:cNvPr id="21" name="Group 20">
            <a:extLst>
              <a:ext uri="{FF2B5EF4-FFF2-40B4-BE49-F238E27FC236}">
                <a16:creationId xmlns:a16="http://schemas.microsoft.com/office/drawing/2014/main" id="{DB97578C-4DD5-DC30-458B-F7E14B653A40}"/>
              </a:ext>
            </a:extLst>
          </p:cNvPr>
          <p:cNvGrpSpPr/>
          <p:nvPr/>
        </p:nvGrpSpPr>
        <p:grpSpPr>
          <a:xfrm>
            <a:off x="32154" y="563369"/>
            <a:ext cx="914400" cy="914400"/>
            <a:chOff x="1313307" y="1338805"/>
            <a:chExt cx="914400" cy="914400"/>
          </a:xfrm>
        </p:grpSpPr>
        <p:pic>
          <p:nvPicPr>
            <p:cNvPr id="3" name="Graphic 2" descr="User">
              <a:extLst>
                <a:ext uri="{FF2B5EF4-FFF2-40B4-BE49-F238E27FC236}">
                  <a16:creationId xmlns:a16="http://schemas.microsoft.com/office/drawing/2014/main" id="{B6A01B89-D113-6470-1AE3-2FC193CE5FA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13307" y="1338805"/>
              <a:ext cx="914400" cy="914400"/>
            </a:xfrm>
            <a:prstGeom prst="rect">
              <a:avLst/>
            </a:prstGeom>
          </p:spPr>
        </p:pic>
        <p:sp>
          <p:nvSpPr>
            <p:cNvPr id="5" name="TextBox 4">
              <a:extLst>
                <a:ext uri="{FF2B5EF4-FFF2-40B4-BE49-F238E27FC236}">
                  <a16:creationId xmlns:a16="http://schemas.microsoft.com/office/drawing/2014/main" id="{7395F8D0-0784-4079-31AC-68BEEC9009BC}"/>
                </a:ext>
              </a:extLst>
            </p:cNvPr>
            <p:cNvSpPr txBox="1"/>
            <p:nvPr/>
          </p:nvSpPr>
          <p:spPr>
            <a:xfrm>
              <a:off x="1564088" y="1701744"/>
              <a:ext cx="36021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a:t>
              </a:r>
            </a:p>
          </p:txBody>
        </p:sp>
      </p:grpSp>
      <p:cxnSp>
        <p:nvCxnSpPr>
          <p:cNvPr id="14" name="Straight Connector 13">
            <a:extLst>
              <a:ext uri="{FF2B5EF4-FFF2-40B4-BE49-F238E27FC236}">
                <a16:creationId xmlns:a16="http://schemas.microsoft.com/office/drawing/2014/main" id="{1B7B90DB-3229-E3DC-D9B3-FB60468380DB}"/>
              </a:ext>
            </a:extLst>
          </p:cNvPr>
          <p:cNvCxnSpPr/>
          <p:nvPr/>
        </p:nvCxnSpPr>
        <p:spPr>
          <a:xfrm>
            <a:off x="5729525" y="906370"/>
            <a:ext cx="0" cy="5440792"/>
          </a:xfrm>
          <a:prstGeom prst="line">
            <a:avLst/>
          </a:prstGeom>
          <a:noFill/>
          <a:ln w="28575" cap="flat" cmpd="sng" algn="ctr">
            <a:solidFill>
              <a:srgbClr val="002060"/>
            </a:solidFill>
            <a:prstDash val="solid"/>
          </a:ln>
          <a:effectLst/>
        </p:spPr>
      </p:cxnSp>
      <p:grpSp>
        <p:nvGrpSpPr>
          <p:cNvPr id="20" name="Group 19">
            <a:extLst>
              <a:ext uri="{FF2B5EF4-FFF2-40B4-BE49-F238E27FC236}">
                <a16:creationId xmlns:a16="http://schemas.microsoft.com/office/drawing/2014/main" id="{52CA05A1-7455-0C5B-2223-EDEFDE05E432}"/>
              </a:ext>
            </a:extLst>
          </p:cNvPr>
          <p:cNvGrpSpPr/>
          <p:nvPr/>
        </p:nvGrpSpPr>
        <p:grpSpPr>
          <a:xfrm>
            <a:off x="1123440" y="792939"/>
            <a:ext cx="1051189" cy="479324"/>
            <a:chOff x="8175220" y="2196772"/>
            <a:chExt cx="2966869" cy="1631005"/>
          </a:xfrm>
        </p:grpSpPr>
        <p:sp>
          <p:nvSpPr>
            <p:cNvPr id="28" name="Oval Callout 13">
              <a:extLst>
                <a:ext uri="{FF2B5EF4-FFF2-40B4-BE49-F238E27FC236}">
                  <a16:creationId xmlns:a16="http://schemas.microsoft.com/office/drawing/2014/main" id="{249C09E9-8DF6-A41F-28DE-3AAF845812D9}"/>
                </a:ext>
              </a:extLst>
            </p:cNvPr>
            <p:cNvSpPr/>
            <p:nvPr/>
          </p:nvSpPr>
          <p:spPr>
            <a:xfrm>
              <a:off x="8175220" y="2196772"/>
              <a:ext cx="2966869" cy="1631005"/>
            </a:xfrm>
            <a:prstGeom prst="wedgeEllipseCallout">
              <a:avLst>
                <a:gd name="adj1" fmla="val -75382"/>
                <a:gd name="adj2" fmla="val -22024"/>
              </a:avLst>
            </a:prstGeom>
            <a:solidFill>
              <a:srgbClr val="002060"/>
            </a:solidFill>
            <a:ln w="12700" cap="flat" cmpd="sng" algn="ctr">
              <a:solidFill>
                <a:srgbClr val="FFD10D"/>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
          <p:nvSpPr>
            <p:cNvPr id="29" name="TextBox 28">
              <a:extLst>
                <a:ext uri="{FF2B5EF4-FFF2-40B4-BE49-F238E27FC236}">
                  <a16:creationId xmlns:a16="http://schemas.microsoft.com/office/drawing/2014/main" id="{64F3D94A-ABE4-719C-3933-B60486B6F17C}"/>
                </a:ext>
              </a:extLst>
            </p:cNvPr>
            <p:cNvSpPr txBox="1"/>
            <p:nvPr/>
          </p:nvSpPr>
          <p:spPr>
            <a:xfrm>
              <a:off x="8416433" y="2582747"/>
              <a:ext cx="2325379" cy="9800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a:t>
              </a:r>
              <a:endParaRPr kumimoji="0" lang="en-GB" sz="20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grpSp>
      <p:graphicFrame>
        <p:nvGraphicFramePr>
          <p:cNvPr id="4" name="Table 16">
            <a:extLst>
              <a:ext uri="{FF2B5EF4-FFF2-40B4-BE49-F238E27FC236}">
                <a16:creationId xmlns:a16="http://schemas.microsoft.com/office/drawing/2014/main" id="{683E28E4-9F98-4197-8CCA-3E4D7B3A9333}"/>
              </a:ext>
            </a:extLst>
          </p:cNvPr>
          <p:cNvGraphicFramePr>
            <a:graphicFrameLocks noGrp="1"/>
          </p:cNvGraphicFramePr>
          <p:nvPr/>
        </p:nvGraphicFramePr>
        <p:xfrm>
          <a:off x="107884" y="1477769"/>
          <a:ext cx="5231514" cy="5212080"/>
        </p:xfrm>
        <a:graphic>
          <a:graphicData uri="http://schemas.openxmlformats.org/drawingml/2006/table">
            <a:tbl>
              <a:tblPr firstRow="1" bandRow="1">
                <a:tableStyleId>{5940675A-B579-460E-94D1-54222C63F5DA}</a:tableStyleId>
              </a:tblPr>
              <a:tblGrid>
                <a:gridCol w="446672">
                  <a:extLst>
                    <a:ext uri="{9D8B030D-6E8A-4147-A177-3AD203B41FA5}">
                      <a16:colId xmlns:a16="http://schemas.microsoft.com/office/drawing/2014/main" val="33465338"/>
                    </a:ext>
                  </a:extLst>
                </a:gridCol>
                <a:gridCol w="4784842">
                  <a:extLst>
                    <a:ext uri="{9D8B030D-6E8A-4147-A177-3AD203B41FA5}">
                      <a16:colId xmlns:a16="http://schemas.microsoft.com/office/drawing/2014/main" val="3754867228"/>
                    </a:ext>
                  </a:extLst>
                </a:gridCol>
              </a:tblGrid>
              <a:tr h="418495">
                <a:tc>
                  <a:txBody>
                    <a:bodyPr/>
                    <a:lstStyle/>
                    <a:p>
                      <a:pPr algn="ctr"/>
                      <a:r>
                        <a:rPr lang="en-GB" sz="1600" b="1" dirty="0">
                          <a:solidFill>
                            <a:srgbClr val="002060"/>
                          </a:solidFill>
                          <a:latin typeface="Century Gothic" panose="020B0502020202020204" pitchFamily="34" charset="0"/>
                        </a:rPr>
                        <a:t>1</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en-GB" sz="1600" dirty="0">
                          <a:solidFill>
                            <a:srgbClr val="002060"/>
                          </a:solidFill>
                          <a:latin typeface="Century Gothic" panose="020B0502020202020204" pitchFamily="34" charset="0"/>
                        </a:rPr>
                        <a:t>Do you (all) eat?</a:t>
                      </a:r>
                      <a:br>
                        <a:rPr lang="en-GB" sz="1600" dirty="0">
                          <a:solidFill>
                            <a:srgbClr val="002060"/>
                          </a:solidFill>
                          <a:latin typeface="Century Gothic" panose="020B0502020202020204" pitchFamily="34" charset="0"/>
                        </a:rPr>
                      </a:br>
                      <a:r>
                        <a:rPr lang="en-GB" sz="1600" dirty="0">
                          <a:solidFill>
                            <a:srgbClr val="002060"/>
                          </a:solidFill>
                          <a:latin typeface="Century Gothic" panose="020B0502020202020204" pitchFamily="34" charset="0"/>
                        </a:rPr>
                        <a:t>Are you (all) eating?</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326522473"/>
                  </a:ext>
                </a:extLst>
              </a:tr>
              <a:tr h="418495">
                <a:tc>
                  <a:txBody>
                    <a:bodyPr/>
                    <a:lstStyle/>
                    <a:p>
                      <a:pPr algn="ctr"/>
                      <a:r>
                        <a:rPr lang="en-GB" sz="1600" b="1" dirty="0">
                          <a:solidFill>
                            <a:srgbClr val="002060"/>
                          </a:solidFill>
                          <a:latin typeface="Century Gothic" panose="020B0502020202020204" pitchFamily="34" charset="0"/>
                        </a:rPr>
                        <a:t>2</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en-GB" sz="1600" dirty="0">
                          <a:solidFill>
                            <a:srgbClr val="002060"/>
                          </a:solidFill>
                          <a:latin typeface="Century Gothic" panose="020B0502020202020204" pitchFamily="34" charset="0"/>
                        </a:rPr>
                        <a:t>Do you read?</a:t>
                      </a:r>
                      <a:br>
                        <a:rPr lang="en-GB" sz="1600" dirty="0">
                          <a:solidFill>
                            <a:srgbClr val="002060"/>
                          </a:solidFill>
                          <a:latin typeface="Century Gothic" panose="020B0502020202020204" pitchFamily="34" charset="0"/>
                        </a:rPr>
                      </a:br>
                      <a:r>
                        <a:rPr lang="en-GB" sz="1600" dirty="0">
                          <a:solidFill>
                            <a:srgbClr val="002060"/>
                          </a:solidFill>
                          <a:latin typeface="Century Gothic" panose="020B0502020202020204" pitchFamily="34" charset="0"/>
                        </a:rPr>
                        <a:t>Are you reading?</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652702844"/>
                  </a:ext>
                </a:extLst>
              </a:tr>
              <a:tr h="418495">
                <a:tc>
                  <a:txBody>
                    <a:bodyPr/>
                    <a:lstStyle/>
                    <a:p>
                      <a:pPr algn="ctr"/>
                      <a:r>
                        <a:rPr lang="en-GB" sz="1600" b="1" dirty="0">
                          <a:solidFill>
                            <a:srgbClr val="002060"/>
                          </a:solidFill>
                          <a:latin typeface="Century Gothic" panose="020B0502020202020204" pitchFamily="34" charset="0"/>
                        </a:rPr>
                        <a:t>3</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600" dirty="0">
                          <a:solidFill>
                            <a:srgbClr val="002060"/>
                          </a:solidFill>
                          <a:latin typeface="Century Gothic" panose="020B0502020202020204" pitchFamily="34" charset="0"/>
                        </a:rPr>
                        <a:t>Do you (all) forget?</a:t>
                      </a:r>
                      <a:br>
                        <a:rPr lang="en-GB" sz="1600" dirty="0">
                          <a:solidFill>
                            <a:srgbClr val="002060"/>
                          </a:solidFill>
                          <a:latin typeface="Century Gothic" panose="020B0502020202020204" pitchFamily="34" charset="0"/>
                        </a:rPr>
                      </a:br>
                      <a:r>
                        <a:rPr lang="en-GB" sz="1600" dirty="0">
                          <a:solidFill>
                            <a:srgbClr val="002060"/>
                          </a:solidFill>
                          <a:latin typeface="Century Gothic" panose="020B0502020202020204" pitchFamily="34" charset="0"/>
                        </a:rPr>
                        <a:t>Are you (all) forgetting?</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14939323"/>
                  </a:ext>
                </a:extLst>
              </a:tr>
              <a:tr h="272931">
                <a:tc>
                  <a:txBody>
                    <a:bodyPr/>
                    <a:lstStyle/>
                    <a:p>
                      <a:pPr algn="ctr"/>
                      <a:r>
                        <a:rPr lang="en-GB" sz="1600" b="1" dirty="0">
                          <a:solidFill>
                            <a:srgbClr val="002060"/>
                          </a:solidFill>
                          <a:latin typeface="Century Gothic" panose="020B0502020202020204" pitchFamily="34" charset="0"/>
                        </a:rPr>
                        <a:t>4</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en-GB" sz="1600" dirty="0">
                          <a:solidFill>
                            <a:srgbClr val="002060"/>
                          </a:solidFill>
                          <a:latin typeface="Century Gothic" panose="020B0502020202020204" pitchFamily="34" charset="0"/>
                        </a:rPr>
                        <a:t>Do you give?</a:t>
                      </a:r>
                      <a:br>
                        <a:rPr lang="en-GB" sz="1600" dirty="0">
                          <a:solidFill>
                            <a:srgbClr val="002060"/>
                          </a:solidFill>
                          <a:latin typeface="Century Gothic" panose="020B0502020202020204" pitchFamily="34" charset="0"/>
                        </a:rPr>
                      </a:br>
                      <a:r>
                        <a:rPr lang="en-GB" sz="1600" dirty="0">
                          <a:solidFill>
                            <a:srgbClr val="002060"/>
                          </a:solidFill>
                          <a:latin typeface="Century Gothic" panose="020B0502020202020204" pitchFamily="34" charset="0"/>
                        </a:rPr>
                        <a:t>Are you giving?</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321373961"/>
                  </a:ext>
                </a:extLst>
              </a:tr>
              <a:tr h="272931">
                <a:tc>
                  <a:txBody>
                    <a:bodyPr/>
                    <a:lstStyle/>
                    <a:p>
                      <a:pPr algn="ctr"/>
                      <a:r>
                        <a:rPr lang="en-GB" sz="1600" b="1" dirty="0">
                          <a:solidFill>
                            <a:srgbClr val="002060"/>
                          </a:solidFill>
                          <a:latin typeface="Century Gothic" panose="020B0502020202020204" pitchFamily="34" charset="0"/>
                        </a:rPr>
                        <a:t>5</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en-GB" sz="1600" dirty="0">
                          <a:solidFill>
                            <a:srgbClr val="002060"/>
                          </a:solidFill>
                          <a:latin typeface="Century Gothic" panose="020B0502020202020204" pitchFamily="34" charset="0"/>
                        </a:rPr>
                        <a:t>Do you see?</a:t>
                      </a:r>
                      <a:br>
                        <a:rPr lang="en-GB" sz="1600" dirty="0">
                          <a:solidFill>
                            <a:srgbClr val="002060"/>
                          </a:solidFill>
                          <a:latin typeface="Century Gothic" panose="020B0502020202020204" pitchFamily="34" charset="0"/>
                        </a:rPr>
                      </a:br>
                      <a:r>
                        <a:rPr lang="en-GB" sz="1600" dirty="0">
                          <a:solidFill>
                            <a:srgbClr val="002060"/>
                          </a:solidFill>
                          <a:latin typeface="Century Gothic" panose="020B0502020202020204" pitchFamily="34" charset="0"/>
                        </a:rPr>
                        <a:t>Are you seeing?</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278670828"/>
                  </a:ext>
                </a:extLst>
              </a:tr>
              <a:tr h="272931">
                <a:tc>
                  <a:txBody>
                    <a:bodyPr/>
                    <a:lstStyle/>
                    <a:p>
                      <a:pPr algn="ctr"/>
                      <a:r>
                        <a:rPr lang="en-GB" sz="1600" b="1" dirty="0">
                          <a:solidFill>
                            <a:srgbClr val="002060"/>
                          </a:solidFill>
                          <a:latin typeface="Century Gothic" panose="020B0502020202020204" pitchFamily="34" charset="0"/>
                        </a:rPr>
                        <a:t>6</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en-GB" sz="1600" dirty="0">
                          <a:solidFill>
                            <a:srgbClr val="002060"/>
                          </a:solidFill>
                          <a:latin typeface="Century Gothic" panose="020B0502020202020204" pitchFamily="34" charset="0"/>
                        </a:rPr>
                        <a:t>Do you (all) speak?</a:t>
                      </a:r>
                    </a:p>
                    <a:p>
                      <a:r>
                        <a:rPr lang="en-GB" sz="1600" dirty="0">
                          <a:solidFill>
                            <a:srgbClr val="002060"/>
                          </a:solidFill>
                          <a:latin typeface="Century Gothic" panose="020B0502020202020204" pitchFamily="34" charset="0"/>
                        </a:rPr>
                        <a:t>Are you (all) speaking?</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59519160"/>
                  </a:ext>
                </a:extLst>
              </a:tr>
              <a:tr h="272931">
                <a:tc>
                  <a:txBody>
                    <a:bodyPr/>
                    <a:lstStyle/>
                    <a:p>
                      <a:pPr algn="ctr"/>
                      <a:r>
                        <a:rPr lang="en-GB" sz="1600" b="1" dirty="0">
                          <a:solidFill>
                            <a:srgbClr val="002060"/>
                          </a:solidFill>
                          <a:latin typeface="Century Gothic" panose="020B0502020202020204" pitchFamily="34" charset="0"/>
                        </a:rPr>
                        <a:t>7</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en-GB" sz="1600" dirty="0">
                          <a:solidFill>
                            <a:srgbClr val="002060"/>
                          </a:solidFill>
                          <a:latin typeface="Century Gothic" panose="020B0502020202020204" pitchFamily="34" charset="0"/>
                        </a:rPr>
                        <a:t>Do you forget?</a:t>
                      </a:r>
                    </a:p>
                    <a:p>
                      <a:r>
                        <a:rPr lang="en-GB" sz="1600" dirty="0">
                          <a:solidFill>
                            <a:srgbClr val="002060"/>
                          </a:solidFill>
                          <a:latin typeface="Century Gothic" panose="020B0502020202020204" pitchFamily="34" charset="0"/>
                        </a:rPr>
                        <a:t>Are you forgetting?</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433281037"/>
                  </a:ext>
                </a:extLst>
              </a:tr>
              <a:tr h="272931">
                <a:tc>
                  <a:txBody>
                    <a:bodyPr/>
                    <a:lstStyle/>
                    <a:p>
                      <a:pPr algn="ctr"/>
                      <a:r>
                        <a:rPr lang="en-GB" sz="1600" b="1" dirty="0">
                          <a:solidFill>
                            <a:srgbClr val="002060"/>
                          </a:solidFill>
                          <a:latin typeface="Century Gothic" panose="020B0502020202020204" pitchFamily="34" charset="0"/>
                        </a:rPr>
                        <a:t>8</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en-GB" sz="1600" dirty="0">
                          <a:solidFill>
                            <a:srgbClr val="002060"/>
                          </a:solidFill>
                          <a:latin typeface="Century Gothic" panose="020B0502020202020204" pitchFamily="34" charset="0"/>
                        </a:rPr>
                        <a:t>Do you eat?</a:t>
                      </a:r>
                      <a:br>
                        <a:rPr lang="en-GB" sz="1600" dirty="0">
                          <a:solidFill>
                            <a:srgbClr val="002060"/>
                          </a:solidFill>
                          <a:latin typeface="Century Gothic" panose="020B0502020202020204" pitchFamily="34" charset="0"/>
                        </a:rPr>
                      </a:br>
                      <a:r>
                        <a:rPr lang="en-GB" sz="1600" dirty="0">
                          <a:solidFill>
                            <a:srgbClr val="002060"/>
                          </a:solidFill>
                          <a:latin typeface="Century Gothic" panose="020B0502020202020204" pitchFamily="34" charset="0"/>
                        </a:rPr>
                        <a:t>Are you eating?</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997220352"/>
                  </a:ext>
                </a:extLst>
              </a:tr>
              <a:tr h="272931">
                <a:tc>
                  <a:txBody>
                    <a:bodyPr/>
                    <a:lstStyle/>
                    <a:p>
                      <a:pPr algn="ctr"/>
                      <a:r>
                        <a:rPr lang="en-GB" sz="1600" b="1" dirty="0">
                          <a:solidFill>
                            <a:srgbClr val="002060"/>
                          </a:solidFill>
                          <a:latin typeface="Century Gothic" panose="020B0502020202020204" pitchFamily="34" charset="0"/>
                        </a:rPr>
                        <a:t>9</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en-GB" sz="1600" dirty="0">
                          <a:solidFill>
                            <a:srgbClr val="002060"/>
                          </a:solidFill>
                          <a:latin typeface="Century Gothic" panose="020B0502020202020204" pitchFamily="34" charset="0"/>
                        </a:rPr>
                        <a:t>Do you (all) see?</a:t>
                      </a:r>
                      <a:br>
                        <a:rPr lang="en-GB" sz="1600" dirty="0">
                          <a:solidFill>
                            <a:srgbClr val="002060"/>
                          </a:solidFill>
                          <a:latin typeface="Century Gothic" panose="020B0502020202020204" pitchFamily="34" charset="0"/>
                        </a:rPr>
                      </a:br>
                      <a:r>
                        <a:rPr lang="en-GB" sz="1600" dirty="0">
                          <a:solidFill>
                            <a:srgbClr val="002060"/>
                          </a:solidFill>
                          <a:latin typeface="Century Gothic" panose="020B0502020202020204" pitchFamily="34" charset="0"/>
                        </a:rPr>
                        <a:t>Are you (all) seeing?</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736036926"/>
                  </a:ext>
                </a:extLst>
              </a:tr>
            </a:tbl>
          </a:graphicData>
        </a:graphic>
      </p:graphicFrame>
      <p:sp>
        <p:nvSpPr>
          <p:cNvPr id="40" name="TextBox 39">
            <a:extLst>
              <a:ext uri="{FF2B5EF4-FFF2-40B4-BE49-F238E27FC236}">
                <a16:creationId xmlns:a16="http://schemas.microsoft.com/office/drawing/2014/main" id="{719C52F2-EF3A-454B-B156-70399F263F00}"/>
              </a:ext>
            </a:extLst>
          </p:cNvPr>
          <p:cNvSpPr txBox="1"/>
          <p:nvPr/>
        </p:nvSpPr>
        <p:spPr>
          <a:xfrm>
            <a:off x="2283536" y="723541"/>
            <a:ext cx="1914513"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Round 1</a:t>
            </a:r>
            <a:endParaRPr kumimoji="0" lang="en-GB"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41" name="TextBox 40">
            <a:extLst>
              <a:ext uri="{FF2B5EF4-FFF2-40B4-BE49-F238E27FC236}">
                <a16:creationId xmlns:a16="http://schemas.microsoft.com/office/drawing/2014/main" id="{5A0A1332-1C29-41A7-9D58-45B58B342D39}"/>
              </a:ext>
            </a:extLst>
          </p:cNvPr>
          <p:cNvSpPr txBox="1"/>
          <p:nvPr/>
        </p:nvSpPr>
        <p:spPr>
          <a:xfrm>
            <a:off x="8506300" y="710874"/>
            <a:ext cx="1914513"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Round 2</a:t>
            </a:r>
            <a:endParaRPr kumimoji="0" lang="en-GB" sz="1800" b="0" i="0" u="none" strike="noStrike" kern="1200" cap="none" spc="0" normalizeH="0" baseline="0" noProof="0" dirty="0">
              <a:ln>
                <a:noFill/>
              </a:ln>
              <a:solidFill>
                <a:srgbClr val="000000"/>
              </a:solidFill>
              <a:effectLst/>
              <a:uLnTx/>
              <a:uFillTx/>
              <a:latin typeface="Arial"/>
              <a:ea typeface="+mn-ea"/>
              <a:cs typeface="+mn-cs"/>
            </a:endParaRPr>
          </a:p>
        </p:txBody>
      </p:sp>
      <p:grpSp>
        <p:nvGrpSpPr>
          <p:cNvPr id="42" name="Group 41">
            <a:extLst>
              <a:ext uri="{FF2B5EF4-FFF2-40B4-BE49-F238E27FC236}">
                <a16:creationId xmlns:a16="http://schemas.microsoft.com/office/drawing/2014/main" id="{2B7C239C-E181-44C7-86D1-2977A13EB5AE}"/>
              </a:ext>
            </a:extLst>
          </p:cNvPr>
          <p:cNvGrpSpPr/>
          <p:nvPr/>
        </p:nvGrpSpPr>
        <p:grpSpPr>
          <a:xfrm>
            <a:off x="6119653" y="606971"/>
            <a:ext cx="914400" cy="914400"/>
            <a:chOff x="1313307" y="1338805"/>
            <a:chExt cx="914400" cy="914400"/>
          </a:xfrm>
        </p:grpSpPr>
        <p:pic>
          <p:nvPicPr>
            <p:cNvPr id="43" name="Graphic 42" descr="User">
              <a:extLst>
                <a:ext uri="{FF2B5EF4-FFF2-40B4-BE49-F238E27FC236}">
                  <a16:creationId xmlns:a16="http://schemas.microsoft.com/office/drawing/2014/main" id="{1DE74C7E-71E5-4F5F-B7F7-8EEC09C750A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13307" y="1338805"/>
              <a:ext cx="914400" cy="914400"/>
            </a:xfrm>
            <a:prstGeom prst="rect">
              <a:avLst/>
            </a:prstGeom>
          </p:spPr>
        </p:pic>
        <p:sp>
          <p:nvSpPr>
            <p:cNvPr id="44" name="TextBox 43">
              <a:extLst>
                <a:ext uri="{FF2B5EF4-FFF2-40B4-BE49-F238E27FC236}">
                  <a16:creationId xmlns:a16="http://schemas.microsoft.com/office/drawing/2014/main" id="{EE9DEA88-72EE-4D25-BE9F-25ECFBF39C82}"/>
                </a:ext>
              </a:extLst>
            </p:cNvPr>
            <p:cNvSpPr txBox="1"/>
            <p:nvPr/>
          </p:nvSpPr>
          <p:spPr>
            <a:xfrm>
              <a:off x="1564088" y="1701744"/>
              <a:ext cx="36021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B</a:t>
              </a:r>
            </a:p>
          </p:txBody>
        </p:sp>
      </p:grpSp>
      <p:grpSp>
        <p:nvGrpSpPr>
          <p:cNvPr id="22" name="Group 21">
            <a:extLst>
              <a:ext uri="{FF2B5EF4-FFF2-40B4-BE49-F238E27FC236}">
                <a16:creationId xmlns:a16="http://schemas.microsoft.com/office/drawing/2014/main" id="{F325B88A-571B-486B-8847-6686A2F5E7C3}"/>
              </a:ext>
            </a:extLst>
          </p:cNvPr>
          <p:cNvGrpSpPr/>
          <p:nvPr/>
        </p:nvGrpSpPr>
        <p:grpSpPr>
          <a:xfrm>
            <a:off x="7347728" y="904480"/>
            <a:ext cx="1051189" cy="479324"/>
            <a:chOff x="8175220" y="2196772"/>
            <a:chExt cx="2966869" cy="1631005"/>
          </a:xfrm>
        </p:grpSpPr>
        <p:sp>
          <p:nvSpPr>
            <p:cNvPr id="23" name="Oval Callout 13">
              <a:extLst>
                <a:ext uri="{FF2B5EF4-FFF2-40B4-BE49-F238E27FC236}">
                  <a16:creationId xmlns:a16="http://schemas.microsoft.com/office/drawing/2014/main" id="{1278A38B-9E0C-4876-8438-821E8D70EF47}"/>
                </a:ext>
              </a:extLst>
            </p:cNvPr>
            <p:cNvSpPr/>
            <p:nvPr/>
          </p:nvSpPr>
          <p:spPr>
            <a:xfrm>
              <a:off x="8175220" y="2196772"/>
              <a:ext cx="2966869" cy="1631005"/>
            </a:xfrm>
            <a:prstGeom prst="wedgeEllipseCallout">
              <a:avLst>
                <a:gd name="adj1" fmla="val -75382"/>
                <a:gd name="adj2" fmla="val -22024"/>
              </a:avLst>
            </a:prstGeom>
            <a:solidFill>
              <a:srgbClr val="002060"/>
            </a:solidFill>
            <a:ln w="12700" cap="flat" cmpd="sng" algn="ctr">
              <a:solidFill>
                <a:srgbClr val="FFD10D"/>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
          <p:nvSpPr>
            <p:cNvPr id="24" name="TextBox 23">
              <a:extLst>
                <a:ext uri="{FF2B5EF4-FFF2-40B4-BE49-F238E27FC236}">
                  <a16:creationId xmlns:a16="http://schemas.microsoft.com/office/drawing/2014/main" id="{B8BE9A3E-6830-4CDC-8762-673F7BFD9648}"/>
                </a:ext>
              </a:extLst>
            </p:cNvPr>
            <p:cNvSpPr txBox="1"/>
            <p:nvPr/>
          </p:nvSpPr>
          <p:spPr>
            <a:xfrm>
              <a:off x="8416433" y="2582747"/>
              <a:ext cx="2325379" cy="9800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a:t>
              </a:r>
              <a:endParaRPr kumimoji="0" lang="en-GB" sz="20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grpSp>
      <p:sp>
        <p:nvSpPr>
          <p:cNvPr id="25" name="Title 1">
            <a:extLst>
              <a:ext uri="{FF2B5EF4-FFF2-40B4-BE49-F238E27FC236}">
                <a16:creationId xmlns:a16="http://schemas.microsoft.com/office/drawing/2014/main" id="{5C80613C-64E0-458D-B61D-9ED120AE733A}"/>
              </a:ext>
            </a:extLst>
          </p:cNvPr>
          <p:cNvSpPr txBox="1">
            <a:spLocks/>
          </p:cNvSpPr>
          <p:nvPr/>
        </p:nvSpPr>
        <p:spPr>
          <a:xfrm>
            <a:off x="6370434" y="128500"/>
            <a:ext cx="2715342" cy="459765"/>
          </a:xfrm>
          <a:prstGeom prst="rect">
            <a:avLst/>
          </a:prstGeom>
          <a:noFill/>
          <a:ln>
            <a:noFill/>
          </a:ln>
        </p:spPr>
        <p:txBody>
          <a:bodyPr spcFirstLastPara="1" wrap="square" lIns="91425" tIns="45700" rIns="91425" bIns="45700" anchor="ctr" anchorCtr="0">
            <a:normAutofit fontScale="90000" lnSpcReduction="100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s-AR" sz="3200" b="1" kern="0">
                <a:solidFill>
                  <a:srgbClr val="002060"/>
                </a:solidFill>
                <a:latin typeface="Century Gothic" panose="020B0502020202020204" pitchFamily="34" charset="0"/>
                <a:cs typeface="Arial"/>
                <a:sym typeface="Arial"/>
              </a:rPr>
              <a:t>Follow up 4</a:t>
            </a:r>
            <a:endParaRPr lang="en-GB" sz="3200" kern="0" dirty="0"/>
          </a:p>
        </p:txBody>
      </p:sp>
      <p:sp>
        <p:nvSpPr>
          <p:cNvPr id="26" name="Google Shape;167;p2">
            <a:extLst>
              <a:ext uri="{FF2B5EF4-FFF2-40B4-BE49-F238E27FC236}">
                <a16:creationId xmlns:a16="http://schemas.microsoft.com/office/drawing/2014/main" id="{5DE7407D-0CFE-4676-9F20-3A5A17A2444D}"/>
              </a:ext>
            </a:extLst>
          </p:cNvPr>
          <p:cNvSpPr/>
          <p:nvPr/>
        </p:nvSpPr>
        <p:spPr>
          <a:xfrm>
            <a:off x="5829643" y="99122"/>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aphicFrame>
        <p:nvGraphicFramePr>
          <p:cNvPr id="30" name="Table 16">
            <a:extLst>
              <a:ext uri="{FF2B5EF4-FFF2-40B4-BE49-F238E27FC236}">
                <a16:creationId xmlns:a16="http://schemas.microsoft.com/office/drawing/2014/main" id="{BE87C5A3-C732-4335-B90D-3DB5240646CA}"/>
              </a:ext>
            </a:extLst>
          </p:cNvPr>
          <p:cNvGraphicFramePr>
            <a:graphicFrameLocks noGrp="1"/>
          </p:cNvGraphicFramePr>
          <p:nvPr/>
        </p:nvGraphicFramePr>
        <p:xfrm>
          <a:off x="6090328" y="1488657"/>
          <a:ext cx="5231514" cy="5212080"/>
        </p:xfrm>
        <a:graphic>
          <a:graphicData uri="http://schemas.openxmlformats.org/drawingml/2006/table">
            <a:tbl>
              <a:tblPr firstRow="1" bandRow="1">
                <a:tableStyleId>{5940675A-B579-460E-94D1-54222C63F5DA}</a:tableStyleId>
              </a:tblPr>
              <a:tblGrid>
                <a:gridCol w="446672">
                  <a:extLst>
                    <a:ext uri="{9D8B030D-6E8A-4147-A177-3AD203B41FA5}">
                      <a16:colId xmlns:a16="http://schemas.microsoft.com/office/drawing/2014/main" val="33465338"/>
                    </a:ext>
                  </a:extLst>
                </a:gridCol>
                <a:gridCol w="4784842">
                  <a:extLst>
                    <a:ext uri="{9D8B030D-6E8A-4147-A177-3AD203B41FA5}">
                      <a16:colId xmlns:a16="http://schemas.microsoft.com/office/drawing/2014/main" val="3754867228"/>
                    </a:ext>
                  </a:extLst>
                </a:gridCol>
              </a:tblGrid>
              <a:tr h="418495">
                <a:tc>
                  <a:txBody>
                    <a:bodyPr/>
                    <a:lstStyle/>
                    <a:p>
                      <a:pPr algn="ctr"/>
                      <a:r>
                        <a:rPr lang="en-GB" sz="1600" b="1" dirty="0">
                          <a:solidFill>
                            <a:srgbClr val="002060"/>
                          </a:solidFill>
                          <a:latin typeface="Century Gothic" panose="020B0502020202020204" pitchFamily="34" charset="0"/>
                        </a:rPr>
                        <a:t>1</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en-GB" sz="1600" dirty="0">
                          <a:solidFill>
                            <a:srgbClr val="002060"/>
                          </a:solidFill>
                          <a:latin typeface="Century Gothic" panose="020B0502020202020204" pitchFamily="34" charset="0"/>
                        </a:rPr>
                        <a:t>Do you eat?</a:t>
                      </a:r>
                      <a:br>
                        <a:rPr lang="en-GB" sz="1600" dirty="0">
                          <a:solidFill>
                            <a:srgbClr val="002060"/>
                          </a:solidFill>
                          <a:latin typeface="Century Gothic" panose="020B0502020202020204" pitchFamily="34" charset="0"/>
                        </a:rPr>
                      </a:br>
                      <a:r>
                        <a:rPr lang="en-GB" sz="1600" dirty="0">
                          <a:solidFill>
                            <a:srgbClr val="002060"/>
                          </a:solidFill>
                          <a:latin typeface="Century Gothic" panose="020B0502020202020204" pitchFamily="34" charset="0"/>
                        </a:rPr>
                        <a:t>Are you eating?</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326522473"/>
                  </a:ext>
                </a:extLst>
              </a:tr>
              <a:tr h="418495">
                <a:tc>
                  <a:txBody>
                    <a:bodyPr/>
                    <a:lstStyle/>
                    <a:p>
                      <a:pPr algn="ctr"/>
                      <a:r>
                        <a:rPr lang="en-GB" sz="1600" b="1" dirty="0">
                          <a:solidFill>
                            <a:srgbClr val="002060"/>
                          </a:solidFill>
                          <a:latin typeface="Century Gothic" panose="020B0502020202020204" pitchFamily="34" charset="0"/>
                        </a:rPr>
                        <a:t>2</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en-GB" sz="1600" dirty="0">
                          <a:solidFill>
                            <a:srgbClr val="002060"/>
                          </a:solidFill>
                          <a:latin typeface="Century Gothic" panose="020B0502020202020204" pitchFamily="34" charset="0"/>
                        </a:rPr>
                        <a:t>Do you (all) read?</a:t>
                      </a:r>
                      <a:br>
                        <a:rPr lang="en-GB" sz="1600" dirty="0">
                          <a:solidFill>
                            <a:srgbClr val="002060"/>
                          </a:solidFill>
                          <a:latin typeface="Century Gothic" panose="020B0502020202020204" pitchFamily="34" charset="0"/>
                        </a:rPr>
                      </a:br>
                      <a:r>
                        <a:rPr lang="en-GB" sz="1600" dirty="0">
                          <a:solidFill>
                            <a:srgbClr val="002060"/>
                          </a:solidFill>
                          <a:latin typeface="Century Gothic" panose="020B0502020202020204" pitchFamily="34" charset="0"/>
                        </a:rPr>
                        <a:t>Are you (all) reading?</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652702844"/>
                  </a:ext>
                </a:extLst>
              </a:tr>
              <a:tr h="418495">
                <a:tc>
                  <a:txBody>
                    <a:bodyPr/>
                    <a:lstStyle/>
                    <a:p>
                      <a:pPr algn="ctr"/>
                      <a:r>
                        <a:rPr lang="en-GB" sz="1600" b="1" dirty="0">
                          <a:solidFill>
                            <a:srgbClr val="002060"/>
                          </a:solidFill>
                          <a:latin typeface="Century Gothic" panose="020B0502020202020204" pitchFamily="34" charset="0"/>
                        </a:rPr>
                        <a:t>3</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600" dirty="0">
                          <a:solidFill>
                            <a:srgbClr val="002060"/>
                          </a:solidFill>
                          <a:latin typeface="Century Gothic" panose="020B0502020202020204" pitchFamily="34" charset="0"/>
                        </a:rPr>
                        <a:t>Do you forget?</a:t>
                      </a:r>
                      <a:br>
                        <a:rPr lang="en-GB" sz="1600" dirty="0">
                          <a:solidFill>
                            <a:srgbClr val="002060"/>
                          </a:solidFill>
                          <a:latin typeface="Century Gothic" panose="020B0502020202020204" pitchFamily="34" charset="0"/>
                        </a:rPr>
                      </a:br>
                      <a:r>
                        <a:rPr lang="en-GB" sz="1600" dirty="0">
                          <a:solidFill>
                            <a:srgbClr val="002060"/>
                          </a:solidFill>
                          <a:latin typeface="Century Gothic" panose="020B0502020202020204" pitchFamily="34" charset="0"/>
                        </a:rPr>
                        <a:t>Are you forgetting?</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14939323"/>
                  </a:ext>
                </a:extLst>
              </a:tr>
              <a:tr h="272931">
                <a:tc>
                  <a:txBody>
                    <a:bodyPr/>
                    <a:lstStyle/>
                    <a:p>
                      <a:pPr algn="ctr"/>
                      <a:r>
                        <a:rPr lang="en-GB" sz="1600" b="1" dirty="0">
                          <a:solidFill>
                            <a:srgbClr val="002060"/>
                          </a:solidFill>
                          <a:latin typeface="Century Gothic" panose="020B0502020202020204" pitchFamily="34" charset="0"/>
                        </a:rPr>
                        <a:t>4</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en-GB" sz="1600" dirty="0">
                          <a:solidFill>
                            <a:srgbClr val="002060"/>
                          </a:solidFill>
                          <a:latin typeface="Century Gothic" panose="020B0502020202020204" pitchFamily="34" charset="0"/>
                        </a:rPr>
                        <a:t>Do you (all) give?</a:t>
                      </a:r>
                      <a:br>
                        <a:rPr lang="en-GB" sz="1600" dirty="0">
                          <a:solidFill>
                            <a:srgbClr val="002060"/>
                          </a:solidFill>
                          <a:latin typeface="Century Gothic" panose="020B0502020202020204" pitchFamily="34" charset="0"/>
                        </a:rPr>
                      </a:br>
                      <a:r>
                        <a:rPr lang="en-GB" sz="1600" dirty="0">
                          <a:solidFill>
                            <a:srgbClr val="002060"/>
                          </a:solidFill>
                          <a:latin typeface="Century Gothic" panose="020B0502020202020204" pitchFamily="34" charset="0"/>
                        </a:rPr>
                        <a:t>Are you (all) giving?</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321373961"/>
                  </a:ext>
                </a:extLst>
              </a:tr>
              <a:tr h="272931">
                <a:tc>
                  <a:txBody>
                    <a:bodyPr/>
                    <a:lstStyle/>
                    <a:p>
                      <a:pPr algn="ctr"/>
                      <a:r>
                        <a:rPr lang="en-GB" sz="1600" b="1" dirty="0">
                          <a:solidFill>
                            <a:srgbClr val="002060"/>
                          </a:solidFill>
                          <a:latin typeface="Century Gothic" panose="020B0502020202020204" pitchFamily="34" charset="0"/>
                        </a:rPr>
                        <a:t>5</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en-GB" sz="1600" dirty="0">
                          <a:solidFill>
                            <a:srgbClr val="002060"/>
                          </a:solidFill>
                          <a:latin typeface="Century Gothic" panose="020B0502020202020204" pitchFamily="34" charset="0"/>
                        </a:rPr>
                        <a:t>Do you (all) see?</a:t>
                      </a:r>
                      <a:br>
                        <a:rPr lang="en-GB" sz="1600" dirty="0">
                          <a:solidFill>
                            <a:srgbClr val="002060"/>
                          </a:solidFill>
                          <a:latin typeface="Century Gothic" panose="020B0502020202020204" pitchFamily="34" charset="0"/>
                        </a:rPr>
                      </a:br>
                      <a:r>
                        <a:rPr lang="en-GB" sz="1600" dirty="0">
                          <a:solidFill>
                            <a:srgbClr val="002060"/>
                          </a:solidFill>
                          <a:latin typeface="Century Gothic" panose="020B0502020202020204" pitchFamily="34" charset="0"/>
                        </a:rPr>
                        <a:t>Are you (all) seeing?</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278670828"/>
                  </a:ext>
                </a:extLst>
              </a:tr>
              <a:tr h="272931">
                <a:tc>
                  <a:txBody>
                    <a:bodyPr/>
                    <a:lstStyle/>
                    <a:p>
                      <a:pPr algn="ctr"/>
                      <a:r>
                        <a:rPr lang="en-GB" sz="1600" b="1" dirty="0">
                          <a:solidFill>
                            <a:srgbClr val="002060"/>
                          </a:solidFill>
                          <a:latin typeface="Century Gothic" panose="020B0502020202020204" pitchFamily="34" charset="0"/>
                        </a:rPr>
                        <a:t>6</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en-GB" sz="1600" dirty="0">
                          <a:solidFill>
                            <a:srgbClr val="002060"/>
                          </a:solidFill>
                          <a:latin typeface="Century Gothic" panose="020B0502020202020204" pitchFamily="34" charset="0"/>
                        </a:rPr>
                        <a:t>Do you speak?</a:t>
                      </a:r>
                    </a:p>
                    <a:p>
                      <a:r>
                        <a:rPr lang="en-GB" sz="1600" dirty="0">
                          <a:solidFill>
                            <a:srgbClr val="002060"/>
                          </a:solidFill>
                          <a:latin typeface="Century Gothic" panose="020B0502020202020204" pitchFamily="34" charset="0"/>
                        </a:rPr>
                        <a:t>Are you speaking?</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59519160"/>
                  </a:ext>
                </a:extLst>
              </a:tr>
              <a:tr h="272931">
                <a:tc>
                  <a:txBody>
                    <a:bodyPr/>
                    <a:lstStyle/>
                    <a:p>
                      <a:pPr algn="ctr"/>
                      <a:r>
                        <a:rPr lang="en-GB" sz="1600" b="1" dirty="0">
                          <a:solidFill>
                            <a:srgbClr val="002060"/>
                          </a:solidFill>
                          <a:latin typeface="Century Gothic" panose="020B0502020202020204" pitchFamily="34" charset="0"/>
                        </a:rPr>
                        <a:t>7</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en-GB" sz="1600" dirty="0">
                          <a:solidFill>
                            <a:srgbClr val="002060"/>
                          </a:solidFill>
                          <a:latin typeface="Century Gothic" panose="020B0502020202020204" pitchFamily="34" charset="0"/>
                        </a:rPr>
                        <a:t>Do you (all) forget?</a:t>
                      </a:r>
                    </a:p>
                    <a:p>
                      <a:r>
                        <a:rPr lang="en-GB" sz="1600" dirty="0">
                          <a:solidFill>
                            <a:srgbClr val="002060"/>
                          </a:solidFill>
                          <a:latin typeface="Century Gothic" panose="020B0502020202020204" pitchFamily="34" charset="0"/>
                        </a:rPr>
                        <a:t>Are you (all) forgetting?</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433281037"/>
                  </a:ext>
                </a:extLst>
              </a:tr>
              <a:tr h="272931">
                <a:tc>
                  <a:txBody>
                    <a:bodyPr/>
                    <a:lstStyle/>
                    <a:p>
                      <a:pPr algn="ctr"/>
                      <a:r>
                        <a:rPr lang="en-GB" sz="1600" b="1" dirty="0">
                          <a:solidFill>
                            <a:srgbClr val="002060"/>
                          </a:solidFill>
                          <a:latin typeface="Century Gothic" panose="020B0502020202020204" pitchFamily="34" charset="0"/>
                        </a:rPr>
                        <a:t>8</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en-GB" sz="1600" dirty="0">
                          <a:solidFill>
                            <a:srgbClr val="002060"/>
                          </a:solidFill>
                          <a:latin typeface="Century Gothic" panose="020B0502020202020204" pitchFamily="34" charset="0"/>
                        </a:rPr>
                        <a:t>Do you (all) eat?</a:t>
                      </a:r>
                      <a:br>
                        <a:rPr lang="en-GB" sz="1600" dirty="0">
                          <a:solidFill>
                            <a:srgbClr val="002060"/>
                          </a:solidFill>
                          <a:latin typeface="Century Gothic" panose="020B0502020202020204" pitchFamily="34" charset="0"/>
                        </a:rPr>
                      </a:br>
                      <a:r>
                        <a:rPr lang="en-GB" sz="1600" dirty="0">
                          <a:solidFill>
                            <a:srgbClr val="002060"/>
                          </a:solidFill>
                          <a:latin typeface="Century Gothic" panose="020B0502020202020204" pitchFamily="34" charset="0"/>
                        </a:rPr>
                        <a:t>Are you eating?</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997220352"/>
                  </a:ext>
                </a:extLst>
              </a:tr>
              <a:tr h="272931">
                <a:tc>
                  <a:txBody>
                    <a:bodyPr/>
                    <a:lstStyle/>
                    <a:p>
                      <a:pPr algn="ctr"/>
                      <a:r>
                        <a:rPr lang="en-GB" sz="1600" b="1" dirty="0">
                          <a:solidFill>
                            <a:srgbClr val="002060"/>
                          </a:solidFill>
                          <a:latin typeface="Century Gothic" panose="020B0502020202020204" pitchFamily="34" charset="0"/>
                        </a:rPr>
                        <a:t>9</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en-GB" sz="1600" dirty="0">
                          <a:solidFill>
                            <a:srgbClr val="002060"/>
                          </a:solidFill>
                          <a:latin typeface="Century Gothic" panose="020B0502020202020204" pitchFamily="34" charset="0"/>
                        </a:rPr>
                        <a:t>Do you see?</a:t>
                      </a:r>
                      <a:br>
                        <a:rPr lang="en-GB" sz="1600" dirty="0">
                          <a:solidFill>
                            <a:srgbClr val="002060"/>
                          </a:solidFill>
                          <a:latin typeface="Century Gothic" panose="020B0502020202020204" pitchFamily="34" charset="0"/>
                        </a:rPr>
                      </a:br>
                      <a:r>
                        <a:rPr lang="en-GB" sz="1600" dirty="0">
                          <a:solidFill>
                            <a:srgbClr val="002060"/>
                          </a:solidFill>
                          <a:latin typeface="Century Gothic" panose="020B0502020202020204" pitchFamily="34" charset="0"/>
                        </a:rPr>
                        <a:t>Are you seeing?</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736036926"/>
                  </a:ext>
                </a:extLst>
              </a:tr>
            </a:tbl>
          </a:graphicData>
        </a:graphic>
      </p:graphicFrame>
    </p:spTree>
    <p:extLst>
      <p:ext uri="{BB962C8B-B14F-4D97-AF65-F5344CB8AC3E}">
        <p14:creationId xmlns:p14="http://schemas.microsoft.com/office/powerpoint/2010/main" val="15954766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3054539940"/>
              </p:ext>
            </p:extLst>
          </p:nvPr>
        </p:nvGraphicFramePr>
        <p:xfrm>
          <a:off x="571394" y="644081"/>
          <a:ext cx="9810698" cy="6029786"/>
        </p:xfrm>
        <a:graphic>
          <a:graphicData uri="http://schemas.openxmlformats.org/drawingml/2006/table">
            <a:tbl>
              <a:tblPr firstRow="1" bandRow="1"/>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a:rPr>
                        <a:t>mögen</a:t>
                      </a:r>
                      <a:endParaRPr lang="en-GB" sz="2400" b="1" dirty="0">
                        <a:solidFill>
                          <a:srgbClr val="002060"/>
                        </a:solidFill>
                        <a:latin typeface="Century Gothic"/>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a:rPr>
                        <a:t>d</a:t>
                      </a:r>
                      <a:r>
                        <a:rPr lang="en-GB" sz="2400" b="1" dirty="0">
                          <a:solidFill>
                            <a:srgbClr val="002060"/>
                          </a:solidFill>
                          <a:latin typeface="Century Gothic"/>
                        </a:rPr>
                        <a:t>u </a:t>
                      </a:r>
                      <a:r>
                        <a:rPr lang="en-GB" sz="2400" b="1" dirty="0" err="1">
                          <a:solidFill>
                            <a:srgbClr val="002060"/>
                          </a:solidFill>
                          <a:latin typeface="Century Gothic"/>
                        </a:rPr>
                        <a:t>magst</a:t>
                      </a:r>
                      <a:endParaRPr lang="en-GB" sz="2400" b="1" dirty="0">
                        <a:solidFill>
                          <a:srgbClr val="002060"/>
                        </a:solidFill>
                        <a:latin typeface="Century Gothic"/>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a:rPr>
                        <a:t>er/</a:t>
                      </a:r>
                      <a:r>
                        <a:rPr lang="en-US" sz="2400" b="1" dirty="0" err="1">
                          <a:solidFill>
                            <a:srgbClr val="002060"/>
                          </a:solidFill>
                          <a:latin typeface="Century Gothic"/>
                        </a:rPr>
                        <a:t>sie</a:t>
                      </a:r>
                      <a:r>
                        <a:rPr lang="en-US" sz="2400" b="1" dirty="0">
                          <a:solidFill>
                            <a:srgbClr val="002060"/>
                          </a:solidFill>
                          <a:latin typeface="Century Gothic"/>
                        </a:rPr>
                        <a:t>/es mag</a:t>
                      </a:r>
                      <a:endParaRPr lang="en-GB" sz="2400" b="1" dirty="0">
                        <a:solidFill>
                          <a:srgbClr val="002060"/>
                        </a:solidFill>
                        <a:latin typeface="Century Gothic"/>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a:rPr>
                        <a:t>der Morgen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a:rPr>
                        <a:t>das Glas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a:rPr>
                        <a:t>die Gläser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a:rPr>
                        <a:t>das Essen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err="1">
                          <a:solidFill>
                            <a:srgbClr val="002060"/>
                          </a:solidFill>
                          <a:latin typeface="Century Gothic"/>
                        </a:rPr>
                        <a:t>viele</a:t>
                      </a:r>
                      <a:endParaRPr lang="en-GB" sz="2400" b="1" dirty="0">
                        <a:solidFill>
                          <a:srgbClr val="002060"/>
                        </a:solidFill>
                        <a:latin typeface="Century Gothic"/>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a:rPr>
                        <a:t>alle</a:t>
                      </a:r>
                      <a:endParaRPr lang="en-GB" sz="2400" b="1" dirty="0">
                        <a:solidFill>
                          <a:srgbClr val="002060"/>
                        </a:solidFill>
                        <a:latin typeface="Century Gothic"/>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a:rPr>
                        <a:t>die Kunst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a:rPr>
                        <a:t>das Eis</a:t>
                      </a:r>
                      <a:endParaRPr lang="en-GB" sz="2400" b="1" dirty="0">
                        <a:solidFill>
                          <a:srgbClr val="002060"/>
                        </a:solidFill>
                        <a:latin typeface="Century Gothic"/>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err="1">
                          <a:solidFill>
                            <a:srgbClr val="002060"/>
                          </a:solidFill>
                          <a:latin typeface="Century Gothic"/>
                        </a:rPr>
                        <a:t>alles</a:t>
                      </a:r>
                      <a:endParaRPr lang="en-GB" sz="2400" b="1" dirty="0">
                        <a:solidFill>
                          <a:srgbClr val="002060"/>
                        </a:solidFill>
                        <a:latin typeface="Century Gothic"/>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rowSpan="3">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a:rPr>
                        <a:t>sehen</a:t>
                      </a:r>
                      <a:endParaRPr lang="en-GB" sz="2400" b="1" dirty="0">
                        <a:solidFill>
                          <a:srgbClr val="002060"/>
                        </a:solidFill>
                        <a:latin typeface="Century Gothic"/>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a:rPr>
                        <a:t>nicht</a:t>
                      </a:r>
                      <a:endParaRPr lang="en-GB" sz="2400" b="1" dirty="0">
                        <a:solidFill>
                          <a:srgbClr val="002060"/>
                        </a:solidFill>
                        <a:latin typeface="Century Gothic"/>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err="1">
                          <a:solidFill>
                            <a:srgbClr val="002060"/>
                          </a:solidFill>
                          <a:latin typeface="Century Gothic"/>
                        </a:rPr>
                        <a:t>nichts</a:t>
                      </a:r>
                      <a:endParaRPr lang="en-GB" sz="2400" b="1" dirty="0">
                        <a:solidFill>
                          <a:srgbClr val="002060"/>
                        </a:solidFill>
                        <a:latin typeface="Century Gothic"/>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861398">
                <a:tc vMerge="1">
                  <a:txBody>
                    <a:bodyPr/>
                    <a:lstStyle/>
                    <a:p>
                      <a:endParaRPr lang="en-GB"/>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err="1">
                          <a:solidFill>
                            <a:srgbClr val="002060"/>
                          </a:solidFill>
                          <a:latin typeface="Century Gothic"/>
                        </a:rPr>
                        <a:t>vergessen</a:t>
                      </a:r>
                      <a:endParaRPr lang="en-GB" sz="2400" b="1" dirty="0">
                        <a:solidFill>
                          <a:srgbClr val="002060"/>
                        </a:solidFill>
                        <a:latin typeface="Century Gothic"/>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err="1">
                          <a:solidFill>
                            <a:srgbClr val="002060"/>
                          </a:solidFill>
                          <a:latin typeface="Century Gothic"/>
                        </a:rPr>
                        <a:t>viel</a:t>
                      </a:r>
                      <a:endParaRPr lang="en-GB" sz="2400" b="1" dirty="0">
                        <a:solidFill>
                          <a:srgbClr val="002060"/>
                        </a:solidFill>
                        <a:latin typeface="Century Gothic"/>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err="1">
                          <a:solidFill>
                            <a:srgbClr val="002060"/>
                          </a:solidFill>
                          <a:latin typeface="Century Gothic"/>
                        </a:rPr>
                        <a:t>immer</a:t>
                      </a:r>
                      <a:endParaRPr lang="en-GB" sz="2400" b="1" dirty="0">
                        <a:solidFill>
                          <a:srgbClr val="002060"/>
                        </a:solidFill>
                        <a:latin typeface="Century Gothic"/>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a:rPr>
                        <a:t>die </a:t>
                      </a:r>
                      <a:r>
                        <a:rPr lang="en-US" sz="2400" b="1" dirty="0" err="1">
                          <a:solidFill>
                            <a:srgbClr val="002060"/>
                          </a:solidFill>
                          <a:latin typeface="Century Gothic"/>
                        </a:rPr>
                        <a:t>Sprache</a:t>
                      </a:r>
                      <a:endParaRPr lang="en-GB" sz="2400" b="1" dirty="0">
                        <a:solidFill>
                          <a:srgbClr val="002060"/>
                        </a:solidFill>
                        <a:latin typeface="Century Gothic"/>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a:rPr>
                        <a:t>das </a:t>
                      </a:r>
                      <a:r>
                        <a:rPr lang="en-GB" sz="2400" b="1" dirty="0" err="1">
                          <a:solidFill>
                            <a:srgbClr val="002060"/>
                          </a:solidFill>
                          <a:latin typeface="Century Gothic"/>
                        </a:rPr>
                        <a:t>Wochenende</a:t>
                      </a:r>
                      <a:endParaRPr lang="en-GB" sz="2400" b="1" dirty="0">
                        <a:solidFill>
                          <a:srgbClr val="002060"/>
                        </a:solidFill>
                        <a:latin typeface="Century Gothic"/>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err="1">
                          <a:solidFill>
                            <a:srgbClr val="002060"/>
                          </a:solidFill>
                          <a:latin typeface="Century Gothic"/>
                        </a:rPr>
                        <a:t>jetzt</a:t>
                      </a:r>
                      <a:endParaRPr lang="en-GB" sz="2400" b="1" dirty="0">
                        <a:solidFill>
                          <a:srgbClr val="002060"/>
                        </a:solidFill>
                        <a:latin typeface="Century Gothic"/>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sp>
        <p:nvSpPr>
          <p:cNvPr id="20" name="TextBox 19">
            <a:extLst>
              <a:ext uri="{FF2B5EF4-FFF2-40B4-BE49-F238E27FC236}">
                <a16:creationId xmlns:a16="http://schemas.microsoft.com/office/drawing/2014/main" id="{207C148F-45EB-4409-B006-B3FFBC980597}"/>
              </a:ext>
            </a:extLst>
          </p:cNvPr>
          <p:cNvSpPr txBox="1"/>
          <p:nvPr/>
        </p:nvSpPr>
        <p:spPr>
          <a:xfrm>
            <a:off x="3403907" y="84056"/>
            <a:ext cx="324223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Schreib</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auf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Englisch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cs typeface="Calibri"/>
                <a:sym typeface="Calibri"/>
              </a:rPr>
              <a:t>Vokabeln</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ea typeface="+mn-ea"/>
                <a:cs typeface="+mn-cs"/>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0000">
                      <a:lumMod val="95000"/>
                      <a:lumOff val="5000"/>
                    </a:srgb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srgbClr val="000000">
                    <a:lumMod val="95000"/>
                    <a:lumOff val="5000"/>
                  </a:srgbClr>
                </a:solidFill>
                <a:effectLst/>
                <a:uLnTx/>
                <a:uFillTx/>
                <a:latin typeface="Century Gothic" panose="020B0502020202020204" pitchFamily="34" charset="0"/>
                <a:ea typeface="+mn-ea"/>
                <a:cs typeface="+mn-cs"/>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3"/>
          <a:stretch>
            <a:fillRect/>
          </a:stretch>
        </p:blipFill>
        <p:spPr>
          <a:xfrm>
            <a:off x="646254" y="2675674"/>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5"/>
          <a:stretch>
            <a:fillRect/>
          </a:stretch>
        </p:blipFill>
        <p:spPr>
          <a:xfrm>
            <a:off x="817364" y="4681233"/>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737282" y="578320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717476" y="337089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703819" y="166375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41" name="Google Shape;167;p2">
            <a:extLst>
              <a:ext uri="{FF2B5EF4-FFF2-40B4-BE49-F238E27FC236}">
                <a16:creationId xmlns:a16="http://schemas.microsoft.com/office/drawing/2014/main" id="{CFC78525-ACBC-4B9E-B1B5-57FCF0C8F339}"/>
              </a:ext>
            </a:extLst>
          </p:cNvPr>
          <p:cNvSpPr/>
          <p:nvPr/>
        </p:nvSpPr>
        <p:spPr>
          <a:xfrm>
            <a:off x="123171" y="50139"/>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7566616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1162125540"/>
              </p:ext>
            </p:extLst>
          </p:nvPr>
        </p:nvGraphicFramePr>
        <p:xfrm>
          <a:off x="542663" y="723963"/>
          <a:ext cx="9810698" cy="6029786"/>
        </p:xfrm>
        <a:graphic>
          <a:graphicData uri="http://schemas.openxmlformats.org/drawingml/2006/table">
            <a:tbl>
              <a:tblPr firstRow="1" bandRow="1"/>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a:rPr>
                        <a:t>(the) glass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a:rPr>
                        <a:t>(the) glasses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a:rPr>
                        <a:t>he/she/it likes</a:t>
                      </a:r>
                      <a:endParaRPr lang="en-GB" sz="2400" b="1" dirty="0">
                        <a:solidFill>
                          <a:srgbClr val="002060"/>
                        </a:solidFill>
                        <a:latin typeface="Century Gothic"/>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a:rPr>
                        <a:t>to like, liking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a:rPr>
                        <a:t>you like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a:rPr>
                        <a:t>(the) morning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200" b="1" dirty="0">
                          <a:solidFill>
                            <a:srgbClr val="002060"/>
                          </a:solidFill>
                          <a:latin typeface="Century Gothic"/>
                        </a:rPr>
                        <a:t>(the)</a:t>
                      </a:r>
                      <a:r>
                        <a:rPr lang="en-US" sz="2200" b="1" baseline="0" dirty="0">
                          <a:solidFill>
                            <a:srgbClr val="002060"/>
                          </a:solidFill>
                          <a:latin typeface="Century Gothic"/>
                        </a:rPr>
                        <a:t> i</a:t>
                      </a:r>
                      <a:r>
                        <a:rPr lang="en-US" sz="2200" b="1" dirty="0">
                          <a:solidFill>
                            <a:srgbClr val="002060"/>
                          </a:solidFill>
                          <a:latin typeface="Century Gothic"/>
                        </a:rPr>
                        <a:t>ce</a:t>
                      </a:r>
                      <a:r>
                        <a:rPr lang="en-US" sz="2200" b="1" baseline="0" dirty="0">
                          <a:solidFill>
                            <a:srgbClr val="002060"/>
                          </a:solidFill>
                          <a:latin typeface="Century Gothic"/>
                        </a:rPr>
                        <a:t> </a:t>
                      </a:r>
                      <a:r>
                        <a:rPr lang="en-US" sz="2200" b="1" dirty="0">
                          <a:solidFill>
                            <a:srgbClr val="002060"/>
                          </a:solidFill>
                          <a:latin typeface="Century Gothic"/>
                        </a:rPr>
                        <a:t>cream</a:t>
                      </a:r>
                      <a:endParaRPr lang="en-GB" sz="2200" b="1">
                        <a:solidFill>
                          <a:srgbClr val="002060"/>
                        </a:solidFill>
                        <a:latin typeface="Century Gothic"/>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a:rPr>
                        <a:t>(the)</a:t>
                      </a:r>
                      <a:r>
                        <a:rPr lang="en-GB" sz="2400" b="1" baseline="0" dirty="0">
                          <a:solidFill>
                            <a:srgbClr val="002060"/>
                          </a:solidFill>
                          <a:latin typeface="Century Gothic"/>
                        </a:rPr>
                        <a:t> food</a:t>
                      </a:r>
                      <a:endParaRPr lang="en-GB" sz="2400" b="1" dirty="0">
                        <a:solidFill>
                          <a:srgbClr val="002060"/>
                        </a:solidFill>
                        <a:latin typeface="Century Gothic"/>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a:rPr>
                        <a:t>(the) art</a:t>
                      </a:r>
                      <a:endParaRPr lang="en-GB" sz="2400" b="1" dirty="0">
                        <a:solidFill>
                          <a:srgbClr val="002060"/>
                        </a:solidFill>
                        <a:latin typeface="Century Gothic"/>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a:rPr>
                        <a:t>everything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a:rPr>
                        <a:t>all (of the)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a:rPr>
                        <a:t>many, a lot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rowSpan="3">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a:rPr>
                        <a:t>now</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a:rPr>
                        <a:t>not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a:rPr>
                        <a:t>a lot, much</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861398">
                <a:tc vMerge="1">
                  <a:txBody>
                    <a:bodyPr/>
                    <a:lstStyle/>
                    <a:p>
                      <a:endParaRPr lang="en-GB"/>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200" b="1" dirty="0">
                          <a:solidFill>
                            <a:srgbClr val="002060"/>
                          </a:solidFill>
                          <a:latin typeface="Century Gothic"/>
                        </a:rPr>
                        <a:t>(the) language</a:t>
                      </a:r>
                      <a:endParaRPr lang="en-GB" sz="2200" b="1" dirty="0">
                        <a:solidFill>
                          <a:srgbClr val="002060"/>
                        </a:solidFill>
                        <a:latin typeface="Century Gothic"/>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200" b="1" dirty="0">
                          <a:solidFill>
                            <a:srgbClr val="002060"/>
                          </a:solidFill>
                          <a:latin typeface="Century Gothic"/>
                        </a:rPr>
                        <a:t>(the) weekend</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a:rPr>
                        <a:t>always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a:rPr>
                        <a:t>to see, seeing</a:t>
                      </a:r>
                      <a:endParaRPr lang="en-GB" sz="2400" b="1" dirty="0">
                        <a:solidFill>
                          <a:srgbClr val="002060"/>
                        </a:solidFill>
                        <a:latin typeface="Century Gothic"/>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200" b="1" dirty="0">
                          <a:solidFill>
                            <a:srgbClr val="002060"/>
                          </a:solidFill>
                          <a:latin typeface="Century Gothic"/>
                        </a:rPr>
                        <a:t>to forget, forgetting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a:rPr>
                        <a:t>nothing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sp>
        <p:nvSpPr>
          <p:cNvPr id="20" name="TextBox 19">
            <a:extLst>
              <a:ext uri="{FF2B5EF4-FFF2-40B4-BE49-F238E27FC236}">
                <a16:creationId xmlns:a16="http://schemas.microsoft.com/office/drawing/2014/main" id="{207C148F-45EB-4409-B006-B3FFBC980597}"/>
              </a:ext>
            </a:extLst>
          </p:cNvPr>
          <p:cNvSpPr txBox="1"/>
          <p:nvPr/>
        </p:nvSpPr>
        <p:spPr>
          <a:xfrm>
            <a:off x="3403907" y="84056"/>
            <a:ext cx="323595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Schreib</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auf Deutsch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cs typeface="Calibri"/>
                <a:sym typeface="Calibri"/>
              </a:rPr>
              <a:t>Vokabeln</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ea typeface="+mn-ea"/>
                <a:cs typeface="+mn-cs"/>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0000">
                      <a:lumMod val="95000"/>
                      <a:lumOff val="5000"/>
                    </a:srgb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srgbClr val="000000">
                    <a:lumMod val="95000"/>
                    <a:lumOff val="5000"/>
                  </a:srgbClr>
                </a:solidFill>
                <a:effectLst/>
                <a:uLnTx/>
                <a:uFillTx/>
                <a:latin typeface="Century Gothic" panose="020B0502020202020204" pitchFamily="34" charset="0"/>
                <a:ea typeface="+mn-ea"/>
                <a:cs typeface="+mn-cs"/>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3"/>
          <a:stretch>
            <a:fillRect/>
          </a:stretch>
        </p:blipFill>
        <p:spPr>
          <a:xfrm>
            <a:off x="646254" y="2675674"/>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5"/>
          <a:stretch>
            <a:fillRect/>
          </a:stretch>
        </p:blipFill>
        <p:spPr>
          <a:xfrm>
            <a:off x="817364" y="4681233"/>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737282" y="578320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717476" y="337089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703819" y="166375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41" name="Google Shape;167;p2">
            <a:extLst>
              <a:ext uri="{FF2B5EF4-FFF2-40B4-BE49-F238E27FC236}">
                <a16:creationId xmlns:a16="http://schemas.microsoft.com/office/drawing/2014/main" id="{CFC78525-ACBC-4B9E-B1B5-57FCF0C8F339}"/>
              </a:ext>
            </a:extLst>
          </p:cNvPr>
          <p:cNvSpPr/>
          <p:nvPr/>
        </p:nvSpPr>
        <p:spPr>
          <a:xfrm>
            <a:off x="123171" y="50139"/>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3937911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0" y="-191614"/>
            <a:ext cx="5073654"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0" normalizeH="0" baseline="0" noProof="0" dirty="0">
                <a:ln>
                  <a:noFill/>
                </a:ln>
                <a:solidFill>
                  <a:srgbClr val="002060"/>
                </a:solidFill>
                <a:effectLst/>
                <a:uLnTx/>
                <a:uFillTx/>
                <a:latin typeface="Century Gothic"/>
                <a:ea typeface="+mn-ea"/>
                <a:cs typeface="+mn-cs"/>
              </a:rPr>
              <a:t>soft [</a:t>
            </a:r>
            <a:r>
              <a:rPr kumimoji="0" lang="en-GB" sz="8000" b="0" i="0" u="none" strike="noStrike" kern="1200" cap="none" spc="0" normalizeH="0" baseline="0" noProof="0" dirty="0" err="1">
                <a:ln>
                  <a:noFill/>
                </a:ln>
                <a:solidFill>
                  <a:srgbClr val="002060"/>
                </a:solidFill>
                <a:effectLst/>
                <a:uLnTx/>
                <a:uFillTx/>
                <a:latin typeface="Century Gothic"/>
                <a:ea typeface="+mn-ea"/>
                <a:cs typeface="+mn-cs"/>
              </a:rPr>
              <a:t>ch</a:t>
            </a:r>
            <a:r>
              <a:rPr kumimoji="0" lang="en-GB" sz="80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sp>
        <p:nvSpPr>
          <p:cNvPr id="8" name="Rounded Rectangle 3">
            <a:extLst>
              <a:ext uri="{FF2B5EF4-FFF2-40B4-BE49-F238E27FC236}">
                <a16:creationId xmlns:a16="http://schemas.microsoft.com/office/drawing/2014/main" id="{C7E08738-085A-4F94-A942-18CA5B613937}"/>
              </a:ext>
            </a:extLst>
          </p:cNvPr>
          <p:cNvSpPr/>
          <p:nvPr/>
        </p:nvSpPr>
        <p:spPr>
          <a:xfrm>
            <a:off x="4085671" y="1412611"/>
            <a:ext cx="3776181" cy="3630372"/>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ich</a:t>
            </a:r>
          </a:p>
        </p:txBody>
      </p:sp>
      <p:pic>
        <p:nvPicPr>
          <p:cNvPr id="9" name="Picture 8" descr="Logo&#10;&#10;Description automatically generated">
            <a:extLst>
              <a:ext uri="{FF2B5EF4-FFF2-40B4-BE49-F238E27FC236}">
                <a16:creationId xmlns:a16="http://schemas.microsoft.com/office/drawing/2014/main" id="{B6D68101-D645-6A2E-F1B5-C703424BD0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7808" y="2584796"/>
            <a:ext cx="2572368" cy="677266"/>
          </a:xfrm>
          <a:prstGeom prst="rect">
            <a:avLst/>
          </a:prstGeom>
        </p:spPr>
      </p:pic>
      <p:pic>
        <p:nvPicPr>
          <p:cNvPr id="10" name="Picture 9" descr="Icon&#10;&#10;Description automatically generated">
            <a:extLst>
              <a:ext uri="{FF2B5EF4-FFF2-40B4-BE49-F238E27FC236}">
                <a16:creationId xmlns:a16="http://schemas.microsoft.com/office/drawing/2014/main" id="{45DF0756-3E03-F5D2-DDFB-AEBF433C91D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76136" y="2440274"/>
            <a:ext cx="1585097" cy="1066892"/>
          </a:xfrm>
          <a:prstGeom prst="rect">
            <a:avLst/>
          </a:prstGeom>
        </p:spPr>
      </p:pic>
      <p:pic>
        <p:nvPicPr>
          <p:cNvPr id="11" name="Picture 10" descr="A group of children's faces&#10;&#10;Description automatically generated with low confidence">
            <a:extLst>
              <a:ext uri="{FF2B5EF4-FFF2-40B4-BE49-F238E27FC236}">
                <a16:creationId xmlns:a16="http://schemas.microsoft.com/office/drawing/2014/main" id="{0CFF70D8-EA68-3CF1-E03A-94522C5D165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81165" y="2104210"/>
            <a:ext cx="2385192" cy="1637423"/>
          </a:xfrm>
          <a:prstGeom prst="rect">
            <a:avLst/>
          </a:prstGeom>
        </p:spPr>
      </p:pic>
      <p:sp>
        <p:nvSpPr>
          <p:cNvPr id="12" name="CustomShape 2">
            <a:extLst>
              <a:ext uri="{FF2B5EF4-FFF2-40B4-BE49-F238E27FC236}">
                <a16:creationId xmlns:a16="http://schemas.microsoft.com/office/drawing/2014/main" id="{5FF743AF-C745-FFFF-3925-30D051C50AD4}"/>
              </a:ext>
            </a:extLst>
          </p:cNvPr>
          <p:cNvSpPr/>
          <p:nvPr/>
        </p:nvSpPr>
        <p:spPr>
          <a:xfrm>
            <a:off x="817808" y="3429000"/>
            <a:ext cx="2572368" cy="100708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leicht</a:t>
            </a:r>
            <a:endParaRPr kumimoji="0" lang="en-GB" sz="66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3" name="CustomShape 2">
            <a:extLst>
              <a:ext uri="{FF2B5EF4-FFF2-40B4-BE49-F238E27FC236}">
                <a16:creationId xmlns:a16="http://schemas.microsoft.com/office/drawing/2014/main" id="{CD355B37-F145-08DF-4B54-08F71B33230A}"/>
              </a:ext>
            </a:extLst>
          </p:cNvPr>
          <p:cNvSpPr/>
          <p:nvPr/>
        </p:nvSpPr>
        <p:spPr>
          <a:xfrm>
            <a:off x="8152738" y="3429000"/>
            <a:ext cx="4015180" cy="100708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sprechen</a:t>
            </a:r>
            <a:endParaRPr kumimoji="0" lang="en-GB" sz="66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721996495"/>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4907670" y="3705581"/>
            <a:ext cx="2315930" cy="100708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Buch</a:t>
            </a:r>
            <a:endParaRPr kumimoji="0" lang="en-GB" sz="66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171611" y="0"/>
            <a:ext cx="5043303"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0" normalizeH="0" baseline="0" noProof="0" dirty="0">
                <a:ln>
                  <a:noFill/>
                </a:ln>
                <a:solidFill>
                  <a:srgbClr val="002060"/>
                </a:solidFill>
                <a:effectLst/>
                <a:uLnTx/>
                <a:uFillTx/>
                <a:latin typeface="Century Gothic"/>
                <a:ea typeface="+mn-ea"/>
                <a:cs typeface="+mn-cs"/>
              </a:rPr>
              <a:t>hard [</a:t>
            </a:r>
            <a:r>
              <a:rPr kumimoji="0" lang="en-GB" sz="8000" b="0" i="0" u="none" strike="noStrike" kern="1200" cap="none" spc="0" normalizeH="0" baseline="0" noProof="0" dirty="0" err="1">
                <a:ln>
                  <a:noFill/>
                </a:ln>
                <a:solidFill>
                  <a:srgbClr val="002060"/>
                </a:solidFill>
                <a:effectLst/>
                <a:uLnTx/>
                <a:uFillTx/>
                <a:latin typeface="Century Gothic"/>
                <a:ea typeface="+mn-ea"/>
                <a:cs typeface="+mn-cs"/>
              </a:rPr>
              <a:t>ch</a:t>
            </a:r>
            <a:r>
              <a:rPr kumimoji="0" lang="en-GB" sz="80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grpSp>
      <p:pic>
        <p:nvPicPr>
          <p:cNvPr id="4" name="Picture 3" descr="A picture containing icon&#10;&#10;Description automatically generated">
            <a:extLst>
              <a:ext uri="{FF2B5EF4-FFF2-40B4-BE49-F238E27FC236}">
                <a16:creationId xmlns:a16="http://schemas.microsoft.com/office/drawing/2014/main" id="{15A52904-0C0A-447A-A380-1243C4361E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34404" y="2222960"/>
            <a:ext cx="1596412" cy="1206039"/>
          </a:xfrm>
          <a:prstGeom prst="rect">
            <a:avLst/>
          </a:prstGeom>
        </p:spPr>
      </p:pic>
    </p:spTree>
    <p:extLst>
      <p:ext uri="{BB962C8B-B14F-4D97-AF65-F5344CB8AC3E}">
        <p14:creationId xmlns:p14="http://schemas.microsoft.com/office/powerpoint/2010/main" val="4252538472"/>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0" y="-191614"/>
            <a:ext cx="5073654"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0" normalizeH="0" baseline="0" noProof="0" dirty="0">
                <a:ln>
                  <a:noFill/>
                </a:ln>
                <a:solidFill>
                  <a:srgbClr val="002060"/>
                </a:solidFill>
                <a:effectLst/>
                <a:uLnTx/>
                <a:uFillTx/>
                <a:latin typeface="Century Gothic"/>
                <a:ea typeface="+mn-ea"/>
                <a:cs typeface="+mn-cs"/>
              </a:rPr>
              <a:t>hard [</a:t>
            </a:r>
            <a:r>
              <a:rPr kumimoji="0" lang="en-GB" sz="8000" b="0" i="0" u="none" strike="noStrike" kern="1200" cap="none" spc="0" normalizeH="0" baseline="0" noProof="0" dirty="0" err="1">
                <a:ln>
                  <a:noFill/>
                </a:ln>
                <a:solidFill>
                  <a:srgbClr val="002060"/>
                </a:solidFill>
                <a:effectLst/>
                <a:uLnTx/>
                <a:uFillTx/>
                <a:latin typeface="Century Gothic"/>
                <a:ea typeface="+mn-ea"/>
                <a:cs typeface="+mn-cs"/>
              </a:rPr>
              <a:t>ch</a:t>
            </a:r>
            <a:r>
              <a:rPr kumimoji="0" lang="en-GB" sz="80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sp>
        <p:nvSpPr>
          <p:cNvPr id="8" name="Rounded Rectangle 3">
            <a:extLst>
              <a:ext uri="{FF2B5EF4-FFF2-40B4-BE49-F238E27FC236}">
                <a16:creationId xmlns:a16="http://schemas.microsoft.com/office/drawing/2014/main" id="{C7E08738-085A-4F94-A942-18CA5B613937}"/>
              </a:ext>
            </a:extLst>
          </p:cNvPr>
          <p:cNvSpPr/>
          <p:nvPr/>
        </p:nvSpPr>
        <p:spPr>
          <a:xfrm>
            <a:off x="4085671" y="1412611"/>
            <a:ext cx="3776181" cy="3630372"/>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Buch</a:t>
            </a:r>
          </a:p>
        </p:txBody>
      </p:sp>
      <p:sp>
        <p:nvSpPr>
          <p:cNvPr id="12" name="CustomShape 2">
            <a:extLst>
              <a:ext uri="{FF2B5EF4-FFF2-40B4-BE49-F238E27FC236}">
                <a16:creationId xmlns:a16="http://schemas.microsoft.com/office/drawing/2014/main" id="{5FF743AF-C745-FFFF-3925-30D051C50AD4}"/>
              </a:ext>
            </a:extLst>
          </p:cNvPr>
          <p:cNvSpPr/>
          <p:nvPr/>
        </p:nvSpPr>
        <p:spPr>
          <a:xfrm>
            <a:off x="490282" y="3429000"/>
            <a:ext cx="3391586" cy="100708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Woche</a:t>
            </a:r>
            <a:endParaRPr kumimoji="0" lang="en-GB" sz="66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3" name="CustomShape 2">
            <a:extLst>
              <a:ext uri="{FF2B5EF4-FFF2-40B4-BE49-F238E27FC236}">
                <a16:creationId xmlns:a16="http://schemas.microsoft.com/office/drawing/2014/main" id="{CD355B37-F145-08DF-4B54-08F71B33230A}"/>
              </a:ext>
            </a:extLst>
          </p:cNvPr>
          <p:cNvSpPr/>
          <p:nvPr/>
        </p:nvSpPr>
        <p:spPr>
          <a:xfrm>
            <a:off x="8152738" y="3429000"/>
            <a:ext cx="4015180" cy="100708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machen</a:t>
            </a:r>
            <a:endParaRPr kumimoji="0" lang="en-GB" sz="66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5" name="Picture 14" descr="A picture containing icon&#10;&#10;Description automatically generated">
            <a:extLst>
              <a:ext uri="{FF2B5EF4-FFF2-40B4-BE49-F238E27FC236}">
                <a16:creationId xmlns:a16="http://schemas.microsoft.com/office/drawing/2014/main" id="{CEC71B16-BF56-3A1B-C2A3-7FF1AE6EC1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73654" y="2222961"/>
            <a:ext cx="1596412" cy="1206039"/>
          </a:xfrm>
          <a:prstGeom prst="rect">
            <a:avLst/>
          </a:prstGeom>
        </p:spPr>
      </p:pic>
      <p:pic>
        <p:nvPicPr>
          <p:cNvPr id="16" name="Picture 15" descr="A picture containing diagram&#10;&#10;Description automatically generated">
            <a:extLst>
              <a:ext uri="{FF2B5EF4-FFF2-40B4-BE49-F238E27FC236}">
                <a16:creationId xmlns:a16="http://schemas.microsoft.com/office/drawing/2014/main" id="{20AE0B50-939A-8FAC-78E6-CE5DC27E0F2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78681" y="2111147"/>
            <a:ext cx="1447845" cy="1317853"/>
          </a:xfrm>
          <a:prstGeom prst="rect">
            <a:avLst/>
          </a:prstGeom>
        </p:spPr>
      </p:pic>
      <p:pic>
        <p:nvPicPr>
          <p:cNvPr id="4" name="Picture 3" descr="A picture containing text&#10;&#10;Description automatically generated">
            <a:extLst>
              <a:ext uri="{FF2B5EF4-FFF2-40B4-BE49-F238E27FC236}">
                <a16:creationId xmlns:a16="http://schemas.microsoft.com/office/drawing/2014/main" id="{3E84692A-CFC9-8280-B6E4-FD5312B9870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15675" y="2515204"/>
            <a:ext cx="3461166" cy="712593"/>
          </a:xfrm>
          <a:prstGeom prst="rect">
            <a:avLst/>
          </a:prstGeom>
        </p:spPr>
      </p:pic>
      <p:sp>
        <p:nvSpPr>
          <p:cNvPr id="2" name="Speech Bubble: Rectangle with Corners Rounded 46">
            <a:extLst>
              <a:ext uri="{FF2B5EF4-FFF2-40B4-BE49-F238E27FC236}">
                <a16:creationId xmlns:a16="http://schemas.microsoft.com/office/drawing/2014/main" id="{6C0F37B3-5643-DD14-FF9A-B8E5F94AF876}"/>
              </a:ext>
            </a:extLst>
          </p:cNvPr>
          <p:cNvSpPr/>
          <p:nvPr/>
        </p:nvSpPr>
        <p:spPr>
          <a:xfrm>
            <a:off x="8315675" y="5341835"/>
            <a:ext cx="3098589" cy="1164545"/>
          </a:xfrm>
          <a:prstGeom prst="wedgeRoundRectCallout">
            <a:avLst>
              <a:gd name="adj1" fmla="val -47632"/>
              <a:gd name="adj2" fmla="val -72357"/>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a:rPr>
              <a:t>We usually use a hard</a:t>
            </a:r>
            <a:r>
              <a:rPr kumimoji="0" lang="en-GB" sz="1800" b="0" i="0" u="none" strike="noStrike" kern="1200" cap="none" spc="0" normalizeH="0" noProof="0" dirty="0">
                <a:ln>
                  <a:noFill/>
                </a:ln>
                <a:solidFill>
                  <a:prstClr val="white"/>
                </a:solidFill>
                <a:effectLst/>
                <a:uLnTx/>
                <a:uFillTx/>
                <a:latin typeface="Arial"/>
              </a:rPr>
              <a:t> ‘</a:t>
            </a:r>
            <a:r>
              <a:rPr kumimoji="0" lang="en-GB" sz="1800" b="0" i="0" u="none" strike="noStrike" kern="1200" cap="none" spc="0" normalizeH="0" noProof="0" dirty="0" err="1">
                <a:ln>
                  <a:noFill/>
                </a:ln>
                <a:solidFill>
                  <a:prstClr val="white"/>
                </a:solidFill>
                <a:effectLst/>
                <a:uLnTx/>
                <a:uFillTx/>
                <a:latin typeface="Arial"/>
              </a:rPr>
              <a:t>ch</a:t>
            </a:r>
            <a:r>
              <a:rPr lang="en-GB" dirty="0">
                <a:solidFill>
                  <a:prstClr val="white"/>
                </a:solidFill>
                <a:latin typeface="Arial"/>
              </a:rPr>
              <a:t>’ sound when the ‘</a:t>
            </a:r>
            <a:r>
              <a:rPr lang="en-GB" dirty="0" err="1">
                <a:solidFill>
                  <a:prstClr val="white"/>
                </a:solidFill>
                <a:latin typeface="Arial"/>
              </a:rPr>
              <a:t>ch</a:t>
            </a:r>
            <a:r>
              <a:rPr lang="en-GB" dirty="0">
                <a:solidFill>
                  <a:prstClr val="white"/>
                </a:solidFill>
                <a:latin typeface="Arial"/>
              </a:rPr>
              <a:t>’ follows an ‘a’, ‘o’ or ‘u’.</a:t>
            </a:r>
            <a:endParaRPr kumimoji="0" lang="en-GB" sz="1800" b="0" i="0" u="none" strike="noStrike" kern="1200" cap="none" spc="0" normalizeH="0" baseline="0" noProof="0" dirty="0">
              <a:ln>
                <a:noFill/>
              </a:ln>
              <a:solidFill>
                <a:prstClr val="white"/>
              </a:solidFill>
              <a:effectLst/>
              <a:uLnTx/>
              <a:uFillTx/>
              <a:latin typeface="Arial"/>
            </a:endParaRPr>
          </a:p>
        </p:txBody>
      </p:sp>
    </p:spTree>
    <p:extLst>
      <p:ext uri="{BB962C8B-B14F-4D97-AF65-F5344CB8AC3E}">
        <p14:creationId xmlns:p14="http://schemas.microsoft.com/office/powerpoint/2010/main" val="3314019614"/>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Graphic 19" descr="Teacher">
            <a:extLst>
              <a:ext uri="{FF2B5EF4-FFF2-40B4-BE49-F238E27FC236}">
                <a16:creationId xmlns:a16="http://schemas.microsoft.com/office/drawing/2014/main" id="{3C30B869-9F17-49B3-9A91-C5FA61D183D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891497" y="998"/>
            <a:ext cx="914400" cy="914400"/>
          </a:xfrm>
          <a:prstGeom prst="rect">
            <a:avLst/>
          </a:prstGeom>
        </p:spPr>
      </p:pic>
      <p:sp>
        <p:nvSpPr>
          <p:cNvPr id="38" name="Google Shape;410;p19">
            <a:extLst>
              <a:ext uri="{FF2B5EF4-FFF2-40B4-BE49-F238E27FC236}">
                <a16:creationId xmlns:a16="http://schemas.microsoft.com/office/drawing/2014/main" id="{8BEF9B49-15FA-4FA4-8341-4975688B91BD}"/>
              </a:ext>
            </a:extLst>
          </p:cNvPr>
          <p:cNvSpPr txBox="1"/>
          <p:nvPr/>
        </p:nvSpPr>
        <p:spPr>
          <a:xfrm>
            <a:off x="11632979" y="3420295"/>
            <a:ext cx="1439862"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a:t>
            </a:r>
            <a:endParaRPr kumimoji="0"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41" name="Google Shape;387;p19">
            <a:extLst>
              <a:ext uri="{FF2B5EF4-FFF2-40B4-BE49-F238E27FC236}">
                <a16:creationId xmlns:a16="http://schemas.microsoft.com/office/drawing/2014/main" id="{95E2ED6E-268D-49F5-B3F6-603BBFA684E9}"/>
              </a:ext>
            </a:extLst>
          </p:cNvPr>
          <p:cNvSpPr/>
          <p:nvPr/>
        </p:nvSpPr>
        <p:spPr>
          <a:xfrm>
            <a:off x="11002736" y="1881617"/>
            <a:ext cx="502131" cy="4156257"/>
          </a:xfrm>
          <a:prstGeom prst="rect">
            <a:avLst/>
          </a:prstGeom>
          <a:solidFill>
            <a:srgbClr val="FF0000"/>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42" name="Google Shape;388;p19">
            <a:extLst>
              <a:ext uri="{FF2B5EF4-FFF2-40B4-BE49-F238E27FC236}">
                <a16:creationId xmlns:a16="http://schemas.microsoft.com/office/drawing/2014/main" id="{C82C0BCD-2F39-485D-852C-3B6ACB5197D9}"/>
              </a:ext>
            </a:extLst>
          </p:cNvPr>
          <p:cNvSpPr/>
          <p:nvPr/>
        </p:nvSpPr>
        <p:spPr>
          <a:xfrm>
            <a:off x="11002037" y="1850435"/>
            <a:ext cx="503528" cy="4156259"/>
          </a:xfrm>
          <a:prstGeom prst="rect">
            <a:avLst/>
          </a:prstGeom>
          <a:solidFill>
            <a:srgbClr val="FFD319"/>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43" name="Google Shape;389;p19">
            <a:extLst>
              <a:ext uri="{FF2B5EF4-FFF2-40B4-BE49-F238E27FC236}">
                <a16:creationId xmlns:a16="http://schemas.microsoft.com/office/drawing/2014/main" id="{7E222C7A-18DF-4BF4-855B-B2AEEEF2DF02}"/>
              </a:ext>
            </a:extLst>
          </p:cNvPr>
          <p:cNvCxnSpPr/>
          <p:nvPr/>
        </p:nvCxnSpPr>
        <p:spPr>
          <a:xfrm>
            <a:off x="11686108" y="1870189"/>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44" name="Google Shape;390;p19">
            <a:extLst>
              <a:ext uri="{FF2B5EF4-FFF2-40B4-BE49-F238E27FC236}">
                <a16:creationId xmlns:a16="http://schemas.microsoft.com/office/drawing/2014/main" id="{9F797611-EE8E-46BD-977C-2D5A889834D6}"/>
              </a:ext>
            </a:extLst>
          </p:cNvPr>
          <p:cNvCxnSpPr/>
          <p:nvPr/>
        </p:nvCxnSpPr>
        <p:spPr>
          <a:xfrm>
            <a:off x="11663499" y="1870188"/>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45" name="Google Shape;391;p19">
            <a:extLst>
              <a:ext uri="{FF2B5EF4-FFF2-40B4-BE49-F238E27FC236}">
                <a16:creationId xmlns:a16="http://schemas.microsoft.com/office/drawing/2014/main" id="{A963F885-44DB-4D00-ACD7-E30DAF43596B}"/>
              </a:ext>
            </a:extLst>
          </p:cNvPr>
          <p:cNvCxnSpPr/>
          <p:nvPr/>
        </p:nvCxnSpPr>
        <p:spPr>
          <a:xfrm>
            <a:off x="11686109" y="6026447"/>
            <a:ext cx="216791" cy="0"/>
          </a:xfrm>
          <a:prstGeom prst="straightConnector1">
            <a:avLst/>
          </a:prstGeom>
          <a:noFill/>
          <a:ln w="28575" cap="flat" cmpd="sng">
            <a:solidFill>
              <a:srgbClr val="1E4E79"/>
            </a:solidFill>
            <a:prstDash val="solid"/>
            <a:round/>
            <a:headEnd type="none" w="med" len="med"/>
            <a:tailEnd type="none" w="med" len="med"/>
          </a:ln>
        </p:spPr>
      </p:cxnSp>
      <p:sp>
        <p:nvSpPr>
          <p:cNvPr id="46" name="Google Shape;393;p19">
            <a:extLst>
              <a:ext uri="{FF2B5EF4-FFF2-40B4-BE49-F238E27FC236}">
                <a16:creationId xmlns:a16="http://schemas.microsoft.com/office/drawing/2014/main" id="{D6ED5B8F-E264-4E39-801E-C945DCA3A29D}"/>
              </a:ext>
            </a:extLst>
          </p:cNvPr>
          <p:cNvSpPr txBox="1"/>
          <p:nvPr/>
        </p:nvSpPr>
        <p:spPr>
          <a:xfrm>
            <a:off x="11803030" y="1666496"/>
            <a:ext cx="957385"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lang="en-GB" b="1" kern="0" dirty="0">
                <a:solidFill>
                  <a:srgbClr val="1E4E79"/>
                </a:solidFill>
                <a:latin typeface="Century Gothic"/>
                <a:ea typeface="Century Gothic"/>
                <a:cs typeface="Century Gothic"/>
                <a:sym typeface="Century Gothic"/>
              </a:rPr>
              <a:t>1</a:t>
            </a: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7" name="Google Shape;394;p19">
            <a:extLst>
              <a:ext uri="{FF2B5EF4-FFF2-40B4-BE49-F238E27FC236}">
                <a16:creationId xmlns:a16="http://schemas.microsoft.com/office/drawing/2014/main" id="{51AE33CF-A626-444D-AB53-C634D9F7461D}"/>
              </a:ext>
            </a:extLst>
          </p:cNvPr>
          <p:cNvSpPr txBox="1"/>
          <p:nvPr/>
        </p:nvSpPr>
        <p:spPr>
          <a:xfrm>
            <a:off x="11769073" y="5620178"/>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8" name="Google Shape;395;p19">
            <a:extLst>
              <a:ext uri="{FF2B5EF4-FFF2-40B4-BE49-F238E27FC236}">
                <a16:creationId xmlns:a16="http://schemas.microsoft.com/office/drawing/2014/main" id="{DEE1642F-9F24-4DD0-BDAB-97A01D36756B}"/>
              </a:ext>
            </a:extLst>
          </p:cNvPr>
          <p:cNvSpPr/>
          <p:nvPr/>
        </p:nvSpPr>
        <p:spPr>
          <a:xfrm>
            <a:off x="10859786" y="6256867"/>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START</a:t>
            </a:r>
            <a:endParaRPr kumimoji="0" sz="16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 name="Title 2">
            <a:extLst>
              <a:ext uri="{FF2B5EF4-FFF2-40B4-BE49-F238E27FC236}">
                <a16:creationId xmlns:a16="http://schemas.microsoft.com/office/drawing/2014/main" id="{50B11332-DD10-4B5A-ADB8-BD6294827F4F}"/>
              </a:ext>
            </a:extLst>
          </p:cNvPr>
          <p:cNvSpPr>
            <a:spLocks noGrp="1"/>
          </p:cNvSpPr>
          <p:nvPr>
            <p:ph type="title"/>
          </p:nvPr>
        </p:nvSpPr>
        <p:spPr>
          <a:xfrm>
            <a:off x="677530" y="143642"/>
            <a:ext cx="2304210" cy="508891"/>
          </a:xfrm>
        </p:spPr>
        <p:txBody>
          <a:bodyPr>
            <a:normAutofit fontScale="90000"/>
          </a:bodyPr>
          <a:lstStyle/>
          <a:p>
            <a:r>
              <a:rPr lang="es-AR" sz="3200" b="1" dirty="0">
                <a:solidFill>
                  <a:srgbClr val="002060"/>
                </a:solidFill>
                <a:latin typeface="Century Gothic" panose="020B0502020202020204" pitchFamily="34" charset="0"/>
                <a:cs typeface="Arial"/>
                <a:sym typeface="Arial"/>
              </a:rPr>
              <a:t>Follow up 1:</a:t>
            </a:r>
            <a:endParaRPr lang="en-GB" sz="3200" dirty="0"/>
          </a:p>
        </p:txBody>
      </p:sp>
      <p:sp>
        <p:nvSpPr>
          <p:cNvPr id="57" name="CustomShape 3">
            <a:extLst>
              <a:ext uri="{FF2B5EF4-FFF2-40B4-BE49-F238E27FC236}">
                <a16:creationId xmlns:a16="http://schemas.microsoft.com/office/drawing/2014/main" id="{09131A14-3E76-498A-9F9D-3DE465B168BE}"/>
              </a:ext>
            </a:extLst>
          </p:cNvPr>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58" name="Title 4">
            <a:extLst>
              <a:ext uri="{FF2B5EF4-FFF2-40B4-BE49-F238E27FC236}">
                <a16:creationId xmlns:a16="http://schemas.microsoft.com/office/drawing/2014/main" id="{0ABFB058-DBD6-47AC-86A9-CE2815BC126F}"/>
              </a:ext>
            </a:extLst>
          </p:cNvPr>
          <p:cNvSpPr txBox="1">
            <a:spLocks/>
          </p:cNvSpPr>
          <p:nvPr/>
        </p:nvSpPr>
        <p:spPr>
          <a:xfrm>
            <a:off x="10405198" y="1165602"/>
            <a:ext cx="1800180" cy="494975"/>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FFFFFF"/>
                </a:solidFill>
                <a:effectLst/>
                <a:uLnTx/>
                <a:uFillTx/>
                <a:latin typeface="Century Gothic" panose="020B0502020202020204" pitchFamily="34" charset="0"/>
                <a:cs typeface="Calibri"/>
                <a:sym typeface="Calibri"/>
              </a:rPr>
              <a:t>aussprechen</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pic>
        <p:nvPicPr>
          <p:cNvPr id="59" name="Picture 58" descr="Icon&#10;&#10;Description automatically generated">
            <a:extLst>
              <a:ext uri="{FF2B5EF4-FFF2-40B4-BE49-F238E27FC236}">
                <a16:creationId xmlns:a16="http://schemas.microsoft.com/office/drawing/2014/main" id="{C40F37C5-3B61-4FD1-B88D-B22874952EA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86937" y="149524"/>
            <a:ext cx="1579001" cy="963251"/>
          </a:xfrm>
          <a:prstGeom prst="rect">
            <a:avLst/>
          </a:prstGeom>
        </p:spPr>
      </p:pic>
      <p:sp>
        <p:nvSpPr>
          <p:cNvPr id="18" name="Speech Bubble: Rectangle with Corners Rounded 17">
            <a:extLst>
              <a:ext uri="{FF2B5EF4-FFF2-40B4-BE49-F238E27FC236}">
                <a16:creationId xmlns:a16="http://schemas.microsoft.com/office/drawing/2014/main" id="{60BCF9A3-00AE-46DD-94FF-1F5B04335393}"/>
              </a:ext>
            </a:extLst>
          </p:cNvPr>
          <p:cNvSpPr/>
          <p:nvPr/>
        </p:nvSpPr>
        <p:spPr>
          <a:xfrm>
            <a:off x="3829423" y="178114"/>
            <a:ext cx="3761413" cy="517320"/>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9" name="CustomShape 7">
            <a:extLst>
              <a:ext uri="{FF2B5EF4-FFF2-40B4-BE49-F238E27FC236}">
                <a16:creationId xmlns:a16="http://schemas.microsoft.com/office/drawing/2014/main" id="{B5E2A338-4374-4273-A533-2D67420DE654}"/>
              </a:ext>
            </a:extLst>
          </p:cNvPr>
          <p:cNvSpPr/>
          <p:nvPr/>
        </p:nvSpPr>
        <p:spPr>
          <a:xfrm>
            <a:off x="3914989" y="197642"/>
            <a:ext cx="4369110"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002060"/>
                </a:solidFill>
                <a:effectLst/>
                <a:uLnTx/>
                <a:uFillTx/>
                <a:latin typeface="Century Gothic"/>
                <a:ea typeface="Century Gothic"/>
                <a:cs typeface="+mn-cs"/>
              </a:rPr>
              <a:t>Sag die </a:t>
            </a:r>
            <a:r>
              <a:rPr lang="en-GB" sz="2400" b="1" spc="-1" dirty="0" err="1">
                <a:solidFill>
                  <a:srgbClr val="002060"/>
                </a:solidFill>
                <a:latin typeface="Century Gothic"/>
                <a:ea typeface="Century Gothic"/>
              </a:rPr>
              <a:t>Wörter</a:t>
            </a:r>
            <a:r>
              <a:rPr lang="en-GB" sz="2400" b="1" spc="-1" dirty="0">
                <a:solidFill>
                  <a:srgbClr val="002060"/>
                </a:solidFill>
                <a:latin typeface="Century Gothic"/>
                <a:ea typeface="Century Gothic"/>
              </a:rPr>
              <a:t>!</a:t>
            </a:r>
            <a:endParaRPr kumimoji="0" lang="en-GB" sz="2400" b="1" i="0" u="none" strike="noStrike" kern="1200" cap="none" spc="-1" normalizeH="0" baseline="0" noProof="0" dirty="0">
              <a:ln>
                <a:noFill/>
              </a:ln>
              <a:solidFill>
                <a:prstClr val="black"/>
              </a:solidFill>
              <a:effectLst/>
              <a:uLnTx/>
              <a:uFillTx/>
              <a:latin typeface="Arial"/>
              <a:ea typeface="+mn-ea"/>
              <a:cs typeface="+mn-cs"/>
            </a:endParaRPr>
          </a:p>
        </p:txBody>
      </p:sp>
      <p:sp>
        <p:nvSpPr>
          <p:cNvPr id="21" name="Google Shape;167;p2">
            <a:extLst>
              <a:ext uri="{FF2B5EF4-FFF2-40B4-BE49-F238E27FC236}">
                <a16:creationId xmlns:a16="http://schemas.microsoft.com/office/drawing/2014/main" id="{EAC6F909-6052-4368-B482-4F1D3FDFBC18}"/>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 name="TextBox 3">
            <a:extLst>
              <a:ext uri="{FF2B5EF4-FFF2-40B4-BE49-F238E27FC236}">
                <a16:creationId xmlns:a16="http://schemas.microsoft.com/office/drawing/2014/main" id="{616996BA-6641-490E-8113-2A92323E23F2}"/>
              </a:ext>
            </a:extLst>
          </p:cNvPr>
          <p:cNvSpPr txBox="1"/>
          <p:nvPr/>
        </p:nvSpPr>
        <p:spPr>
          <a:xfrm>
            <a:off x="2842350" y="1067821"/>
            <a:ext cx="4073648" cy="646331"/>
          </a:xfrm>
          <a:prstGeom prst="rect">
            <a:avLst/>
          </a:prstGeom>
          <a:noFill/>
        </p:spPr>
        <p:txBody>
          <a:bodyPr wrap="square" rtlCol="0">
            <a:spAutoFit/>
          </a:bodyPr>
          <a:lstStyle/>
          <a:p>
            <a:r>
              <a:rPr lang="en-GB" sz="3600" dirty="0" err="1">
                <a:solidFill>
                  <a:srgbClr val="002060"/>
                </a:solidFill>
                <a:latin typeface="Segoe Print" panose="02000600000000000000" pitchFamily="2" charset="0"/>
              </a:rPr>
              <a:t>Eichhörn</a:t>
            </a:r>
            <a:r>
              <a:rPr lang="en-GB" sz="3600" dirty="0" err="1">
                <a:solidFill>
                  <a:srgbClr val="FF0000"/>
                </a:solidFill>
                <a:latin typeface="Segoe Print" panose="02000600000000000000" pitchFamily="2" charset="0"/>
              </a:rPr>
              <a:t>ch</a:t>
            </a:r>
            <a:r>
              <a:rPr lang="en-GB" sz="3600" dirty="0" err="1">
                <a:solidFill>
                  <a:srgbClr val="002060"/>
                </a:solidFill>
                <a:latin typeface="Segoe Print" panose="02000600000000000000" pitchFamily="2" charset="0"/>
              </a:rPr>
              <a:t>en</a:t>
            </a:r>
            <a:endParaRPr lang="en-GB" sz="3600" dirty="0">
              <a:solidFill>
                <a:srgbClr val="002060"/>
              </a:solidFill>
              <a:latin typeface="Segoe Print" panose="02000600000000000000" pitchFamily="2" charset="0"/>
            </a:endParaRPr>
          </a:p>
        </p:txBody>
      </p:sp>
      <p:sp>
        <p:nvSpPr>
          <p:cNvPr id="30" name="TextBox 29">
            <a:extLst>
              <a:ext uri="{FF2B5EF4-FFF2-40B4-BE49-F238E27FC236}">
                <a16:creationId xmlns:a16="http://schemas.microsoft.com/office/drawing/2014/main" id="{DE9869A0-6885-4AA1-9892-ADBA9FC1F871}"/>
              </a:ext>
            </a:extLst>
          </p:cNvPr>
          <p:cNvSpPr txBox="1"/>
          <p:nvPr/>
        </p:nvSpPr>
        <p:spPr>
          <a:xfrm>
            <a:off x="589545" y="5143848"/>
            <a:ext cx="4073649" cy="646331"/>
          </a:xfrm>
          <a:prstGeom prst="rect">
            <a:avLst/>
          </a:prstGeom>
          <a:noFill/>
        </p:spPr>
        <p:txBody>
          <a:bodyPr wrap="square" lIns="91440" tIns="45720" rIns="91440" bIns="45720" rtlCol="0" anchor="t">
            <a:spAutoFit/>
          </a:bodyPr>
          <a:lstStyle/>
          <a:p>
            <a:r>
              <a:rPr lang="en-GB" sz="3600" dirty="0">
                <a:solidFill>
                  <a:srgbClr val="002060"/>
                </a:solidFill>
                <a:latin typeface="Segoe Print"/>
              </a:rPr>
              <a:t>Schneewitt</a:t>
            </a:r>
            <a:r>
              <a:rPr lang="en-GB" sz="3600" dirty="0">
                <a:solidFill>
                  <a:srgbClr val="FF0000"/>
                </a:solidFill>
                <a:latin typeface="Segoe Print"/>
              </a:rPr>
              <a:t>ch</a:t>
            </a:r>
            <a:r>
              <a:rPr lang="en-GB" sz="3600" dirty="0">
                <a:solidFill>
                  <a:srgbClr val="002060"/>
                </a:solidFill>
                <a:latin typeface="Segoe Print"/>
              </a:rPr>
              <a:t>en</a:t>
            </a:r>
            <a:endParaRPr lang="en-GB" sz="3600" dirty="0">
              <a:solidFill>
                <a:srgbClr val="002060"/>
              </a:solidFill>
              <a:latin typeface="Segoe Print" panose="02000600000000000000" pitchFamily="2" charset="0"/>
            </a:endParaRPr>
          </a:p>
        </p:txBody>
      </p:sp>
      <p:sp>
        <p:nvSpPr>
          <p:cNvPr id="31" name="TextBox 30">
            <a:extLst>
              <a:ext uri="{FF2B5EF4-FFF2-40B4-BE49-F238E27FC236}">
                <a16:creationId xmlns:a16="http://schemas.microsoft.com/office/drawing/2014/main" id="{63F168BB-70FE-4C6A-87FD-001599E11473}"/>
              </a:ext>
            </a:extLst>
          </p:cNvPr>
          <p:cNvSpPr txBox="1"/>
          <p:nvPr/>
        </p:nvSpPr>
        <p:spPr>
          <a:xfrm>
            <a:off x="5377863" y="2107842"/>
            <a:ext cx="5027675" cy="646331"/>
          </a:xfrm>
          <a:prstGeom prst="rect">
            <a:avLst/>
          </a:prstGeom>
          <a:noFill/>
        </p:spPr>
        <p:txBody>
          <a:bodyPr wrap="square" rtlCol="0">
            <a:spAutoFit/>
          </a:bodyPr>
          <a:lstStyle/>
          <a:p>
            <a:r>
              <a:rPr lang="en-GB" sz="3600" dirty="0" err="1">
                <a:solidFill>
                  <a:srgbClr val="002060"/>
                </a:solidFill>
                <a:latin typeface="Segoe Print" panose="02000600000000000000" pitchFamily="2" charset="0"/>
              </a:rPr>
              <a:t>Meerschwein</a:t>
            </a:r>
            <a:r>
              <a:rPr lang="en-GB" sz="3600" dirty="0" err="1">
                <a:solidFill>
                  <a:srgbClr val="FF0000"/>
                </a:solidFill>
                <a:latin typeface="Segoe Print" panose="02000600000000000000" pitchFamily="2" charset="0"/>
              </a:rPr>
              <a:t>ch</a:t>
            </a:r>
            <a:r>
              <a:rPr lang="en-GB" sz="3600" dirty="0" err="1">
                <a:solidFill>
                  <a:srgbClr val="002060"/>
                </a:solidFill>
                <a:latin typeface="Segoe Print" panose="02000600000000000000" pitchFamily="2" charset="0"/>
              </a:rPr>
              <a:t>en</a:t>
            </a:r>
            <a:endParaRPr lang="en-GB" sz="3600" dirty="0">
              <a:solidFill>
                <a:srgbClr val="002060"/>
              </a:solidFill>
              <a:latin typeface="Segoe Print" panose="02000600000000000000" pitchFamily="2" charset="0"/>
            </a:endParaRPr>
          </a:p>
        </p:txBody>
      </p:sp>
      <p:sp>
        <p:nvSpPr>
          <p:cNvPr id="33" name="TextBox 32">
            <a:extLst>
              <a:ext uri="{FF2B5EF4-FFF2-40B4-BE49-F238E27FC236}">
                <a16:creationId xmlns:a16="http://schemas.microsoft.com/office/drawing/2014/main" id="{ABFE940C-FB41-41B6-99F2-2C28387A56EB}"/>
              </a:ext>
            </a:extLst>
          </p:cNvPr>
          <p:cNvSpPr txBox="1"/>
          <p:nvPr/>
        </p:nvSpPr>
        <p:spPr>
          <a:xfrm>
            <a:off x="550497" y="3789627"/>
            <a:ext cx="4073649" cy="646331"/>
          </a:xfrm>
          <a:prstGeom prst="rect">
            <a:avLst/>
          </a:prstGeom>
          <a:noFill/>
        </p:spPr>
        <p:txBody>
          <a:bodyPr wrap="square" rtlCol="0">
            <a:spAutoFit/>
          </a:bodyPr>
          <a:lstStyle/>
          <a:p>
            <a:r>
              <a:rPr lang="en-GB" sz="3600" dirty="0" err="1">
                <a:solidFill>
                  <a:srgbClr val="002060"/>
                </a:solidFill>
                <a:latin typeface="Segoe Print" panose="02000600000000000000" pitchFamily="2" charset="0"/>
              </a:rPr>
              <a:t>Da</a:t>
            </a:r>
            <a:r>
              <a:rPr lang="en-GB" sz="3600" dirty="0" err="1">
                <a:solidFill>
                  <a:srgbClr val="FF0000"/>
                </a:solidFill>
                <a:latin typeface="Segoe Print" panose="02000600000000000000" pitchFamily="2" charset="0"/>
              </a:rPr>
              <a:t>ch</a:t>
            </a:r>
            <a:r>
              <a:rPr lang="en-GB" sz="3600" dirty="0" err="1">
                <a:solidFill>
                  <a:srgbClr val="002060"/>
                </a:solidFill>
                <a:latin typeface="Segoe Print" panose="02000600000000000000" pitchFamily="2" charset="0"/>
              </a:rPr>
              <a:t>decker</a:t>
            </a:r>
            <a:endParaRPr lang="en-GB" sz="3600" dirty="0">
              <a:solidFill>
                <a:srgbClr val="002060"/>
              </a:solidFill>
              <a:latin typeface="Segoe Print" panose="02000600000000000000" pitchFamily="2" charset="0"/>
            </a:endParaRPr>
          </a:p>
        </p:txBody>
      </p:sp>
      <p:sp>
        <p:nvSpPr>
          <p:cNvPr id="36" name="TextBox 35">
            <a:extLst>
              <a:ext uri="{FF2B5EF4-FFF2-40B4-BE49-F238E27FC236}">
                <a16:creationId xmlns:a16="http://schemas.microsoft.com/office/drawing/2014/main" id="{71C55139-C573-474C-9F32-1A8B9DFC5743}"/>
              </a:ext>
            </a:extLst>
          </p:cNvPr>
          <p:cNvSpPr txBox="1"/>
          <p:nvPr/>
        </p:nvSpPr>
        <p:spPr>
          <a:xfrm>
            <a:off x="5416527" y="5073850"/>
            <a:ext cx="6963647" cy="1384995"/>
          </a:xfrm>
          <a:prstGeom prst="rect">
            <a:avLst/>
          </a:prstGeom>
          <a:noFill/>
        </p:spPr>
        <p:txBody>
          <a:bodyPr wrap="square" rtlCol="0">
            <a:spAutoFit/>
          </a:bodyPr>
          <a:lstStyle/>
          <a:p>
            <a:r>
              <a:rPr lang="en-GB" sz="3600" dirty="0" err="1">
                <a:solidFill>
                  <a:srgbClr val="002060"/>
                </a:solidFill>
                <a:latin typeface="Segoe Print" panose="02000600000000000000" pitchFamily="2" charset="0"/>
              </a:rPr>
              <a:t>Na</a:t>
            </a:r>
            <a:r>
              <a:rPr lang="en-GB" sz="3600" dirty="0" err="1">
                <a:solidFill>
                  <a:srgbClr val="FF0000"/>
                </a:solidFill>
                <a:latin typeface="Segoe Print" panose="02000600000000000000" pitchFamily="2" charset="0"/>
              </a:rPr>
              <a:t>ch</a:t>
            </a:r>
            <a:r>
              <a:rPr lang="en-GB" sz="3600" dirty="0" err="1">
                <a:solidFill>
                  <a:srgbClr val="002060"/>
                </a:solidFill>
                <a:latin typeface="Segoe Print" panose="02000600000000000000" pitchFamily="2" charset="0"/>
              </a:rPr>
              <a:t>ma</a:t>
            </a:r>
            <a:r>
              <a:rPr lang="en-GB" sz="3600" dirty="0" err="1">
                <a:solidFill>
                  <a:srgbClr val="FF0000"/>
                </a:solidFill>
                <a:latin typeface="Segoe Print" panose="02000600000000000000" pitchFamily="2" charset="0"/>
              </a:rPr>
              <a:t>ch</a:t>
            </a:r>
            <a:r>
              <a:rPr lang="en-GB" sz="3600" dirty="0" err="1">
                <a:solidFill>
                  <a:srgbClr val="002060"/>
                </a:solidFill>
                <a:latin typeface="Segoe Print" panose="02000600000000000000" pitchFamily="2" charset="0"/>
              </a:rPr>
              <a:t>er</a:t>
            </a:r>
            <a:r>
              <a:rPr lang="en-GB" sz="3600" dirty="0">
                <a:solidFill>
                  <a:srgbClr val="002060"/>
                </a:solidFill>
                <a:latin typeface="Segoe Print" panose="02000600000000000000" pitchFamily="2" charset="0"/>
              </a:rPr>
              <a:t> </a:t>
            </a:r>
          </a:p>
          <a:p>
            <a:br>
              <a:rPr lang="en-GB" sz="2400" dirty="0">
                <a:solidFill>
                  <a:srgbClr val="002060"/>
                </a:solidFill>
                <a:latin typeface="Segoe Print" panose="02000600000000000000" pitchFamily="2" charset="0"/>
              </a:rPr>
            </a:br>
            <a:r>
              <a:rPr lang="en-GB" sz="2400" dirty="0">
                <a:solidFill>
                  <a:srgbClr val="002060"/>
                </a:solidFill>
                <a:latin typeface="Segoe Print" panose="02000600000000000000" pitchFamily="2" charset="0"/>
              </a:rPr>
              <a:t>[copycat, imitator]</a:t>
            </a:r>
          </a:p>
        </p:txBody>
      </p:sp>
      <p:sp>
        <p:nvSpPr>
          <p:cNvPr id="37" name="TextBox 36">
            <a:extLst>
              <a:ext uri="{FF2B5EF4-FFF2-40B4-BE49-F238E27FC236}">
                <a16:creationId xmlns:a16="http://schemas.microsoft.com/office/drawing/2014/main" id="{48FA56D1-A438-4C27-AAD6-B368531051A9}"/>
              </a:ext>
            </a:extLst>
          </p:cNvPr>
          <p:cNvSpPr txBox="1"/>
          <p:nvPr/>
        </p:nvSpPr>
        <p:spPr>
          <a:xfrm>
            <a:off x="5403851" y="3723987"/>
            <a:ext cx="5311264" cy="646331"/>
          </a:xfrm>
          <a:prstGeom prst="rect">
            <a:avLst/>
          </a:prstGeom>
          <a:noFill/>
        </p:spPr>
        <p:txBody>
          <a:bodyPr wrap="square" rtlCol="0">
            <a:spAutoFit/>
          </a:bodyPr>
          <a:lstStyle/>
          <a:p>
            <a:r>
              <a:rPr lang="en-GB" sz="3600" dirty="0" err="1">
                <a:solidFill>
                  <a:srgbClr val="002060"/>
                </a:solidFill>
                <a:latin typeface="Segoe Print" panose="02000600000000000000" pitchFamily="2" charset="0"/>
              </a:rPr>
              <a:t>Wörterbu</a:t>
            </a:r>
            <a:r>
              <a:rPr lang="en-GB" sz="3600" dirty="0" err="1">
                <a:solidFill>
                  <a:srgbClr val="FF0000"/>
                </a:solidFill>
                <a:latin typeface="Segoe Print" panose="02000600000000000000" pitchFamily="2" charset="0"/>
              </a:rPr>
              <a:t>ch</a:t>
            </a:r>
            <a:r>
              <a:rPr lang="en-GB" sz="3600" dirty="0" err="1">
                <a:solidFill>
                  <a:srgbClr val="002060"/>
                </a:solidFill>
                <a:latin typeface="Segoe Print" panose="02000600000000000000" pitchFamily="2" charset="0"/>
              </a:rPr>
              <a:t>su</a:t>
            </a:r>
            <a:r>
              <a:rPr lang="en-GB" sz="3600" dirty="0" err="1">
                <a:solidFill>
                  <a:srgbClr val="FF0000"/>
                </a:solidFill>
                <a:latin typeface="Segoe Print" panose="02000600000000000000" pitchFamily="2" charset="0"/>
              </a:rPr>
              <a:t>ch</a:t>
            </a:r>
            <a:r>
              <a:rPr lang="en-GB" sz="3600" dirty="0" err="1">
                <a:solidFill>
                  <a:srgbClr val="002060"/>
                </a:solidFill>
                <a:latin typeface="Segoe Print" panose="02000600000000000000" pitchFamily="2" charset="0"/>
              </a:rPr>
              <a:t>e</a:t>
            </a:r>
            <a:endParaRPr lang="en-GB" sz="3600" dirty="0">
              <a:solidFill>
                <a:srgbClr val="002060"/>
              </a:solidFill>
              <a:latin typeface="Segoe Print" panose="02000600000000000000" pitchFamily="2" charset="0"/>
            </a:endParaRPr>
          </a:p>
        </p:txBody>
      </p:sp>
      <p:sp>
        <p:nvSpPr>
          <p:cNvPr id="39" name="TextBox 38">
            <a:extLst>
              <a:ext uri="{FF2B5EF4-FFF2-40B4-BE49-F238E27FC236}">
                <a16:creationId xmlns:a16="http://schemas.microsoft.com/office/drawing/2014/main" id="{988CC69E-C3F4-466C-9826-926A72324DB2}"/>
              </a:ext>
            </a:extLst>
          </p:cNvPr>
          <p:cNvSpPr txBox="1"/>
          <p:nvPr/>
        </p:nvSpPr>
        <p:spPr>
          <a:xfrm>
            <a:off x="536833" y="2127583"/>
            <a:ext cx="3531419" cy="646331"/>
          </a:xfrm>
          <a:prstGeom prst="rect">
            <a:avLst/>
          </a:prstGeom>
          <a:noFill/>
        </p:spPr>
        <p:txBody>
          <a:bodyPr wrap="square" rtlCol="0">
            <a:spAutoFit/>
          </a:bodyPr>
          <a:lstStyle/>
          <a:p>
            <a:r>
              <a:rPr lang="en-GB" sz="3600" dirty="0" err="1">
                <a:solidFill>
                  <a:srgbClr val="002060"/>
                </a:solidFill>
                <a:latin typeface="Segoe Print" panose="02000600000000000000" pitchFamily="2" charset="0"/>
              </a:rPr>
              <a:t>Rotkäpp</a:t>
            </a:r>
            <a:r>
              <a:rPr lang="en-GB" sz="3600" dirty="0" err="1">
                <a:solidFill>
                  <a:srgbClr val="FF0000"/>
                </a:solidFill>
                <a:latin typeface="Segoe Print" panose="02000600000000000000" pitchFamily="2" charset="0"/>
              </a:rPr>
              <a:t>ch</a:t>
            </a:r>
            <a:r>
              <a:rPr lang="en-GB" sz="3600" dirty="0" err="1">
                <a:solidFill>
                  <a:srgbClr val="002060"/>
                </a:solidFill>
                <a:latin typeface="Segoe Print" panose="02000600000000000000" pitchFamily="2" charset="0"/>
              </a:rPr>
              <a:t>en</a:t>
            </a:r>
            <a:endParaRPr lang="en-GB" sz="3600" dirty="0">
              <a:solidFill>
                <a:srgbClr val="002060"/>
              </a:solidFill>
              <a:latin typeface="Segoe Print" panose="02000600000000000000" pitchFamily="2" charset="0"/>
            </a:endParaRPr>
          </a:p>
        </p:txBody>
      </p:sp>
      <p:cxnSp>
        <p:nvCxnSpPr>
          <p:cNvPr id="8" name="Straight Connector 7">
            <a:extLst>
              <a:ext uri="{FF2B5EF4-FFF2-40B4-BE49-F238E27FC236}">
                <a16:creationId xmlns:a16="http://schemas.microsoft.com/office/drawing/2014/main" id="{3BF8DB51-021B-4F04-B486-2C08263F2FEA}"/>
              </a:ext>
            </a:extLst>
          </p:cNvPr>
          <p:cNvCxnSpPr/>
          <p:nvPr/>
        </p:nvCxnSpPr>
        <p:spPr>
          <a:xfrm flipH="1">
            <a:off x="3783274" y="758556"/>
            <a:ext cx="190220" cy="1111632"/>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CE2D770E-B002-4B0B-A18E-69091AEF37C2}"/>
              </a:ext>
            </a:extLst>
          </p:cNvPr>
          <p:cNvCxnSpPr/>
          <p:nvPr/>
        </p:nvCxnSpPr>
        <p:spPr>
          <a:xfrm flipH="1">
            <a:off x="4881437" y="738803"/>
            <a:ext cx="190220" cy="1111632"/>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3880E16B-B012-41AF-B4F7-50C3FEF3769F}"/>
              </a:ext>
            </a:extLst>
          </p:cNvPr>
          <p:cNvPicPr>
            <a:picLocks noChangeAspect="1"/>
          </p:cNvPicPr>
          <p:nvPr/>
        </p:nvPicPr>
        <p:blipFill>
          <a:blip r:embed="rId6"/>
          <a:stretch>
            <a:fillRect/>
          </a:stretch>
        </p:blipFill>
        <p:spPr>
          <a:xfrm>
            <a:off x="3842441" y="1982394"/>
            <a:ext cx="538314" cy="1064110"/>
          </a:xfrm>
          <a:prstGeom prst="rect">
            <a:avLst/>
          </a:prstGeom>
        </p:spPr>
      </p:pic>
      <p:pic>
        <p:nvPicPr>
          <p:cNvPr id="13" name="Picture 12">
            <a:extLst>
              <a:ext uri="{FF2B5EF4-FFF2-40B4-BE49-F238E27FC236}">
                <a16:creationId xmlns:a16="http://schemas.microsoft.com/office/drawing/2014/main" id="{4ACCB3A8-23F9-4CDF-B5A1-1B36089DF4DD}"/>
              </a:ext>
            </a:extLst>
          </p:cNvPr>
          <p:cNvPicPr>
            <a:picLocks noChangeAspect="1"/>
          </p:cNvPicPr>
          <p:nvPr/>
        </p:nvPicPr>
        <p:blipFill>
          <a:blip r:embed="rId7"/>
          <a:stretch>
            <a:fillRect/>
          </a:stretch>
        </p:blipFill>
        <p:spPr>
          <a:xfrm>
            <a:off x="9262638" y="1909599"/>
            <a:ext cx="1525647" cy="858808"/>
          </a:xfrm>
          <a:prstGeom prst="rect">
            <a:avLst/>
          </a:prstGeom>
        </p:spPr>
      </p:pic>
      <p:pic>
        <p:nvPicPr>
          <p:cNvPr id="14" name="Picture 13">
            <a:extLst>
              <a:ext uri="{FF2B5EF4-FFF2-40B4-BE49-F238E27FC236}">
                <a16:creationId xmlns:a16="http://schemas.microsoft.com/office/drawing/2014/main" id="{7B1D8564-70C9-4FA9-B460-3856A20F9142}"/>
              </a:ext>
            </a:extLst>
          </p:cNvPr>
          <p:cNvPicPr>
            <a:picLocks noChangeAspect="1"/>
          </p:cNvPicPr>
          <p:nvPr/>
        </p:nvPicPr>
        <p:blipFill>
          <a:blip r:embed="rId8"/>
          <a:stretch>
            <a:fillRect/>
          </a:stretch>
        </p:blipFill>
        <p:spPr>
          <a:xfrm>
            <a:off x="3521096" y="3332735"/>
            <a:ext cx="1037583" cy="1037583"/>
          </a:xfrm>
          <a:prstGeom prst="rect">
            <a:avLst/>
          </a:prstGeom>
        </p:spPr>
      </p:pic>
      <p:pic>
        <p:nvPicPr>
          <p:cNvPr id="15" name="Picture 14">
            <a:extLst>
              <a:ext uri="{FF2B5EF4-FFF2-40B4-BE49-F238E27FC236}">
                <a16:creationId xmlns:a16="http://schemas.microsoft.com/office/drawing/2014/main" id="{9731F680-4DF7-4ADB-9419-2977B75E580F}"/>
              </a:ext>
            </a:extLst>
          </p:cNvPr>
          <p:cNvPicPr>
            <a:picLocks noChangeAspect="1"/>
          </p:cNvPicPr>
          <p:nvPr/>
        </p:nvPicPr>
        <p:blipFill>
          <a:blip r:embed="rId9"/>
          <a:stretch>
            <a:fillRect/>
          </a:stretch>
        </p:blipFill>
        <p:spPr>
          <a:xfrm>
            <a:off x="8827050" y="4317479"/>
            <a:ext cx="1027348" cy="795668"/>
          </a:xfrm>
          <a:prstGeom prst="rect">
            <a:avLst/>
          </a:prstGeom>
        </p:spPr>
      </p:pic>
      <p:pic>
        <p:nvPicPr>
          <p:cNvPr id="16" name="Picture 15">
            <a:extLst>
              <a:ext uri="{FF2B5EF4-FFF2-40B4-BE49-F238E27FC236}">
                <a16:creationId xmlns:a16="http://schemas.microsoft.com/office/drawing/2014/main" id="{AFBA6CC3-6F99-43DC-9E10-225B9E95E98D}"/>
              </a:ext>
            </a:extLst>
          </p:cNvPr>
          <p:cNvPicPr>
            <a:picLocks noChangeAspect="1"/>
          </p:cNvPicPr>
          <p:nvPr/>
        </p:nvPicPr>
        <p:blipFill>
          <a:blip r:embed="rId10"/>
          <a:stretch>
            <a:fillRect/>
          </a:stretch>
        </p:blipFill>
        <p:spPr>
          <a:xfrm>
            <a:off x="3785509" y="5596540"/>
            <a:ext cx="1286148" cy="737420"/>
          </a:xfrm>
          <a:prstGeom prst="rect">
            <a:avLst/>
          </a:prstGeom>
        </p:spPr>
      </p:pic>
      <p:sp>
        <p:nvSpPr>
          <p:cNvPr id="54" name="Rounded Rectangular Callout 24">
            <a:extLst>
              <a:ext uri="{FF2B5EF4-FFF2-40B4-BE49-F238E27FC236}">
                <a16:creationId xmlns:a16="http://schemas.microsoft.com/office/drawing/2014/main" id="{4BAA00BF-AA34-4608-9F49-2989F982210D}"/>
              </a:ext>
            </a:extLst>
          </p:cNvPr>
          <p:cNvSpPr/>
          <p:nvPr/>
        </p:nvSpPr>
        <p:spPr>
          <a:xfrm>
            <a:off x="6080169" y="452936"/>
            <a:ext cx="4351407" cy="1229769"/>
          </a:xfrm>
          <a:prstGeom prst="wedgeRoundRectCallout">
            <a:avLst>
              <a:gd name="adj1" fmla="val -46746"/>
              <a:gd name="adj2" fmla="val -42281"/>
              <a:gd name="adj3" fmla="val 16667"/>
            </a:avLst>
          </a:prstGeom>
          <a:solidFill>
            <a:srgbClr val="002060"/>
          </a:solidFill>
          <a:ln w="12700" cap="flat" cmpd="sng" algn="ctr">
            <a:solidFill>
              <a:srgbClr val="FFC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prstClr val="white"/>
                </a:solidFill>
                <a:effectLst/>
                <a:uLnTx/>
                <a:uFillTx/>
                <a:latin typeface="Century Gothic"/>
                <a:ea typeface="+mn-ea"/>
                <a:cs typeface="+mn-cs"/>
              </a:rPr>
              <a:t>Over</a:t>
            </a:r>
            <a:r>
              <a:rPr kumimoji="0" lang="en-GB" sz="2000" b="0" i="0" u="none" strike="noStrike" kern="0" cap="none" spc="0" normalizeH="0" noProof="0" dirty="0">
                <a:ln>
                  <a:noFill/>
                </a:ln>
                <a:solidFill>
                  <a:prstClr val="white"/>
                </a:solidFill>
                <a:effectLst/>
                <a:uLnTx/>
                <a:uFillTx/>
                <a:latin typeface="Century Gothic"/>
                <a:ea typeface="+mn-ea"/>
                <a:cs typeface="+mn-cs"/>
              </a:rPr>
              <a:t> to you! Can you pronounce each of the words below, first slowly and carefully, then against the clock?</a:t>
            </a:r>
            <a:endParaRPr kumimoji="0" lang="en-GB" sz="2000" b="0" i="0" u="none" strike="noStrike" kern="0" cap="none" spc="0" normalizeH="0" baseline="0" noProof="0" dirty="0">
              <a:ln>
                <a:noFill/>
              </a:ln>
              <a:solidFill>
                <a:prstClr val="white"/>
              </a:solidFill>
              <a:effectLst/>
              <a:uLnTx/>
              <a:uFillTx/>
              <a:latin typeface="Century Gothic"/>
              <a:ea typeface="+mn-ea"/>
              <a:cs typeface="+mn-cs"/>
            </a:endParaRPr>
          </a:p>
        </p:txBody>
      </p:sp>
      <p:cxnSp>
        <p:nvCxnSpPr>
          <p:cNvPr id="40" name="Straight Connector 39">
            <a:extLst>
              <a:ext uri="{FF2B5EF4-FFF2-40B4-BE49-F238E27FC236}">
                <a16:creationId xmlns:a16="http://schemas.microsoft.com/office/drawing/2014/main" id="{DDE4BADA-0027-4674-BE14-FF36A4B1DD16}"/>
              </a:ext>
            </a:extLst>
          </p:cNvPr>
          <p:cNvCxnSpPr/>
          <p:nvPr/>
        </p:nvCxnSpPr>
        <p:spPr>
          <a:xfrm flipH="1">
            <a:off x="1326225" y="1814529"/>
            <a:ext cx="190220" cy="1111632"/>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48B24FBE-4269-40AA-AA46-9D4C1D2F3EAB}"/>
              </a:ext>
            </a:extLst>
          </p:cNvPr>
          <p:cNvCxnSpPr/>
          <p:nvPr/>
        </p:nvCxnSpPr>
        <p:spPr>
          <a:xfrm flipH="1">
            <a:off x="2513553" y="1814529"/>
            <a:ext cx="190220" cy="1111632"/>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41C63AA4-EB6E-4EC9-91EA-5EF8906537B5}"/>
              </a:ext>
            </a:extLst>
          </p:cNvPr>
          <p:cNvCxnSpPr/>
          <p:nvPr/>
        </p:nvCxnSpPr>
        <p:spPr>
          <a:xfrm flipH="1">
            <a:off x="1734525" y="3526413"/>
            <a:ext cx="190220" cy="1111632"/>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F8DAD63A-E066-4322-8BDE-ABF174EF7ED1}"/>
              </a:ext>
            </a:extLst>
          </p:cNvPr>
          <p:cNvCxnSpPr/>
          <p:nvPr/>
        </p:nvCxnSpPr>
        <p:spPr>
          <a:xfrm flipH="1">
            <a:off x="2747240" y="3488435"/>
            <a:ext cx="190220" cy="1111632"/>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91E1B9AE-8718-4FF0-930D-B6D9C8356A5C}"/>
              </a:ext>
            </a:extLst>
          </p:cNvPr>
          <p:cNvCxnSpPr/>
          <p:nvPr/>
        </p:nvCxnSpPr>
        <p:spPr>
          <a:xfrm flipH="1">
            <a:off x="2190425" y="4770733"/>
            <a:ext cx="190220" cy="1111632"/>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229D4DD0-F242-44D0-B06F-F4E639644E44}"/>
              </a:ext>
            </a:extLst>
          </p:cNvPr>
          <p:cNvCxnSpPr/>
          <p:nvPr/>
        </p:nvCxnSpPr>
        <p:spPr>
          <a:xfrm flipH="1">
            <a:off x="2979600" y="4770733"/>
            <a:ext cx="190220" cy="1111632"/>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1C3D5FC6-93A9-4F4E-820E-0874EDC16DD9}"/>
              </a:ext>
            </a:extLst>
          </p:cNvPr>
          <p:cNvCxnSpPr/>
          <p:nvPr/>
        </p:nvCxnSpPr>
        <p:spPr>
          <a:xfrm flipH="1">
            <a:off x="6516531" y="1830421"/>
            <a:ext cx="190220" cy="1111632"/>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A09F66A2-1CD4-4B45-AF5A-9AAE144258F1}"/>
              </a:ext>
            </a:extLst>
          </p:cNvPr>
          <p:cNvCxnSpPr/>
          <p:nvPr/>
        </p:nvCxnSpPr>
        <p:spPr>
          <a:xfrm flipH="1">
            <a:off x="8299038" y="1847933"/>
            <a:ext cx="190220" cy="1111632"/>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D9160D98-9997-45BD-B0D7-1B0C530C9BE3}"/>
              </a:ext>
            </a:extLst>
          </p:cNvPr>
          <p:cNvCxnSpPr/>
          <p:nvPr/>
        </p:nvCxnSpPr>
        <p:spPr>
          <a:xfrm flipH="1">
            <a:off x="7057148" y="3346699"/>
            <a:ext cx="190220" cy="1111632"/>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79EAE752-A746-4850-8BFA-FE2B33485066}"/>
              </a:ext>
            </a:extLst>
          </p:cNvPr>
          <p:cNvCxnSpPr/>
          <p:nvPr/>
        </p:nvCxnSpPr>
        <p:spPr>
          <a:xfrm flipH="1">
            <a:off x="8137707" y="3332735"/>
            <a:ext cx="190220" cy="1111632"/>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EB777622-2660-4041-8235-CB58F75ADC84}"/>
              </a:ext>
            </a:extLst>
          </p:cNvPr>
          <p:cNvCxnSpPr/>
          <p:nvPr/>
        </p:nvCxnSpPr>
        <p:spPr>
          <a:xfrm flipH="1">
            <a:off x="6611641" y="4715313"/>
            <a:ext cx="190220" cy="1111632"/>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2319792A-72B3-4570-A9F1-38DE494C3299}"/>
              </a:ext>
            </a:extLst>
          </p:cNvPr>
          <p:cNvCxnSpPr/>
          <p:nvPr/>
        </p:nvCxnSpPr>
        <p:spPr>
          <a:xfrm flipH="1">
            <a:off x="7869263" y="4744491"/>
            <a:ext cx="190220" cy="1111632"/>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E1A6EC50-8B1F-43DF-A71D-4D4246B89DDF}"/>
              </a:ext>
            </a:extLst>
          </p:cNvPr>
          <p:cNvPicPr>
            <a:picLocks noChangeAspect="1"/>
          </p:cNvPicPr>
          <p:nvPr/>
        </p:nvPicPr>
        <p:blipFill>
          <a:blip r:embed="rId11">
            <a:clrChange>
              <a:clrFrom>
                <a:srgbClr val="BDF3FF"/>
              </a:clrFrom>
              <a:clrTo>
                <a:srgbClr val="BDF3FF">
                  <a:alpha val="0"/>
                </a:srgbClr>
              </a:clrTo>
            </a:clrChange>
            <a:extLst>
              <a:ext uri="{28A0092B-C50C-407E-A947-70E740481C1C}">
                <a14:useLocalDpi xmlns:a14="http://schemas.microsoft.com/office/drawing/2010/main" val="0"/>
              </a:ext>
            </a:extLst>
          </a:blip>
          <a:stretch>
            <a:fillRect/>
          </a:stretch>
        </p:blipFill>
        <p:spPr>
          <a:xfrm>
            <a:off x="8513621" y="5431013"/>
            <a:ext cx="1151361" cy="1151361"/>
          </a:xfrm>
          <a:prstGeom prst="rect">
            <a:avLst/>
          </a:prstGeom>
        </p:spPr>
      </p:pic>
      <p:pic>
        <p:nvPicPr>
          <p:cNvPr id="66" name="Picture 65">
            <a:extLst>
              <a:ext uri="{FF2B5EF4-FFF2-40B4-BE49-F238E27FC236}">
                <a16:creationId xmlns:a16="http://schemas.microsoft.com/office/drawing/2014/main" id="{C80F811F-D1B2-4231-8ADE-4642C7DC882B}"/>
              </a:ext>
            </a:extLst>
          </p:cNvPr>
          <p:cNvPicPr>
            <a:picLocks noChangeAspect="1"/>
          </p:cNvPicPr>
          <p:nvPr/>
        </p:nvPicPr>
        <p:blipFill>
          <a:blip r:embed="rId11">
            <a:clrChange>
              <a:clrFrom>
                <a:srgbClr val="BDF3FF"/>
              </a:clrFrom>
              <a:clrTo>
                <a:srgbClr val="BDF3FF">
                  <a:alpha val="0"/>
                </a:srgbClr>
              </a:clrTo>
            </a:clrChange>
            <a:extLst>
              <a:ext uri="{28A0092B-C50C-407E-A947-70E740481C1C}">
                <a14:useLocalDpi xmlns:a14="http://schemas.microsoft.com/office/drawing/2010/main" val="0"/>
              </a:ext>
            </a:extLst>
          </a:blip>
          <a:stretch>
            <a:fillRect/>
          </a:stretch>
        </p:blipFill>
        <p:spPr>
          <a:xfrm flipH="1">
            <a:off x="9653887" y="5431013"/>
            <a:ext cx="1190787" cy="1151361"/>
          </a:xfrm>
          <a:prstGeom prst="rect">
            <a:avLst/>
          </a:prstGeom>
        </p:spPr>
      </p:pic>
      <p:sp>
        <p:nvSpPr>
          <p:cNvPr id="51" name="Rounded Rectangular Callout 24">
            <a:extLst>
              <a:ext uri="{FF2B5EF4-FFF2-40B4-BE49-F238E27FC236}">
                <a16:creationId xmlns:a16="http://schemas.microsoft.com/office/drawing/2014/main" id="{E685B991-29FA-4A81-B8A4-1D4CD091A2CE}"/>
              </a:ext>
            </a:extLst>
          </p:cNvPr>
          <p:cNvSpPr/>
          <p:nvPr/>
        </p:nvSpPr>
        <p:spPr>
          <a:xfrm>
            <a:off x="5706318" y="1700988"/>
            <a:ext cx="4749036" cy="2085978"/>
          </a:xfrm>
          <a:prstGeom prst="wedgeRoundRectCallout">
            <a:avLst>
              <a:gd name="adj1" fmla="val -35013"/>
              <a:gd name="adj2" fmla="val -64884"/>
              <a:gd name="adj3" fmla="val 16667"/>
            </a:avLst>
          </a:prstGeom>
          <a:solidFill>
            <a:srgbClr val="002060"/>
          </a:solidFill>
          <a:ln w="12700" cap="flat" cmpd="sng" algn="ctr">
            <a:solidFill>
              <a:srgbClr val="FFC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prstClr val="white"/>
                </a:solidFill>
                <a:effectLst/>
                <a:uLnTx/>
                <a:uFillTx/>
                <a:latin typeface="Century Gothic"/>
                <a:ea typeface="+mn-ea"/>
                <a:cs typeface="+mn-cs"/>
              </a:rPr>
              <a:t>To</a:t>
            </a:r>
            <a:r>
              <a:rPr kumimoji="0" lang="en-GB" sz="2000" b="0" i="0" u="none" strike="noStrike" kern="0" cap="none" spc="0" normalizeH="0" noProof="0" dirty="0">
                <a:ln>
                  <a:noFill/>
                </a:ln>
                <a:solidFill>
                  <a:prstClr val="white"/>
                </a:solidFill>
                <a:effectLst/>
                <a:uLnTx/>
                <a:uFillTx/>
                <a:latin typeface="Century Gothic"/>
                <a:ea typeface="+mn-ea"/>
                <a:cs typeface="+mn-cs"/>
              </a:rPr>
              <a:t> pronounce longer words like this one, try breaking them down into the different syllables. Pronounce each syllable separately, thinking carefully about the sounds you have learnt, then together!</a:t>
            </a:r>
            <a:endParaRPr kumimoji="0" lang="en-GB" sz="2000" b="0" i="0" u="none" strike="noStrike" kern="0" cap="none" spc="0" normalizeH="0" baseline="0" noProof="0" dirty="0">
              <a:ln>
                <a:noFill/>
              </a:ln>
              <a:solidFill>
                <a:prstClr val="white"/>
              </a:solidFill>
              <a:effectLst/>
              <a:uLnTx/>
              <a:uFillTx/>
              <a:latin typeface="Century Gothic"/>
              <a:ea typeface="+mn-ea"/>
              <a:cs typeface="+mn-cs"/>
            </a:endParaRPr>
          </a:p>
        </p:txBody>
      </p:sp>
    </p:spTree>
    <p:extLst>
      <p:ext uri="{BB962C8B-B14F-4D97-AF65-F5344CB8AC3E}">
        <p14:creationId xmlns:p14="http://schemas.microsoft.com/office/powerpoint/2010/main" val="323176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51"/>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6"/>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3"/>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5"/>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66"/>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40"/>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49"/>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52"/>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53"/>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55"/>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56"/>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60"/>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61"/>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nodeType="clickEffect">
                                  <p:stCondLst>
                                    <p:cond delay="0"/>
                                  </p:stCondLst>
                                  <p:childTnLst>
                                    <p:set>
                                      <p:cBhvr>
                                        <p:cTn id="84" dur="1" fill="hold">
                                          <p:stCondLst>
                                            <p:cond delay="0"/>
                                          </p:stCondLst>
                                        </p:cTn>
                                        <p:tgtEl>
                                          <p:spTgt spid="62"/>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nodeType="clickEffect">
                                  <p:stCondLst>
                                    <p:cond delay="0"/>
                                  </p:stCondLst>
                                  <p:childTnLst>
                                    <p:set>
                                      <p:cBhvr>
                                        <p:cTn id="88" dur="1" fill="hold">
                                          <p:stCondLst>
                                            <p:cond delay="0"/>
                                          </p:stCondLst>
                                        </p:cTn>
                                        <p:tgtEl>
                                          <p:spTgt spid="63"/>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nodeType="clickEffect">
                                  <p:stCondLst>
                                    <p:cond delay="0"/>
                                  </p:stCondLst>
                                  <p:childTnLst>
                                    <p:set>
                                      <p:cBhvr>
                                        <p:cTn id="92" dur="1" fill="hold">
                                          <p:stCondLst>
                                            <p:cond delay="0"/>
                                          </p:stCondLst>
                                        </p:cTn>
                                        <p:tgtEl>
                                          <p:spTgt spid="64"/>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nodeType="clickEffect">
                                  <p:stCondLst>
                                    <p:cond delay="0"/>
                                  </p:stCondLst>
                                  <p:childTnLst>
                                    <p:set>
                                      <p:cBhvr>
                                        <p:cTn id="96" dur="1" fill="hold">
                                          <p:stCondLst>
                                            <p:cond delay="0"/>
                                          </p:stCondLst>
                                        </p:cTn>
                                        <p:tgtEl>
                                          <p:spTgt spid="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97" restart="whenNotActive" fill="hold" evtFilter="cancelBubble" nodeType="interactiveSeq">
                <p:stCondLst>
                  <p:cond evt="onClick" delay="0">
                    <p:tgtEl>
                      <p:spTgt spid="48"/>
                    </p:tgtEl>
                  </p:cond>
                </p:stCondLst>
                <p:endSync evt="end" delay="0">
                  <p:rtn val="all"/>
                </p:endSync>
                <p:childTnLst>
                  <p:par>
                    <p:cTn id="98" fill="hold">
                      <p:stCondLst>
                        <p:cond delay="0"/>
                      </p:stCondLst>
                      <p:childTnLst>
                        <p:par>
                          <p:cTn id="99" fill="hold">
                            <p:stCondLst>
                              <p:cond delay="0"/>
                            </p:stCondLst>
                            <p:childTnLst>
                              <p:par>
                                <p:cTn id="100" presetID="12" presetClass="exit" presetSubtype="4" fill="remove" grpId="0" nodeType="clickEffect">
                                  <p:stCondLst>
                                    <p:cond delay="0"/>
                                  </p:stCondLst>
                                  <p:childTnLst>
                                    <p:anim calcmode="lin" valueType="num">
                                      <p:cBhvr additive="base">
                                        <p:cTn id="101" dur="10000"/>
                                        <p:tgtEl>
                                          <p:spTgt spid="42"/>
                                        </p:tgtEl>
                                        <p:attrNameLst>
                                          <p:attrName>ppt_y</p:attrName>
                                        </p:attrNameLst>
                                      </p:cBhvr>
                                      <p:tavLst>
                                        <p:tav tm="0">
                                          <p:val>
                                            <p:strVal val="#ppt_y"/>
                                          </p:val>
                                        </p:tav>
                                        <p:tav tm="100000">
                                          <p:val>
                                            <p:strVal val="#ppt_y+#ppt_h*1.125000"/>
                                          </p:val>
                                        </p:tav>
                                      </p:tavLst>
                                    </p:anim>
                                    <p:animEffect transition="out" filter="wipe(down)">
                                      <p:cBhvr>
                                        <p:cTn id="102" dur="10000"/>
                                        <p:tgtEl>
                                          <p:spTgt spid="42"/>
                                        </p:tgtEl>
                                      </p:cBhvr>
                                    </p:animEffect>
                                    <p:set>
                                      <p:cBhvr>
                                        <p:cTn id="103" dur="1" fill="hold">
                                          <p:stCondLst>
                                            <p:cond delay="99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8"/>
                  </p:tgtEl>
                </p:cond>
              </p:nextCondLst>
            </p:seq>
          </p:childTnLst>
        </p:cTn>
      </p:par>
    </p:tnLst>
    <p:bldLst>
      <p:bldP spid="42" grpId="0" animBg="1"/>
      <p:bldP spid="30" grpId="0"/>
      <p:bldP spid="31" grpId="0"/>
      <p:bldP spid="33" grpId="0"/>
      <p:bldP spid="36" grpId="0"/>
      <p:bldP spid="37" grpId="0"/>
      <p:bldP spid="39" grpId="0"/>
      <p:bldP spid="54" grpId="0" animBg="1"/>
      <p:bldP spid="51" grpId="0" animBg="1"/>
      <p:bldP spid="51"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Google Shape;170;p8"/>
          <p:cNvPicPr/>
          <p:nvPr/>
        </p:nvPicPr>
        <p:blipFill>
          <a:blip r:embed="rId3"/>
          <a:stretch/>
        </p:blipFill>
        <p:spPr>
          <a:xfrm>
            <a:off x="10909270" y="86527"/>
            <a:ext cx="1190434" cy="1088269"/>
          </a:xfrm>
          <a:prstGeom prst="rect">
            <a:avLst/>
          </a:prstGeom>
          <a:ln>
            <a:noFill/>
          </a:ln>
        </p:spPr>
      </p:pic>
      <p:sp>
        <p:nvSpPr>
          <p:cNvPr id="90" name="CustomShape 3"/>
          <p:cNvSpPr/>
          <p:nvPr/>
        </p:nvSpPr>
        <p:spPr>
          <a:xfrm>
            <a:off x="92296" y="1077006"/>
            <a:ext cx="114634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Remember that in German, you can put several words together to make one long word! This is called a compound </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wor</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d. </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92" name="CustomShape 5"/>
          <p:cNvSpPr/>
          <p:nvPr/>
        </p:nvSpPr>
        <p:spPr>
          <a:xfrm>
            <a:off x="702389" y="3429000"/>
            <a:ext cx="2679315"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das </a:t>
            </a:r>
            <a:r>
              <a:rPr kumimoji="0" lang="en-GB" sz="2800" b="0" i="0" u="none" strike="noStrike" kern="1200" cap="none" spc="-1" normalizeH="0" baseline="0" noProof="0" dirty="0" err="1">
                <a:ln>
                  <a:noFill/>
                </a:ln>
                <a:solidFill>
                  <a:srgbClr val="1F3864"/>
                </a:solidFill>
                <a:effectLst/>
                <a:uLnTx/>
                <a:uFillTx/>
                <a:latin typeface="Century Gothic" panose="020B0502020202020204" pitchFamily="34" charset="0"/>
                <a:ea typeface="Century Gothic"/>
                <a:cs typeface="+mn-cs"/>
              </a:rPr>
              <a:t>Glas</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102" name="Google Shape;183;p8"/>
          <p:cNvPicPr/>
          <p:nvPr/>
        </p:nvPicPr>
        <p:blipFill>
          <a:blip r:embed="rId4"/>
          <a:stretch/>
        </p:blipFill>
        <p:spPr>
          <a:xfrm>
            <a:off x="319244" y="3825750"/>
            <a:ext cx="633960" cy="671040"/>
          </a:xfrm>
          <a:prstGeom prst="rect">
            <a:avLst/>
          </a:prstGeom>
          <a:ln>
            <a:noFill/>
          </a:ln>
        </p:spPr>
      </p:pic>
      <p:sp>
        <p:nvSpPr>
          <p:cNvPr id="2" name="Title 1">
            <a:extLst>
              <a:ext uri="{FF2B5EF4-FFF2-40B4-BE49-F238E27FC236}">
                <a16:creationId xmlns:a16="http://schemas.microsoft.com/office/drawing/2014/main" id="{695DE2CF-C479-4832-BEE8-6FF1D832AF36}"/>
              </a:ext>
            </a:extLst>
          </p:cNvPr>
          <p:cNvSpPr>
            <a:spLocks noGrp="1"/>
          </p:cNvSpPr>
          <p:nvPr>
            <p:ph type="title"/>
          </p:nvPr>
        </p:nvSpPr>
        <p:spPr>
          <a:xfrm>
            <a:off x="92296" y="79587"/>
            <a:ext cx="8799066" cy="668717"/>
          </a:xfrm>
        </p:spPr>
        <p:txBody>
          <a:bodyPr/>
          <a:lstStyle/>
          <a:p>
            <a:r>
              <a:rPr lang="en-GB" sz="3600" b="1" spc="-1" dirty="0">
                <a:latin typeface="Century Gothic" panose="020B0502020202020204" pitchFamily="34" charset="0"/>
                <a:ea typeface="Century Gothic"/>
              </a:rPr>
              <a:t>Compound words</a:t>
            </a:r>
            <a:endParaRPr lang="en-GB" sz="3600" dirty="0"/>
          </a:p>
        </p:txBody>
      </p:sp>
      <p:sp>
        <p:nvSpPr>
          <p:cNvPr id="4" name="Rectangle: Rounded Corners 3">
            <a:extLst>
              <a:ext uri="{FF2B5EF4-FFF2-40B4-BE49-F238E27FC236}">
                <a16:creationId xmlns:a16="http://schemas.microsoft.com/office/drawing/2014/main" id="{9CD1300A-FC1A-4389-BC12-D89809096E0A}"/>
              </a:ext>
            </a:extLst>
          </p:cNvPr>
          <p:cNvSpPr/>
          <p:nvPr/>
        </p:nvSpPr>
        <p:spPr>
          <a:xfrm>
            <a:off x="4965491" y="2883086"/>
            <a:ext cx="1870421" cy="518040"/>
          </a:xfrm>
          <a:prstGeom prst="roundRect">
            <a:avLst/>
          </a:prstGeom>
          <a:solidFill>
            <a:srgbClr val="00B0F0"/>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a:ea typeface="+mn-ea"/>
                <a:cs typeface="+mn-cs"/>
              </a:rPr>
              <a:t>masculine</a:t>
            </a:r>
          </a:p>
        </p:txBody>
      </p:sp>
      <p:sp>
        <p:nvSpPr>
          <p:cNvPr id="26" name="Rectangle: Rounded Corners 25">
            <a:extLst>
              <a:ext uri="{FF2B5EF4-FFF2-40B4-BE49-F238E27FC236}">
                <a16:creationId xmlns:a16="http://schemas.microsoft.com/office/drawing/2014/main" id="{F0F79FDB-D32A-4BB3-B5EB-6846D0EA6ED8}"/>
              </a:ext>
            </a:extLst>
          </p:cNvPr>
          <p:cNvSpPr/>
          <p:nvPr/>
        </p:nvSpPr>
        <p:spPr>
          <a:xfrm>
            <a:off x="1025432" y="2879404"/>
            <a:ext cx="1870421" cy="518040"/>
          </a:xfrm>
          <a:prstGeom prst="roundRect">
            <a:avLst/>
          </a:prstGeom>
          <a:solidFill>
            <a:srgbClr val="00B050"/>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a:ea typeface="+mn-ea"/>
                <a:cs typeface="+mn-cs"/>
              </a:rPr>
              <a:t>neuter</a:t>
            </a:r>
          </a:p>
        </p:txBody>
      </p:sp>
      <p:sp>
        <p:nvSpPr>
          <p:cNvPr id="28" name="CustomShape 5">
            <a:extLst>
              <a:ext uri="{FF2B5EF4-FFF2-40B4-BE49-F238E27FC236}">
                <a16:creationId xmlns:a16="http://schemas.microsoft.com/office/drawing/2014/main" id="{1A304562-FFAE-47C1-AAB3-E0DD291ADD70}"/>
              </a:ext>
            </a:extLst>
          </p:cNvPr>
          <p:cNvSpPr/>
          <p:nvPr/>
        </p:nvSpPr>
        <p:spPr>
          <a:xfrm>
            <a:off x="922836" y="4068033"/>
            <a:ext cx="2679315"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(the) </a:t>
            </a: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glass</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9" name="CustomShape 5">
            <a:extLst>
              <a:ext uri="{FF2B5EF4-FFF2-40B4-BE49-F238E27FC236}">
                <a16:creationId xmlns:a16="http://schemas.microsoft.com/office/drawing/2014/main" id="{C4E5B442-BFA6-4470-A33B-FD5C08584EA3}"/>
              </a:ext>
            </a:extLst>
          </p:cNvPr>
          <p:cNvSpPr/>
          <p:nvPr/>
        </p:nvSpPr>
        <p:spPr>
          <a:xfrm>
            <a:off x="4965491" y="3452508"/>
            <a:ext cx="2679315"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der </a:t>
            </a: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Tisch</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30" name="Google Shape;183;p8">
            <a:extLst>
              <a:ext uri="{FF2B5EF4-FFF2-40B4-BE49-F238E27FC236}">
                <a16:creationId xmlns:a16="http://schemas.microsoft.com/office/drawing/2014/main" id="{1FD085A7-AD18-4AB8-897A-4A91178F22D4}"/>
              </a:ext>
            </a:extLst>
          </p:cNvPr>
          <p:cNvPicPr/>
          <p:nvPr/>
        </p:nvPicPr>
        <p:blipFill>
          <a:blip r:embed="rId4"/>
          <a:stretch/>
        </p:blipFill>
        <p:spPr>
          <a:xfrm>
            <a:off x="4085984" y="3817838"/>
            <a:ext cx="633960" cy="671040"/>
          </a:xfrm>
          <a:prstGeom prst="rect">
            <a:avLst/>
          </a:prstGeom>
          <a:ln>
            <a:noFill/>
          </a:ln>
        </p:spPr>
      </p:pic>
      <p:sp>
        <p:nvSpPr>
          <p:cNvPr id="31" name="CustomShape 5">
            <a:extLst>
              <a:ext uri="{FF2B5EF4-FFF2-40B4-BE49-F238E27FC236}">
                <a16:creationId xmlns:a16="http://schemas.microsoft.com/office/drawing/2014/main" id="{55726535-1206-471F-85C0-066EA0CC3E5C}"/>
              </a:ext>
            </a:extLst>
          </p:cNvPr>
          <p:cNvSpPr/>
          <p:nvPr/>
        </p:nvSpPr>
        <p:spPr>
          <a:xfrm>
            <a:off x="4750044" y="3977914"/>
            <a:ext cx="2679315"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(the) </a:t>
            </a: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table</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2" name="CustomShape 5">
            <a:extLst>
              <a:ext uri="{FF2B5EF4-FFF2-40B4-BE49-F238E27FC236}">
                <a16:creationId xmlns:a16="http://schemas.microsoft.com/office/drawing/2014/main" id="{6500C995-2DD7-4311-8319-AD39B8868035}"/>
              </a:ext>
            </a:extLst>
          </p:cNvPr>
          <p:cNvSpPr/>
          <p:nvPr/>
        </p:nvSpPr>
        <p:spPr>
          <a:xfrm>
            <a:off x="8682720" y="3351567"/>
            <a:ext cx="3265134"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der </a:t>
            </a:r>
            <a:r>
              <a:rPr kumimoji="0" lang="en-GB" sz="2800" b="0" i="0" u="none" strike="noStrike" kern="1200" cap="none" spc="-1" normalizeH="0" baseline="0" noProof="0" dirty="0" err="1">
                <a:ln>
                  <a:noFill/>
                </a:ln>
                <a:solidFill>
                  <a:srgbClr val="1F3864"/>
                </a:solidFill>
                <a:effectLst/>
                <a:uLnTx/>
                <a:uFillTx/>
                <a:latin typeface="Century Gothic" panose="020B0502020202020204" pitchFamily="34" charset="0"/>
                <a:ea typeface="Century Gothic"/>
                <a:cs typeface="+mn-cs"/>
              </a:rPr>
              <a:t>Glastisch</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33" name="Google Shape;183;p8">
            <a:extLst>
              <a:ext uri="{FF2B5EF4-FFF2-40B4-BE49-F238E27FC236}">
                <a16:creationId xmlns:a16="http://schemas.microsoft.com/office/drawing/2014/main" id="{BA372CA1-F8AA-4B5F-B911-EA48AD64DE35}"/>
              </a:ext>
            </a:extLst>
          </p:cNvPr>
          <p:cNvPicPr/>
          <p:nvPr/>
        </p:nvPicPr>
        <p:blipFill>
          <a:blip r:embed="rId4"/>
          <a:stretch/>
        </p:blipFill>
        <p:spPr>
          <a:xfrm>
            <a:off x="8290641" y="3825750"/>
            <a:ext cx="633960" cy="671040"/>
          </a:xfrm>
          <a:prstGeom prst="rect">
            <a:avLst/>
          </a:prstGeom>
          <a:ln>
            <a:noFill/>
          </a:ln>
        </p:spPr>
      </p:pic>
      <p:sp>
        <p:nvSpPr>
          <p:cNvPr id="34" name="CustomShape 5">
            <a:extLst>
              <a:ext uri="{FF2B5EF4-FFF2-40B4-BE49-F238E27FC236}">
                <a16:creationId xmlns:a16="http://schemas.microsoft.com/office/drawing/2014/main" id="{C409A808-A0DA-4028-972D-84ABF9B44477}"/>
              </a:ext>
            </a:extLst>
          </p:cNvPr>
          <p:cNvSpPr/>
          <p:nvPr/>
        </p:nvSpPr>
        <p:spPr>
          <a:xfrm>
            <a:off x="8847554" y="3902250"/>
            <a:ext cx="3031167"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(the) </a:t>
            </a: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glass table</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Arrow: Right 2">
            <a:extLst>
              <a:ext uri="{FF2B5EF4-FFF2-40B4-BE49-F238E27FC236}">
                <a16:creationId xmlns:a16="http://schemas.microsoft.com/office/drawing/2014/main" id="{A4509B95-EE6E-D2FE-B217-DD028FA6F809}"/>
              </a:ext>
            </a:extLst>
          </p:cNvPr>
          <p:cNvSpPr/>
          <p:nvPr/>
        </p:nvSpPr>
        <p:spPr>
          <a:xfrm>
            <a:off x="7195163" y="3827358"/>
            <a:ext cx="978408" cy="484632"/>
          </a:xfrm>
          <a:prstGeom prst="rightArrow">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23" name="Rounded Rectangular Callout 24">
            <a:extLst>
              <a:ext uri="{FF2B5EF4-FFF2-40B4-BE49-F238E27FC236}">
                <a16:creationId xmlns:a16="http://schemas.microsoft.com/office/drawing/2014/main" id="{8C58A108-948F-5806-6801-24967B151BCC}"/>
              </a:ext>
            </a:extLst>
          </p:cNvPr>
          <p:cNvSpPr/>
          <p:nvPr/>
        </p:nvSpPr>
        <p:spPr>
          <a:xfrm>
            <a:off x="4175565" y="5015025"/>
            <a:ext cx="4749036" cy="1088269"/>
          </a:xfrm>
          <a:prstGeom prst="wedgeRoundRectCallout">
            <a:avLst>
              <a:gd name="adj1" fmla="val 37192"/>
              <a:gd name="adj2" fmla="val -105957"/>
              <a:gd name="adj3" fmla="val 16667"/>
            </a:avLst>
          </a:prstGeom>
          <a:solidFill>
            <a:srgbClr val="002060"/>
          </a:solidFill>
          <a:ln w="12700" cap="flat" cmpd="sng" algn="ctr">
            <a:solidFill>
              <a:srgbClr val="FFC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Century Gothic"/>
                <a:ea typeface="+mn-ea"/>
                <a:cs typeface="+mn-cs"/>
              </a:rPr>
              <a:t>The </a:t>
            </a:r>
            <a:r>
              <a:rPr kumimoji="0" lang="en-US" sz="2000" b="1" i="0" u="none" strike="noStrike" kern="0" cap="none" spc="0" normalizeH="0" baseline="0" noProof="0" dirty="0">
                <a:ln>
                  <a:noFill/>
                </a:ln>
                <a:solidFill>
                  <a:prstClr val="white"/>
                </a:solidFill>
                <a:effectLst/>
                <a:uLnTx/>
                <a:uFillTx/>
                <a:latin typeface="Century Gothic"/>
                <a:ea typeface="+mn-ea"/>
                <a:cs typeface="+mn-cs"/>
              </a:rPr>
              <a:t>gender</a:t>
            </a:r>
            <a:r>
              <a:rPr kumimoji="0" lang="en-US" sz="2000" b="0" i="0" u="none" strike="noStrike" kern="0" cap="none" spc="0" normalizeH="0" baseline="0" noProof="0" dirty="0">
                <a:ln>
                  <a:noFill/>
                </a:ln>
                <a:solidFill>
                  <a:prstClr val="white"/>
                </a:solidFill>
                <a:effectLst/>
                <a:uLnTx/>
                <a:uFillTx/>
                <a:latin typeface="Century Gothic"/>
                <a:ea typeface="+mn-ea"/>
                <a:cs typeface="+mn-cs"/>
              </a:rPr>
              <a:t> of a compound noun is always the gender of the </a:t>
            </a:r>
            <a:r>
              <a:rPr kumimoji="0" lang="en-US" sz="2000" b="1" i="0" u="none" strike="noStrike" kern="0" cap="none" spc="0" normalizeH="0" baseline="0" noProof="0" dirty="0">
                <a:ln>
                  <a:noFill/>
                </a:ln>
                <a:solidFill>
                  <a:prstClr val="white"/>
                </a:solidFill>
                <a:effectLst/>
                <a:uLnTx/>
                <a:uFillTx/>
                <a:latin typeface="Century Gothic"/>
                <a:ea typeface="+mn-ea"/>
                <a:cs typeface="+mn-cs"/>
              </a:rPr>
              <a:t>last</a:t>
            </a:r>
            <a:r>
              <a:rPr kumimoji="0" lang="en-US" sz="2000" b="0" i="0" u="none" strike="noStrike" kern="0" cap="none" spc="0" normalizeH="0" baseline="0" noProof="0" dirty="0">
                <a:ln>
                  <a:noFill/>
                </a:ln>
                <a:solidFill>
                  <a:prstClr val="white"/>
                </a:solidFill>
                <a:effectLst/>
                <a:uLnTx/>
                <a:uFillTx/>
                <a:latin typeface="Century Gothic"/>
                <a:ea typeface="+mn-ea"/>
                <a:cs typeface="+mn-cs"/>
              </a:rPr>
              <a:t> word. </a:t>
            </a:r>
            <a:endParaRPr kumimoji="0" lang="en-GB" sz="2000" b="0" i="0" u="none" strike="noStrike" kern="0" cap="none" spc="0" normalizeH="0" baseline="0" noProof="0" dirty="0">
              <a:ln>
                <a:noFill/>
              </a:ln>
              <a:solidFill>
                <a:prstClr val="white"/>
              </a:solidFill>
              <a:effectLst/>
              <a:uLnTx/>
              <a:uFillTx/>
              <a:latin typeface="Century Gothic"/>
              <a:ea typeface="+mn-ea"/>
              <a:cs typeface="+mn-cs"/>
            </a:endParaRPr>
          </a:p>
        </p:txBody>
      </p:sp>
      <p:sp>
        <p:nvSpPr>
          <p:cNvPr id="40" name="Rectangle: Rounded Corners 39">
            <a:extLst>
              <a:ext uri="{FF2B5EF4-FFF2-40B4-BE49-F238E27FC236}">
                <a16:creationId xmlns:a16="http://schemas.microsoft.com/office/drawing/2014/main" id="{619DEF50-EDD6-7ECA-4D58-5BB8BEA27584}"/>
              </a:ext>
            </a:extLst>
          </p:cNvPr>
          <p:cNvSpPr/>
          <p:nvPr/>
        </p:nvSpPr>
        <p:spPr>
          <a:xfrm>
            <a:off x="9296147" y="2831185"/>
            <a:ext cx="1870421" cy="518040"/>
          </a:xfrm>
          <a:prstGeom prst="roundRect">
            <a:avLst/>
          </a:prstGeom>
          <a:solidFill>
            <a:srgbClr val="00B0F0"/>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a:ea typeface="+mn-ea"/>
                <a:cs typeface="+mn-cs"/>
              </a:rPr>
              <a:t>masculine!</a:t>
            </a:r>
          </a:p>
        </p:txBody>
      </p:sp>
    </p:spTree>
    <p:extLst>
      <p:ext uri="{BB962C8B-B14F-4D97-AF65-F5344CB8AC3E}">
        <p14:creationId xmlns:p14="http://schemas.microsoft.com/office/powerpoint/2010/main" val="2022705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26" presetClass="emph" presetSubtype="0" fill="hold" grpId="1" nodeType="clickEffect">
                                  <p:stCondLst>
                                    <p:cond delay="0"/>
                                  </p:stCondLst>
                                  <p:childTnLst>
                                    <p:animEffect transition="out" filter="fade">
                                      <p:cBhvr>
                                        <p:cTn id="62" dur="500" tmFilter="0, 0; .2, .5; .8, .5; 1, 0"/>
                                        <p:tgtEl>
                                          <p:spTgt spid="3"/>
                                        </p:tgtEl>
                                      </p:cBhvr>
                                    </p:animEffect>
                                    <p:animScale>
                                      <p:cBhvr>
                                        <p:cTn id="63" dur="250" autoRev="1" fill="hold"/>
                                        <p:tgtEl>
                                          <p:spTgt spid="3"/>
                                        </p:tgtEl>
                                      </p:cBhvr>
                                      <p:by x="105000" y="105000"/>
                                    </p:animScale>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grpId="0" nodeType="clickEffect">
                                  <p:stCondLst>
                                    <p:cond delay="0"/>
                                  </p:stCondLst>
                                  <p:childTnLst>
                                    <p:set>
                                      <p:cBhvr>
                                        <p:cTn id="67"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p:bldP spid="92" grpId="0"/>
      <p:bldP spid="4" grpId="0" animBg="1"/>
      <p:bldP spid="26" grpId="0" animBg="1"/>
      <p:bldP spid="28" grpId="0"/>
      <p:bldP spid="29" grpId="0"/>
      <p:bldP spid="31" grpId="0"/>
      <p:bldP spid="32" grpId="0"/>
      <p:bldP spid="34" grpId="0"/>
      <p:bldP spid="3" grpId="0" animBg="1"/>
      <p:bldP spid="3" grpId="1" animBg="1"/>
      <p:bldP spid="23" grpId="0" animBg="1"/>
      <p:bldP spid="4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D58E920-5769-461D-BF6A-E26F610CFC7C}"/>
              </a:ext>
            </a:extLst>
          </p:cNvPr>
          <p:cNvSpPr txBox="1"/>
          <p:nvPr/>
        </p:nvSpPr>
        <p:spPr>
          <a:xfrm>
            <a:off x="3973319" y="119357"/>
            <a:ext cx="709082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Nina lernt Deutsch.</a:t>
            </a:r>
            <a:endParaRPr kumimoji="0" lang="es-AR"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3644475" cy="523220"/>
          </a:xfrm>
        </p:spPr>
        <p:txBody>
          <a:bodyPr>
            <a:noAutofit/>
          </a:bodyPr>
          <a:lstStyle/>
          <a:p>
            <a:r>
              <a:rPr lang="es-AR" sz="3200" b="1" dirty="0">
                <a:solidFill>
                  <a:srgbClr val="002060"/>
                </a:solidFill>
                <a:latin typeface="Century Gothic" panose="020B0502020202020204" pitchFamily="34" charset="0"/>
                <a:cs typeface="Arial"/>
                <a:sym typeface="Arial"/>
              </a:rPr>
              <a:t>Follow up 2: </a:t>
            </a:r>
            <a:r>
              <a:rPr lang="es-AR" sz="3200" dirty="0">
                <a:solidFill>
                  <a:srgbClr val="002060"/>
                </a:solidFill>
                <a:latin typeface="Century Gothic" panose="020B0502020202020204" pitchFamily="34" charset="0"/>
                <a:cs typeface="Arial"/>
                <a:sym typeface="Arial"/>
              </a:rPr>
              <a:t>[1/9]</a:t>
            </a:r>
            <a:endParaRPr lang="en-GB" sz="3200" dirty="0"/>
          </a:p>
        </p:txBody>
      </p:sp>
      <p:sp>
        <p:nvSpPr>
          <p:cNvPr id="30" name="Google Shape;119;p1">
            <a:extLst>
              <a:ext uri="{FF2B5EF4-FFF2-40B4-BE49-F238E27FC236}">
                <a16:creationId xmlns:a16="http://schemas.microsoft.com/office/drawing/2014/main" id="{32B2FA15-5DA8-4C4C-AE80-A88014C07B0D}"/>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2" name="Title 2">
            <a:extLst>
              <a:ext uri="{FF2B5EF4-FFF2-40B4-BE49-F238E27FC236}">
                <a16:creationId xmlns:a16="http://schemas.microsoft.com/office/drawing/2014/main" id="{BF54BBE6-9901-4675-B711-7113C449F316}"/>
              </a:ext>
            </a:extLst>
          </p:cNvPr>
          <p:cNvSpPr txBox="1">
            <a:spLocks/>
          </p:cNvSpPr>
          <p:nvPr/>
        </p:nvSpPr>
        <p:spPr>
          <a:xfrm>
            <a:off x="11245010" y="899844"/>
            <a:ext cx="766122" cy="374973"/>
          </a:xfrm>
          <a:prstGeom prst="rect">
            <a:avLst/>
          </a:prstGeom>
          <a:solidFill>
            <a:srgbClr val="2E94AF"/>
          </a:solidFill>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lesen</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pic>
        <p:nvPicPr>
          <p:cNvPr id="13" name="Picture 12" descr="Icon&#10;&#10;Description automatically generated">
            <a:extLst>
              <a:ext uri="{FF2B5EF4-FFF2-40B4-BE49-F238E27FC236}">
                <a16:creationId xmlns:a16="http://schemas.microsoft.com/office/drawing/2014/main" id="{3DEB290D-C7BE-4CFF-AEFC-F66F3EE31C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64142" y="61136"/>
            <a:ext cx="1127858" cy="829128"/>
          </a:xfrm>
          <a:prstGeom prst="rect">
            <a:avLst/>
          </a:prstGeom>
        </p:spPr>
      </p:pic>
      <p:pic>
        <p:nvPicPr>
          <p:cNvPr id="8" name="Picture 7" descr="A picture containing text, doll&#10;&#10;Description automatically generated">
            <a:extLst>
              <a:ext uri="{FF2B5EF4-FFF2-40B4-BE49-F238E27FC236}">
                <a16:creationId xmlns:a16="http://schemas.microsoft.com/office/drawing/2014/main" id="{6C3FCE15-F3E9-47C0-AAF5-7251C249FD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88823" y="1354070"/>
            <a:ext cx="1207806" cy="1353453"/>
          </a:xfrm>
          <a:prstGeom prst="rect">
            <a:avLst/>
          </a:prstGeom>
        </p:spPr>
      </p:pic>
      <p:pic>
        <p:nvPicPr>
          <p:cNvPr id="9" name="Picture 8" descr="A picture containing text&#10;&#10;Description automatically generated">
            <a:extLst>
              <a:ext uri="{FF2B5EF4-FFF2-40B4-BE49-F238E27FC236}">
                <a16:creationId xmlns:a16="http://schemas.microsoft.com/office/drawing/2014/main" id="{39056ABF-DDAF-47A6-860C-DCC00D47E8E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62300" y="1480090"/>
            <a:ext cx="1572212" cy="1224213"/>
          </a:xfrm>
          <a:prstGeom prst="rect">
            <a:avLst/>
          </a:prstGeom>
        </p:spPr>
      </p:pic>
      <p:pic>
        <p:nvPicPr>
          <p:cNvPr id="1026" name="Picture 2" descr="Free illustrations of Whiteboard">
            <a:extLst>
              <a:ext uri="{FF2B5EF4-FFF2-40B4-BE49-F238E27FC236}">
                <a16:creationId xmlns:a16="http://schemas.microsoft.com/office/drawing/2014/main" id="{59376A89-DCD3-9A15-BC43-9AE14C369F2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57488" y="1358779"/>
            <a:ext cx="8462087" cy="6337751"/>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135AA76A-6562-34ED-8CC6-3FB6CA5AC2DC}"/>
              </a:ext>
            </a:extLst>
          </p:cNvPr>
          <p:cNvSpPr txBox="1"/>
          <p:nvPr/>
        </p:nvSpPr>
        <p:spPr>
          <a:xfrm>
            <a:off x="3789040" y="3819768"/>
            <a:ext cx="3605674"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4000" b="1" i="1" u="none" strike="noStrike" kern="0" cap="none" spc="0" normalizeH="0" baseline="0" noProof="0" dirty="0">
                <a:ln>
                  <a:noFill/>
                </a:ln>
                <a:solidFill>
                  <a:srgbClr val="C00000"/>
                </a:solidFill>
                <a:effectLst/>
                <a:uLnTx/>
                <a:uFillTx/>
                <a:latin typeface="Century Gothic" panose="020B0502020202020204" pitchFamily="34" charset="0"/>
                <a:ea typeface="+mn-ea"/>
                <a:cs typeface="Arial"/>
                <a:sym typeface="Arial"/>
              </a:rPr>
              <a:t>song text</a:t>
            </a:r>
          </a:p>
        </p:txBody>
      </p:sp>
      <p:sp>
        <p:nvSpPr>
          <p:cNvPr id="26" name="TextBox 25">
            <a:extLst>
              <a:ext uri="{FF2B5EF4-FFF2-40B4-BE49-F238E27FC236}">
                <a16:creationId xmlns:a16="http://schemas.microsoft.com/office/drawing/2014/main" id="{08AC4555-1FA6-6C6E-8425-CE51B207828B}"/>
              </a:ext>
            </a:extLst>
          </p:cNvPr>
          <p:cNvSpPr txBox="1"/>
          <p:nvPr/>
        </p:nvSpPr>
        <p:spPr>
          <a:xfrm>
            <a:off x="2046193" y="3041716"/>
            <a:ext cx="7091368" cy="707886"/>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40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der Liedtext | der Songtext</a:t>
            </a:r>
          </a:p>
        </p:txBody>
      </p:sp>
      <p:pic>
        <p:nvPicPr>
          <p:cNvPr id="14" name="Picture 13" descr="A picture containing text&#10;&#10;Description automatically generated">
            <a:extLst>
              <a:ext uri="{FF2B5EF4-FFF2-40B4-BE49-F238E27FC236}">
                <a16:creationId xmlns:a16="http://schemas.microsoft.com/office/drawing/2014/main" id="{AECF7236-2527-4D4C-BA11-B6A8AE35B01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3171" y="3819768"/>
            <a:ext cx="1529679" cy="2188090"/>
          </a:xfrm>
          <a:prstGeom prst="rect">
            <a:avLst/>
          </a:prstGeom>
        </p:spPr>
      </p:pic>
      <p:pic>
        <p:nvPicPr>
          <p:cNvPr id="18" name="Graphic 17" descr="Teacher">
            <a:extLst>
              <a:ext uri="{FF2B5EF4-FFF2-40B4-BE49-F238E27FC236}">
                <a16:creationId xmlns:a16="http://schemas.microsoft.com/office/drawing/2014/main" id="{D1756267-9AB2-476B-8B23-55DAC8138F1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23171" y="626760"/>
            <a:ext cx="914400" cy="914400"/>
          </a:xfrm>
          <a:prstGeom prst="rect">
            <a:avLst/>
          </a:prstGeom>
        </p:spPr>
      </p:pic>
      <p:sp>
        <p:nvSpPr>
          <p:cNvPr id="16" name="Speech Bubble: Rectangle with Corners Rounded 15">
            <a:extLst>
              <a:ext uri="{FF2B5EF4-FFF2-40B4-BE49-F238E27FC236}">
                <a16:creationId xmlns:a16="http://schemas.microsoft.com/office/drawing/2014/main" id="{431AD203-E11E-41B7-8B24-9EB5EAEF0360}"/>
              </a:ext>
            </a:extLst>
          </p:cNvPr>
          <p:cNvSpPr/>
          <p:nvPr/>
        </p:nvSpPr>
        <p:spPr>
          <a:xfrm>
            <a:off x="1119730" y="644885"/>
            <a:ext cx="8944294" cy="804353"/>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28" name="TextBox 27">
            <a:extLst>
              <a:ext uri="{FF2B5EF4-FFF2-40B4-BE49-F238E27FC236}">
                <a16:creationId xmlns:a16="http://schemas.microsoft.com/office/drawing/2014/main" id="{95BF5E2C-60B3-497E-BC09-E0A27713E5AE}"/>
              </a:ext>
            </a:extLst>
          </p:cNvPr>
          <p:cNvSpPr txBox="1"/>
          <p:nvPr/>
        </p:nvSpPr>
        <p:spPr>
          <a:xfrm>
            <a:off x="1144095" y="575151"/>
            <a:ext cx="10940971"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Johanna und Aisha helfen Nina mit Deutsch. </a:t>
            </a:r>
            <a:br>
              <a:rPr kumimoji="0" lang="es-AR"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br>
            <a:r>
              <a:rPr kumimoji="0" lang="es-AR"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Was ist das auf Englisch?</a:t>
            </a:r>
          </a:p>
        </p:txBody>
      </p:sp>
    </p:spTree>
    <p:extLst>
      <p:ext uri="{BB962C8B-B14F-4D97-AF65-F5344CB8AC3E}">
        <p14:creationId xmlns:p14="http://schemas.microsoft.com/office/powerpoint/2010/main" val="4218190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D58E920-5769-461D-BF6A-E26F610CFC7C}"/>
              </a:ext>
            </a:extLst>
          </p:cNvPr>
          <p:cNvSpPr txBox="1"/>
          <p:nvPr/>
        </p:nvSpPr>
        <p:spPr>
          <a:xfrm>
            <a:off x="3973319" y="119357"/>
            <a:ext cx="709082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Nina lernt Deutsch.</a:t>
            </a:r>
            <a:endParaRPr kumimoji="0" lang="es-AR"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3644475" cy="523220"/>
          </a:xfrm>
        </p:spPr>
        <p:txBody>
          <a:bodyPr>
            <a:noAutofit/>
          </a:bodyPr>
          <a:lstStyle/>
          <a:p>
            <a:r>
              <a:rPr lang="es-AR" sz="3200" b="1" dirty="0">
                <a:solidFill>
                  <a:srgbClr val="002060"/>
                </a:solidFill>
                <a:latin typeface="Century Gothic" panose="020B0502020202020204" pitchFamily="34" charset="0"/>
                <a:cs typeface="Arial"/>
                <a:sym typeface="Arial"/>
              </a:rPr>
              <a:t>Follow up 2: </a:t>
            </a:r>
            <a:r>
              <a:rPr lang="es-AR" sz="3200" dirty="0">
                <a:solidFill>
                  <a:srgbClr val="002060"/>
                </a:solidFill>
                <a:latin typeface="Century Gothic" panose="020B0502020202020204" pitchFamily="34" charset="0"/>
                <a:cs typeface="Arial"/>
                <a:sym typeface="Arial"/>
              </a:rPr>
              <a:t>[2/9]</a:t>
            </a:r>
            <a:endParaRPr lang="en-GB" sz="3200" dirty="0"/>
          </a:p>
        </p:txBody>
      </p:sp>
      <p:sp>
        <p:nvSpPr>
          <p:cNvPr id="30" name="Google Shape;119;p1">
            <a:extLst>
              <a:ext uri="{FF2B5EF4-FFF2-40B4-BE49-F238E27FC236}">
                <a16:creationId xmlns:a16="http://schemas.microsoft.com/office/drawing/2014/main" id="{32B2FA15-5DA8-4C4C-AE80-A88014C07B0D}"/>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2" name="Title 2">
            <a:extLst>
              <a:ext uri="{FF2B5EF4-FFF2-40B4-BE49-F238E27FC236}">
                <a16:creationId xmlns:a16="http://schemas.microsoft.com/office/drawing/2014/main" id="{BF54BBE6-9901-4675-B711-7113C449F316}"/>
              </a:ext>
            </a:extLst>
          </p:cNvPr>
          <p:cNvSpPr txBox="1">
            <a:spLocks/>
          </p:cNvSpPr>
          <p:nvPr/>
        </p:nvSpPr>
        <p:spPr>
          <a:xfrm>
            <a:off x="11245010" y="899844"/>
            <a:ext cx="766122" cy="374973"/>
          </a:xfrm>
          <a:prstGeom prst="rect">
            <a:avLst/>
          </a:prstGeom>
          <a:solidFill>
            <a:srgbClr val="2E94AF"/>
          </a:solidFill>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lesen</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pic>
        <p:nvPicPr>
          <p:cNvPr id="13" name="Picture 12" descr="Icon&#10;&#10;Description automatically generated">
            <a:extLst>
              <a:ext uri="{FF2B5EF4-FFF2-40B4-BE49-F238E27FC236}">
                <a16:creationId xmlns:a16="http://schemas.microsoft.com/office/drawing/2014/main" id="{3DEB290D-C7BE-4CFF-AEFC-F66F3EE31C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64142" y="61136"/>
            <a:ext cx="1127858" cy="829128"/>
          </a:xfrm>
          <a:prstGeom prst="rect">
            <a:avLst/>
          </a:prstGeom>
        </p:spPr>
      </p:pic>
      <p:pic>
        <p:nvPicPr>
          <p:cNvPr id="8" name="Picture 7" descr="A picture containing text, doll&#10;&#10;Description automatically generated">
            <a:extLst>
              <a:ext uri="{FF2B5EF4-FFF2-40B4-BE49-F238E27FC236}">
                <a16:creationId xmlns:a16="http://schemas.microsoft.com/office/drawing/2014/main" id="{6C3FCE15-F3E9-47C0-AAF5-7251C249FD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88823" y="1354070"/>
            <a:ext cx="1207806" cy="1353453"/>
          </a:xfrm>
          <a:prstGeom prst="rect">
            <a:avLst/>
          </a:prstGeom>
        </p:spPr>
      </p:pic>
      <p:pic>
        <p:nvPicPr>
          <p:cNvPr id="9" name="Picture 8" descr="A picture containing text&#10;&#10;Description automatically generated">
            <a:extLst>
              <a:ext uri="{FF2B5EF4-FFF2-40B4-BE49-F238E27FC236}">
                <a16:creationId xmlns:a16="http://schemas.microsoft.com/office/drawing/2014/main" id="{39056ABF-DDAF-47A6-860C-DCC00D47E8E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62300" y="1480090"/>
            <a:ext cx="1572212" cy="1224213"/>
          </a:xfrm>
          <a:prstGeom prst="rect">
            <a:avLst/>
          </a:prstGeom>
        </p:spPr>
      </p:pic>
      <p:pic>
        <p:nvPicPr>
          <p:cNvPr id="1026" name="Picture 2" descr="Free illustrations of Whiteboard">
            <a:extLst>
              <a:ext uri="{FF2B5EF4-FFF2-40B4-BE49-F238E27FC236}">
                <a16:creationId xmlns:a16="http://schemas.microsoft.com/office/drawing/2014/main" id="{59376A89-DCD3-9A15-BC43-9AE14C369F2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57488" y="1358779"/>
            <a:ext cx="8462087" cy="6337751"/>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135AA76A-6562-34ED-8CC6-3FB6CA5AC2DC}"/>
              </a:ext>
            </a:extLst>
          </p:cNvPr>
          <p:cNvSpPr txBox="1"/>
          <p:nvPr/>
        </p:nvSpPr>
        <p:spPr>
          <a:xfrm>
            <a:off x="3789040" y="3819768"/>
            <a:ext cx="3605674"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s-AR" sz="4000" b="1" i="1" kern="0" noProof="0" dirty="0">
                <a:solidFill>
                  <a:srgbClr val="C00000"/>
                </a:solidFill>
                <a:latin typeface="Century Gothic" panose="020B0502020202020204" pitchFamily="34" charset="0"/>
                <a:cs typeface="Arial"/>
                <a:sym typeface="Arial"/>
              </a:rPr>
              <a:t>s</a:t>
            </a:r>
            <a:r>
              <a:rPr kumimoji="0" lang="es-AR" sz="4000" b="1" i="1" u="none" strike="noStrike" kern="0" cap="none" spc="0" normalizeH="0" baseline="0" noProof="0" dirty="0">
                <a:ln>
                  <a:noFill/>
                </a:ln>
                <a:solidFill>
                  <a:srgbClr val="C00000"/>
                </a:solidFill>
                <a:effectLst/>
                <a:uLnTx/>
                <a:uFillTx/>
                <a:latin typeface="Century Gothic" panose="020B0502020202020204" pitchFamily="34" charset="0"/>
                <a:ea typeface="+mn-ea"/>
                <a:cs typeface="Arial"/>
                <a:sym typeface="Arial"/>
              </a:rPr>
              <a:t>ummer morning</a:t>
            </a:r>
          </a:p>
        </p:txBody>
      </p:sp>
      <p:sp>
        <p:nvSpPr>
          <p:cNvPr id="26" name="TextBox 25">
            <a:extLst>
              <a:ext uri="{FF2B5EF4-FFF2-40B4-BE49-F238E27FC236}">
                <a16:creationId xmlns:a16="http://schemas.microsoft.com/office/drawing/2014/main" id="{08AC4555-1FA6-6C6E-8425-CE51B207828B}"/>
              </a:ext>
            </a:extLst>
          </p:cNvPr>
          <p:cNvSpPr txBox="1"/>
          <p:nvPr/>
        </p:nvSpPr>
        <p:spPr>
          <a:xfrm>
            <a:off x="2046193" y="3054968"/>
            <a:ext cx="7091368" cy="707886"/>
          </a:xfrm>
          <a:prstGeom prst="rect">
            <a:avLst/>
          </a:prstGeom>
          <a:solidFill>
            <a:schemeClr val="bg1"/>
          </a:solid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s-AR" sz="4000" b="1" kern="0" dirty="0">
                <a:solidFill>
                  <a:srgbClr val="002060"/>
                </a:solidFill>
                <a:latin typeface="Century Gothic" panose="020B0502020202020204" pitchFamily="34" charset="0"/>
                <a:cs typeface="Arial"/>
                <a:sym typeface="Arial"/>
              </a:rPr>
              <a:t>d</a:t>
            </a:r>
            <a:r>
              <a:rPr kumimoji="0" lang="es-AR" sz="40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er</a:t>
            </a:r>
            <a:r>
              <a:rPr kumimoji="0" lang="es-AR" sz="4000" b="1" i="0" u="none" strike="noStrike" kern="0" cap="none" spc="0" normalizeH="0" noProof="0" dirty="0">
                <a:ln>
                  <a:noFill/>
                </a:ln>
                <a:solidFill>
                  <a:srgbClr val="002060"/>
                </a:solidFill>
                <a:effectLst/>
                <a:uLnTx/>
                <a:uFillTx/>
                <a:latin typeface="Century Gothic" panose="020B0502020202020204" pitchFamily="34" charset="0"/>
                <a:ea typeface="+mn-ea"/>
                <a:cs typeface="Arial"/>
                <a:sym typeface="Arial"/>
              </a:rPr>
              <a:t> </a:t>
            </a:r>
            <a:r>
              <a:rPr kumimoji="0" lang="es-AR" sz="4000" b="1" i="0" u="none" strike="noStrike" kern="0" cap="none" spc="0" normalizeH="0" noProof="0" dirty="0" err="1">
                <a:ln>
                  <a:noFill/>
                </a:ln>
                <a:solidFill>
                  <a:srgbClr val="002060"/>
                </a:solidFill>
                <a:effectLst/>
                <a:uLnTx/>
                <a:uFillTx/>
                <a:latin typeface="Century Gothic" panose="020B0502020202020204" pitchFamily="34" charset="0"/>
                <a:ea typeface="+mn-ea"/>
                <a:cs typeface="Arial"/>
                <a:sym typeface="Arial"/>
              </a:rPr>
              <a:t>Sommermorgen</a:t>
            </a:r>
            <a:endParaRPr kumimoji="0" lang="es-AR" sz="40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pic>
        <p:nvPicPr>
          <p:cNvPr id="14" name="Picture 13" descr="A picture containing text&#10;&#10;Description automatically generated">
            <a:extLst>
              <a:ext uri="{FF2B5EF4-FFF2-40B4-BE49-F238E27FC236}">
                <a16:creationId xmlns:a16="http://schemas.microsoft.com/office/drawing/2014/main" id="{AECF7236-2527-4D4C-BA11-B6A8AE35B01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3171" y="3819768"/>
            <a:ext cx="1529679" cy="2188090"/>
          </a:xfrm>
          <a:prstGeom prst="rect">
            <a:avLst/>
          </a:prstGeom>
        </p:spPr>
      </p:pic>
    </p:spTree>
    <p:extLst>
      <p:ext uri="{BB962C8B-B14F-4D97-AF65-F5344CB8AC3E}">
        <p14:creationId xmlns:p14="http://schemas.microsoft.com/office/powerpoint/2010/main" val="1437756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6" grpId="0" animBg="1"/>
    </p:bldLst>
  </p:timing>
</p:sld>
</file>

<file path=ppt/theme/theme1.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Custom 2">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4286</TotalTime>
  <Words>3095</Words>
  <Application>Microsoft Macintosh PowerPoint</Application>
  <PresentationFormat>Widescreen</PresentationFormat>
  <Paragraphs>583</Paragraphs>
  <Slides>26</Slides>
  <Notes>26</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26</vt:i4>
      </vt:variant>
    </vt:vector>
  </HeadingPairs>
  <TitlesOfParts>
    <vt:vector size="35" baseType="lpstr">
      <vt:lpstr>Arial</vt:lpstr>
      <vt:lpstr>Calibri</vt:lpstr>
      <vt:lpstr>Century Gothic</vt:lpstr>
      <vt:lpstr>Modern Love</vt:lpstr>
      <vt:lpstr>Segoe Print</vt:lpstr>
      <vt:lpstr>Symbol</vt:lpstr>
      <vt:lpstr>Wingdings</vt:lpstr>
      <vt:lpstr>1_Office Theme</vt:lpstr>
      <vt:lpstr>2_Office Theme</vt:lpstr>
      <vt:lpstr>Interacting </vt:lpstr>
      <vt:lpstr>aussprechen</vt:lpstr>
      <vt:lpstr>aussprechen</vt:lpstr>
      <vt:lpstr>aussprechen</vt:lpstr>
      <vt:lpstr>aussprechen</vt:lpstr>
      <vt:lpstr>Follow up 1:</vt:lpstr>
      <vt:lpstr>Compound words</vt:lpstr>
      <vt:lpstr>Follow up 2: [1/9]</vt:lpstr>
      <vt:lpstr>Follow up 2: [2/9]</vt:lpstr>
      <vt:lpstr>Follow up 2: [3/9]</vt:lpstr>
      <vt:lpstr>Follow up 2: [4/9]</vt:lpstr>
      <vt:lpstr>Follow up 2: [5/9]</vt:lpstr>
      <vt:lpstr>Follow up 2: [6/9]</vt:lpstr>
      <vt:lpstr>Follow up 2: [7/9]</vt:lpstr>
      <vt:lpstr>Follow up 2: [8/9]</vt:lpstr>
      <vt:lpstr>Follow up 2: [9/9]</vt:lpstr>
      <vt:lpstr>Follow up 3</vt:lpstr>
      <vt:lpstr>Follow up 4</vt:lpstr>
      <vt:lpstr>Follow up 4</vt:lpstr>
      <vt:lpstr>Follow up 5: </vt:lpstr>
      <vt:lpstr>Follow up 5: </vt:lpstr>
      <vt:lpstr>Tschüss!</vt:lpstr>
      <vt:lpstr>Follow up 1</vt:lpstr>
      <vt:lpstr>Follow up 4</vt:lpstr>
      <vt:lpstr>Follow up 5: </vt:lpstr>
      <vt:lpstr>Follow up 5: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Jasmin Silver</cp:lastModifiedBy>
  <cp:revision>87</cp:revision>
  <dcterms:created xsi:type="dcterms:W3CDTF">2021-06-12T06:20:35Z</dcterms:created>
  <dcterms:modified xsi:type="dcterms:W3CDTF">2023-09-25T14:35:46Z</dcterms:modified>
</cp:coreProperties>
</file>