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5" r:id="rId2"/>
    <p:sldId id="942" r:id="rId3"/>
    <p:sldId id="943" r:id="rId4"/>
    <p:sldId id="944" r:id="rId5"/>
    <p:sldId id="945" r:id="rId6"/>
    <p:sldId id="930" r:id="rId7"/>
    <p:sldId id="940" r:id="rId8"/>
    <p:sldId id="294" r:id="rId9"/>
    <p:sldId id="932" r:id="rId10"/>
    <p:sldId id="941" r:id="rId11"/>
    <p:sldId id="925" r:id="rId12"/>
    <p:sldId id="938" r:id="rId13"/>
    <p:sldId id="928" r:id="rId14"/>
    <p:sldId id="421" r:id="rId15"/>
    <p:sldId id="931" r:id="rId16"/>
    <p:sldId id="939"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EFF9FB"/>
    <a:srgbClr val="5FADE4"/>
    <a:srgbClr val="FFFFCC"/>
    <a:srgbClr val="FFD10D"/>
    <a:srgbClr val="2E94AF"/>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342972-955A-DE41-B17D-E6C150C0132B}" v="108" dt="2023-09-25T14:11:00.8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2" autoAdjust="0"/>
    <p:restoredTop sz="64082" autoAdjust="0"/>
  </p:normalViewPr>
  <p:slideViewPr>
    <p:cSldViewPr snapToGrid="0">
      <p:cViewPr varScale="1">
        <p:scale>
          <a:sx n="43" d="100"/>
          <a:sy n="43" d="100"/>
        </p:scale>
        <p:origin x="1648" y="11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r>
              <a:rPr lang="en-GB" spc="-1" dirty="0">
                <a:solidFill>
                  <a:srgbClr val="000000"/>
                </a:solidFill>
                <a:latin typeface="Calibri"/>
                <a:ea typeface="Calibri"/>
              </a:rPr>
              <a:t> </a:t>
            </a:r>
            <a:r>
              <a:rPr lang="en-GB" sz="1200" b="0" strike="noStrike" spc="-1" dirty="0">
                <a:solidFill>
                  <a:srgbClr val="000000"/>
                </a:solidFill>
                <a:latin typeface="Calibri"/>
                <a:ea typeface="Calibri"/>
              </a:rPr>
              <a:t>attribution required.</a:t>
            </a: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strike="noStrike" spc="-1" dirty="0">
                <a:solidFill>
                  <a:srgbClr val="002060"/>
                </a:solidFill>
                <a:latin typeface="Century Gothic"/>
                <a:ea typeface="Century Gothic"/>
              </a:rPr>
              <a:t>soft [ch] ich [10] leicht [311] sprechen [161]</a:t>
            </a:r>
          </a:p>
          <a:p>
            <a:pPr marL="216000" indent="-216000">
              <a:lnSpc>
                <a:spcPct val="100000"/>
              </a:lnSpc>
            </a:pPr>
            <a:r>
              <a:rPr lang="de-DE" sz="1200" b="0" strike="noStrike" spc="-1" dirty="0">
                <a:solidFill>
                  <a:srgbClr val="002060"/>
                </a:solidFill>
                <a:latin typeface="Century Gothic"/>
                <a:ea typeface="Century Gothic"/>
              </a:rPr>
              <a:t>hard [ch] Buch [300] Woche [219] machen [58]</a:t>
            </a:r>
            <a:endParaRPr lang="en-GB" sz="1200" b="1" i="0" strike="noStrike" spc="-1" dirty="0">
              <a:solidFill>
                <a:srgbClr val="002060"/>
              </a:solidFill>
              <a:latin typeface="Century Gothic"/>
              <a:ea typeface="Century Gothic"/>
            </a:endParaRP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sehen</a:t>
            </a:r>
            <a:r>
              <a:rPr lang="de-DE" sz="1200" b="0" strike="noStrike" spc="-1" dirty="0">
                <a:solidFill>
                  <a:srgbClr val="002060"/>
                </a:solidFill>
                <a:latin typeface="Century Gothic"/>
                <a:ea typeface="Century Gothic"/>
              </a:rPr>
              <a:t> [79] </a:t>
            </a:r>
            <a:r>
              <a:rPr lang="de-DE" sz="1200" b="1" strike="noStrike" spc="-1" dirty="0">
                <a:solidFill>
                  <a:srgbClr val="002060"/>
                </a:solidFill>
                <a:latin typeface="Century Gothic"/>
                <a:ea typeface="Century Gothic"/>
              </a:rPr>
              <a:t>vergessen </a:t>
            </a:r>
            <a:r>
              <a:rPr lang="de-DE" sz="1200" b="0" strike="noStrike" spc="-1" dirty="0">
                <a:solidFill>
                  <a:srgbClr val="002060"/>
                </a:solidFill>
                <a:latin typeface="Century Gothic"/>
                <a:ea typeface="Century Gothic"/>
              </a:rPr>
              <a:t>[584] </a:t>
            </a:r>
            <a:r>
              <a:rPr lang="de-DE" sz="1200" b="1" strike="noStrike" spc="-1" dirty="0">
                <a:solidFill>
                  <a:srgbClr val="002060"/>
                </a:solidFill>
                <a:latin typeface="Century Gothic"/>
                <a:ea typeface="Century Gothic"/>
              </a:rPr>
              <a:t>nichts </a:t>
            </a:r>
            <a:r>
              <a:rPr lang="de-DE" sz="1200" b="0" strike="noStrike" spc="-1" dirty="0">
                <a:solidFill>
                  <a:srgbClr val="002060"/>
                </a:solidFill>
                <a:latin typeface="Century Gothic"/>
                <a:ea typeface="Century Gothic"/>
              </a:rPr>
              <a:t>[109] </a:t>
            </a:r>
            <a:r>
              <a:rPr lang="de-DE" sz="1200" b="1" strike="noStrike" spc="-1" dirty="0">
                <a:solidFill>
                  <a:srgbClr val="002060"/>
                </a:solidFill>
                <a:latin typeface="Century Gothic"/>
                <a:ea typeface="Century Gothic"/>
              </a:rPr>
              <a:t>Sprache </a:t>
            </a:r>
            <a:r>
              <a:rPr lang="de-DE" sz="1200" b="0" strike="noStrike" spc="-1" dirty="0">
                <a:solidFill>
                  <a:srgbClr val="002060"/>
                </a:solidFill>
                <a:latin typeface="Century Gothic"/>
                <a:ea typeface="Century Gothic"/>
              </a:rPr>
              <a:t>[421] </a:t>
            </a:r>
            <a:r>
              <a:rPr lang="de-DE" sz="1200" b="1" strike="noStrike" spc="-1" dirty="0">
                <a:solidFill>
                  <a:srgbClr val="002060"/>
                </a:solidFill>
                <a:latin typeface="Century Gothic"/>
                <a:ea typeface="Century Gothic"/>
              </a:rPr>
              <a:t>Wochenende</a:t>
            </a:r>
            <a:r>
              <a:rPr lang="de-DE" sz="1200" b="0" strike="noStrike" spc="-1" dirty="0">
                <a:solidFill>
                  <a:srgbClr val="002060"/>
                </a:solidFill>
                <a:latin typeface="Century Gothic"/>
                <a:ea typeface="Century Gothic"/>
              </a:rPr>
              <a:t> [1243] </a:t>
            </a:r>
            <a:r>
              <a:rPr lang="de-DE" sz="1200" b="1" strike="noStrike" spc="-1" dirty="0">
                <a:solidFill>
                  <a:srgbClr val="002060"/>
                </a:solidFill>
                <a:latin typeface="Century Gothic"/>
                <a:ea typeface="Century Gothic"/>
              </a:rPr>
              <a:t>immer </a:t>
            </a:r>
            <a:r>
              <a:rPr lang="de-DE" sz="1200" b="0" strike="noStrike" spc="-1" dirty="0">
                <a:solidFill>
                  <a:srgbClr val="002060"/>
                </a:solidFill>
                <a:latin typeface="Century Gothic"/>
                <a:ea typeface="Century Gothic"/>
              </a:rPr>
              <a:t>[64] </a:t>
            </a:r>
            <a:r>
              <a:rPr lang="de-DE" sz="1200" b="1" strike="noStrike" spc="-1" dirty="0">
                <a:solidFill>
                  <a:srgbClr val="002060"/>
                </a:solidFill>
                <a:latin typeface="Century Gothic"/>
                <a:ea typeface="Century Gothic"/>
              </a:rPr>
              <a:t>jetzt </a:t>
            </a:r>
            <a:r>
              <a:rPr lang="de-DE" sz="1200" b="0" strike="noStrike" spc="-1" dirty="0">
                <a:solidFill>
                  <a:srgbClr val="002060"/>
                </a:solidFill>
                <a:latin typeface="Century Gothic"/>
                <a:ea typeface="Century Gothic"/>
              </a:rPr>
              <a:t>[72] </a:t>
            </a:r>
          </a:p>
          <a:p>
            <a:pPr marL="216000" indent="-216000">
              <a:lnSpc>
                <a:spcPct val="100000"/>
              </a:lnSpc>
            </a:pPr>
            <a:r>
              <a:rPr lang="de-DE" sz="1200" b="0" strike="noStrike" spc="-1" dirty="0">
                <a:solidFill>
                  <a:srgbClr val="002060"/>
                </a:solidFill>
                <a:latin typeface="Century Gothic"/>
                <a:ea typeface="Century Gothic"/>
              </a:rPr>
              <a:t>(plus language from Week 10:</a:t>
            </a:r>
            <a:r>
              <a:rPr lang="de-DE" sz="1200" b="0" strike="noStrike" spc="-1" dirty="0">
                <a:solidFill>
                  <a:srgbClr val="002060"/>
                </a:solidFill>
                <a:latin typeface="Century Gothic"/>
                <a:ea typeface="Century Gothic"/>
                <a:sym typeface="Wingdings" panose="05000000000000000000" pitchFamily="2" charset="2"/>
              </a:rPr>
              <a:t></a:t>
            </a:r>
            <a:r>
              <a:rPr lang="de-DE"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essen [323] lesen [305] sitzen [231] sprechen [161] Antwort [522] Hilfe [481] Moment [358] langsam [526] manchmal [382] oft [223] nie [196] schnell [203] neben [266]</a:t>
            </a:r>
          </a:p>
          <a:p>
            <a:pPr marL="215900" indent="-215900"/>
            <a:r>
              <a:rPr lang="de-DE" sz="1200" b="1" i="0" strike="noStrike" spc="-1" dirty="0">
                <a:solidFill>
                  <a:srgbClr val="002060"/>
                </a:solidFill>
                <a:effectLst/>
                <a:latin typeface="Century Gothic"/>
                <a:ea typeface="+mn-ea"/>
                <a:cs typeface="+mn-cs"/>
              </a:rPr>
              <a:t>Revisit 1: alles</a:t>
            </a:r>
            <a:r>
              <a:rPr lang="de-DE" sz="1200" b="0" i="0" strike="noStrike" spc="-1" dirty="0">
                <a:solidFill>
                  <a:srgbClr val="002060"/>
                </a:solidFill>
                <a:effectLst/>
                <a:latin typeface="Century Gothic"/>
                <a:ea typeface="+mn-ea"/>
                <a:cs typeface="+mn-cs"/>
              </a:rPr>
              <a:t> [36] </a:t>
            </a:r>
            <a:r>
              <a:rPr lang="de-DE" sz="1200" b="1" i="0" strike="noStrike" spc="-1" dirty="0">
                <a:solidFill>
                  <a:srgbClr val="002060"/>
                </a:solidFill>
                <a:effectLst/>
                <a:latin typeface="Century Gothic"/>
                <a:ea typeface="+mn-ea"/>
                <a:cs typeface="+mn-cs"/>
              </a:rPr>
              <a:t>alle</a:t>
            </a:r>
            <a:r>
              <a:rPr lang="de-DE" sz="1200" b="0" i="0" strike="noStrike" spc="-1" dirty="0">
                <a:solidFill>
                  <a:srgbClr val="002060"/>
                </a:solidFill>
                <a:effectLst/>
                <a:latin typeface="Century Gothic"/>
                <a:ea typeface="+mn-ea"/>
                <a:cs typeface="+mn-cs"/>
              </a:rPr>
              <a:t> [36] </a:t>
            </a:r>
            <a:r>
              <a:rPr lang="de-DE" sz="1200" b="1" i="0" strike="noStrike" spc="-1" dirty="0">
                <a:solidFill>
                  <a:srgbClr val="002060"/>
                </a:solidFill>
                <a:effectLst/>
                <a:latin typeface="Century Gothic"/>
                <a:ea typeface="+mn-ea"/>
                <a:cs typeface="+mn-cs"/>
              </a:rPr>
              <a:t>viele </a:t>
            </a:r>
            <a:r>
              <a:rPr lang="de-DE" sz="1200" b="0" i="0" strike="noStrike" spc="-1" dirty="0">
                <a:solidFill>
                  <a:srgbClr val="002060"/>
                </a:solidFill>
                <a:effectLst/>
                <a:latin typeface="Century Gothic"/>
                <a:ea typeface="+mn-ea"/>
                <a:cs typeface="+mn-cs"/>
              </a:rPr>
              <a:t>[56] Beispiel [94] Bild [253] Computer [1252] </a:t>
            </a:r>
            <a:r>
              <a:rPr lang="de-DE" sz="1200" b="1" i="0" strike="noStrike" spc="-1" dirty="0">
                <a:solidFill>
                  <a:srgbClr val="002060"/>
                </a:solidFill>
                <a:effectLst/>
                <a:latin typeface="Century Gothic"/>
                <a:ea typeface="+mn-ea"/>
                <a:cs typeface="+mn-cs"/>
              </a:rPr>
              <a:t>Eis </a:t>
            </a:r>
            <a:r>
              <a:rPr lang="de-DE" sz="1200" b="0" i="0" strike="noStrike" spc="-1" dirty="0">
                <a:solidFill>
                  <a:srgbClr val="002060"/>
                </a:solidFill>
                <a:effectLst/>
                <a:latin typeface="Century Gothic"/>
                <a:ea typeface="+mn-ea"/>
                <a:cs typeface="+mn-cs"/>
              </a:rPr>
              <a:t>[1874] </a:t>
            </a:r>
            <a:r>
              <a:rPr lang="de-DE" sz="1200" b="1" i="0" strike="noStrike" spc="-1" dirty="0">
                <a:solidFill>
                  <a:srgbClr val="002060"/>
                </a:solidFill>
                <a:effectLst/>
                <a:latin typeface="Century Gothic"/>
                <a:ea typeface="+mn-ea"/>
                <a:cs typeface="+mn-cs"/>
              </a:rPr>
              <a:t>Essen</a:t>
            </a:r>
            <a:r>
              <a:rPr lang="de-DE" sz="1200" b="0" i="0" strike="noStrike" spc="-1" baseline="30000" dirty="0">
                <a:solidFill>
                  <a:srgbClr val="002060"/>
                </a:solidFill>
                <a:effectLst/>
                <a:latin typeface="Century Gothic"/>
                <a:ea typeface="+mn-ea"/>
                <a:cs typeface="+mn-cs"/>
              </a:rPr>
              <a:t>1</a:t>
            </a:r>
            <a:r>
              <a:rPr lang="de-DE" sz="1200" b="0" i="0" strike="noStrike" spc="-1" dirty="0">
                <a:solidFill>
                  <a:srgbClr val="002060"/>
                </a:solidFill>
                <a:effectLst/>
                <a:latin typeface="Century Gothic"/>
                <a:ea typeface="+mn-ea"/>
                <a:cs typeface="+mn-cs"/>
              </a:rPr>
              <a:t> [323] Foto [633] Frage [157] Handy [1693] Heft [3862] </a:t>
            </a:r>
            <a:r>
              <a:rPr lang="de-DE" sz="1200" b="1" i="0" strike="noStrike" spc="-1" dirty="0">
                <a:solidFill>
                  <a:srgbClr val="002060"/>
                </a:solidFill>
                <a:effectLst/>
                <a:latin typeface="Century Gothic"/>
                <a:ea typeface="+mn-ea"/>
                <a:cs typeface="+mn-cs"/>
              </a:rPr>
              <a:t>Kunst</a:t>
            </a:r>
            <a:r>
              <a:rPr lang="de-DE" sz="1200" b="0" i="0" strike="noStrike" spc="-1" dirty="0">
                <a:solidFill>
                  <a:srgbClr val="002060"/>
                </a:solidFill>
                <a:effectLst/>
                <a:latin typeface="Century Gothic"/>
                <a:ea typeface="+mn-ea"/>
                <a:cs typeface="+mn-cs"/>
              </a:rPr>
              <a:t> [554] Lied [1733] Liste [1792] Preis [334] Satz [432] Song [3373] Text [473]</a:t>
            </a:r>
            <a:r>
              <a:rPr lang="de-DE" spc="-1" dirty="0">
                <a:solidFill>
                  <a:srgbClr val="002060"/>
                </a:solidFill>
                <a:latin typeface="Century Gothic"/>
              </a:rPr>
              <a:t> </a:t>
            </a:r>
            <a:r>
              <a:rPr lang="de-DE" sz="1200" b="0" i="0" strike="noStrike" spc="-1" dirty="0">
                <a:solidFill>
                  <a:srgbClr val="002060"/>
                </a:solidFill>
                <a:effectLst/>
                <a:latin typeface="Century Gothic"/>
                <a:ea typeface="+mn-ea"/>
                <a:cs typeface="+mn-cs"/>
              </a:rPr>
              <a:t>Tisch [529]</a:t>
            </a:r>
            <a:endParaRPr lang="de-DE" sz="1200" b="0" i="0" strike="noStrike" spc="-1" dirty="0">
              <a:solidFill>
                <a:srgbClr val="002060"/>
              </a:solidFill>
              <a:effectLst/>
              <a:latin typeface="Century Gothic"/>
            </a:endParaRPr>
          </a:p>
          <a:p>
            <a:pPr marL="216000" indent="-216000">
              <a:lnSpc>
                <a:spcPct val="100000"/>
              </a:lnSpc>
            </a:pPr>
            <a:r>
              <a:rPr lang="de-DE" sz="1200" b="1" i="0" strike="noStrike" spc="-1" dirty="0">
                <a:solidFill>
                  <a:srgbClr val="002060"/>
                </a:solidFill>
                <a:effectLst/>
                <a:latin typeface="Century Gothic"/>
                <a:ea typeface="+mn-ea"/>
                <a:cs typeface="+mn-cs"/>
              </a:rPr>
              <a:t>Revisit 2: mögen, ich mag, du magst, er/sie/es mag </a:t>
            </a:r>
            <a:r>
              <a:rPr lang="de-DE" sz="1200" b="0" i="0" strike="noStrike" spc="-1" dirty="0">
                <a:solidFill>
                  <a:srgbClr val="002060"/>
                </a:solidFill>
                <a:effectLst/>
                <a:latin typeface="Century Gothic"/>
                <a:ea typeface="+mn-ea"/>
                <a:cs typeface="+mn-cs"/>
              </a:rPr>
              <a:t>[168] </a:t>
            </a:r>
            <a:r>
              <a:rPr lang="de-DE" sz="1200" b="1" i="0" strike="noStrike" spc="-1" dirty="0">
                <a:solidFill>
                  <a:srgbClr val="002060"/>
                </a:solidFill>
                <a:effectLst/>
                <a:latin typeface="Century Gothic"/>
                <a:ea typeface="+mn-ea"/>
                <a:cs typeface="+mn-cs"/>
              </a:rPr>
              <a:t>Bilder </a:t>
            </a:r>
            <a:r>
              <a:rPr lang="de-DE" sz="1200" b="0" i="0" strike="noStrike" spc="-1" dirty="0">
                <a:solidFill>
                  <a:srgbClr val="002060"/>
                </a:solidFill>
                <a:effectLst/>
                <a:latin typeface="Century Gothic"/>
                <a:ea typeface="+mn-ea"/>
                <a:cs typeface="+mn-cs"/>
              </a:rPr>
              <a:t>[253] </a:t>
            </a:r>
            <a:r>
              <a:rPr lang="de-DE" sz="1200" b="1" i="0" strike="noStrike" spc="-1" dirty="0">
                <a:solidFill>
                  <a:srgbClr val="002060"/>
                </a:solidFill>
                <a:effectLst/>
                <a:latin typeface="Century Gothic"/>
                <a:ea typeface="+mn-ea"/>
                <a:cs typeface="+mn-cs"/>
              </a:rPr>
              <a:t>Bücher </a:t>
            </a:r>
            <a:r>
              <a:rPr lang="de-DE" sz="1200" b="0" i="0" strike="noStrike" spc="-1" dirty="0">
                <a:solidFill>
                  <a:srgbClr val="002060"/>
                </a:solidFill>
                <a:effectLst/>
                <a:latin typeface="Century Gothic"/>
                <a:ea typeface="+mn-ea"/>
                <a:cs typeface="+mn-cs"/>
              </a:rPr>
              <a:t>[300] </a:t>
            </a:r>
            <a:r>
              <a:rPr lang="de-DE" sz="1200" b="1" i="0" strike="noStrike" spc="-1" dirty="0">
                <a:solidFill>
                  <a:srgbClr val="002060"/>
                </a:solidFill>
                <a:effectLst/>
                <a:latin typeface="Century Gothic"/>
                <a:ea typeface="+mn-ea"/>
                <a:cs typeface="+mn-cs"/>
              </a:rPr>
              <a:t>Glas </a:t>
            </a:r>
            <a:r>
              <a:rPr lang="de-DE" sz="1200" b="0" i="0" strike="noStrike" spc="-1" dirty="0">
                <a:solidFill>
                  <a:srgbClr val="002060"/>
                </a:solidFill>
                <a:effectLst/>
                <a:latin typeface="Century Gothic"/>
                <a:ea typeface="+mn-ea"/>
                <a:cs typeface="+mn-cs"/>
              </a:rPr>
              <a:t>[885] </a:t>
            </a:r>
            <a:r>
              <a:rPr lang="de-DE" sz="1200" b="1" i="0" strike="noStrike" spc="-1" dirty="0">
                <a:solidFill>
                  <a:srgbClr val="002060"/>
                </a:solidFill>
                <a:effectLst/>
                <a:latin typeface="Century Gothic"/>
                <a:ea typeface="+mn-ea"/>
                <a:cs typeface="+mn-cs"/>
              </a:rPr>
              <a:t>Gläser </a:t>
            </a:r>
            <a:r>
              <a:rPr lang="de-DE" sz="1200" b="0" i="0" strike="noStrike" spc="-1" dirty="0">
                <a:solidFill>
                  <a:srgbClr val="002060"/>
                </a:solidFill>
                <a:effectLst/>
                <a:latin typeface="Century Gothic"/>
                <a:ea typeface="+mn-ea"/>
                <a:cs typeface="+mn-cs"/>
              </a:rPr>
              <a:t>[885] </a:t>
            </a:r>
            <a:r>
              <a:rPr lang="de-DE" sz="1200" b="1" i="0" strike="noStrike" spc="-1" dirty="0">
                <a:solidFill>
                  <a:srgbClr val="002060"/>
                </a:solidFill>
                <a:effectLst/>
                <a:latin typeface="Century Gothic"/>
                <a:ea typeface="+mn-ea"/>
                <a:cs typeface="+mn-cs"/>
              </a:rPr>
              <a:t>Lieder </a:t>
            </a:r>
            <a:r>
              <a:rPr lang="de-DE" sz="1200" b="0" i="0" strike="noStrike" spc="-1" dirty="0">
                <a:solidFill>
                  <a:srgbClr val="002060"/>
                </a:solidFill>
                <a:effectLst/>
                <a:latin typeface="Century Gothic"/>
                <a:ea typeface="+mn-ea"/>
                <a:cs typeface="+mn-cs"/>
              </a:rPr>
              <a:t>[1733] </a:t>
            </a:r>
            <a:r>
              <a:rPr lang="de-DE" sz="1200" b="1" i="0" strike="noStrike" spc="-1" dirty="0">
                <a:solidFill>
                  <a:srgbClr val="002060"/>
                </a:solidFill>
                <a:effectLst/>
                <a:latin typeface="Century Gothic"/>
                <a:ea typeface="+mn-ea"/>
                <a:cs typeface="+mn-cs"/>
              </a:rPr>
              <a:t>Morgen </a:t>
            </a:r>
            <a:r>
              <a:rPr lang="de-DE" sz="1200" b="0" i="0" strike="noStrike" spc="-1" dirty="0">
                <a:solidFill>
                  <a:srgbClr val="002060"/>
                </a:solidFill>
                <a:effectLst/>
                <a:latin typeface="Century Gothic"/>
                <a:ea typeface="+mn-ea"/>
                <a:cs typeface="+mn-cs"/>
              </a:rPr>
              <a:t>[621] </a:t>
            </a:r>
            <a:r>
              <a:rPr lang="de-DE" sz="1200" b="1" i="0" strike="noStrike" spc="-1" dirty="0">
                <a:solidFill>
                  <a:srgbClr val="002060"/>
                </a:solidFill>
                <a:effectLst/>
                <a:latin typeface="Century Gothic"/>
                <a:ea typeface="+mn-ea"/>
                <a:cs typeface="+mn-cs"/>
              </a:rPr>
              <a:t>Sommer </a:t>
            </a:r>
            <a:r>
              <a:rPr lang="de-DE" sz="1200" b="0" i="0" strike="noStrike" spc="-1" dirty="0">
                <a:solidFill>
                  <a:srgbClr val="002060"/>
                </a:solidFill>
                <a:effectLst/>
                <a:latin typeface="Century Gothic"/>
                <a:ea typeface="+mn-ea"/>
                <a:cs typeface="+mn-cs"/>
              </a:rPr>
              <a:t>[771] </a:t>
            </a:r>
            <a:r>
              <a:rPr lang="de-DE" sz="1200" b="1" i="0" strike="noStrike" spc="-1" dirty="0">
                <a:solidFill>
                  <a:srgbClr val="002060"/>
                </a:solidFill>
                <a:effectLst/>
                <a:latin typeface="Century Gothic"/>
                <a:ea typeface="+mn-ea"/>
                <a:cs typeface="+mn-cs"/>
              </a:rPr>
              <a:t>Winter </a:t>
            </a:r>
            <a:r>
              <a:rPr lang="de-DE" sz="1200" b="0" i="0" strike="noStrike" spc="-1" dirty="0">
                <a:solidFill>
                  <a:srgbClr val="002060"/>
                </a:solidFill>
                <a:effectLst/>
                <a:latin typeface="Century Gothic"/>
                <a:ea typeface="+mn-ea"/>
                <a:cs typeface="+mn-cs"/>
              </a:rPr>
              <a:t>[1206] </a:t>
            </a:r>
            <a:r>
              <a:rPr lang="de-DE" sz="1200" b="1" i="0" strike="noStrike" spc="-1" dirty="0">
                <a:solidFill>
                  <a:srgbClr val="002060"/>
                </a:solidFill>
                <a:effectLst/>
                <a:latin typeface="Century Gothic"/>
                <a:ea typeface="+mn-ea"/>
                <a:cs typeface="+mn-cs"/>
              </a:rPr>
              <a:t>Wörter </a:t>
            </a:r>
            <a:r>
              <a:rPr lang="de-DE" sz="1200" b="0" i="0" strike="noStrike" spc="-1" dirty="0">
                <a:solidFill>
                  <a:srgbClr val="002060"/>
                </a:solidFill>
                <a:effectLst/>
                <a:latin typeface="Century Gothic"/>
                <a:ea typeface="+mn-ea"/>
                <a:cs typeface="+mn-cs"/>
              </a:rPr>
              <a:t>[194] </a:t>
            </a: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5900" indent="-215900"/>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a:t>
            </a:r>
            <a:r>
              <a:rPr lang="en-GB" sz="1100" spc="-1" dirty="0">
                <a:solidFill>
                  <a:srgbClr val="000000"/>
                </a:solidFill>
                <a:latin typeface="Calibri"/>
                <a:ea typeface="Calibri"/>
              </a:rPr>
              <a:t>first introduced</a:t>
            </a:r>
            <a:r>
              <a:rPr lang="en-GB" sz="1100" b="0" strike="noStrike" spc="-1" dirty="0">
                <a:solidFill>
                  <a:srgbClr val="000000"/>
                </a:solidFill>
                <a:latin typeface="Calibri"/>
                <a:ea typeface="Calibri"/>
              </a:rPr>
              <a:t> and formally re-visited those words. </a:t>
            </a:r>
            <a:endParaRPr lang="en-GB" sz="1100" b="0" strike="noStrike" spc="-1" dirty="0">
              <a:latin typeface="Arial"/>
              <a:cs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 Pupils try to recall the German orally (chorally), looking at the English (1 minute).</a:t>
            </a:r>
            <a:br>
              <a:rPr lang="en-GB" baseline="0" dirty="0"/>
            </a:br>
            <a:r>
              <a:rPr lang="en-GB" baseline="0" dirty="0"/>
              <a:t>2. Elicit answers and click to reveal</a:t>
            </a:r>
          </a:p>
          <a:p>
            <a:br>
              <a:rPr lang="en-GB" baseline="0" dirty="0"/>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13129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singular forms of strong verbs with </a:t>
            </a:r>
            <a:r>
              <a:rPr lang="en-GB" sz="1200" b="0" strike="noStrike" spc="-1" dirty="0" err="1">
                <a:solidFill>
                  <a:srgbClr val="000000"/>
                </a:solidFill>
                <a:latin typeface="Calibri"/>
              </a:rPr>
              <a:t>e</a:t>
            </a:r>
            <a:r>
              <a:rPr lang="en-GB" sz="1200" b="0" strike="noStrike" spc="-1" dirty="0" err="1">
                <a:solidFill>
                  <a:srgbClr val="000000"/>
                </a:solidFill>
                <a:latin typeface="Calibri"/>
                <a:sym typeface="Wingdings" panose="05000000000000000000" pitchFamily="2" charset="2"/>
              </a:rPr>
              <a:t>i</a:t>
            </a:r>
            <a:r>
              <a:rPr lang="en-GB" sz="1200" b="0" strike="noStrike" spc="-1" dirty="0">
                <a:solidFill>
                  <a:srgbClr val="000000"/>
                </a:solidFill>
                <a:latin typeface="Calibri"/>
                <a:sym typeface="Wingdings" panose="05000000000000000000" pitchFamily="2" charset="2"/>
              </a:rPr>
              <a:t> and </a:t>
            </a:r>
            <a:r>
              <a:rPr lang="en-GB" sz="1200" b="0" strike="noStrike" spc="-1" dirty="0" err="1">
                <a:solidFill>
                  <a:srgbClr val="000000"/>
                </a:solidFill>
                <a:latin typeface="Calibri"/>
                <a:sym typeface="Wingdings" panose="05000000000000000000" pitchFamily="2" charset="2"/>
              </a:rPr>
              <a:t>eie</a:t>
            </a:r>
            <a:r>
              <a:rPr lang="en-GB" sz="1200" b="0" strike="noStrike" spc="-1" dirty="0">
                <a:solidFill>
                  <a:srgbClr val="000000"/>
                </a:solidFill>
                <a:latin typeface="Calibri"/>
                <a:sym typeface="Wingdings" panose="05000000000000000000" pitchFamily="2" charset="2"/>
              </a:rPr>
              <a:t> change.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formation of yes/no questions, this time with strong verbs.</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38943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strong verbs in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person singular and plural, as well as vocabulary for this week.</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scenario is clear: Nina is learning German with Aisha and Johanna. Is she asking one or both of them a question?</a:t>
            </a:r>
          </a:p>
          <a:p>
            <a:pPr marL="228600" indent="-228600">
              <a:lnSpc>
                <a:spcPct val="100000"/>
              </a:lnSpc>
              <a:buAutoNum type="arabicPeriod"/>
            </a:pPr>
            <a:r>
              <a:rPr lang="en-GB" sz="1200" b="0" strike="noStrike" spc="-1" dirty="0">
                <a:solidFill>
                  <a:srgbClr val="000000"/>
                </a:solidFill>
                <a:latin typeface="Calibri"/>
              </a:rPr>
              <a:t>Explain that pupils need to listen out for the verb form to decide if Nina is asking just Johanna (du) or both Johanna and Aisha (</a:t>
            </a:r>
            <a:r>
              <a:rPr lang="en-GB" sz="1200" b="0" strike="noStrike" spc="-1" dirty="0" err="1">
                <a:solidFill>
                  <a:srgbClr val="000000"/>
                </a:solidFill>
                <a:latin typeface="Calibri"/>
              </a:rPr>
              <a:t>ihr</a:t>
            </a:r>
            <a:r>
              <a:rPr lang="en-GB" sz="1200" b="0" strike="noStrike" spc="-1" dirty="0">
                <a:solidFill>
                  <a:srgbClr val="000000"/>
                </a:solidFill>
                <a:latin typeface="Calibri"/>
              </a:rPr>
              <a:t>). The pronouns are bleeped so they need to listen out for vowel changes in the strong verbs. </a:t>
            </a:r>
          </a:p>
          <a:p>
            <a:pPr marL="228600" indent="-228600">
              <a:lnSpc>
                <a:spcPct val="100000"/>
              </a:lnSpc>
              <a:buAutoNum type="arabicPeriod"/>
            </a:pPr>
            <a:r>
              <a:rPr lang="en-GB" sz="1200" b="0" strike="noStrike" spc="-1" dirty="0">
                <a:solidFill>
                  <a:srgbClr val="000000"/>
                </a:solidFill>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latin typeface="Calibri"/>
              </a:rPr>
              <a:t>Complete the example (B). Click to share answers.</a:t>
            </a:r>
          </a:p>
          <a:p>
            <a:pPr marL="228600" indent="-228600">
              <a:lnSpc>
                <a:spcPct val="100000"/>
              </a:lnSpc>
              <a:buAutoNum type="arabicPeriod"/>
            </a:pPr>
            <a:r>
              <a:rPr lang="en-GB" sz="1200" b="0" strike="noStrike" spc="-1" dirty="0">
                <a:solidFill>
                  <a:srgbClr val="000000"/>
                </a:solidFill>
                <a:latin typeface="Calibri"/>
              </a:rPr>
              <a:t>Repeat steps 1-4 for items 1 – 6. </a:t>
            </a:r>
          </a:p>
          <a:p>
            <a:pPr marL="228600" indent="-228600">
              <a:lnSpc>
                <a:spcPct val="100000"/>
              </a:lnSpc>
              <a:buAutoNum type="arabicPeriod"/>
            </a:pPr>
            <a:r>
              <a:rPr lang="en-GB" sz="1200" b="0" strike="noStrike" spc="-1" dirty="0">
                <a:solidFill>
                  <a:srgbClr val="000000"/>
                </a:solidFill>
                <a:latin typeface="Calibri"/>
              </a:rPr>
              <a:t>Click to share answers. </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a:t>
            </a:r>
          </a:p>
          <a:p>
            <a:pPr marL="228600" indent="-228600">
              <a:lnSpc>
                <a:spcPct val="100000"/>
              </a:lnSpc>
              <a:buAutoNum type="arabicParenR"/>
            </a:pPr>
            <a:r>
              <a:rPr lang="en-GB" sz="1200" b="0" strike="noStrike" spc="-1" dirty="0">
                <a:solidFill>
                  <a:srgbClr val="000000"/>
                </a:solidFill>
                <a:latin typeface="Calibri"/>
              </a:rPr>
              <a:t>Here we are contrasting the </a:t>
            </a:r>
            <a:r>
              <a:rPr lang="en-GB" sz="1200" b="0" strike="noStrike" spc="-1" dirty="0" err="1">
                <a:solidFill>
                  <a:srgbClr val="000000"/>
                </a:solidFill>
                <a:latin typeface="Calibri"/>
              </a:rPr>
              <a:t>ihr</a:t>
            </a:r>
            <a:r>
              <a:rPr lang="en-GB" sz="1200" b="0" strike="noStrike" spc="-1" dirty="0">
                <a:solidFill>
                  <a:srgbClr val="000000"/>
                </a:solidFill>
                <a:latin typeface="Calibri"/>
              </a:rPr>
              <a:t> (you all) form e.g. </a:t>
            </a:r>
            <a:r>
              <a:rPr lang="en-GB" sz="1200" b="0" i="1" strike="noStrike" spc="-1" dirty="0" err="1">
                <a:solidFill>
                  <a:srgbClr val="000000"/>
                </a:solidFill>
                <a:latin typeface="Calibri"/>
              </a:rPr>
              <a:t>sprecht</a:t>
            </a:r>
            <a:r>
              <a:rPr lang="en-GB" sz="1200" b="0" strike="noStrike" spc="-1" dirty="0">
                <a:solidFill>
                  <a:srgbClr val="000000"/>
                </a:solidFill>
                <a:latin typeface="Calibri"/>
              </a:rPr>
              <a:t> with the er/</a:t>
            </a:r>
            <a:r>
              <a:rPr lang="en-GB" sz="1200" b="0" strike="noStrike" spc="-1" dirty="0" err="1">
                <a:solidFill>
                  <a:srgbClr val="000000"/>
                </a:solidFill>
                <a:latin typeface="Calibri"/>
              </a:rPr>
              <a:t>sie</a:t>
            </a:r>
            <a:r>
              <a:rPr lang="en-GB" sz="1200" b="0" strike="noStrike" spc="-1" dirty="0">
                <a:solidFill>
                  <a:srgbClr val="000000"/>
                </a:solidFill>
                <a:latin typeface="Calibri"/>
              </a:rPr>
              <a:t> form e.g. </a:t>
            </a:r>
            <a:r>
              <a:rPr lang="en-GB" sz="1200" b="0" i="1" strike="noStrike" spc="-1" dirty="0" err="1">
                <a:solidFill>
                  <a:srgbClr val="000000"/>
                </a:solidFill>
                <a:latin typeface="Calibri"/>
              </a:rPr>
              <a:t>spricht</a:t>
            </a:r>
            <a:r>
              <a:rPr lang="en-GB" sz="1200" b="0" strike="noStrike" spc="-1" dirty="0">
                <a:solidFill>
                  <a:srgbClr val="000000"/>
                </a:solidFill>
                <a:latin typeface="Calibri"/>
              </a:rPr>
              <a:t>, to focus pupils solely on the vowel change in strong verbs. This differs from the listening in Week 10, where pupils were able to use the verb ending to make their decision. </a:t>
            </a:r>
          </a:p>
          <a:p>
            <a:pPr marL="228600" indent="-228600">
              <a:lnSpc>
                <a:spcPct val="100000"/>
              </a:lnSpc>
              <a:buAutoNum type="arabicParenR"/>
            </a:pPr>
            <a:r>
              <a:rPr lang="en-GB" sz="1200" b="0" strike="noStrike" spc="-1" dirty="0">
                <a:solidFill>
                  <a:srgbClr val="000000"/>
                </a:solidFill>
                <a:latin typeface="Calibri"/>
              </a:rPr>
              <a:t>English translations given here are the most likely, but encourage pupils to think about the simple and continuous translations of each. E.g.  Do you also speak English? Are you also speaking English? Do both work in every situation? Why (not)?</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a:t>
            </a:r>
            <a:r>
              <a:rPr lang="en-GB" sz="1200" b="0" strike="noStrike" spc="-1" dirty="0" err="1">
                <a:solidFill>
                  <a:srgbClr val="000000"/>
                </a:solidFill>
                <a:latin typeface="Calibri"/>
              </a:rPr>
              <a:t>Seht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Heft?</a:t>
            </a:r>
          </a:p>
          <a:p>
            <a:pPr marL="228600" indent="-228600">
              <a:lnSpc>
                <a:spcPct val="100000"/>
              </a:lnSpc>
              <a:buAutoNum type="arabicPeriod"/>
            </a:pPr>
            <a:r>
              <a:rPr lang="en-GB" sz="1200" b="0" strike="noStrike" spc="-1" dirty="0" err="1">
                <a:solidFill>
                  <a:srgbClr val="000000"/>
                </a:solidFill>
                <a:latin typeface="Calibri"/>
              </a:rPr>
              <a:t>Liest</a:t>
            </a:r>
            <a:r>
              <a:rPr lang="en-GB" sz="1200" b="0" strike="noStrike" spc="-1" dirty="0">
                <a:solidFill>
                  <a:srgbClr val="000000"/>
                </a:solidFill>
                <a:latin typeface="Calibri"/>
              </a:rPr>
              <a:t> [du] </a:t>
            </a:r>
            <a:r>
              <a:rPr lang="en-GB" sz="1200" b="0" strike="noStrike" spc="-1" dirty="0" err="1">
                <a:solidFill>
                  <a:srgbClr val="000000"/>
                </a:solidFill>
                <a:latin typeface="Calibri"/>
              </a:rPr>
              <a:t>im</a:t>
            </a:r>
            <a:r>
              <a:rPr lang="en-GB" sz="1200" b="0" strike="noStrike" spc="-1" dirty="0">
                <a:solidFill>
                  <a:srgbClr val="000000"/>
                </a:solidFill>
                <a:latin typeface="Calibri"/>
              </a:rPr>
              <a:t> Moment </a:t>
            </a:r>
            <a:r>
              <a:rPr lang="en-GB" sz="1200" b="0" strike="noStrike" spc="-1" dirty="0" err="1">
                <a:solidFill>
                  <a:srgbClr val="000000"/>
                </a:solidFill>
                <a:latin typeface="Calibri"/>
              </a:rPr>
              <a:t>ein</a:t>
            </a:r>
            <a:r>
              <a:rPr lang="en-GB" sz="1200" b="0" strike="noStrike" spc="-1" dirty="0">
                <a:solidFill>
                  <a:srgbClr val="000000"/>
                </a:solidFill>
                <a:latin typeface="Calibri"/>
              </a:rPr>
              <a:t> Buch?</a:t>
            </a:r>
          </a:p>
          <a:p>
            <a:pPr marL="228600" indent="-228600">
              <a:lnSpc>
                <a:spcPct val="100000"/>
              </a:lnSpc>
              <a:buAutoNum type="arabicPeriod"/>
            </a:pPr>
            <a:r>
              <a:rPr lang="en-GB" sz="1200" b="0" strike="noStrike" spc="-1" dirty="0">
                <a:solidFill>
                  <a:srgbClr val="000000"/>
                </a:solidFill>
                <a:latin typeface="Calibri"/>
              </a:rPr>
              <a:t>Lest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jetzt</a:t>
            </a:r>
            <a:r>
              <a:rPr lang="en-GB" sz="1200" b="0" strike="noStrike" spc="-1" dirty="0">
                <a:solidFill>
                  <a:srgbClr val="000000"/>
                </a:solidFill>
                <a:latin typeface="Calibri"/>
              </a:rPr>
              <a:t> </a:t>
            </a:r>
            <a:r>
              <a:rPr lang="en-GB" sz="1200" b="0" strike="noStrike" spc="-1" dirty="0" err="1">
                <a:solidFill>
                  <a:srgbClr val="000000"/>
                </a:solidFill>
                <a:latin typeface="Calibri"/>
              </a:rPr>
              <a:t>meine</a:t>
            </a:r>
            <a:r>
              <a:rPr lang="en-GB" sz="1200" b="0" strike="noStrike" spc="-1" dirty="0">
                <a:solidFill>
                  <a:srgbClr val="000000"/>
                </a:solidFill>
                <a:latin typeface="Calibri"/>
              </a:rPr>
              <a:t> </a:t>
            </a:r>
            <a:r>
              <a:rPr lang="en-GB" sz="1200" b="0" strike="noStrike" spc="-1" dirty="0" err="1">
                <a:solidFill>
                  <a:srgbClr val="000000"/>
                </a:solidFill>
                <a:latin typeface="Calibri"/>
              </a:rPr>
              <a:t>Hausaufgaben</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err="1">
                <a:solidFill>
                  <a:srgbClr val="000000"/>
                </a:solidFill>
                <a:latin typeface="Calibri"/>
              </a:rPr>
              <a:t>Vergisst</a:t>
            </a:r>
            <a:r>
              <a:rPr lang="en-GB" sz="1200" b="0" strike="noStrike" spc="-1" dirty="0">
                <a:solidFill>
                  <a:srgbClr val="000000"/>
                </a:solidFill>
                <a:latin typeface="Calibri"/>
              </a:rPr>
              <a:t> [du] </a:t>
            </a:r>
            <a:r>
              <a:rPr lang="en-GB" sz="1200" b="0" strike="noStrike" spc="-1" dirty="0" err="1">
                <a:solidFill>
                  <a:srgbClr val="000000"/>
                </a:solidFill>
                <a:latin typeface="Calibri"/>
              </a:rPr>
              <a:t>nichts</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Sprichst</a:t>
            </a:r>
            <a:r>
              <a:rPr lang="en-GB" sz="1200" b="0" strike="noStrike" spc="-1" dirty="0">
                <a:solidFill>
                  <a:srgbClr val="000000"/>
                </a:solidFill>
                <a:latin typeface="Calibri"/>
              </a:rPr>
              <a:t> [du] </a:t>
            </a:r>
            <a:r>
              <a:rPr lang="en-GB" sz="1200" b="0" strike="noStrike" spc="-1" dirty="0" err="1">
                <a:solidFill>
                  <a:srgbClr val="000000"/>
                </a:solidFill>
                <a:latin typeface="Calibri"/>
              </a:rPr>
              <a:t>auch</a:t>
            </a:r>
            <a:r>
              <a:rPr lang="en-GB" sz="1200" b="0" strike="noStrike" spc="-1" dirty="0">
                <a:solidFill>
                  <a:srgbClr val="000000"/>
                </a:solidFill>
                <a:latin typeface="Calibri"/>
              </a:rPr>
              <a:t> </a:t>
            </a:r>
            <a:r>
              <a:rPr lang="en-GB" sz="1200" b="0" strike="noStrike" spc="-1" dirty="0" err="1">
                <a:solidFill>
                  <a:srgbClr val="000000"/>
                </a:solidFill>
                <a:latin typeface="Calibri"/>
              </a:rPr>
              <a:t>Englisch</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Esst</a:t>
            </a:r>
            <a:r>
              <a:rPr lang="en-GB" sz="1200" b="0" strike="noStrike" spc="-1" dirty="0">
                <a:solidFill>
                  <a:srgbClr val="000000"/>
                </a:solidFill>
                <a:latin typeface="Calibri"/>
              </a:rPr>
              <a:t> [</a:t>
            </a:r>
            <a:r>
              <a:rPr lang="en-GB" sz="1200" b="0" strike="noStrike" spc="-1" dirty="0" err="1">
                <a:solidFill>
                  <a:srgbClr val="000000"/>
                </a:solidFill>
                <a:latin typeface="Calibri"/>
              </a:rPr>
              <a:t>ihr</a:t>
            </a:r>
            <a:r>
              <a:rPr lang="en-GB" sz="1200" b="0" strike="noStrike" spc="-1" dirty="0">
                <a:solidFill>
                  <a:srgbClr val="000000"/>
                </a:solidFill>
                <a:latin typeface="Calibri"/>
              </a:rPr>
              <a:t>] </a:t>
            </a:r>
            <a:r>
              <a:rPr lang="en-GB" sz="1200" b="0" strike="noStrike" spc="-1" dirty="0" err="1">
                <a:solidFill>
                  <a:srgbClr val="000000"/>
                </a:solidFill>
                <a:latin typeface="Calibri"/>
              </a:rPr>
              <a:t>immer</a:t>
            </a:r>
            <a:r>
              <a:rPr lang="en-GB" sz="1200" b="0" strike="noStrike" spc="-1" dirty="0">
                <a:solidFill>
                  <a:srgbClr val="000000"/>
                </a:solidFill>
                <a:latin typeface="Calibri"/>
              </a:rPr>
              <a:t> </a:t>
            </a:r>
            <a:r>
              <a:rPr lang="en-GB" sz="1200" b="0" strike="noStrike" spc="-1" dirty="0" err="1">
                <a:solidFill>
                  <a:srgbClr val="000000"/>
                </a:solidFill>
                <a:latin typeface="Calibri"/>
              </a:rPr>
              <a:t>Eis</a:t>
            </a:r>
            <a:r>
              <a:rPr lang="en-GB" sz="1200" b="0" strike="noStrike" spc="-1" dirty="0">
                <a:solidFill>
                  <a:srgbClr val="000000"/>
                </a:solidFill>
                <a:latin typeface="Calibri"/>
              </a:rPr>
              <a:t> am </a:t>
            </a:r>
            <a:r>
              <a:rPr lang="en-GB" sz="1200" b="0" strike="noStrike" spc="-1" dirty="0" err="1">
                <a:solidFill>
                  <a:srgbClr val="000000"/>
                </a:solidFill>
                <a:latin typeface="Calibri"/>
              </a:rPr>
              <a:t>Wochenende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Gibst</a:t>
            </a:r>
            <a:r>
              <a:rPr lang="en-GB" sz="1200" b="0" strike="noStrike" spc="-1" dirty="0">
                <a:solidFill>
                  <a:srgbClr val="000000"/>
                </a:solidFill>
                <a:latin typeface="Calibri"/>
              </a:rPr>
              <a:t> [du] </a:t>
            </a:r>
            <a:r>
              <a:rPr lang="en-GB" sz="1200" b="0" strike="noStrike" spc="-1" dirty="0" err="1">
                <a:solidFill>
                  <a:srgbClr val="000000"/>
                </a:solidFill>
                <a:latin typeface="Calibri"/>
              </a:rPr>
              <a:t>viele</a:t>
            </a:r>
            <a:r>
              <a:rPr lang="en-GB" sz="1200" b="0" strike="noStrike" spc="-1" dirty="0">
                <a:solidFill>
                  <a:srgbClr val="000000"/>
                </a:solidFill>
                <a:latin typeface="Calibri"/>
              </a:rPr>
              <a:t> </a:t>
            </a:r>
            <a:r>
              <a:rPr lang="en-GB" sz="1200" b="0" strike="noStrike" spc="-1" dirty="0" err="1">
                <a:solidFill>
                  <a:srgbClr val="000000"/>
                </a:solidFill>
                <a:latin typeface="Calibri"/>
              </a:rPr>
              <a:t>Antworten</a:t>
            </a:r>
            <a:r>
              <a:rPr lang="en-GB" sz="1200" b="0" strike="noStrike" spc="-1" dirty="0">
                <a:solidFill>
                  <a:srgbClr val="000000"/>
                </a:solidFill>
                <a:latin typeface="Calibri"/>
              </a:rPr>
              <a:t> in der </a:t>
            </a:r>
            <a:r>
              <a:rPr lang="en-GB" sz="1200" b="0" strike="noStrike" spc="-1" dirty="0" err="1">
                <a:solidFill>
                  <a:srgbClr val="000000"/>
                </a:solidFill>
                <a:latin typeface="Calibri"/>
              </a:rPr>
              <a:t>Klasse</a:t>
            </a:r>
            <a:r>
              <a:rPr lang="en-GB" sz="1200" b="0" strike="noStrike" spc="-1" dirty="0">
                <a:solidFill>
                  <a:srgbClr val="000000"/>
                </a:solidFill>
                <a:latin typeface="Calibri"/>
              </a:rPr>
              <a:t>?</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meaning of ‘</a:t>
            </a:r>
            <a:r>
              <a:rPr lang="en-GB" sz="1200" b="0" strike="noStrike" spc="-1" dirty="0" err="1">
                <a:latin typeface="Arial"/>
              </a:rPr>
              <a:t>nichts</a:t>
            </a:r>
            <a:r>
              <a:rPr lang="en-GB" sz="1200" b="0" strike="noStrike" spc="-1" dirty="0">
                <a:latin typeface="Arial"/>
              </a:rPr>
              <a:t>’ and contrast with ‘</a:t>
            </a:r>
            <a:r>
              <a:rPr lang="en-GB" sz="1200" b="0" strike="noStrike" spc="-1" dirty="0" err="1">
                <a:latin typeface="Arial"/>
              </a:rPr>
              <a:t>nicht</a:t>
            </a:r>
            <a:r>
              <a:rPr lang="en-GB" sz="1200" b="0" strike="noStrike" spc="-1" dirty="0">
                <a:latin typeface="Arial"/>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0715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THE MORE CHALLENGING VERSION OF THIS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du </a:t>
            </a:r>
            <a:r>
              <a:rPr lang="en-GB" b="0" dirty="0"/>
              <a:t>and</a:t>
            </a:r>
            <a:r>
              <a:rPr lang="en-GB" b="1" dirty="0"/>
              <a:t> </a:t>
            </a:r>
            <a:r>
              <a:rPr lang="en-GB" b="1" dirty="0" err="1"/>
              <a:t>ihr</a:t>
            </a:r>
            <a:r>
              <a:rPr lang="en-GB" b="0" dirty="0"/>
              <a:t> and differentiating between </a:t>
            </a:r>
            <a:r>
              <a:rPr lang="en-GB" b="1" dirty="0" err="1"/>
              <a:t>nicht</a:t>
            </a:r>
            <a:r>
              <a:rPr lang="en-GB" b="0" dirty="0"/>
              <a:t> and </a:t>
            </a:r>
            <a:r>
              <a:rPr lang="en-GB" b="1" dirty="0" err="1"/>
              <a:t>nichts</a:t>
            </a:r>
            <a:r>
              <a:rPr lang="en-GB" b="1" dirty="0"/>
              <a:t>.</a:t>
            </a:r>
            <a:r>
              <a:rPr lang="en-GB" b="0" dirty="0"/>
              <a:t>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Johanna’s messages,</a:t>
            </a:r>
            <a:r>
              <a:rPr lang="en-GB" baseline="0" dirty="0"/>
              <a:t> and f</a:t>
            </a:r>
            <a:r>
              <a:rPr lang="en-GB" dirty="0"/>
              <a:t>or each message say whether it applies to du (Johanna) or </a:t>
            </a:r>
            <a:r>
              <a:rPr lang="en-GB" dirty="0" err="1"/>
              <a:t>ihr</a:t>
            </a:r>
            <a:r>
              <a:rPr lang="en-GB" dirty="0"/>
              <a:t> (Johanna und Aisha), based on whether or not there is a stem change.</a:t>
            </a:r>
          </a:p>
          <a:p>
            <a:pPr marL="228600" indent="-228600">
              <a:buAutoNum type="arabicPeriod"/>
            </a:pPr>
            <a:r>
              <a:rPr lang="en-GB" dirty="0"/>
              <a:t>Pupils then try to translate each question, focusing on use of </a:t>
            </a:r>
            <a:r>
              <a:rPr lang="en-GB" dirty="0" err="1"/>
              <a:t>nicht</a:t>
            </a:r>
            <a:r>
              <a:rPr lang="en-GB" dirty="0"/>
              <a:t> and </a:t>
            </a:r>
            <a:r>
              <a:rPr lang="en-GB" dirty="0" err="1"/>
              <a:t>nichts</a:t>
            </a:r>
            <a:r>
              <a:rPr lang="en-GB" dirty="0"/>
              <a:t>. </a:t>
            </a:r>
            <a:endParaRPr lang="en-GB" sz="1200" b="0" strike="noStrike" spc="0" dirty="0">
              <a:latin typeface="+mn-lt"/>
            </a:endParaRPr>
          </a:p>
          <a:p>
            <a:pPr marL="228600" indent="-228600">
              <a:buAutoNum type="arabicPeriod"/>
            </a:pPr>
            <a:r>
              <a:rPr lang="en-GB" sz="1200" b="0" strike="noStrike" spc="-1" dirty="0">
                <a:latin typeface="Arial"/>
              </a:rPr>
              <a:t>Elicit full phrase answers from pupils in German, clicking to reveal written messages, and then elicit the translation in English. The German audio is available by clicking the picture of Nina on each message.</a:t>
            </a:r>
          </a:p>
          <a:p>
            <a:pPr marL="228600" indent="-228600">
              <a:buAutoNum type="arabicPeriod"/>
            </a:pPr>
            <a:endParaRPr lang="en-GB" sz="1200" b="0" strike="noStrike" spc="-1" dirty="0">
              <a:latin typeface="Arial"/>
            </a:endParaRPr>
          </a:p>
          <a:p>
            <a:pPr marL="0" indent="0">
              <a:buNone/>
            </a:pPr>
            <a:r>
              <a:rPr lang="en-GB" sz="1200" b="0" strike="noStrike" spc="-1" dirty="0">
                <a:latin typeface="Arial"/>
              </a:rPr>
              <a:t>Note: </a:t>
            </a:r>
          </a:p>
          <a:p>
            <a:pPr marL="0" indent="0">
              <a:buNone/>
            </a:pPr>
            <a:r>
              <a:rPr lang="en-GB" sz="1200" b="0" strike="noStrike" spc="-1" dirty="0">
                <a:latin typeface="Arial"/>
              </a:rPr>
              <a:t>1. A version of this activity with more support is given on the next slide. </a:t>
            </a:r>
          </a:p>
          <a:p>
            <a:pPr marL="0" indent="0">
              <a:buNone/>
            </a:pPr>
            <a:r>
              <a:rPr lang="en-GB" sz="1200" b="0" strike="noStrike" spc="-1" dirty="0">
                <a:latin typeface="Arial"/>
              </a:rPr>
              <a:t>2. Pupils may have varying translations of the questions e.g. ‘Are you eating?’ instead of ‘Do you eat?’ Discuss the possibilities here. The main thing to check is whether or not pupils have noticed </a:t>
            </a:r>
            <a:r>
              <a:rPr lang="en-GB" sz="1200" b="0" strike="noStrike" spc="-1" dirty="0" err="1">
                <a:latin typeface="Arial"/>
              </a:rPr>
              <a:t>nicht</a:t>
            </a:r>
            <a:r>
              <a:rPr lang="en-GB" sz="1200" b="0" strike="noStrike" spc="-1" dirty="0">
                <a:latin typeface="Arial"/>
              </a:rPr>
              <a:t>(s) and how this changes the meaning of the question.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THIS IS THE MORE SUPPORTED VERSION OF THIS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du </a:t>
            </a:r>
            <a:r>
              <a:rPr lang="en-GB" b="0" dirty="0"/>
              <a:t>and</a:t>
            </a:r>
            <a:r>
              <a:rPr lang="en-GB" b="1" dirty="0"/>
              <a:t> </a:t>
            </a:r>
            <a:r>
              <a:rPr lang="en-GB" b="1" dirty="0" err="1"/>
              <a:t>ihr</a:t>
            </a:r>
            <a:r>
              <a:rPr lang="en-GB" b="0" dirty="0"/>
              <a:t> and differentiating between </a:t>
            </a:r>
            <a:r>
              <a:rPr lang="en-GB" b="1" dirty="0" err="1"/>
              <a:t>nicht</a:t>
            </a:r>
            <a:r>
              <a:rPr lang="en-GB" b="0" dirty="0"/>
              <a:t> and </a:t>
            </a:r>
            <a:r>
              <a:rPr lang="en-GB" b="1" dirty="0" err="1"/>
              <a:t>nichts</a:t>
            </a:r>
            <a:r>
              <a:rPr lang="en-GB" b="1" dirty="0"/>
              <a:t>.</a:t>
            </a:r>
            <a:r>
              <a:rPr lang="en-GB" b="0" dirty="0"/>
              <a:t>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Johanna’s messages,</a:t>
            </a:r>
            <a:r>
              <a:rPr lang="en-GB" baseline="0" dirty="0"/>
              <a:t> and f</a:t>
            </a:r>
            <a:r>
              <a:rPr lang="en-GB" dirty="0"/>
              <a:t>or each message say whether it applies to du (Johanna) or </a:t>
            </a:r>
            <a:r>
              <a:rPr lang="en-GB" dirty="0" err="1"/>
              <a:t>ihr</a:t>
            </a:r>
            <a:r>
              <a:rPr lang="en-GB" dirty="0"/>
              <a:t> (Johanna und Aisha), based on whether or not there is a stem change.</a:t>
            </a:r>
          </a:p>
          <a:p>
            <a:pPr marL="228600" indent="-228600">
              <a:buAutoNum type="arabicPeriod"/>
            </a:pPr>
            <a:r>
              <a:rPr lang="en-GB" dirty="0"/>
              <a:t>Pupils then read the two translations (A and B) given of each question and decide which is correct, focusing on the use of </a:t>
            </a:r>
            <a:r>
              <a:rPr lang="en-GB" dirty="0" err="1"/>
              <a:t>nicht</a:t>
            </a:r>
            <a:r>
              <a:rPr lang="en-GB" dirty="0"/>
              <a:t> and </a:t>
            </a:r>
            <a:r>
              <a:rPr lang="en-GB" dirty="0" err="1"/>
              <a:t>nichts</a:t>
            </a:r>
            <a:r>
              <a:rPr lang="en-GB" dirty="0"/>
              <a:t>. </a:t>
            </a:r>
            <a:endParaRPr lang="en-GB" sz="1200" b="0" strike="noStrike" spc="0" dirty="0">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strike="noStrike" spc="-1" dirty="0">
                <a:latin typeface="Arial"/>
              </a:rPr>
              <a:t>Elicit full phrase answers from pupils in German, clicking to reveal written messages, and then elicit the correct translation in English. The German audio is available by clicking the picture of Nina on each message.</a:t>
            </a:r>
          </a:p>
          <a:p>
            <a:pPr marL="228600" indent="-228600">
              <a:buAutoNum type="arabicPeriod"/>
            </a:pPr>
            <a:endParaRPr lang="en-GB" sz="1200" b="0" strike="noStrike" spc="-1" dirty="0">
              <a:latin typeface="Arial"/>
            </a:endParaRPr>
          </a:p>
          <a:p>
            <a:pPr marL="0" indent="0">
              <a:buNone/>
            </a:pPr>
            <a:r>
              <a:rPr lang="en-GB" sz="1200" b="0" strike="noStrike" spc="-1" dirty="0">
                <a:latin typeface="Arial"/>
              </a:rPr>
              <a:t>Note: </a:t>
            </a:r>
          </a:p>
          <a:p>
            <a:pPr marL="0" indent="0">
              <a:buNone/>
            </a:pPr>
            <a:r>
              <a:rPr lang="en-GB" sz="1200" b="0" strike="noStrike" spc="-1" dirty="0">
                <a:latin typeface="Arial"/>
              </a:rPr>
              <a:t>1. A version of this activity without the multiple choice support is given on the previous slide.</a:t>
            </a:r>
          </a:p>
          <a:p>
            <a:pPr marL="0" indent="0">
              <a:buNone/>
            </a:pPr>
            <a:r>
              <a:rPr lang="en-GB" sz="1200" b="0" strike="noStrike" spc="-1" dirty="0">
                <a:latin typeface="Arial"/>
              </a:rPr>
              <a:t>2. Pupils may suggest varying translations of the questions e.g. ‘Are you eating?’ instead of ‘Do you eat?’ Discuss the possibilities here. The main thing to check is whether or not pupils have noticed </a:t>
            </a:r>
            <a:r>
              <a:rPr lang="en-GB" sz="1200" b="0" strike="noStrike" spc="-1" dirty="0" err="1">
                <a:latin typeface="Arial"/>
              </a:rPr>
              <a:t>nicht</a:t>
            </a:r>
            <a:r>
              <a:rPr lang="en-GB" sz="1200" b="0" strike="noStrike" spc="-1" dirty="0">
                <a:latin typeface="Arial"/>
              </a:rPr>
              <a:t>(s) and how this changes the meaning of the question.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1950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ich</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yourself</a:t>
            </a:r>
            <a:r>
              <a:rPr lang="fr-FR" baseline="0" dirty="0"/>
              <a:t>.</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leicht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sprechen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[161]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Buch</a:t>
            </a:r>
            <a:r>
              <a:rPr lang="fr-FR" baseline="0" dirty="0"/>
              <a:t>’ </a:t>
            </a:r>
            <a:r>
              <a:rPr lang="fr-FR" baseline="0" dirty="0" err="1"/>
              <a:t>might</a:t>
            </a:r>
            <a:r>
              <a:rPr lang="fr-FR" baseline="0" dirty="0"/>
              <a:t> </a:t>
            </a:r>
            <a:r>
              <a:rPr lang="fr-FR" baseline="0" dirty="0" err="1"/>
              <a:t>be</a:t>
            </a:r>
            <a:r>
              <a:rPr lang="fr-FR" baseline="0" dirty="0"/>
              <a:t> to fan out </a:t>
            </a:r>
            <a:r>
              <a:rPr lang="fr-FR" baseline="0" dirty="0" err="1"/>
              <a:t>your</a:t>
            </a:r>
            <a:r>
              <a:rPr lang="fr-FR" baseline="0" dirty="0"/>
              <a:t> hands as if </a:t>
            </a:r>
            <a:r>
              <a:rPr lang="fr-FR" baseline="0" dirty="0" err="1"/>
              <a:t>opening</a:t>
            </a:r>
            <a:r>
              <a:rPr lang="fr-FR" baseline="0" dirty="0"/>
              <a:t> up a book.</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Buch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baseline="0" dirty="0"/>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5708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Woche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[219]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machen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248098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hard and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in a paired read aloud task.</a:t>
            </a:r>
          </a:p>
          <a:p>
            <a:pPr marL="216000" indent="-216000">
              <a:lnSpc>
                <a:spcPct val="100000"/>
              </a:lnSpc>
            </a:pPr>
            <a:endParaRPr lang="en-GB" sz="1200" b="1" strike="noStrike" spc="-1" dirty="0">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 A selects a word with a hard [</a:t>
            </a:r>
            <a:r>
              <a:rPr lang="en-GB" dirty="0" err="1"/>
              <a:t>ch</a:t>
            </a:r>
            <a:r>
              <a:rPr lang="en-GB" dirty="0"/>
              <a:t>] and says it aloud.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 B needs to select a word with soft [</a:t>
            </a:r>
            <a:r>
              <a:rPr lang="en-GB" dirty="0" err="1"/>
              <a:t>ch</a:t>
            </a:r>
            <a:r>
              <a:rPr lang="en-GB" dirty="0"/>
              <a:t>] to pronounce.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continue alternating until all words have been said or the time has run out, whichever comes soonest.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can repeat the activity with Partner B starting with a different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If a pupil says a word with the same [</a:t>
            </a:r>
            <a:r>
              <a:rPr lang="en-GB" dirty="0" err="1"/>
              <a:t>ch</a:t>
            </a:r>
            <a:r>
              <a:rPr lang="en-GB" dirty="0"/>
              <a:t>] sound as the one before they need to start from the beginning.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individual words to hear correct pronunciation.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nichts</a:t>
            </a:r>
            <a:r>
              <a:rPr lang="en-GB" dirty="0"/>
              <a:t> [109] </a:t>
            </a:r>
            <a:r>
              <a:rPr lang="en-GB" dirty="0" err="1"/>
              <a:t>Bücher</a:t>
            </a:r>
            <a:r>
              <a:rPr lang="en-GB" dirty="0"/>
              <a:t> [300] </a:t>
            </a:r>
            <a:r>
              <a:rPr lang="en-GB" dirty="0" err="1"/>
              <a:t>machen</a:t>
            </a:r>
            <a:r>
              <a:rPr lang="en-GB" dirty="0"/>
              <a:t> [58] </a:t>
            </a:r>
            <a:r>
              <a:rPr lang="de-DE" sz="1200" b="0" strike="noStrike" spc="-1" dirty="0">
                <a:solidFill>
                  <a:srgbClr val="002060"/>
                </a:solidFill>
                <a:latin typeface="Century Gothic"/>
                <a:ea typeface="Century Gothic"/>
              </a:rPr>
              <a:t>Sprache [421] Wochenende [1243] achtzehn [3741] Recht [242] Mädchen [602] Nacht [325] freundlich [1566] </a:t>
            </a:r>
            <a:r>
              <a:rPr kumimoji="0" lang="en-GB" sz="1200" b="0" i="0" u="none" strike="noStrike" kern="0" cap="none" spc="0" normalizeH="0" baseline="0" noProof="0" dirty="0" err="1">
                <a:ln>
                  <a:noFill/>
                </a:ln>
                <a:solidFill>
                  <a:srgbClr val="002060"/>
                </a:solidFill>
                <a:effectLst/>
                <a:uLnTx/>
                <a:uFillTx/>
              </a:rPr>
              <a:t>Österreich</a:t>
            </a:r>
            <a:r>
              <a:rPr kumimoji="0" lang="en-GB" sz="1200" b="0" i="0" u="none" strike="noStrike" kern="0" cap="none" spc="0" normalizeH="0" baseline="0" noProof="0" dirty="0">
                <a:ln>
                  <a:noFill/>
                </a:ln>
                <a:solidFill>
                  <a:srgbClr val="002060"/>
                </a:solidFill>
                <a:effectLst/>
                <a:uLnTx/>
                <a:uFillTx/>
              </a:rPr>
              <a:t> [707] </a:t>
            </a:r>
            <a:r>
              <a:rPr kumimoji="0" lang="en-GB" sz="1200" b="0" i="0" u="none" strike="noStrike" kern="0" cap="none" spc="0" normalizeH="0" baseline="0" noProof="0" dirty="0" err="1">
                <a:ln>
                  <a:noFill/>
                </a:ln>
                <a:solidFill>
                  <a:srgbClr val="002060"/>
                </a:solidFill>
                <a:effectLst/>
                <a:uLnTx/>
                <a:uFillTx/>
              </a:rPr>
              <a:t>Sachen</a:t>
            </a:r>
            <a:r>
              <a:rPr kumimoji="0" lang="en-GB" sz="1200" b="0" i="0" u="none" strike="noStrike" kern="0" cap="none" spc="0" normalizeH="0" baseline="0" noProof="0" dirty="0">
                <a:ln>
                  <a:noFill/>
                </a:ln>
                <a:solidFill>
                  <a:srgbClr val="002060"/>
                </a:solidFill>
                <a:effectLst/>
                <a:uLnTx/>
                <a:uFillTx/>
              </a:rPr>
              <a:t> [ 318] </a:t>
            </a:r>
            <a:r>
              <a:rPr kumimoji="0" lang="en-GB" sz="1200" b="0" i="0" u="none" strike="noStrike" kern="0" cap="none" spc="0" normalizeH="0" baseline="0" noProof="0" dirty="0" err="1">
                <a:ln>
                  <a:noFill/>
                </a:ln>
                <a:solidFill>
                  <a:srgbClr val="002060"/>
                </a:solidFill>
                <a:effectLst/>
                <a:uLnTx/>
                <a:uFillTx/>
              </a:rPr>
              <a:t>Geschichte</a:t>
            </a:r>
            <a:r>
              <a:rPr kumimoji="0" lang="en-GB" sz="1200" b="0" i="0" u="none" strike="noStrike" kern="0" cap="none" spc="0" normalizeH="0" baseline="0" noProof="0" dirty="0">
                <a:ln>
                  <a:noFill/>
                </a:ln>
                <a:solidFill>
                  <a:srgbClr val="002060"/>
                </a:solidFill>
                <a:effectLst/>
                <a:uLnTx/>
                <a:uFillTx/>
              </a:rPr>
              <a:t> [262] Kuchen [4381]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BBE7B7C0-9E4D-4B18-AAF4-227C73BCA41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0E1060B-DB9A-4658-8AF6-4A245F6A92D8}" type="slidenum">
              <a:rPr lang="en-GB" altLang="en-US"/>
              <a:pPr eaLnBrk="1" hangingPunct="1">
                <a:spcBef>
                  <a:spcPct val="0"/>
                </a:spcBef>
              </a:pPr>
              <a:t>7</a:t>
            </a:fld>
            <a:endParaRPr lang="en-GB" altLang="en-US"/>
          </a:p>
        </p:txBody>
      </p:sp>
      <p:sp>
        <p:nvSpPr>
          <p:cNvPr id="36867" name="Rectangle 2">
            <a:extLst>
              <a:ext uri="{FF2B5EF4-FFF2-40B4-BE49-F238E27FC236}">
                <a16:creationId xmlns:a16="http://schemas.microsoft.com/office/drawing/2014/main" id="{9548BA8F-5174-46AE-9BEC-C9EF99CCF725}"/>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EACEC70A-C912-4CAA-B20D-7C3342948E19}"/>
              </a:ext>
            </a:extLst>
          </p:cNvPr>
          <p:cNvSpPr>
            <a:spLocks noGrp="1" noChangeArrowheads="1"/>
          </p:cNvSpPr>
          <p:nvPr>
            <p:ph type="body" idx="1"/>
          </p:nvPr>
        </p:nvSpPr>
        <p:spPr>
          <a:noFill/>
        </p:spPr>
        <p:txBody>
          <a:bodyPr/>
          <a:lstStyle/>
          <a:p>
            <a:r>
              <a:rPr lang="en-US" b="1" dirty="0"/>
              <a:t>Timing: </a:t>
            </a:r>
            <a:r>
              <a:rPr lang="en-US" b="0" i="0" dirty="0"/>
              <a:t>3 minutes</a:t>
            </a:r>
          </a:p>
          <a:p>
            <a:endParaRPr lang="en-US" b="0" i="0" dirty="0"/>
          </a:p>
          <a:p>
            <a:r>
              <a:rPr lang="en-US" b="1" i="0" dirty="0"/>
              <a:t>Aim: </a:t>
            </a:r>
            <a:r>
              <a:rPr lang="en-US" b="0" i="0" dirty="0"/>
              <a:t>to introduce the verbs for this week. 4 are revisited and 2 are new: </a:t>
            </a:r>
            <a:r>
              <a:rPr lang="en-US" b="1" i="0" dirty="0" err="1"/>
              <a:t>sehen</a:t>
            </a:r>
            <a:r>
              <a:rPr lang="en-US" b="0" i="0" dirty="0"/>
              <a:t> (to see, seeing) &amp; </a:t>
            </a:r>
            <a:r>
              <a:rPr lang="en-US" b="1" i="0" dirty="0" err="1"/>
              <a:t>vergessen</a:t>
            </a:r>
            <a:r>
              <a:rPr lang="en-US" b="1" i="0" dirty="0"/>
              <a:t> </a:t>
            </a:r>
            <a:r>
              <a:rPr lang="en-US" b="0" i="0" dirty="0"/>
              <a:t>(to forget, forgetting).</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write down numbers 1-6 and match the German and English verbs, or they discuss the matching pairs with a partner.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highlight the German and English pairs and practise pronunciation as a class. </a:t>
            </a:r>
            <a:br>
              <a:rPr lang="en-GB" b="0" baseline="0" dirty="0"/>
            </a:br>
            <a:r>
              <a:rPr lang="en-GB" b="0" baseline="0" dirty="0"/>
              <a:t>3. Click to cover up the English/pictures one by one. Can pupils say the German word (on the board) for each English verb that disappears?</a:t>
            </a:r>
            <a:br>
              <a:rPr lang="en-GB" b="0" baseline="0" dirty="0"/>
            </a:br>
            <a:r>
              <a:rPr lang="en-GB" b="0" baseline="0" dirty="0"/>
              <a:t>4. Click to make the English reappear, then repeat with the German verbs disappearing.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Finally, click to cover up all 6 verbs in German and English (Click 3 times in succession to cover up row by row). How many verbs can pupils remember? </a:t>
            </a:r>
            <a:r>
              <a:rPr lang="en-GB" b="1" baseline="0" dirty="0"/>
              <a:t>Answers</a:t>
            </a:r>
            <a:r>
              <a:rPr lang="en-GB" b="0" baseline="0" dirty="0"/>
              <a:t>: 1. </a:t>
            </a:r>
            <a:r>
              <a:rPr lang="en-GB" b="0" baseline="0" dirty="0" err="1"/>
              <a:t>geben</a:t>
            </a:r>
            <a:r>
              <a:rPr lang="en-GB" b="0" baseline="0" dirty="0"/>
              <a:t> (to give), 2. </a:t>
            </a:r>
            <a:r>
              <a:rPr lang="en-GB" b="0" baseline="0" dirty="0" err="1"/>
              <a:t>lesen</a:t>
            </a:r>
            <a:r>
              <a:rPr lang="en-GB" b="0" baseline="0" dirty="0"/>
              <a:t> (to read), 3.essen (to eat), 4.vergessen (to forget), 5.sprechen (to speak), 6.sehen (to see).</a:t>
            </a:r>
            <a:endParaRPr lang="en-US" altLang="en-US" dirty="0">
              <a:latin typeface="Arial" panose="020B0604020202020204" pitchFamily="34" charset="0"/>
            </a:endParaRPr>
          </a:p>
        </p:txBody>
      </p:sp>
    </p:spTree>
    <p:extLst>
      <p:ext uri="{BB962C8B-B14F-4D97-AF65-F5344CB8AC3E}">
        <p14:creationId xmlns:p14="http://schemas.microsoft.com/office/powerpoint/2010/main" val="350873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r>
              <a:rPr lang="en-US" b="1" dirty="0"/>
              <a:t>Timing: </a:t>
            </a:r>
            <a:r>
              <a:rPr lang="en-US" b="0" dirty="0"/>
              <a:t>3 minutes</a:t>
            </a:r>
          </a:p>
          <a:p>
            <a:endParaRPr lang="en-US" b="0" dirty="0"/>
          </a:p>
          <a:p>
            <a:r>
              <a:rPr lang="en-US" b="1" i="0" dirty="0"/>
              <a:t>Aim: </a:t>
            </a:r>
            <a:r>
              <a:rPr lang="en-US" b="0" i="0" dirty="0"/>
              <a:t>to introduce 5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reading their English meanings (1 minute).</a:t>
            </a:r>
            <a:br>
              <a:rPr lang="en-GB" baseline="0" dirty="0"/>
            </a:br>
            <a:r>
              <a:rPr lang="en-GB" b="1" baseline="0" dirty="0"/>
              <a:t>2. </a:t>
            </a:r>
            <a:r>
              <a:rPr lang="en-GB" baseline="0" dirty="0"/>
              <a:t>Then, on the next slide, pupils try to recall the English orally (chorally), looking at the German (1 minute).</a:t>
            </a:r>
            <a:br>
              <a:rPr lang="en-GB" baseline="0" dirty="0"/>
            </a:br>
            <a:r>
              <a:rPr lang="en-GB" b="1" baseline="0" dirty="0"/>
              <a:t>3. </a:t>
            </a:r>
            <a:r>
              <a:rPr lang="en-GB" baseline="0" dirty="0"/>
              <a:t>Then, on the following slide, they recall the German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Pupils try to recall the English orally (chorally), looking at the German (1 minute).</a:t>
            </a:r>
            <a:br>
              <a:rPr lang="en-GB" baseline="0" dirty="0"/>
            </a:br>
            <a:r>
              <a:rPr lang="en-GB" baseline="0" dirty="0"/>
              <a:t>2. Elicit answers and click to reveal</a:t>
            </a:r>
          </a:p>
          <a:p>
            <a:br>
              <a:rPr lang="en-GB" baseline="0" dirty="0"/>
            </a:br>
            <a:r>
              <a:rPr lang="en-GB" b="0" baseline="0" dirty="0"/>
              <a:t>3. </a:t>
            </a:r>
            <a:r>
              <a:rPr lang="en-GB" baseline="0" dirty="0"/>
              <a:t>Then, on the following slide, they recall the German meanings orally (again, chorally), looking at the English (1 minute).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88901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37.wav"/><Relationship Id="rId7" Type="http://schemas.openxmlformats.org/officeDocument/2006/relationships/audio" Target="../media/audio34.wav"/><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38.wav"/><Relationship Id="rId11" Type="http://schemas.openxmlformats.org/officeDocument/2006/relationships/image" Target="../media/image32.png"/><Relationship Id="rId5" Type="http://schemas.openxmlformats.org/officeDocument/2006/relationships/audio" Target="../media/audio35.wav"/><Relationship Id="rId10" Type="http://schemas.openxmlformats.org/officeDocument/2006/relationships/image" Target="../media/image13.svg"/><Relationship Id="rId4" Type="http://schemas.openxmlformats.org/officeDocument/2006/relationships/audio" Target="../media/audio36.wav"/><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audio" Target="../media/audio39.wav"/><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42.wav"/><Relationship Id="rId11" Type="http://schemas.openxmlformats.org/officeDocument/2006/relationships/image" Target="../media/image26.png"/><Relationship Id="rId5" Type="http://schemas.openxmlformats.org/officeDocument/2006/relationships/audio" Target="../media/audio41.wav"/><Relationship Id="rId10" Type="http://schemas.openxmlformats.org/officeDocument/2006/relationships/image" Target="../media/image41.png"/><Relationship Id="rId4" Type="http://schemas.openxmlformats.org/officeDocument/2006/relationships/audio" Target="../media/audio40.wav"/><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3.wav"/><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audio" Target="../media/audio45.wav"/><Relationship Id="rId10" Type="http://schemas.openxmlformats.org/officeDocument/2006/relationships/image" Target="../media/image43.png"/><Relationship Id="rId4" Type="http://schemas.openxmlformats.org/officeDocument/2006/relationships/audio" Target="../media/audio44.wav"/><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4.wav"/><Relationship Id="rId18" Type="http://schemas.openxmlformats.org/officeDocument/2006/relationships/audio" Target="../media/audio59.wav"/><Relationship Id="rId26" Type="http://schemas.openxmlformats.org/officeDocument/2006/relationships/image" Target="../media/image48.gif"/><Relationship Id="rId3" Type="http://schemas.openxmlformats.org/officeDocument/2006/relationships/audio" Target="../media/audio46.wav"/><Relationship Id="rId21" Type="http://schemas.openxmlformats.org/officeDocument/2006/relationships/audio" Target="../media/audio62.wav"/><Relationship Id="rId7" Type="http://schemas.openxmlformats.org/officeDocument/2006/relationships/audio" Target="../media/audio50.wav"/><Relationship Id="rId12" Type="http://schemas.openxmlformats.org/officeDocument/2006/relationships/image" Target="../media/image13.svg"/><Relationship Id="rId17" Type="http://schemas.openxmlformats.org/officeDocument/2006/relationships/audio" Target="../media/audio58.wav"/><Relationship Id="rId25" Type="http://schemas.openxmlformats.org/officeDocument/2006/relationships/image" Target="../media/image47.png"/><Relationship Id="rId2" Type="http://schemas.openxmlformats.org/officeDocument/2006/relationships/notesSlide" Target="../notesSlides/notesSlide13.xml"/><Relationship Id="rId16" Type="http://schemas.openxmlformats.org/officeDocument/2006/relationships/audio" Target="../media/audio57.wav"/><Relationship Id="rId20" Type="http://schemas.openxmlformats.org/officeDocument/2006/relationships/audio" Target="../media/audio61.wav"/><Relationship Id="rId1" Type="http://schemas.openxmlformats.org/officeDocument/2006/relationships/slideLayout" Target="../slideLayouts/slideLayout5.xml"/><Relationship Id="rId6" Type="http://schemas.openxmlformats.org/officeDocument/2006/relationships/audio" Target="../media/audio49.wav"/><Relationship Id="rId11" Type="http://schemas.openxmlformats.org/officeDocument/2006/relationships/image" Target="../media/image12.png"/><Relationship Id="rId24" Type="http://schemas.openxmlformats.org/officeDocument/2006/relationships/image" Target="../media/image46.png"/><Relationship Id="rId5" Type="http://schemas.openxmlformats.org/officeDocument/2006/relationships/audio" Target="../media/audio48.wav"/><Relationship Id="rId15" Type="http://schemas.openxmlformats.org/officeDocument/2006/relationships/audio" Target="../media/audio56.wav"/><Relationship Id="rId23" Type="http://schemas.openxmlformats.org/officeDocument/2006/relationships/image" Target="../media/image45.png"/><Relationship Id="rId28" Type="http://schemas.openxmlformats.org/officeDocument/2006/relationships/audio" Target="../media/audio63.wav"/><Relationship Id="rId10" Type="http://schemas.openxmlformats.org/officeDocument/2006/relationships/audio" Target="../media/audio53.wav"/><Relationship Id="rId19" Type="http://schemas.openxmlformats.org/officeDocument/2006/relationships/audio" Target="../media/audio60.wav"/><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audio" Target="../media/audio55.wav"/><Relationship Id="rId22" Type="http://schemas.openxmlformats.org/officeDocument/2006/relationships/image" Target="../media/image44.png"/><Relationship Id="rId27" Type="http://schemas.openxmlformats.org/officeDocument/2006/relationships/image" Target="../media/image2.gif"/></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64.wav"/><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67.wav"/><Relationship Id="rId11" Type="http://schemas.openxmlformats.org/officeDocument/2006/relationships/audio" Target="../media/audio68.wav"/><Relationship Id="rId5" Type="http://schemas.openxmlformats.org/officeDocument/2006/relationships/audio" Target="../media/audio66.wav"/><Relationship Id="rId10" Type="http://schemas.openxmlformats.org/officeDocument/2006/relationships/image" Target="../media/image27.png"/><Relationship Id="rId4" Type="http://schemas.openxmlformats.org/officeDocument/2006/relationships/audio" Target="../media/audio65.wav"/><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audio" Target="../media/audio73.wav"/><Relationship Id="rId18" Type="http://schemas.openxmlformats.org/officeDocument/2006/relationships/image" Target="../media/image52.png"/><Relationship Id="rId3" Type="http://schemas.openxmlformats.org/officeDocument/2006/relationships/audio" Target="../media/audio69.wav"/><Relationship Id="rId7" Type="http://schemas.openxmlformats.org/officeDocument/2006/relationships/image" Target="../media/image13.svg"/><Relationship Id="rId12" Type="http://schemas.openxmlformats.org/officeDocument/2006/relationships/image" Target="../media/image51.png"/><Relationship Id="rId17" Type="http://schemas.openxmlformats.org/officeDocument/2006/relationships/audio" Target="../media/audio77.wav"/><Relationship Id="rId2" Type="http://schemas.openxmlformats.org/officeDocument/2006/relationships/notesSlide" Target="../notesSlides/notesSlide15.xml"/><Relationship Id="rId16" Type="http://schemas.openxmlformats.org/officeDocument/2006/relationships/audio" Target="../media/audio76.wav"/><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audio" Target="../media/audio72.wav"/><Relationship Id="rId5" Type="http://schemas.openxmlformats.org/officeDocument/2006/relationships/image" Target="../media/image33.png"/><Relationship Id="rId15" Type="http://schemas.openxmlformats.org/officeDocument/2006/relationships/audio" Target="../media/audio75.wav"/><Relationship Id="rId10" Type="http://schemas.openxmlformats.org/officeDocument/2006/relationships/image" Target="../media/image50.gif"/><Relationship Id="rId4" Type="http://schemas.openxmlformats.org/officeDocument/2006/relationships/audio" Target="../media/audio70.wav"/><Relationship Id="rId9" Type="http://schemas.openxmlformats.org/officeDocument/2006/relationships/image" Target="../media/image49.gif"/><Relationship Id="rId14" Type="http://schemas.openxmlformats.org/officeDocument/2006/relationships/audio" Target="../media/audio74.wav"/></Relationships>
</file>

<file path=ppt/slides/_rels/slide16.xml.rels><?xml version="1.0" encoding="UTF-8" standalone="yes"?>
<Relationships xmlns="http://schemas.openxmlformats.org/package/2006/relationships"><Relationship Id="rId8" Type="http://schemas.openxmlformats.org/officeDocument/2006/relationships/audio" Target="../media/audio79.wav"/><Relationship Id="rId13" Type="http://schemas.openxmlformats.org/officeDocument/2006/relationships/audio" Target="../media/audio73.wav"/><Relationship Id="rId18" Type="http://schemas.openxmlformats.org/officeDocument/2006/relationships/image" Target="../media/image52.png"/><Relationship Id="rId3" Type="http://schemas.openxmlformats.org/officeDocument/2006/relationships/audio" Target="../media/audio69.wav"/><Relationship Id="rId7" Type="http://schemas.openxmlformats.org/officeDocument/2006/relationships/image" Target="../media/image13.svg"/><Relationship Id="rId12" Type="http://schemas.openxmlformats.org/officeDocument/2006/relationships/image" Target="../media/image51.png"/><Relationship Id="rId17" Type="http://schemas.openxmlformats.org/officeDocument/2006/relationships/audio" Target="../media/audio77.wav"/><Relationship Id="rId2" Type="http://schemas.openxmlformats.org/officeDocument/2006/relationships/notesSlide" Target="../notesSlides/notesSlide16.xml"/><Relationship Id="rId16" Type="http://schemas.openxmlformats.org/officeDocument/2006/relationships/audio" Target="../media/audio76.wav"/><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audio" Target="../media/audio72.wav"/><Relationship Id="rId5" Type="http://schemas.openxmlformats.org/officeDocument/2006/relationships/image" Target="../media/image33.png"/><Relationship Id="rId15" Type="http://schemas.openxmlformats.org/officeDocument/2006/relationships/audio" Target="../media/audio75.wav"/><Relationship Id="rId10" Type="http://schemas.openxmlformats.org/officeDocument/2006/relationships/image" Target="../media/image50.gif"/><Relationship Id="rId19" Type="http://schemas.openxmlformats.org/officeDocument/2006/relationships/image" Target="../media/image45.png"/><Relationship Id="rId4" Type="http://schemas.openxmlformats.org/officeDocument/2006/relationships/audio" Target="../media/audio78.wav"/><Relationship Id="rId9" Type="http://schemas.openxmlformats.org/officeDocument/2006/relationships/image" Target="../media/image49.gif"/><Relationship Id="rId14" Type="http://schemas.openxmlformats.org/officeDocument/2006/relationships/audio" Target="../media/audio74.wav"/></Relationships>
</file>

<file path=ppt/slides/_rels/slide17.xml.rels><?xml version="1.0" encoding="UTF-8" standalone="yes"?>
<Relationships xmlns="http://schemas.openxmlformats.org/package/2006/relationships"><Relationship Id="rId3" Type="http://schemas.openxmlformats.org/officeDocument/2006/relationships/audio" Target="../media/audio80.wav"/><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5.jpg"/><Relationship Id="rId4" Type="http://schemas.openxmlformats.org/officeDocument/2006/relationships/audio" Target="../media/audio4.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6.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image" Target="../media/image9.gif"/></Relationships>
</file>

<file path=ppt/slides/_rels/slide6.xml.rels><?xml version="1.0" encoding="UTF-8" standalone="yes"?>
<Relationships xmlns="http://schemas.openxmlformats.org/package/2006/relationships"><Relationship Id="rId13" Type="http://schemas.openxmlformats.org/officeDocument/2006/relationships/audio" Target="../media/audio15.wav"/><Relationship Id="rId18" Type="http://schemas.openxmlformats.org/officeDocument/2006/relationships/audio" Target="../media/audio20.wav"/><Relationship Id="rId26" Type="http://schemas.openxmlformats.org/officeDocument/2006/relationships/image" Target="../media/image18.png"/><Relationship Id="rId3" Type="http://schemas.openxmlformats.org/officeDocument/2006/relationships/image" Target="../media/image11.png"/><Relationship Id="rId21" Type="http://schemas.openxmlformats.org/officeDocument/2006/relationships/audio" Target="../media/audio23.wav"/><Relationship Id="rId7" Type="http://schemas.openxmlformats.org/officeDocument/2006/relationships/image" Target="../media/image15.png"/><Relationship Id="rId12" Type="http://schemas.openxmlformats.org/officeDocument/2006/relationships/audio" Target="../media/audio14.wav"/><Relationship Id="rId17" Type="http://schemas.openxmlformats.org/officeDocument/2006/relationships/audio" Target="../media/audio19.wav"/><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notesSlide" Target="../notesSlides/notesSlide6.xml"/><Relationship Id="rId16" Type="http://schemas.openxmlformats.org/officeDocument/2006/relationships/audio" Target="../media/audio18.wav"/><Relationship Id="rId20" Type="http://schemas.openxmlformats.org/officeDocument/2006/relationships/audio" Target="../media/audio22.wav"/><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audio" Target="../media/audio13.wav"/><Relationship Id="rId24" Type="http://schemas.openxmlformats.org/officeDocument/2006/relationships/image" Target="../media/image16.png"/><Relationship Id="rId32" Type="http://schemas.openxmlformats.org/officeDocument/2006/relationships/image" Target="../media/image24.png"/><Relationship Id="rId5" Type="http://schemas.openxmlformats.org/officeDocument/2006/relationships/image" Target="../media/image13.svg"/><Relationship Id="rId15" Type="http://schemas.openxmlformats.org/officeDocument/2006/relationships/audio" Target="../media/audio17.wav"/><Relationship Id="rId23" Type="http://schemas.openxmlformats.org/officeDocument/2006/relationships/audio" Target="../media/audio25.wav"/><Relationship Id="rId28" Type="http://schemas.openxmlformats.org/officeDocument/2006/relationships/image" Target="../media/image20.png"/><Relationship Id="rId10" Type="http://schemas.openxmlformats.org/officeDocument/2006/relationships/audio" Target="../media/audio12.wav"/><Relationship Id="rId19" Type="http://schemas.openxmlformats.org/officeDocument/2006/relationships/audio" Target="../media/audio21.wav"/><Relationship Id="rId31"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audio" Target="../media/audio11.wav"/><Relationship Id="rId14" Type="http://schemas.openxmlformats.org/officeDocument/2006/relationships/audio" Target="../media/audio16.wav"/><Relationship Id="rId22" Type="http://schemas.openxmlformats.org/officeDocument/2006/relationships/audio" Target="../media/audio24.wav"/><Relationship Id="rId27" Type="http://schemas.openxmlformats.org/officeDocument/2006/relationships/image" Target="../media/image19.png"/><Relationship Id="rId30" Type="http://schemas.openxmlformats.org/officeDocument/2006/relationships/image" Target="../media/image22.png"/><Relationship Id="rId8" Type="http://schemas.openxmlformats.org/officeDocument/2006/relationships/audio" Target="../media/audio10.wav"/></Relationships>
</file>

<file path=ppt/slides/_rels/slide7.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30.png"/><Relationship Id="rId18" Type="http://schemas.openxmlformats.org/officeDocument/2006/relationships/image" Target="../media/image32.png"/><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image" Target="../media/image29.png"/><Relationship Id="rId17" Type="http://schemas.openxmlformats.org/officeDocument/2006/relationships/image" Target="../media/image13.svg"/><Relationship Id="rId2" Type="http://schemas.openxmlformats.org/officeDocument/2006/relationships/notesSlide" Target="../notesSlides/notesSlide7.xml"/><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audio" Target="../media/audio29.wav"/><Relationship Id="rId11" Type="http://schemas.openxmlformats.org/officeDocument/2006/relationships/image" Target="../media/image28.png"/><Relationship Id="rId5" Type="http://schemas.openxmlformats.org/officeDocument/2006/relationships/audio" Target="../media/audio28.wav"/><Relationship Id="rId15" Type="http://schemas.openxmlformats.org/officeDocument/2006/relationships/audio" Target="../media/audio32.wav"/><Relationship Id="rId10" Type="http://schemas.openxmlformats.org/officeDocument/2006/relationships/image" Target="../media/image27.png"/><Relationship Id="rId19" Type="http://schemas.openxmlformats.org/officeDocument/2006/relationships/image" Target="../media/image33.png"/><Relationship Id="rId4" Type="http://schemas.openxmlformats.org/officeDocument/2006/relationships/audio" Target="../media/audio27.wav"/><Relationship Id="rId9" Type="http://schemas.openxmlformats.org/officeDocument/2006/relationships/image" Target="../media/image26.png"/><Relationship Id="rId1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34.jpg"/><Relationship Id="rId3" Type="http://schemas.openxmlformats.org/officeDocument/2006/relationships/audio" Target="../media/audio33.wav"/><Relationship Id="rId7" Type="http://schemas.openxmlformats.org/officeDocument/2006/relationships/image" Target="../media/image33.png"/><Relationship Id="rId12" Type="http://schemas.openxmlformats.org/officeDocument/2006/relationships/audio" Target="../media/audio38.wav"/><Relationship Id="rId2" Type="http://schemas.openxmlformats.org/officeDocument/2006/relationships/notesSlide" Target="../notesSlides/notesSlide8.xml"/><Relationship Id="rId16" Type="http://schemas.openxmlformats.org/officeDocument/2006/relationships/image" Target="../media/image37.gif"/><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audio" Target="../media/audio37.wav"/><Relationship Id="rId5" Type="http://schemas.openxmlformats.org/officeDocument/2006/relationships/image" Target="../media/image13.svg"/><Relationship Id="rId15" Type="http://schemas.openxmlformats.org/officeDocument/2006/relationships/image" Target="../media/image36.gif"/><Relationship Id="rId10" Type="http://schemas.openxmlformats.org/officeDocument/2006/relationships/audio" Target="../media/audio36.wav"/><Relationship Id="rId4" Type="http://schemas.openxmlformats.org/officeDocument/2006/relationships/image" Target="../media/image12.png"/><Relationship Id="rId9" Type="http://schemas.openxmlformats.org/officeDocument/2006/relationships/audio" Target="../media/audio35.wav"/><Relationship Id="rId14" Type="http://schemas.openxmlformats.org/officeDocument/2006/relationships/image" Target="../media/image35.gif"/></Relationships>
</file>

<file path=ppt/slides/_rels/slide9.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33.wav"/><Relationship Id="rId7" Type="http://schemas.openxmlformats.org/officeDocument/2006/relationships/image" Target="../media/image33.png"/><Relationship Id="rId12" Type="http://schemas.openxmlformats.org/officeDocument/2006/relationships/audio" Target="../media/audio37.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audio" Target="../media/audio38.wav"/><Relationship Id="rId5" Type="http://schemas.openxmlformats.org/officeDocument/2006/relationships/image" Target="../media/image13.svg"/><Relationship Id="rId10" Type="http://schemas.openxmlformats.org/officeDocument/2006/relationships/audio" Target="../media/audio36.wav"/><Relationship Id="rId4" Type="http://schemas.openxmlformats.org/officeDocument/2006/relationships/image" Target="../media/image12.png"/><Relationship Id="rId9" Type="http://schemas.openxmlformats.org/officeDocument/2006/relationships/audio" Target="../media/audio3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strong verbs (e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i, e ie)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soft/hard [ch]</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11</a:t>
            </a:r>
          </a:p>
        </p:txBody>
      </p:sp>
      <p:sp>
        <p:nvSpPr>
          <p:cNvPr id="12" name="TextBox 11">
            <a:hlinkClick r:id="" action="ppaction://noaction">
              <a:snd r:embed="rId4" name="T1_W11_1.1.wav"/>
            </a:hlinkClick>
            <a:extLst>
              <a:ext uri="{FF2B5EF4-FFF2-40B4-BE49-F238E27FC236}">
                <a16:creationId xmlns:a16="http://schemas.microsoft.com/office/drawing/2014/main" id="{CA454826-F1A2-4F60-8495-5919A6503474}"/>
              </a:ext>
            </a:extLst>
          </p:cNvPr>
          <p:cNvSpPr txBox="1"/>
          <p:nvPr/>
        </p:nvSpPr>
        <p:spPr>
          <a:xfrm>
            <a:off x="429334" y="4119069"/>
            <a:ext cx="3314625" cy="461665"/>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rPr>
              <a:t>Neu* an der Schule</a:t>
            </a:r>
            <a:r>
              <a:rPr lang="en-GB" sz="2400" baseline="30000" dirty="0">
                <a:solidFill>
                  <a:srgbClr val="002060"/>
                </a:solidFill>
              </a:rPr>
              <a:t>2</a:t>
            </a:r>
          </a:p>
        </p:txBody>
      </p:sp>
      <p:sp>
        <p:nvSpPr>
          <p:cNvPr id="3" name="TextBox 2">
            <a:extLst>
              <a:ext uri="{FF2B5EF4-FFF2-40B4-BE49-F238E27FC236}">
                <a16:creationId xmlns:a16="http://schemas.microsoft.com/office/drawing/2014/main" id="{2D7319E7-B7D6-43D9-9EE9-E80C24467B66}"/>
              </a:ext>
            </a:extLst>
          </p:cNvPr>
          <p:cNvSpPr txBox="1"/>
          <p:nvPr/>
        </p:nvSpPr>
        <p:spPr>
          <a:xfrm>
            <a:off x="4439457" y="6379410"/>
            <a:ext cx="1430002" cy="400110"/>
          </a:xfrm>
          <a:prstGeom prst="rect">
            <a:avLst/>
          </a:prstGeom>
          <a:solidFill>
            <a:srgbClr val="92D050"/>
          </a:solidFill>
        </p:spPr>
        <p:txBody>
          <a:bodyPr wrap="square" rtlCol="0">
            <a:spAutoFit/>
          </a:bodyPr>
          <a:lstStyle/>
          <a:p>
            <a:pPr algn="ctr"/>
            <a:r>
              <a:rPr lang="en-GB" sz="2000" dirty="0"/>
              <a:t>neu - new</a:t>
            </a:r>
          </a:p>
        </p:txBody>
      </p:sp>
      <p:pic>
        <p:nvPicPr>
          <p:cNvPr id="5" name="Picture 4" descr="A picture containing text&#10;&#10;Description automatically generated">
            <a:extLst>
              <a:ext uri="{FF2B5EF4-FFF2-40B4-BE49-F238E27FC236}">
                <a16:creationId xmlns:a16="http://schemas.microsoft.com/office/drawing/2014/main" id="{EB4A2691-F865-449C-A90A-2006439CC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1405" y="1902874"/>
            <a:ext cx="1529679" cy="2188090"/>
          </a:xfrm>
          <a:prstGeom prst="rect">
            <a:avLst/>
          </a:prstGeom>
        </p:spPr>
      </p:pic>
      <p:grpSp>
        <p:nvGrpSpPr>
          <p:cNvPr id="16" name="Group 15">
            <a:extLst>
              <a:ext uri="{FF2B5EF4-FFF2-40B4-BE49-F238E27FC236}">
                <a16:creationId xmlns:a16="http://schemas.microsoft.com/office/drawing/2014/main" id="{28F05B2B-528E-4CEA-9A59-0D809259CCB8}"/>
              </a:ext>
            </a:extLst>
          </p:cNvPr>
          <p:cNvGrpSpPr/>
          <p:nvPr/>
        </p:nvGrpSpPr>
        <p:grpSpPr>
          <a:xfrm>
            <a:off x="2545492" y="1251295"/>
            <a:ext cx="1716275" cy="1489762"/>
            <a:chOff x="2545492" y="1251295"/>
            <a:chExt cx="1716275" cy="1489762"/>
          </a:xfrm>
          <a:effectLst>
            <a:outerShdw blurRad="50800" dist="38100" dir="5400000" algn="t" rotWithShape="0">
              <a:prstClr val="black">
                <a:alpha val="40000"/>
              </a:prstClr>
            </a:outerShdw>
          </a:effectLst>
        </p:grpSpPr>
        <p:sp>
          <p:nvSpPr>
            <p:cNvPr id="15" name="Speech Bubble: Oval 14">
              <a:extLst>
                <a:ext uri="{FF2B5EF4-FFF2-40B4-BE49-F238E27FC236}">
                  <a16:creationId xmlns:a16="http://schemas.microsoft.com/office/drawing/2014/main" id="{5224FCFE-BB5B-4443-ACBC-2AE98F2FC6DC}"/>
                </a:ext>
              </a:extLst>
            </p:cNvPr>
            <p:cNvSpPr/>
            <p:nvPr/>
          </p:nvSpPr>
          <p:spPr>
            <a:xfrm>
              <a:off x="2545492" y="1251295"/>
              <a:ext cx="1716275" cy="1411282"/>
            </a:xfrm>
            <a:prstGeom prst="wedgeEllipse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Shape, circle&#10;&#10;Description automatically generated">
              <a:extLst>
                <a:ext uri="{FF2B5EF4-FFF2-40B4-BE49-F238E27FC236}">
                  <a16:creationId xmlns:a16="http://schemas.microsoft.com/office/drawing/2014/main" id="{84C0C8D9-36AA-47F7-8185-CF362087B4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4632" y="1329775"/>
              <a:ext cx="1529679" cy="1411282"/>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9544" y="1229428"/>
            <a:ext cx="1322456"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
        <p:nvSpPr>
          <p:cNvPr id="13" name="Speech Bubble: Rectangle with Corners Rounded 12">
            <a:hlinkClick r:id="" action="ppaction://noaction">
              <a:snd r:embed="rId8" name="T1_W11_8.1.wav"/>
            </a:hlinkClick>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4968" y="-45924"/>
            <a:ext cx="1069908" cy="914400"/>
          </a:xfrm>
          <a:prstGeom prst="rect">
            <a:avLst/>
          </a:prstGeom>
        </p:spPr>
      </p:pic>
      <p:sp>
        <p:nvSpPr>
          <p:cNvPr id="15" name="Google Shape;108;p3">
            <a:hlinkClick r:id="" action="ppaction://noaction">
              <a:snd r:embed="rId8" name="T1_W11_8.1.wav"/>
            </a:hlinkClick>
            <a:extLst>
              <a:ext uri="{FF2B5EF4-FFF2-40B4-BE49-F238E27FC236}">
                <a16:creationId xmlns:a16="http://schemas.microsoft.com/office/drawing/2014/main" id="{B1078B7B-CBAA-412B-9D1C-583321248C91}"/>
              </a:ext>
            </a:extLst>
          </p:cNvPr>
          <p:cNvSpPr txBox="1"/>
          <p:nvPr/>
        </p:nvSpPr>
        <p:spPr>
          <a:xfrm>
            <a:off x="1384082" y="1843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lang="en-GB" sz="2400" spc="-1" dirty="0">
                <a:solidFill>
                  <a:schemeClr val="bg1"/>
                </a:solidFill>
                <a:latin typeface="Century Gothic" panose="020B0502020202020204" pitchFamily="34" charset="0"/>
                <a:ea typeface="Century Gothic"/>
              </a:rPr>
              <a:t>Deutsch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9594119" y="136660"/>
            <a:ext cx="1076062" cy="709343"/>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97554" y="1727922"/>
            <a:ext cx="1028883" cy="756368"/>
          </a:xfrm>
          <a:prstGeom prst="rect">
            <a:avLst/>
          </a:prstGeom>
        </p:spPr>
      </p:pic>
      <p:sp>
        <p:nvSpPr>
          <p:cNvPr id="6" name="TextBox 5">
            <a:extLst>
              <a:ext uri="{FF2B5EF4-FFF2-40B4-BE49-F238E27FC236}">
                <a16:creationId xmlns:a16="http://schemas.microsoft.com/office/drawing/2014/main" id="{A4549582-FD24-2382-C541-FCE50906284F}"/>
              </a:ext>
            </a:extLst>
          </p:cNvPr>
          <p:cNvSpPr txBox="1"/>
          <p:nvPr/>
        </p:nvSpPr>
        <p:spPr>
          <a:xfrm>
            <a:off x="4443864" y="5672687"/>
            <a:ext cx="38647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(the) language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70167CA-97D8-526A-ECF8-01C58E310940}"/>
              </a:ext>
            </a:extLst>
          </p:cNvPr>
          <p:cNvSpPr txBox="1"/>
          <p:nvPr/>
        </p:nvSpPr>
        <p:spPr>
          <a:xfrm>
            <a:off x="3700898" y="3524254"/>
            <a:ext cx="53506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weekend</a:t>
            </a:r>
          </a:p>
        </p:txBody>
      </p:sp>
      <p:sp>
        <p:nvSpPr>
          <p:cNvPr id="24" name="TextBox 23">
            <a:extLst>
              <a:ext uri="{FF2B5EF4-FFF2-40B4-BE49-F238E27FC236}">
                <a16:creationId xmlns:a16="http://schemas.microsoft.com/office/drawing/2014/main" id="{50B6B9EF-D322-8534-E590-8A508AE368A6}"/>
              </a:ext>
            </a:extLst>
          </p:cNvPr>
          <p:cNvSpPr txBox="1"/>
          <p:nvPr/>
        </p:nvSpPr>
        <p:spPr>
          <a:xfrm>
            <a:off x="4217978" y="234531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nothing</a:t>
            </a:r>
          </a:p>
        </p:txBody>
      </p:sp>
      <p:sp>
        <p:nvSpPr>
          <p:cNvPr id="25" name="TextBox 24">
            <a:extLst>
              <a:ext uri="{FF2B5EF4-FFF2-40B4-BE49-F238E27FC236}">
                <a16:creationId xmlns:a16="http://schemas.microsoft.com/office/drawing/2014/main" id="{5CF9B1A5-34D8-EC69-C882-D804C1A73541}"/>
              </a:ext>
            </a:extLst>
          </p:cNvPr>
          <p:cNvSpPr txBox="1"/>
          <p:nvPr/>
        </p:nvSpPr>
        <p:spPr>
          <a:xfrm>
            <a:off x="4155209" y="470318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entury Gothic" panose="020B0502020202020204" pitchFamily="34" charset="0"/>
              </a:rPr>
              <a:t>always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2C48AD40-98FC-1B43-6785-F65FC4477BB2}"/>
              </a:ext>
            </a:extLst>
          </p:cNvPr>
          <p:cNvSpPr txBox="1"/>
          <p:nvPr/>
        </p:nvSpPr>
        <p:spPr>
          <a:xfrm>
            <a:off x="3604430" y="1081591"/>
            <a:ext cx="33453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now</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C18DE8EB-568F-F1F6-C51B-FE371CF4F2D2}"/>
              </a:ext>
            </a:extLst>
          </p:cNvPr>
          <p:cNvSpPr txBox="1"/>
          <p:nvPr/>
        </p:nvSpPr>
        <p:spPr>
          <a:xfrm>
            <a:off x="290457" y="5769238"/>
            <a:ext cx="3864752"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t>
            </a:r>
            <a:r>
              <a:rPr lang="en-GB" sz="3600" b="1" noProof="0" dirty="0" err="1">
                <a:solidFill>
                  <a:prstClr val="white"/>
                </a:solidFill>
                <a:latin typeface="Century Gothic" panose="020B0502020202020204" pitchFamily="34" charset="0"/>
              </a:rPr>
              <a:t>ie</a:t>
            </a:r>
            <a:r>
              <a:rPr lang="en-GB" sz="3600" b="1" noProof="0" dirty="0">
                <a:solidFill>
                  <a:prstClr val="white"/>
                </a:solidFill>
                <a:latin typeface="Century Gothic" panose="020B0502020202020204" pitchFamily="34" charset="0"/>
              </a:rPr>
              <a:t> </a:t>
            </a:r>
            <a:r>
              <a:rPr lang="en-GB" sz="3600" b="1" noProof="0" dirty="0" err="1">
                <a:solidFill>
                  <a:prstClr val="white"/>
                </a:solidFill>
                <a:latin typeface="Century Gothic" panose="020B0502020202020204" pitchFamily="34" charset="0"/>
              </a:rPr>
              <a:t>Sprache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3D645C4-9C00-359F-1474-8B274DF2268B}"/>
              </a:ext>
            </a:extLst>
          </p:cNvPr>
          <p:cNvSpPr txBox="1"/>
          <p:nvPr/>
        </p:nvSpPr>
        <p:spPr>
          <a:xfrm>
            <a:off x="244968" y="3659296"/>
            <a:ext cx="418312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t>
            </a:r>
            <a:r>
              <a:rPr lang="en-GB" sz="3600" b="1" noProof="0" dirty="0">
                <a:solidFill>
                  <a:prstClr val="white"/>
                </a:solidFill>
                <a:latin typeface="Century Gothic" panose="020B0502020202020204" pitchFamily="34" charset="0"/>
              </a:rPr>
              <a:t>as </a:t>
            </a:r>
            <a:r>
              <a:rPr lang="en-GB" sz="3600" b="1" noProof="0" dirty="0" err="1">
                <a:solidFill>
                  <a:prstClr val="white"/>
                </a:solidFill>
                <a:latin typeface="Century Gothic" panose="020B0502020202020204" pitchFamily="34" charset="0"/>
              </a:rPr>
              <a:t>Wochenende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6C6DD8D-055B-1EB3-3C3B-026E8EDE348B}"/>
              </a:ext>
            </a:extLst>
          </p:cNvPr>
          <p:cNvSpPr txBox="1"/>
          <p:nvPr/>
        </p:nvSpPr>
        <p:spPr>
          <a:xfrm>
            <a:off x="995232" y="2451904"/>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err="1">
                <a:solidFill>
                  <a:prstClr val="white"/>
                </a:solidFill>
                <a:latin typeface="Century Gothic" panose="020B0502020202020204" pitchFamily="34" charset="0"/>
              </a:rPr>
              <a:t>nichts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5749F9D-63CB-1C88-3F8D-F68392BC635C}"/>
              </a:ext>
            </a:extLst>
          </p:cNvPr>
          <p:cNvSpPr txBox="1"/>
          <p:nvPr/>
        </p:nvSpPr>
        <p:spPr>
          <a:xfrm>
            <a:off x="995232" y="1183188"/>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err="1">
                <a:solidFill>
                  <a:prstClr val="white"/>
                </a:solidFill>
                <a:latin typeface="Century Gothic" panose="020B0502020202020204" pitchFamily="34" charset="0"/>
              </a:rPr>
              <a:t>jetzt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A19E51D0-2A2D-3E3C-A431-4D1D314BA745}"/>
              </a:ext>
            </a:extLst>
          </p:cNvPr>
          <p:cNvSpPr txBox="1"/>
          <p:nvPr/>
        </p:nvSpPr>
        <p:spPr>
          <a:xfrm>
            <a:off x="995232" y="480045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err="1">
                <a:solidFill>
                  <a:prstClr val="white"/>
                </a:solidFill>
                <a:latin typeface="Century Gothic" panose="020B0502020202020204" pitchFamily="34" charset="0"/>
              </a:rPr>
              <a:t>immer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070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T1_W11_8.5.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4" name="T1_W11_8.4.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5" name="T1_W11_8.3.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subTnLst>
                                    <p:audio>
                                      <p:cMediaNode>
                                        <p:cTn display="0" masterRel="sameClick">
                                          <p:stCondLst>
                                            <p:cond evt="begin" delay="0">
                                              <p:tn val="20"/>
                                            </p:cond>
                                          </p:stCondLst>
                                          <p:endCondLst>
                                            <p:cond evt="onStopAudio" delay="0">
                                              <p:tgtEl>
                                                <p:sldTgt/>
                                              </p:tgtEl>
                                            </p:cond>
                                          </p:endCondLst>
                                        </p:cTn>
                                        <p:tgtEl>
                                          <p:sndTgt r:embed="rId6" name="T1_W11_8.6.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7" name="T1_W11_8.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In German, </a:t>
            </a:r>
            <a:r>
              <a:rPr lang="en-GB" sz="2800" u="sng" dirty="0">
                <a:solidFill>
                  <a:srgbClr val="002060"/>
                </a:solidFill>
                <a:latin typeface="Century Gothic" panose="020B0502020202020204" pitchFamily="34" charset="0"/>
              </a:rPr>
              <a:t>strong</a:t>
            </a:r>
            <a:r>
              <a:rPr lang="en-GB" sz="2800" dirty="0">
                <a:solidFill>
                  <a:srgbClr val="002060"/>
                </a:solidFill>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and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vergesse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forget</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/am forgetting.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8"/>
          <a:stretch/>
        </p:blipFill>
        <p:spPr>
          <a:xfrm>
            <a:off x="2823702" y="1931945"/>
            <a:ext cx="447513" cy="701947"/>
          </a:xfrm>
          <a:prstGeom prst="rect">
            <a:avLst/>
          </a:prstGeom>
          <a:ln>
            <a:noFill/>
          </a:ln>
        </p:spPr>
      </p:pic>
      <p:pic>
        <p:nvPicPr>
          <p:cNvPr id="102" name="Google Shape;183;p8"/>
          <p:cNvPicPr/>
          <p:nvPr/>
        </p:nvPicPr>
        <p:blipFill>
          <a:blip r:embed="rId9"/>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e</a:t>
            </a:r>
            <a:r>
              <a:rPr lang="en-GB" sz="3600" b="1" spc="-1" dirty="0">
                <a:latin typeface="Century Gothic" panose="020B0502020202020204" pitchFamily="34" charset="0"/>
                <a:ea typeface="Century Gothic"/>
                <a:sym typeface="Wingdings" panose="05000000000000000000" pitchFamily="2" charset="2"/>
              </a:rPr>
              <a:t> i, e </a:t>
            </a:r>
            <a:r>
              <a:rPr lang="en-GB" sz="3600" b="1" spc="-1" dirty="0" err="1">
                <a:latin typeface="Century Gothic" panose="020B0502020202020204" pitchFamily="34" charset="0"/>
                <a:ea typeface="Century Gothic"/>
                <a:sym typeface="Wingdings" panose="05000000000000000000" pitchFamily="2" charset="2"/>
              </a:rPr>
              <a:t>ie</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81276" y="449253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verg</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9"/>
          <a:stretch/>
        </p:blipFill>
        <p:spPr>
          <a:xfrm>
            <a:off x="5621476" y="436324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07077" y="449150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forgets/is forgetting.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07837" y="4356790"/>
            <a:ext cx="1051670" cy="785049"/>
          </a:xfrm>
          <a:prstGeom prst="rect">
            <a:avLst/>
          </a:prstGeom>
        </p:spPr>
      </p:pic>
      <p:sp>
        <p:nvSpPr>
          <p:cNvPr id="53" name="Speech Bubble: Rectangle with Corners Rounded 52">
            <a:extLst>
              <a:ext uri="{FF2B5EF4-FFF2-40B4-BE49-F238E27FC236}">
                <a16:creationId xmlns:a16="http://schemas.microsoft.com/office/drawing/2014/main" id="{AE2F4C54-BEB6-4D35-A2BE-DDEC2F2A9E18}"/>
              </a:ext>
            </a:extLst>
          </p:cNvPr>
          <p:cNvSpPr/>
          <p:nvPr/>
        </p:nvSpPr>
        <p:spPr>
          <a:xfrm>
            <a:off x="9551949" y="1316809"/>
            <a:ext cx="2500366" cy="1502985"/>
          </a:xfrm>
          <a:prstGeom prst="wedgeRoundRectCallout">
            <a:avLst>
              <a:gd name="adj1" fmla="val -92285"/>
              <a:gd name="adj2" fmla="val -32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Google Shape;108;p3">
            <a:extLst>
              <a:ext uri="{FF2B5EF4-FFF2-40B4-BE49-F238E27FC236}">
                <a16:creationId xmlns:a16="http://schemas.microsoft.com/office/drawing/2014/main" id="{602C8CC5-F4C0-4315-86D3-0F9D70E3D518}"/>
              </a:ext>
            </a:extLst>
          </p:cNvPr>
          <p:cNvSpPr txBox="1"/>
          <p:nvPr/>
        </p:nvSpPr>
        <p:spPr>
          <a:xfrm>
            <a:off x="9529945" y="1261604"/>
            <a:ext cx="2684553" cy="1569620"/>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The ‘e’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Wingdings" panose="05000000000000000000" pitchFamily="2" charset="2"/>
              </a:rPr>
              <a: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‘i’ in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ssen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g</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ben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spr</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chen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verg</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ssen</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59" name="Picture 46" descr="forgetBday1">
            <a:extLst>
              <a:ext uri="{FF2B5EF4-FFF2-40B4-BE49-F238E27FC236}">
                <a16:creationId xmlns:a16="http://schemas.microsoft.com/office/drawing/2014/main" id="{BE854C09-CCC2-44BD-9AFD-B1AC7F7ED0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41728" y="1685373"/>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46" descr="forgetBday1">
            <a:extLst>
              <a:ext uri="{FF2B5EF4-FFF2-40B4-BE49-F238E27FC236}">
                <a16:creationId xmlns:a16="http://schemas.microsoft.com/office/drawing/2014/main" id="{77A4B031-EF5C-4715-9154-52530C2EDF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4185" y="4180024"/>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CustomShape 4">
            <a:extLst>
              <a:ext uri="{FF2B5EF4-FFF2-40B4-BE49-F238E27FC236}">
                <a16:creationId xmlns:a16="http://schemas.microsoft.com/office/drawing/2014/main" id="{39F32AD5-3F14-4348-8369-1146B9EE3ED8}"/>
              </a:ext>
            </a:extLst>
          </p:cNvPr>
          <p:cNvSpPr/>
          <p:nvPr/>
        </p:nvSpPr>
        <p:spPr>
          <a:xfrm>
            <a:off x="181276" y="3069359"/>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verg</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9"/>
          <a:stretch/>
        </p:blipFill>
        <p:spPr>
          <a:xfrm>
            <a:off x="5621476" y="2940072"/>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07077" y="306833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forget/are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forgetting.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0" name="Picture 46" descr="forgetBday1">
            <a:extLst>
              <a:ext uri="{FF2B5EF4-FFF2-40B4-BE49-F238E27FC236}">
                <a16:creationId xmlns:a16="http://schemas.microsoft.com/office/drawing/2014/main" id="{0E38F187-2626-4A0C-8799-52DDD21008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4185" y="2756849"/>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26581" y="2660745"/>
            <a:ext cx="1649734" cy="1159527"/>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186665" y="5222755"/>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All plural forms (you all, we, they) keep the original vowel, like </a:t>
            </a:r>
            <a:r>
              <a:rPr lang="en-GB" sz="2800" i="1" dirty="0">
                <a:solidFill>
                  <a:srgbClr val="002060"/>
                </a:solidFill>
                <a:latin typeface="Century Gothic" panose="020B0502020202020204" pitchFamily="34" charset="0"/>
              </a:rPr>
              <a:t>ich:</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104025" y="59146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verg</a:t>
            </a:r>
            <a:r>
              <a:rPr kumimoji="0" lang="en-GB" sz="28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362372" y="59146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(all) forget/are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forgetting.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7" name="Google Shape;183;p8">
            <a:extLst>
              <a:ext uri="{FF2B5EF4-FFF2-40B4-BE49-F238E27FC236}">
                <a16:creationId xmlns:a16="http://schemas.microsoft.com/office/drawing/2014/main" id="{466A374A-20D5-467F-9F91-4A17938D622B}"/>
              </a:ext>
            </a:extLst>
          </p:cNvPr>
          <p:cNvPicPr/>
          <p:nvPr/>
        </p:nvPicPr>
        <p:blipFill>
          <a:blip r:embed="rId9"/>
          <a:stretch/>
        </p:blipFill>
        <p:spPr>
          <a:xfrm>
            <a:off x="5552065" y="5836453"/>
            <a:ext cx="633960" cy="671040"/>
          </a:xfrm>
          <a:prstGeom prst="rect">
            <a:avLst/>
          </a:prstGeom>
          <a:ln>
            <a:noFill/>
          </a:ln>
        </p:spPr>
      </p:pic>
      <p:pic>
        <p:nvPicPr>
          <p:cNvPr id="78" name="Picture 46" descr="forgetBday1">
            <a:extLst>
              <a:ext uri="{FF2B5EF4-FFF2-40B4-BE49-F238E27FC236}">
                <a16:creationId xmlns:a16="http://schemas.microsoft.com/office/drawing/2014/main" id="{5F66CA3F-06C3-4EE0-9085-59DC1EBB41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0654" y="5678509"/>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27301" y="5771792"/>
            <a:ext cx="1108698" cy="800362"/>
          </a:xfrm>
          <a:prstGeom prst="rect">
            <a:avLst/>
          </a:prstGeom>
        </p:spPr>
      </p:pic>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1_11.1.wav"/>
                                        </p:tgtEl>
                                      </p:cMediaNode>
                                    </p:audio>
                                  </p:sub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1_W11_11.2.wav"/>
                                        </p:tgtEl>
                                      </p:cMediaNode>
                                    </p:audio>
                                  </p:sub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1_W11_11.3.wav"/>
                                        </p:tgtEl>
                                      </p:cMediaNode>
                                    </p:audio>
                                  </p:sub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T1_W11_11.4.wav"/>
                                        </p:tgtEl>
                                      </p:cMediaNode>
                                    </p:audio>
                                  </p:subTnLst>
                                </p:cTn>
                              </p:par>
                              <p:par>
                                <p:cTn id="69" presetID="1" presetClass="entr" presetSubtype="0" fill="hold" nodeType="with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28012" y="68163"/>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Remember that to ask yes/no questions, the verb and subject swap:</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yes/no questions</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73863" y="549094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noProof="0" dirty="0" err="1">
                <a:solidFill>
                  <a:srgbClr val="002060"/>
                </a:solidFill>
                <a:latin typeface="Century Gothic" panose="020B0502020202020204" pitchFamily="34" charset="0"/>
                <a:ea typeface="Century Gothic"/>
              </a:rPr>
              <a:t>S</a:t>
            </a:r>
            <a:r>
              <a:rPr lang="en-GB" sz="2800" b="1" u="sng" spc="-1" noProof="0" dirty="0" err="1">
                <a:solidFill>
                  <a:srgbClr val="002060"/>
                </a:solidFill>
                <a:latin typeface="Century Gothic" panose="020B0502020202020204" pitchFamily="34" charset="0"/>
                <a:ea typeface="Century Gothic"/>
              </a:rPr>
              <a:t>e</a:t>
            </a:r>
            <a:r>
              <a:rPr lang="en-GB" sz="2800" b="1" spc="-1" noProof="0" dirty="0" err="1">
                <a:solidFill>
                  <a:srgbClr val="002060"/>
                </a:solidFill>
                <a:latin typeface="Century Gothic" panose="020B0502020202020204" pitchFamily="34" charset="0"/>
                <a:ea typeface="Century Gothic"/>
              </a:rPr>
              <a:t>ht</a:t>
            </a:r>
            <a:r>
              <a:rPr lang="en-GB" sz="2800" b="1" spc="-1" noProof="0" dirty="0">
                <a:solidFill>
                  <a:srgbClr val="002060"/>
                </a:solidFill>
                <a:latin typeface="Century Gothic" panose="020B0502020202020204" pitchFamily="34" charset="0"/>
                <a:ea typeface="Century Gothic"/>
              </a:rPr>
              <a:t> </a:t>
            </a:r>
            <a:r>
              <a:rPr lang="en-GB" sz="2800" b="1" spc="-1" noProof="0" dirty="0" err="1">
                <a:solidFill>
                  <a:srgbClr val="002060"/>
                </a:solidFill>
                <a:latin typeface="Century Gothic" panose="020B0502020202020204" pitchFamily="34" charset="0"/>
                <a:ea typeface="Century Gothic"/>
              </a:rPr>
              <a:t>ihr</a:t>
            </a:r>
            <a:r>
              <a:rPr lang="en-GB" sz="2800" b="1" spc="-1" noProof="0"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7"/>
          <a:stretch/>
        </p:blipFill>
        <p:spPr>
          <a:xfrm>
            <a:off x="5691565" y="5459558"/>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77166" y="547490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 you</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(all) see?</a:t>
            </a:r>
            <a:b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b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Are you (all)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E0EE26C9-5E6A-4B99-8873-9F5515C36184}"/>
              </a:ext>
            </a:extLst>
          </p:cNvPr>
          <p:cNvGrpSpPr/>
          <p:nvPr/>
        </p:nvGrpSpPr>
        <p:grpSpPr>
          <a:xfrm>
            <a:off x="8701508" y="74985"/>
            <a:ext cx="3566426" cy="1200288"/>
            <a:chOff x="8701508" y="74985"/>
            <a:chExt cx="3566426" cy="1200288"/>
          </a:xfrm>
        </p:grpSpPr>
        <p:sp>
          <p:nvSpPr>
            <p:cNvPr id="53" name="Speech Bubble: Rectangle with Corners Rounded 52">
              <a:extLst>
                <a:ext uri="{FF2B5EF4-FFF2-40B4-BE49-F238E27FC236}">
                  <a16:creationId xmlns:a16="http://schemas.microsoft.com/office/drawing/2014/main" id="{AE2F4C54-BEB6-4D35-A2BE-DDEC2F2A9E18}"/>
                </a:ext>
              </a:extLst>
            </p:cNvPr>
            <p:cNvSpPr/>
            <p:nvPr/>
          </p:nvSpPr>
          <p:spPr>
            <a:xfrm>
              <a:off x="8837390" y="74985"/>
              <a:ext cx="3294662" cy="1164545"/>
            </a:xfrm>
            <a:prstGeom prst="wedgeRoundRectCallout">
              <a:avLst>
                <a:gd name="adj1" fmla="val -97052"/>
                <a:gd name="adj2" fmla="val -141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8" name="Google Shape;108;p3">
              <a:extLst>
                <a:ext uri="{FF2B5EF4-FFF2-40B4-BE49-F238E27FC236}">
                  <a16:creationId xmlns:a16="http://schemas.microsoft.com/office/drawing/2014/main" id="{602C8CC5-F4C0-4315-86D3-0F9D70E3D518}"/>
                </a:ext>
              </a:extLst>
            </p:cNvPr>
            <p:cNvSpPr txBox="1"/>
            <p:nvPr/>
          </p:nvSpPr>
          <p:spPr>
            <a:xfrm>
              <a:off x="8701508" y="74985"/>
              <a:ext cx="3566426" cy="1200288"/>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This is the same for all verbs, weak and strong.</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sp>
        <p:nvSpPr>
          <p:cNvPr id="66" name="CustomShape 4">
            <a:extLst>
              <a:ext uri="{FF2B5EF4-FFF2-40B4-BE49-F238E27FC236}">
                <a16:creationId xmlns:a16="http://schemas.microsoft.com/office/drawing/2014/main" id="{39F32AD5-3F14-4348-8369-1146B9EE3ED8}"/>
              </a:ext>
            </a:extLst>
          </p:cNvPr>
          <p:cNvSpPr/>
          <p:nvPr/>
        </p:nvSpPr>
        <p:spPr>
          <a:xfrm>
            <a:off x="251365" y="2015721"/>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7"/>
          <a:stretch/>
        </p:blipFill>
        <p:spPr>
          <a:xfrm>
            <a:off x="5691565" y="1886434"/>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77166" y="201469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see/are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546987" y="1593025"/>
            <a:ext cx="1649734" cy="1159527"/>
          </a:xfrm>
          <a:prstGeom prst="rect">
            <a:avLst/>
          </a:prstGeom>
        </p:spPr>
      </p:pic>
      <p:sp>
        <p:nvSpPr>
          <p:cNvPr id="30" name="CustomShape 4">
            <a:extLst>
              <a:ext uri="{FF2B5EF4-FFF2-40B4-BE49-F238E27FC236}">
                <a16:creationId xmlns:a16="http://schemas.microsoft.com/office/drawing/2014/main" id="{1C6FA624-BA5C-47FF-A201-351930692AC5}"/>
              </a:ext>
            </a:extLst>
          </p:cNvPr>
          <p:cNvSpPr/>
          <p:nvPr/>
        </p:nvSpPr>
        <p:spPr>
          <a:xfrm>
            <a:off x="273863" y="308225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ie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A5A5A264-2EBB-4CA9-AC30-E9A934CD2844}"/>
              </a:ext>
            </a:extLst>
          </p:cNvPr>
          <p:cNvPicPr/>
          <p:nvPr/>
        </p:nvPicPr>
        <p:blipFill>
          <a:blip r:embed="rId7"/>
          <a:stretch/>
        </p:blipFill>
        <p:spPr>
          <a:xfrm>
            <a:off x="5714063" y="2952968"/>
            <a:ext cx="633960" cy="671040"/>
          </a:xfrm>
          <a:prstGeom prst="rect">
            <a:avLst/>
          </a:prstGeom>
          <a:ln>
            <a:noFill/>
          </a:ln>
        </p:spPr>
      </p:pic>
      <p:sp>
        <p:nvSpPr>
          <p:cNvPr id="32" name="CustomShape 5">
            <a:extLst>
              <a:ext uri="{FF2B5EF4-FFF2-40B4-BE49-F238E27FC236}">
                <a16:creationId xmlns:a16="http://schemas.microsoft.com/office/drawing/2014/main" id="{97F6BA93-9054-46A6-A287-B85009DDA779}"/>
              </a:ext>
            </a:extLst>
          </p:cNvPr>
          <p:cNvSpPr/>
          <p:nvPr/>
        </p:nvSpPr>
        <p:spPr>
          <a:xfrm>
            <a:off x="6521668" y="2916812"/>
            <a:ext cx="5737332" cy="9869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 you see</a:t>
            </a:r>
            <a:r>
              <a:rPr lang="en-GB" sz="2800" spc="-1" dirty="0">
                <a:solidFill>
                  <a:srgbClr val="1F3864"/>
                </a:solidFill>
                <a:latin typeface="Century Gothic" panose="020B0502020202020204" pitchFamily="34" charset="0"/>
                <a:ea typeface="Century Gothic"/>
              </a:rPr>
              <a:t>?</a:t>
            </a:r>
            <a:br>
              <a:rPr lang="en-GB" sz="2800" spc="-1" dirty="0">
                <a:solidFill>
                  <a:srgbClr val="1F3864"/>
                </a:solidFill>
                <a:latin typeface="Century Gothic" panose="020B0502020202020204" pitchFamily="34" charset="0"/>
                <a:ea typeface="Century Gothic"/>
              </a:rPr>
            </a:b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Are</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you seeing?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4" name="Picture 33" descr="A picture containing clipart&#10;&#10;Description automatically generated">
            <a:extLst>
              <a:ext uri="{FF2B5EF4-FFF2-40B4-BE49-F238E27FC236}">
                <a16:creationId xmlns:a16="http://schemas.microsoft.com/office/drawing/2014/main" id="{AA544440-80E2-4404-97ED-9ABE13069563}"/>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622808" y="2659903"/>
            <a:ext cx="1649734" cy="1159527"/>
          </a:xfrm>
          <a:prstGeom prst="rect">
            <a:avLst/>
          </a:prstGeom>
        </p:spPr>
      </p:pic>
      <p:sp>
        <p:nvSpPr>
          <p:cNvPr id="35" name="CustomShape 3">
            <a:extLst>
              <a:ext uri="{FF2B5EF4-FFF2-40B4-BE49-F238E27FC236}">
                <a16:creationId xmlns:a16="http://schemas.microsoft.com/office/drawing/2014/main" id="{9549AB5C-07BB-4B26-AFB0-BFA712D831EF}"/>
              </a:ext>
            </a:extLst>
          </p:cNvPr>
          <p:cNvSpPr/>
          <p:nvPr/>
        </p:nvSpPr>
        <p:spPr>
          <a:xfrm>
            <a:off x="151923" y="4338710"/>
            <a:ext cx="1168447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And remember, there is no vowel change in plural forms (you all, we, they):</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Speech Bubble: Rectangle with Corners Rounded 35">
            <a:extLst>
              <a:ext uri="{FF2B5EF4-FFF2-40B4-BE49-F238E27FC236}">
                <a16:creationId xmlns:a16="http://schemas.microsoft.com/office/drawing/2014/main" id="{D9A64EAB-8C45-4103-A428-5A6E8F01A8E3}"/>
              </a:ext>
            </a:extLst>
          </p:cNvPr>
          <p:cNvSpPr/>
          <p:nvPr/>
        </p:nvSpPr>
        <p:spPr>
          <a:xfrm>
            <a:off x="9620698" y="2545004"/>
            <a:ext cx="2428908" cy="1164545"/>
          </a:xfrm>
          <a:prstGeom prst="wedgeRoundRectCallout">
            <a:avLst>
              <a:gd name="adj1" fmla="val 20132"/>
              <a:gd name="adj2" fmla="val 9595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08;p3">
            <a:extLst>
              <a:ext uri="{FF2B5EF4-FFF2-40B4-BE49-F238E27FC236}">
                <a16:creationId xmlns:a16="http://schemas.microsoft.com/office/drawing/2014/main" id="{F3B3F630-7404-4A4D-84DE-A0641F4D29D8}"/>
              </a:ext>
            </a:extLst>
          </p:cNvPr>
          <p:cNvSpPr txBox="1"/>
          <p:nvPr/>
        </p:nvSpPr>
        <p:spPr>
          <a:xfrm>
            <a:off x="9611050" y="2711798"/>
            <a:ext cx="2521002" cy="830956"/>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The ‘e’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sym typeface="Wingdings" panose="05000000000000000000" pitchFamily="2" charset="2"/>
              </a:rPr>
              <a: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in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lesen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sehen</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F3E3F0F6-97DF-4FF2-A89E-FA22EF9B29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8321" y="1641119"/>
            <a:ext cx="998679" cy="998679"/>
          </a:xfrm>
          <a:prstGeom prst="rect">
            <a:avLst/>
          </a:prstGeom>
        </p:spPr>
      </p:pic>
      <p:pic>
        <p:nvPicPr>
          <p:cNvPr id="39" name="Picture 38" descr="Icon&#10;&#10;Description automatically generated">
            <a:extLst>
              <a:ext uri="{FF2B5EF4-FFF2-40B4-BE49-F238E27FC236}">
                <a16:creationId xmlns:a16="http://schemas.microsoft.com/office/drawing/2014/main" id="{4BA30D26-BE41-4BD2-8016-64E2CE99A0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7815" y="2617647"/>
            <a:ext cx="998679" cy="998679"/>
          </a:xfrm>
          <a:prstGeom prst="rect">
            <a:avLst/>
          </a:prstGeom>
        </p:spPr>
      </p:pic>
      <p:pic>
        <p:nvPicPr>
          <p:cNvPr id="40" name="Picture 39" descr="Icon&#10;&#10;Description automatically generated">
            <a:extLst>
              <a:ext uri="{FF2B5EF4-FFF2-40B4-BE49-F238E27FC236}">
                <a16:creationId xmlns:a16="http://schemas.microsoft.com/office/drawing/2014/main" id="{6C2B1E82-D81F-487B-9FC0-A81D0F254F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2591" y="5360399"/>
            <a:ext cx="998679" cy="998679"/>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768ECB00-5960-4405-BAA1-C0735EF55E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7505" y="5459558"/>
            <a:ext cx="1108698" cy="800362"/>
          </a:xfrm>
          <a:prstGeom prst="rect">
            <a:avLst/>
          </a:prstGeom>
        </p:spPr>
      </p:pic>
    </p:spTree>
    <p:extLst>
      <p:ext uri="{BB962C8B-B14F-4D97-AF65-F5344CB8AC3E}">
        <p14:creationId xmlns:p14="http://schemas.microsoft.com/office/powerpoint/2010/main" val="311619244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1_W11_12.1.wav"/>
                                        </p:tgtEl>
                                      </p:cMediaNode>
                                    </p:audio>
                                  </p:sub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1_W11_12.2.wav"/>
                                        </p:tgtEl>
                                      </p:cMediaNode>
                                    </p:audio>
                                  </p:sub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T1_W11_12.3.wav"/>
                                        </p:tgtEl>
                                      </p:cMediaNode>
                                    </p:audio>
                                  </p:sub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13192" y="41994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3677406146"/>
              </p:ext>
            </p:extLst>
          </p:nvPr>
        </p:nvGraphicFramePr>
        <p:xfrm>
          <a:off x="1032385" y="2107929"/>
          <a:ext cx="3873247" cy="434448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3" name="T1_W11_13.3B.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4" name="T1_W11_13.4B.wav"/>
            </a:hlinkClick>
            <a:extLst>
              <a:ext uri="{FF2B5EF4-FFF2-40B4-BE49-F238E27FC236}">
                <a16:creationId xmlns:a16="http://schemas.microsoft.com/office/drawing/2014/main" id="{3AD5864B-E328-4811-82EC-A3D77BDC6BF2}"/>
              </a:ext>
            </a:extLst>
          </p:cNvPr>
          <p:cNvSpPr/>
          <p:nvPr/>
        </p:nvSpPr>
        <p:spPr>
          <a:xfrm>
            <a:off x="336865" y="36186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5" name="T1_W11_13.5B.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6" name="T1_W11_13.6B.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7" name="T1_W11_13.7B.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8" name="T1_W11_13.8B.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9" name="T1_W11_13.9B.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20" name="T1_W11_13.1.wav"/>
            </a:hlinkClick>
            <a:extLst>
              <a:ext uri="{FF2B5EF4-FFF2-40B4-BE49-F238E27FC236}">
                <a16:creationId xmlns:a16="http://schemas.microsoft.com/office/drawing/2014/main" id="{85BDA598-D8FC-421B-AEDB-34FBDED665F3}"/>
              </a:ext>
            </a:extLst>
          </p:cNvPr>
          <p:cNvSpPr/>
          <p:nvPr/>
        </p:nvSpPr>
        <p:spPr>
          <a:xfrm>
            <a:off x="114389" y="0"/>
            <a:ext cx="779407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Nina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hlinkClick r:id="" action="ppaction://noaction">
              <a:snd r:embed="rId21" name="T1_W11_13.1.wav"/>
            </a:hlinkClick>
            <a:extLst>
              <a:ext uri="{FF2B5EF4-FFF2-40B4-BE49-F238E27FC236}">
                <a16:creationId xmlns:a16="http://schemas.microsoft.com/office/drawing/2014/main" id="{CDE017ED-8249-468A-9710-339DEB7176CF}"/>
              </a:ext>
            </a:extLst>
          </p:cNvPr>
          <p:cNvSpPr/>
          <p:nvPr/>
        </p:nvSpPr>
        <p:spPr>
          <a:xfrm>
            <a:off x="1319010" y="36632"/>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Nina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lernt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Deutsch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Aisha und Johanna.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3585434" y="3041995"/>
            <a:ext cx="517321" cy="517320"/>
          </a:xfrm>
          <a:prstGeom prst="rect">
            <a:avLst/>
          </a:prstGeom>
        </p:spPr>
      </p:pic>
      <p:pic>
        <p:nvPicPr>
          <p:cNvPr id="23" name="Picture 22" descr="A picture containing text, vector graphics, clipart&#10;&#10;Description automatically generated">
            <a:extLst>
              <a:ext uri="{FF2B5EF4-FFF2-40B4-BE49-F238E27FC236}">
                <a16:creationId xmlns:a16="http://schemas.microsoft.com/office/drawing/2014/main" id="{450C40E8-04B4-4FDB-821F-35284C7EDCB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52644" y="105836"/>
            <a:ext cx="1252298" cy="1736664"/>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98239" y="194143"/>
            <a:ext cx="2116925" cy="1648357"/>
          </a:xfrm>
          <a:prstGeom prst="rect">
            <a:avLst/>
          </a:prstGeom>
        </p:spPr>
      </p:pic>
      <p:pic>
        <p:nvPicPr>
          <p:cNvPr id="37" name="Picture 36" descr="A picture containing text, doll&#10;&#10;Description automatically generated">
            <a:extLst>
              <a:ext uri="{FF2B5EF4-FFF2-40B4-BE49-F238E27FC236}">
                <a16:creationId xmlns:a16="http://schemas.microsoft.com/office/drawing/2014/main" id="{57B6433F-DE99-4DC4-853E-CD0AE88BF2B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23469" y="440298"/>
            <a:ext cx="1251309" cy="1402202"/>
          </a:xfrm>
          <a:prstGeom prst="rect">
            <a:avLst/>
          </a:prstGeom>
        </p:spPr>
      </p:pic>
      <p:pic>
        <p:nvPicPr>
          <p:cNvPr id="44" name="Picture 43" descr="A picture containing text&#10;&#10;Description automatically generated">
            <a:extLst>
              <a:ext uri="{FF2B5EF4-FFF2-40B4-BE49-F238E27FC236}">
                <a16:creationId xmlns:a16="http://schemas.microsoft.com/office/drawing/2014/main" id="{61988FD3-CB04-40D9-8E54-619D90743FE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86269" y="494356"/>
            <a:ext cx="1007996" cy="1441862"/>
          </a:xfrm>
          <a:prstGeom prst="rect">
            <a:avLst/>
          </a:prstGeom>
        </p:spPr>
      </p:pic>
      <p:sp>
        <p:nvSpPr>
          <p:cNvPr id="45" name="Speech Bubble: Rectangle with Corners Rounded 44">
            <a:hlinkClick r:id="" action="ppaction://noaction">
              <a:snd r:embed="rId28" name="4_1.wav"/>
            </a:hlinkClick>
            <a:extLst>
              <a:ext uri="{FF2B5EF4-FFF2-40B4-BE49-F238E27FC236}">
                <a16:creationId xmlns:a16="http://schemas.microsoft.com/office/drawing/2014/main" id="{35880B1E-BB42-4CC4-8D50-37D04D3D1CEE}"/>
              </a:ext>
            </a:extLst>
          </p:cNvPr>
          <p:cNvSpPr/>
          <p:nvPr/>
        </p:nvSpPr>
        <p:spPr>
          <a:xfrm>
            <a:off x="2171988" y="592030"/>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7" name="CustomShape 6">
            <a:extLst>
              <a:ext uri="{FF2B5EF4-FFF2-40B4-BE49-F238E27FC236}">
                <a16:creationId xmlns:a16="http://schemas.microsoft.com/office/drawing/2014/main" id="{182824E6-B685-4C92-B810-0461E88D78D1}"/>
              </a:ext>
            </a:extLst>
          </p:cNvPr>
          <p:cNvSpPr/>
          <p:nvPr/>
        </p:nvSpPr>
        <p:spPr>
          <a:xfrm>
            <a:off x="2249562" y="553952"/>
            <a:ext cx="5263857" cy="7722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Fragt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lang="en-GB" sz="2400" spc="-1" dirty="0" err="1">
                <a:solidFill>
                  <a:schemeClr val="bg1"/>
                </a:solidFill>
                <a:latin typeface="Century Gothic" panose="020B0502020202020204" pitchFamily="34" charset="0"/>
                <a:ea typeface="Century Gothic"/>
              </a:rPr>
              <a:t>sie</a:t>
            </a:r>
            <a:r>
              <a:rPr lang="en-GB" sz="2400" spc="-1" dirty="0">
                <a:solidFill>
                  <a:schemeClr val="bg1"/>
                </a:solidFill>
                <a:latin typeface="Century Gothic" panose="020B0502020202020204" pitchFamily="34" charset="0"/>
                <a:ea typeface="Century Gothic"/>
              </a:rPr>
              <a:t> </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Johanna (</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du</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Johanna und Aisha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ihr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endPar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48" name="Picture 47" descr="A picture containing text&#10;&#10;Description automatically generated">
            <a:extLst>
              <a:ext uri="{FF2B5EF4-FFF2-40B4-BE49-F238E27FC236}">
                <a16:creationId xmlns:a16="http://schemas.microsoft.com/office/drawing/2014/main" id="{21510A06-B000-4F18-999F-8ECAE684ACF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30876" y="2122222"/>
            <a:ext cx="1164200" cy="906512"/>
          </a:xfrm>
          <a:prstGeom prst="rect">
            <a:avLst/>
          </a:prstGeom>
        </p:spPr>
      </p:pic>
      <p:sp>
        <p:nvSpPr>
          <p:cNvPr id="3" name="TextBox 2">
            <a:extLst>
              <a:ext uri="{FF2B5EF4-FFF2-40B4-BE49-F238E27FC236}">
                <a16:creationId xmlns:a16="http://schemas.microsoft.com/office/drawing/2014/main" id="{35F62C8C-9D06-4602-9B07-3F0E9D1E060D}"/>
              </a:ext>
            </a:extLst>
          </p:cNvPr>
          <p:cNvSpPr txBox="1"/>
          <p:nvPr/>
        </p:nvSpPr>
        <p:spPr>
          <a:xfrm>
            <a:off x="1830812" y="2197543"/>
            <a:ext cx="1211334" cy="830997"/>
          </a:xfrm>
          <a:prstGeom prst="rect">
            <a:avLst/>
          </a:prstGeom>
          <a:noFill/>
        </p:spPr>
        <p:txBody>
          <a:bodyPr wrap="square" rtlCol="0">
            <a:spAutoFit/>
          </a:bodyPr>
          <a:lstStyle/>
          <a:p>
            <a:pPr algn="ctr"/>
            <a:r>
              <a:rPr lang="en-GB" sz="2400" b="1" dirty="0">
                <a:solidFill>
                  <a:srgbClr val="002060"/>
                </a:solidFill>
              </a:rPr>
              <a:t>du</a:t>
            </a:r>
            <a:r>
              <a:rPr lang="en-GB" sz="2400" dirty="0">
                <a:solidFill>
                  <a:srgbClr val="002060"/>
                </a:solidFill>
              </a:rPr>
              <a:t> (you)</a:t>
            </a:r>
          </a:p>
        </p:txBody>
      </p:sp>
      <p:sp>
        <p:nvSpPr>
          <p:cNvPr id="50" name="TextBox 49">
            <a:extLst>
              <a:ext uri="{FF2B5EF4-FFF2-40B4-BE49-F238E27FC236}">
                <a16:creationId xmlns:a16="http://schemas.microsoft.com/office/drawing/2014/main" id="{E18ACF3D-20BE-4099-8D18-5F27504A7D3E}"/>
              </a:ext>
            </a:extLst>
          </p:cNvPr>
          <p:cNvSpPr txBox="1"/>
          <p:nvPr/>
        </p:nvSpPr>
        <p:spPr>
          <a:xfrm>
            <a:off x="3902373" y="2036869"/>
            <a:ext cx="1211335" cy="1077218"/>
          </a:xfrm>
          <a:prstGeom prst="rect">
            <a:avLst/>
          </a:prstGeom>
          <a:noFill/>
        </p:spPr>
        <p:txBody>
          <a:bodyPr wrap="square" rtlCol="0">
            <a:spAutoFit/>
          </a:bodyPr>
          <a:lstStyle/>
          <a:p>
            <a:pPr algn="ctr"/>
            <a:r>
              <a:rPr lang="en-GB" sz="2400" b="1" dirty="0" err="1">
                <a:solidFill>
                  <a:srgbClr val="002060"/>
                </a:solidFill>
              </a:rPr>
              <a:t>ihr</a:t>
            </a:r>
            <a:r>
              <a:rPr lang="en-GB" sz="2400" b="1" dirty="0">
                <a:solidFill>
                  <a:srgbClr val="002060"/>
                </a:solidFill>
              </a:rPr>
              <a:t> </a:t>
            </a:r>
            <a:br>
              <a:rPr lang="en-GB" sz="2000" dirty="0">
                <a:solidFill>
                  <a:srgbClr val="002060"/>
                </a:solidFill>
              </a:rPr>
            </a:br>
            <a:r>
              <a:rPr lang="en-GB" sz="2000" dirty="0">
                <a:solidFill>
                  <a:srgbClr val="002060"/>
                </a:solidFill>
              </a:rPr>
              <a:t>(you both)</a:t>
            </a:r>
            <a:endParaRPr lang="en-GB" sz="2400" dirty="0">
              <a:solidFill>
                <a:srgbClr val="002060"/>
              </a:solidFill>
            </a:endParaRPr>
          </a:p>
        </p:txBody>
      </p:sp>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extLst>
              <p:ext uri="{D42A27DB-BD31-4B8C-83A1-F6EECF244321}">
                <p14:modId xmlns:p14="http://schemas.microsoft.com/office/powerpoint/2010/main" val="385005968"/>
              </p:ext>
            </p:extLst>
          </p:nvPr>
        </p:nvGraphicFramePr>
        <p:xfrm>
          <a:off x="5103421" y="2113240"/>
          <a:ext cx="6980727" cy="434448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400" dirty="0">
                          <a:solidFill>
                            <a:srgbClr val="002060"/>
                          </a:solidFill>
                        </a:rPr>
                        <a:t>Do you (all) see my exercise book?</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dirty="0">
                          <a:solidFill>
                            <a:srgbClr val="002060"/>
                          </a:solidFill>
                        </a:rPr>
                        <a:t>Are you reading a book at the moment?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dirty="0">
                          <a:solidFill>
                            <a:srgbClr val="002060"/>
                          </a:solidFill>
                        </a:rPr>
                        <a:t>Are you (all) reading my homework now?</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dirty="0">
                          <a:solidFill>
                            <a:srgbClr val="002060"/>
                          </a:solidFill>
                        </a:rPr>
                        <a:t>Do you forget nothing/not forget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dirty="0">
                          <a:solidFill>
                            <a:srgbClr val="002060"/>
                          </a:solidFill>
                        </a:rPr>
                        <a:t>Do you also speak English?</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solidFill>
                            <a:srgbClr val="002060"/>
                          </a:solidFill>
                        </a:rPr>
                        <a:t>Do you (all) always eat ice cream at the weekend?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400" dirty="0">
                          <a:solidFill>
                            <a:srgbClr val="002060"/>
                          </a:solidFill>
                        </a:rPr>
                        <a:t>Are you giving lots of/many answers in class?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r>
              <a:rPr lang="en-GB" sz="2400" dirty="0">
                <a:solidFill>
                  <a:srgbClr val="002060"/>
                </a:solidFill>
              </a:rPr>
              <a:t>Was?  </a:t>
            </a:r>
            <a:r>
              <a:rPr lang="en-GB" sz="2400" dirty="0" err="1">
                <a:solidFill>
                  <a:srgbClr val="002060"/>
                </a:solidFill>
              </a:rPr>
              <a:t>Schreib</a:t>
            </a:r>
            <a:r>
              <a:rPr lang="en-GB" sz="2400" dirty="0">
                <a:solidFill>
                  <a:srgbClr val="002060"/>
                </a:solidFill>
              </a:rPr>
              <a:t> auf </a:t>
            </a:r>
            <a:r>
              <a:rPr lang="en-GB" sz="2400" dirty="0" err="1">
                <a:solidFill>
                  <a:srgbClr val="002060"/>
                </a:solidFill>
              </a:rPr>
              <a:t>Englisch</a:t>
            </a:r>
            <a:r>
              <a:rPr lang="en-GB" sz="2400" dirty="0">
                <a:solidFill>
                  <a:srgbClr val="002060"/>
                </a:solidFill>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182376" y="3177171"/>
            <a:ext cx="5372546" cy="344185"/>
          </a:xfrm>
          <a:prstGeom prst="rect">
            <a:avLst/>
          </a:prstGeom>
          <a:solidFill>
            <a:schemeClr val="bg1"/>
          </a:solidFill>
        </p:spPr>
        <p:txBody>
          <a:bodyPr wrap="square" rtlCol="0">
            <a:spAutoFit/>
          </a:bodyPr>
          <a:lstStyle/>
          <a:p>
            <a:endParaRPr lang="en-GB" dirty="0"/>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38427" y="3633828"/>
            <a:ext cx="6205320" cy="381203"/>
          </a:xfrm>
          <a:prstGeom prst="rect">
            <a:avLst/>
          </a:prstGeom>
          <a:solidFill>
            <a:schemeClr val="bg1"/>
          </a:solidFill>
        </p:spPr>
        <p:txBody>
          <a:bodyPr wrap="square" rtlCol="0">
            <a:spAutoFit/>
          </a:bodyPr>
          <a:lstStyle/>
          <a:p>
            <a:endParaRPr lang="en-GB" dirty="0"/>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3587282" y="4033398"/>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38428" y="4136334"/>
            <a:ext cx="6205320" cy="344185"/>
          </a:xfrm>
          <a:prstGeom prst="rect">
            <a:avLst/>
          </a:prstGeom>
          <a:solidFill>
            <a:schemeClr val="bg1"/>
          </a:solidFill>
        </p:spPr>
        <p:txBody>
          <a:bodyPr wrap="square" rtlCol="0">
            <a:spAutoFit/>
          </a:bodyPr>
          <a:lstStyle/>
          <a:p>
            <a:endParaRPr lang="en-GB" dirty="0"/>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699611" y="4495270"/>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75903" y="4566438"/>
            <a:ext cx="6516987" cy="407756"/>
          </a:xfrm>
          <a:prstGeom prst="rect">
            <a:avLst/>
          </a:prstGeom>
          <a:solidFill>
            <a:schemeClr val="bg1"/>
          </a:solidFill>
        </p:spPr>
        <p:txBody>
          <a:bodyPr wrap="square" rtlCol="0">
            <a:spAutoFit/>
          </a:bodyPr>
          <a:lstStyle/>
          <a:p>
            <a:endParaRPr lang="en-GB" dirty="0"/>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700384" y="494707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82376" y="5064528"/>
            <a:ext cx="5231536" cy="344186"/>
          </a:xfrm>
          <a:prstGeom prst="rect">
            <a:avLst/>
          </a:prstGeom>
          <a:solidFill>
            <a:schemeClr val="bg1"/>
          </a:solidFill>
        </p:spPr>
        <p:txBody>
          <a:bodyPr wrap="square" rtlCol="0">
            <a:spAutoFit/>
          </a:bodyPr>
          <a:lstStyle/>
          <a:p>
            <a:endParaRPr lang="en-GB" dirty="0"/>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182376" y="5562619"/>
            <a:ext cx="6668439" cy="344185"/>
          </a:xfrm>
          <a:prstGeom prst="rect">
            <a:avLst/>
          </a:prstGeom>
          <a:solidFill>
            <a:schemeClr val="bg1"/>
          </a:solidFill>
        </p:spPr>
        <p:txBody>
          <a:bodyPr wrap="square" rtlCol="0">
            <a:spAutoFit/>
          </a:bodyPr>
          <a:lstStyle/>
          <a:p>
            <a:endParaRPr lang="en-GB" dirty="0"/>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3">
            <a:extLst>
              <a:ext uri="{28A0092B-C50C-407E-A947-70E740481C1C}">
                <a14:useLocalDpi xmlns:a14="http://schemas.microsoft.com/office/drawing/2010/main" val="0"/>
              </a:ext>
            </a:extLst>
          </a:blip>
          <a:srcRect r="50000"/>
          <a:stretch/>
        </p:blipFill>
        <p:spPr>
          <a:xfrm>
            <a:off x="1729241" y="5961640"/>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50904" y="6006436"/>
            <a:ext cx="6828797" cy="408625"/>
          </a:xfrm>
          <a:prstGeom prst="rect">
            <a:avLst/>
          </a:prstGeom>
          <a:solidFill>
            <a:schemeClr val="bg1"/>
          </a:solidFill>
        </p:spPr>
        <p:txBody>
          <a:bodyPr wrap="square" rtlCol="0">
            <a:spAutoFit/>
          </a:bodyPr>
          <a:lstStyle/>
          <a:p>
            <a:endParaRPr lang="en-GB" dirty="0"/>
          </a:p>
        </p:txBody>
      </p:sp>
      <p:pic>
        <p:nvPicPr>
          <p:cNvPr id="43" name="Picture 42" descr="A picture containing text&#10;&#10;Description automatically generated">
            <a:extLst>
              <a:ext uri="{FF2B5EF4-FFF2-40B4-BE49-F238E27FC236}">
                <a16:creationId xmlns:a16="http://schemas.microsoft.com/office/drawing/2014/main" id="{6B6F48B1-A633-4201-A897-F852CED1C54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85826" y="2107929"/>
            <a:ext cx="1164200" cy="906512"/>
          </a:xfrm>
          <a:prstGeom prst="rect">
            <a:avLst/>
          </a:prstGeom>
        </p:spPr>
      </p:pic>
      <p:pic>
        <p:nvPicPr>
          <p:cNvPr id="52" name="Picture 51" descr="A picture containing text, doll&#10;&#10;Description automatically generated">
            <a:extLst>
              <a:ext uri="{FF2B5EF4-FFF2-40B4-BE49-F238E27FC236}">
                <a16:creationId xmlns:a16="http://schemas.microsoft.com/office/drawing/2014/main" id="{C73938F6-5B36-4944-982E-AB50D49FE77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98259" y="2178302"/>
            <a:ext cx="758743" cy="820459"/>
          </a:xfrm>
          <a:prstGeom prst="rect">
            <a:avLst/>
          </a:prstGeom>
        </p:spPr>
      </p:pic>
      <p:sp>
        <p:nvSpPr>
          <p:cNvPr id="49" name="Speech Bubble: Rectangle with Corners Rounded 48">
            <a:extLst>
              <a:ext uri="{FF2B5EF4-FFF2-40B4-BE49-F238E27FC236}">
                <a16:creationId xmlns:a16="http://schemas.microsoft.com/office/drawing/2014/main" id="{ECFFD210-D00B-4814-BA33-01F54C246208}"/>
              </a:ext>
            </a:extLst>
          </p:cNvPr>
          <p:cNvSpPr/>
          <p:nvPr/>
        </p:nvSpPr>
        <p:spPr>
          <a:xfrm>
            <a:off x="8720268" y="1436510"/>
            <a:ext cx="3098589" cy="1164545"/>
          </a:xfrm>
          <a:prstGeom prst="wedgeRoundRectCallout">
            <a:avLst>
              <a:gd name="adj1" fmla="val -46266"/>
              <a:gd name="adj2" fmla="val 926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rPr>
              <a:t>In English we might even translate this as:</a:t>
            </a:r>
            <a:r>
              <a:rPr kumimoji="0" lang="en-GB" sz="2000" b="0" i="0" u="none" strike="noStrike" kern="1200" cap="none" spc="0" normalizeH="0" noProof="0" dirty="0">
                <a:ln>
                  <a:noFill/>
                </a:ln>
                <a:solidFill>
                  <a:prstClr val="white"/>
                </a:solidFill>
                <a:effectLst/>
                <a:uLnTx/>
                <a:uFillTx/>
              </a:rPr>
              <a:t> Can you (all) see my exercise book?</a:t>
            </a:r>
            <a:endParaRPr kumimoji="0" lang="en-GB" sz="2000" b="0"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681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1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11_13.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1_W11_13.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1_W11_13.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1_W11_13.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1_W11_13.7.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1_W11_13.8.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0" name="T1_W11_13.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P spid="49" grpId="0" animBg="1"/>
      <p:bldP spid="4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909270" y="86527"/>
            <a:ext cx="1190434" cy="1088269"/>
          </a:xfrm>
          <a:prstGeom prst="rect">
            <a:avLst/>
          </a:prstGeom>
          <a:ln>
            <a:noFill/>
          </a:ln>
        </p:spPr>
      </p:pic>
      <p:sp>
        <p:nvSpPr>
          <p:cNvPr id="92" name="CustomShape 5"/>
          <p:cNvSpPr/>
          <p:nvPr/>
        </p:nvSpPr>
        <p:spPr>
          <a:xfrm>
            <a:off x="322316" y="1580950"/>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panose="020B0502020202020204" pitchFamily="34" charset="0"/>
                <a:ea typeface="Century Gothic"/>
              </a:rPr>
              <a:t>Du</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vergisst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8"/>
          <a:stretch/>
        </p:blipFill>
        <p:spPr>
          <a:xfrm>
            <a:off x="5379738" y="158095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83603" y="78533"/>
            <a:ext cx="8799066" cy="668717"/>
          </a:xfrm>
        </p:spPr>
        <p:txBody>
          <a:bodyPr/>
          <a:lstStyle/>
          <a:p>
            <a:r>
              <a:rPr lang="en-GB" sz="3600" b="1" spc="-1" dirty="0" err="1">
                <a:latin typeface="Century Gothic" panose="020B0502020202020204" pitchFamily="34" charset="0"/>
                <a:ea typeface="Century Gothic"/>
              </a:rPr>
              <a:t>nicht</a:t>
            </a:r>
            <a:r>
              <a:rPr lang="en-GB" sz="3600" b="1" spc="-1" dirty="0">
                <a:latin typeface="Century Gothic" panose="020B0502020202020204" pitchFamily="34" charset="0"/>
                <a:ea typeface="Century Gothic"/>
              </a:rPr>
              <a:t> (not) | </a:t>
            </a:r>
            <a:r>
              <a:rPr lang="en-GB" sz="3600" b="1" spc="-1" dirty="0" err="1">
                <a:latin typeface="Century Gothic" panose="020B0502020202020204" pitchFamily="34" charset="0"/>
                <a:ea typeface="Century Gothic"/>
              </a:rPr>
              <a:t>nichts</a:t>
            </a:r>
            <a:r>
              <a:rPr lang="en-GB" sz="3600" b="1" spc="-1" dirty="0">
                <a:latin typeface="Century Gothic" panose="020B0502020202020204" pitchFamily="34" charset="0"/>
                <a:ea typeface="Century Gothic"/>
              </a:rPr>
              <a:t> (nothing)</a:t>
            </a:r>
            <a:endParaRPr lang="en-GB" sz="3600" dirty="0"/>
          </a:p>
        </p:txBody>
      </p:sp>
      <p:sp>
        <p:nvSpPr>
          <p:cNvPr id="28" name="CustomShape 5">
            <a:extLst>
              <a:ext uri="{FF2B5EF4-FFF2-40B4-BE49-F238E27FC236}">
                <a16:creationId xmlns:a16="http://schemas.microsoft.com/office/drawing/2014/main" id="{1A304562-FFAE-47C1-AAB3-E0DD291ADD70}"/>
              </a:ext>
            </a:extLst>
          </p:cNvPr>
          <p:cNvSpPr/>
          <p:nvPr/>
        </p:nvSpPr>
        <p:spPr>
          <a:xfrm>
            <a:off x="6239705" y="1615677"/>
            <a:ext cx="381627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forget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3">
            <a:extLst>
              <a:ext uri="{FF2B5EF4-FFF2-40B4-BE49-F238E27FC236}">
                <a16:creationId xmlns:a16="http://schemas.microsoft.com/office/drawing/2014/main" id="{8DD5AF9B-78B1-4919-8592-E33A62DB47E1}"/>
              </a:ext>
            </a:extLst>
          </p:cNvPr>
          <p:cNvSpPr/>
          <p:nvPr/>
        </p:nvSpPr>
        <p:spPr>
          <a:xfrm>
            <a:off x="322316" y="71483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that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means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a:t>
            </a:r>
            <a:r>
              <a:rPr kumimoji="0" lang="en-GB" sz="32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Speech Bubble: Rectangle with Corners Rounded 22">
            <a:extLst>
              <a:ext uri="{FF2B5EF4-FFF2-40B4-BE49-F238E27FC236}">
                <a16:creationId xmlns:a16="http://schemas.microsoft.com/office/drawing/2014/main" id="{89EFFA3D-87D7-4E75-A72F-92B7AB976D77}"/>
              </a:ext>
            </a:extLst>
          </p:cNvPr>
          <p:cNvSpPr/>
          <p:nvPr/>
        </p:nvSpPr>
        <p:spPr>
          <a:xfrm>
            <a:off x="9009808" y="49538"/>
            <a:ext cx="3098589" cy="1164545"/>
          </a:xfrm>
          <a:prstGeom prst="wedgeRoundRectCallout">
            <a:avLst>
              <a:gd name="adj1" fmla="val -46266"/>
              <a:gd name="adj2" fmla="val 926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Google Shape;108;p3">
            <a:extLst>
              <a:ext uri="{FF2B5EF4-FFF2-40B4-BE49-F238E27FC236}">
                <a16:creationId xmlns:a16="http://schemas.microsoft.com/office/drawing/2014/main" id="{D3A1A1C8-4C45-41AB-AF95-D68F21348671}"/>
              </a:ext>
            </a:extLst>
          </p:cNvPr>
          <p:cNvSpPr txBox="1"/>
          <p:nvPr/>
        </p:nvSpPr>
        <p:spPr>
          <a:xfrm>
            <a:off x="9061491" y="232355"/>
            <a:ext cx="2995222" cy="830956"/>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More often we say </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‘You </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don’t</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 forget’.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5" name="Picture 46" descr="forgetBday1">
            <a:extLst>
              <a:ext uri="{FF2B5EF4-FFF2-40B4-BE49-F238E27FC236}">
                <a16:creationId xmlns:a16="http://schemas.microsoft.com/office/drawing/2014/main" id="{80047FA5-CFE9-44AA-9B88-48C2F27E85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7714" y="1265062"/>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CustomShape 5">
            <a:extLst>
              <a:ext uri="{FF2B5EF4-FFF2-40B4-BE49-F238E27FC236}">
                <a16:creationId xmlns:a16="http://schemas.microsoft.com/office/drawing/2014/main" id="{722227A6-AB9C-426B-80F3-624324EAFF28}"/>
              </a:ext>
            </a:extLst>
          </p:cNvPr>
          <p:cNvSpPr/>
          <p:nvPr/>
        </p:nvSpPr>
        <p:spPr>
          <a:xfrm>
            <a:off x="322316" y="2720761"/>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panose="020B0502020202020204" pitchFamily="34" charset="0"/>
                <a:ea typeface="Century Gothic"/>
              </a:rPr>
              <a:t>Du</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liest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nicht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shape&#10;&#10;Description automatically generated">
            <a:extLst>
              <a:ext uri="{FF2B5EF4-FFF2-40B4-BE49-F238E27FC236}">
                <a16:creationId xmlns:a16="http://schemas.microsoft.com/office/drawing/2014/main" id="{B9C11002-3C11-43B8-85B2-8FFA6FB04A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6721" y="2495851"/>
            <a:ext cx="1045267" cy="833763"/>
          </a:xfrm>
          <a:prstGeom prst="rect">
            <a:avLst/>
          </a:prstGeom>
        </p:spPr>
      </p:pic>
      <p:pic>
        <p:nvPicPr>
          <p:cNvPr id="29" name="Google Shape;183;p8">
            <a:extLst>
              <a:ext uri="{FF2B5EF4-FFF2-40B4-BE49-F238E27FC236}">
                <a16:creationId xmlns:a16="http://schemas.microsoft.com/office/drawing/2014/main" id="{4EACF22A-6BA8-43E5-8235-6E7D18C6DCED}"/>
              </a:ext>
            </a:extLst>
          </p:cNvPr>
          <p:cNvPicPr/>
          <p:nvPr/>
        </p:nvPicPr>
        <p:blipFill>
          <a:blip r:embed="rId8"/>
          <a:stretch/>
        </p:blipFill>
        <p:spPr>
          <a:xfrm>
            <a:off x="5379738" y="2661400"/>
            <a:ext cx="633960" cy="671040"/>
          </a:xfrm>
          <a:prstGeom prst="rect">
            <a:avLst/>
          </a:prstGeom>
          <a:ln>
            <a:noFill/>
          </a:ln>
        </p:spPr>
      </p:pic>
      <p:sp>
        <p:nvSpPr>
          <p:cNvPr id="30" name="CustomShape 5">
            <a:extLst>
              <a:ext uri="{FF2B5EF4-FFF2-40B4-BE49-F238E27FC236}">
                <a16:creationId xmlns:a16="http://schemas.microsoft.com/office/drawing/2014/main" id="{51284431-FDB8-4FF0-9611-6EE8B12AEAE2}"/>
              </a:ext>
            </a:extLst>
          </p:cNvPr>
          <p:cNvSpPr/>
          <p:nvPr/>
        </p:nvSpPr>
        <p:spPr>
          <a:xfrm>
            <a:off x="6239705" y="2696127"/>
            <a:ext cx="381627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don’t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read.</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3">
            <a:extLst>
              <a:ext uri="{FF2B5EF4-FFF2-40B4-BE49-F238E27FC236}">
                <a16:creationId xmlns:a16="http://schemas.microsoft.com/office/drawing/2014/main" id="{8A272C55-222A-4295-B654-E9CE2ACE0FB5}"/>
              </a:ext>
            </a:extLst>
          </p:cNvPr>
          <p:cNvSpPr/>
          <p:nvPr/>
        </p:nvSpPr>
        <p:spPr>
          <a:xfrm>
            <a:off x="281958" y="391760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Nichts</a:t>
            </a:r>
            <a:r>
              <a:rPr kumimoji="0" lang="en-GB" sz="32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means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nothing</a:t>
            </a:r>
            <a:r>
              <a:rPr kumimoji="0" lang="en-GB" sz="320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CustomShape 5">
            <a:extLst>
              <a:ext uri="{FF2B5EF4-FFF2-40B4-BE49-F238E27FC236}">
                <a16:creationId xmlns:a16="http://schemas.microsoft.com/office/drawing/2014/main" id="{B992A874-3FD6-4218-A3DE-7A618C5DF08E}"/>
              </a:ext>
            </a:extLst>
          </p:cNvPr>
          <p:cNvSpPr/>
          <p:nvPr/>
        </p:nvSpPr>
        <p:spPr>
          <a:xfrm>
            <a:off x="322316" y="4739036"/>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panose="020B0502020202020204" pitchFamily="34" charset="0"/>
                <a:ea typeface="Century Gothic"/>
              </a:rPr>
              <a:t>Du</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vergisst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nichts</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D3ECFE1E-404F-479B-AD93-3B66EEDE1A6C}"/>
              </a:ext>
            </a:extLst>
          </p:cNvPr>
          <p:cNvPicPr/>
          <p:nvPr/>
        </p:nvPicPr>
        <p:blipFill>
          <a:blip r:embed="rId8"/>
          <a:stretch/>
        </p:blipFill>
        <p:spPr>
          <a:xfrm>
            <a:off x="5379738" y="4739036"/>
            <a:ext cx="633960" cy="671040"/>
          </a:xfrm>
          <a:prstGeom prst="rect">
            <a:avLst/>
          </a:prstGeom>
          <a:ln>
            <a:noFill/>
          </a:ln>
        </p:spPr>
      </p:pic>
      <p:sp>
        <p:nvSpPr>
          <p:cNvPr id="38" name="CustomShape 5">
            <a:extLst>
              <a:ext uri="{FF2B5EF4-FFF2-40B4-BE49-F238E27FC236}">
                <a16:creationId xmlns:a16="http://schemas.microsoft.com/office/drawing/2014/main" id="{7E89885D-F8DF-4DA7-BC7F-15FEF3D88DAC}"/>
              </a:ext>
            </a:extLst>
          </p:cNvPr>
          <p:cNvSpPr/>
          <p:nvPr/>
        </p:nvSpPr>
        <p:spPr>
          <a:xfrm>
            <a:off x="6239705" y="4773763"/>
            <a:ext cx="513314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forget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nothing</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9" name="Picture 46" descr="forgetBday1">
            <a:extLst>
              <a:ext uri="{FF2B5EF4-FFF2-40B4-BE49-F238E27FC236}">
                <a16:creationId xmlns:a16="http://schemas.microsoft.com/office/drawing/2014/main" id="{8A1596FD-DD3F-4385-BC0E-95465988F7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7714" y="4423148"/>
            <a:ext cx="1014274" cy="98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ustomShape 5">
            <a:extLst>
              <a:ext uri="{FF2B5EF4-FFF2-40B4-BE49-F238E27FC236}">
                <a16:creationId xmlns:a16="http://schemas.microsoft.com/office/drawing/2014/main" id="{248FB400-C033-40ED-BCF3-5B1BE85AA049}"/>
              </a:ext>
            </a:extLst>
          </p:cNvPr>
          <p:cNvSpPr/>
          <p:nvPr/>
        </p:nvSpPr>
        <p:spPr>
          <a:xfrm>
            <a:off x="322316" y="5878847"/>
            <a:ext cx="431366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spc="-1" dirty="0">
                <a:solidFill>
                  <a:srgbClr val="1F3864"/>
                </a:solidFill>
                <a:latin typeface="Century Gothic" panose="020B0502020202020204" pitchFamily="34" charset="0"/>
                <a:ea typeface="Century Gothic"/>
              </a:rPr>
              <a:t>Du</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32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liest</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a:t>
            </a:r>
            <a:r>
              <a:rPr kumimoji="0" lang="en-GB" sz="3200" b="1" i="0" u="none" strike="noStrike" kern="1200" cap="none" spc="-1" normalizeH="0" noProof="0" dirty="0" err="1">
                <a:ln>
                  <a:noFill/>
                </a:ln>
                <a:solidFill>
                  <a:srgbClr val="1F3864"/>
                </a:solidFill>
                <a:effectLst/>
                <a:uLnTx/>
                <a:uFillTx/>
                <a:latin typeface="Century Gothic" panose="020B0502020202020204" pitchFamily="34" charset="0"/>
                <a:ea typeface="Century Gothic"/>
                <a:cs typeface="+mn-cs"/>
              </a:rPr>
              <a:t>nichts</a:t>
            </a:r>
            <a:r>
              <a:rPr kumimoji="0" lang="en-GB" sz="32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Picture 43" descr="A picture containing shape&#10;&#10;Description automatically generated">
            <a:extLst>
              <a:ext uri="{FF2B5EF4-FFF2-40B4-BE49-F238E27FC236}">
                <a16:creationId xmlns:a16="http://schemas.microsoft.com/office/drawing/2014/main" id="{6D43CB7D-4D79-4B6B-8C72-BC7323B73E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6721" y="5653937"/>
            <a:ext cx="1045267" cy="833763"/>
          </a:xfrm>
          <a:prstGeom prst="rect">
            <a:avLst/>
          </a:prstGeom>
        </p:spPr>
      </p:pic>
      <p:pic>
        <p:nvPicPr>
          <p:cNvPr id="45" name="Google Shape;183;p8">
            <a:extLst>
              <a:ext uri="{FF2B5EF4-FFF2-40B4-BE49-F238E27FC236}">
                <a16:creationId xmlns:a16="http://schemas.microsoft.com/office/drawing/2014/main" id="{7D125A43-9052-41F1-A265-F08C15F37EBD}"/>
              </a:ext>
            </a:extLst>
          </p:cNvPr>
          <p:cNvPicPr/>
          <p:nvPr/>
        </p:nvPicPr>
        <p:blipFill>
          <a:blip r:embed="rId8"/>
          <a:stretch/>
        </p:blipFill>
        <p:spPr>
          <a:xfrm>
            <a:off x="5379738" y="5819486"/>
            <a:ext cx="633960" cy="671040"/>
          </a:xfrm>
          <a:prstGeom prst="rect">
            <a:avLst/>
          </a:prstGeom>
          <a:ln>
            <a:noFill/>
          </a:ln>
        </p:spPr>
      </p:pic>
      <p:sp>
        <p:nvSpPr>
          <p:cNvPr id="46" name="CustomShape 5">
            <a:extLst>
              <a:ext uri="{FF2B5EF4-FFF2-40B4-BE49-F238E27FC236}">
                <a16:creationId xmlns:a16="http://schemas.microsoft.com/office/drawing/2014/main" id="{C6DD9C94-D835-4D92-B5F0-27D4B1E18234}"/>
              </a:ext>
            </a:extLst>
          </p:cNvPr>
          <p:cNvSpPr/>
          <p:nvPr/>
        </p:nvSpPr>
        <p:spPr>
          <a:xfrm>
            <a:off x="6239705" y="5854213"/>
            <a:ext cx="558803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don’t</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read </a:t>
            </a:r>
            <a:r>
              <a:rPr kumimoji="0" lang="en-GB" sz="32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anything</a:t>
            </a:r>
            <a:r>
              <a:rPr kumimoji="0" lang="en-GB" sz="32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3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Speech Bubble: Rectangle with Corners Rounded 46">
            <a:extLst>
              <a:ext uri="{FF2B5EF4-FFF2-40B4-BE49-F238E27FC236}">
                <a16:creationId xmlns:a16="http://schemas.microsoft.com/office/drawing/2014/main" id="{9CFECA01-E0E1-414E-84C7-72B2E14F14AE}"/>
              </a:ext>
            </a:extLst>
          </p:cNvPr>
          <p:cNvSpPr/>
          <p:nvPr/>
        </p:nvSpPr>
        <p:spPr>
          <a:xfrm>
            <a:off x="9001115" y="3271101"/>
            <a:ext cx="3098589" cy="1164545"/>
          </a:xfrm>
          <a:prstGeom prst="wedgeRoundRectCallout">
            <a:avLst>
              <a:gd name="adj1" fmla="val -38888"/>
              <a:gd name="adj2" fmla="val 861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08;p3">
            <a:extLst>
              <a:ext uri="{FF2B5EF4-FFF2-40B4-BE49-F238E27FC236}">
                <a16:creationId xmlns:a16="http://schemas.microsoft.com/office/drawing/2014/main" id="{C0363B8D-ADA3-4794-998A-3F60883FADC5}"/>
              </a:ext>
            </a:extLst>
          </p:cNvPr>
          <p:cNvSpPr txBox="1"/>
          <p:nvPr/>
        </p:nvSpPr>
        <p:spPr>
          <a:xfrm>
            <a:off x="9033722" y="3285583"/>
            <a:ext cx="2995222" cy="1200288"/>
          </a:xfrm>
          <a:prstGeom prst="rect">
            <a:avLst/>
          </a:prstGeom>
          <a:noFill/>
          <a:ln>
            <a:noFill/>
          </a:ln>
        </p:spPr>
        <p:txBody>
          <a:bodyPr spcFirstLastPara="1" wrap="square" lIns="91425" tIns="45700" rIns="91425" bIns="45700" anchor="t" anchorCtr="0">
            <a:spAutoFit/>
          </a:bodyPr>
          <a:lstStyle/>
          <a:p>
            <a:pPr algn="ct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More often we say </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‘You </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don’t</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 forget </a:t>
            </a:r>
            <a:r>
              <a:rPr kumimoji="0" lang="en-GB" sz="2400" b="1" i="0" u="none" strike="noStrike" kern="1200" cap="none" spc="-1" normalizeH="0" noProof="0" dirty="0">
                <a:ln>
                  <a:noFill/>
                </a:ln>
                <a:solidFill>
                  <a:schemeClr val="bg1"/>
                </a:solidFill>
                <a:effectLst/>
                <a:uLnTx/>
                <a:uFillTx/>
                <a:latin typeface="Century Gothic" panose="020B0502020202020204" pitchFamily="34" charset="0"/>
                <a:ea typeface="Century Gothic"/>
              </a:rPr>
              <a:t>anything’</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 name="CasellaDiTesto 2">
            <a:hlinkClick r:id="" action="ppaction://noaction">
              <a:snd r:embed="rId11" name="T1_W11_14.1.wav"/>
            </a:hlinkClick>
            <a:extLst>
              <a:ext uri="{FF2B5EF4-FFF2-40B4-BE49-F238E27FC236}">
                <a16:creationId xmlns:a16="http://schemas.microsoft.com/office/drawing/2014/main" id="{B34A2C44-647D-9AD4-9AE3-4C7F30FDAD61}"/>
              </a:ext>
            </a:extLst>
          </p:cNvPr>
          <p:cNvSpPr txBox="1"/>
          <p:nvPr/>
        </p:nvSpPr>
        <p:spPr>
          <a:xfrm>
            <a:off x="135287" y="46771"/>
            <a:ext cx="6340464" cy="668059"/>
          </a:xfrm>
          <a:prstGeom prst="rect">
            <a:avLst/>
          </a:prstGeom>
          <a:noFill/>
        </p:spPr>
        <p:txBody>
          <a:bodyPr wrap="square" rtlCol="0">
            <a:spAutoFit/>
          </a:bodyPr>
          <a:lstStyle/>
          <a:p>
            <a:endParaRPr lang="es-MX" dirty="0"/>
          </a:p>
        </p:txBody>
      </p:sp>
    </p:spTree>
    <p:extLst>
      <p:ext uri="{BB962C8B-B14F-4D97-AF65-F5344CB8AC3E}">
        <p14:creationId xmlns:p14="http://schemas.microsoft.com/office/powerpoint/2010/main" val="20624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1_14.1.wav"/>
                                        </p:tgtEl>
                                      </p:cMediaNode>
                                    </p:audio>
                                  </p:sub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1_W11_14.2.wav"/>
                                        </p:tgtEl>
                                      </p:cMediaNode>
                                    </p:audio>
                                  </p:sub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1_W11_14.3.wav"/>
                                        </p:tgtEl>
                                      </p:cMediaNode>
                                    </p:audio>
                                  </p:subTnLst>
                                </p:cTn>
                              </p:par>
                              <p:par>
                                <p:cTn id="49" presetID="1" presetClass="entr" presetSubtype="0"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T1_W11_14.4.wav"/>
                                        </p:tgtEl>
                                      </p:cMediaNode>
                                    </p:audio>
                                  </p:subTnLst>
                                </p:cTn>
                              </p:par>
                              <p:par>
                                <p:cTn id="69" presetID="1" presetClass="entr" presetSubtype="0"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28" grpId="0"/>
      <p:bldP spid="20" grpId="0"/>
      <p:bldP spid="23" grpId="0" animBg="1"/>
      <p:bldP spid="24" grpId="0"/>
      <p:bldP spid="26" grpId="0"/>
      <p:bldP spid="30" grpId="0"/>
      <p:bldP spid="35" grpId="0"/>
      <p:bldP spid="36" grpId="0"/>
      <p:bldP spid="38" grpId="0"/>
      <p:bldP spid="40" grpId="0"/>
      <p:bldP spid="46" grpId="0"/>
      <p:bldP spid="47" grpId="0" animBg="1"/>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T1_W11_15.1.wav"/>
            </a:hlinkClick>
          </p:cNvPr>
          <p:cNvSpPr/>
          <p:nvPr/>
        </p:nvSpPr>
        <p:spPr>
          <a:xfrm>
            <a:off x="101160" y="0"/>
            <a:ext cx="488490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Nina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Johanna.</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9194" y="179076"/>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00718"/>
            <a:ext cx="914400" cy="914400"/>
          </a:xfrm>
          <a:prstGeom prst="rect">
            <a:avLst/>
          </a:prstGeom>
        </p:spPr>
      </p:pic>
      <p:sp>
        <p:nvSpPr>
          <p:cNvPr id="69" name="Speech Bubble: Rectangle with Corners Rounded 68">
            <a:hlinkClick r:id="" action="ppaction://noaction">
              <a:snd r:embed="rId8" name="T1_W11_15.2.wav"/>
            </a:hlinkClick>
            <a:extLst>
              <a:ext uri="{FF2B5EF4-FFF2-40B4-BE49-F238E27FC236}">
                <a16:creationId xmlns:a16="http://schemas.microsoft.com/office/drawing/2014/main" id="{7455D017-EF74-48DA-B4CF-88047C199FE1}"/>
              </a:ext>
            </a:extLst>
          </p:cNvPr>
          <p:cNvSpPr/>
          <p:nvPr/>
        </p:nvSpPr>
        <p:spPr>
          <a:xfrm>
            <a:off x="785642" y="598898"/>
            <a:ext cx="9462540" cy="518040"/>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hlinkClick r:id="" action="ppaction://noaction">
              <a:snd r:embed="rId8" name="T1_W11_15.2.wav"/>
            </a:hlinkClick>
            <a:extLst>
              <a:ext uri="{FF2B5EF4-FFF2-40B4-BE49-F238E27FC236}">
                <a16:creationId xmlns:a16="http://schemas.microsoft.com/office/drawing/2014/main" id="{1EABAD8D-5F95-40DD-A2BD-088C9326CD89}"/>
              </a:ext>
            </a:extLst>
          </p:cNvPr>
          <p:cNvSpPr txBox="1"/>
          <p:nvPr/>
        </p:nvSpPr>
        <p:spPr>
          <a:xfrm>
            <a:off x="785642" y="664528"/>
            <a:ext cx="937627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Was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fragt</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Nina?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1 – 6,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ihr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du, und die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Aktivität</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401721" y="3213556"/>
            <a:ext cx="491290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1F4E79"/>
                </a:solidFill>
                <a:effectLst/>
                <a:uLnTx/>
                <a:uFillTx/>
              </a:rPr>
              <a:t>  </a:t>
            </a:r>
            <a:endParaRPr kumimoji="0" lang="en-GB" sz="2000" b="0" i="0" u="none" strike="noStrike" kern="0" cap="none" spc="0" normalizeH="0" baseline="0" noProof="0" dirty="0">
              <a:ln>
                <a:noFill/>
              </a:ln>
              <a:solidFill>
                <a:srgbClr val="1F4E79"/>
              </a:solidFill>
              <a:effectLst/>
              <a:uLnTx/>
              <a:uFillTx/>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228226" y="1249893"/>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447197" y="1688688"/>
            <a:ext cx="2820206" cy="1071811"/>
            <a:chOff x="490952" y="1440685"/>
            <a:chExt cx="2820206"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490952" y="1639870"/>
              <a:ext cx="2820206" cy="707886"/>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srgbClr val="5B9BD5">
                      <a:lumMod val="50000"/>
                    </a:srgbClr>
                  </a:solidFill>
                  <a:effectLst/>
                  <a:uLnTx/>
                  <a:uFillTx/>
                </a:rPr>
                <a:t>1. </a:t>
              </a:r>
              <a:r>
                <a:rPr kumimoji="0" lang="en-GB" sz="2000" b="0" i="0" u="none" strike="noStrike" kern="0" cap="none" spc="0" normalizeH="0" baseline="0" noProof="0" dirty="0" err="1">
                  <a:ln>
                    <a:noFill/>
                  </a:ln>
                  <a:solidFill>
                    <a:srgbClr val="5B9BD5">
                      <a:lumMod val="50000"/>
                    </a:srgbClr>
                  </a:solidFill>
                  <a:effectLst/>
                  <a:uLnTx/>
                  <a:uFillTx/>
                </a:rPr>
                <a:t>Esst</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ihr</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nichts</a:t>
              </a:r>
              <a:r>
                <a:rPr kumimoji="0" lang="en-GB" sz="2000" b="0" i="0" u="none" strike="noStrike" kern="0" cap="none" spc="0" normalizeH="0" baseline="0" noProof="0" dirty="0">
                  <a:ln>
                    <a:noFill/>
                  </a:ln>
                  <a:solidFill>
                    <a:srgbClr val="5B9BD5">
                      <a:lumMod val="50000"/>
                    </a:srgbClr>
                  </a:solidFill>
                  <a:effectLst/>
                  <a:uLnTx/>
                  <a:uFillTx/>
                </a:rPr>
                <a:t> in </a:t>
              </a:r>
            </a:p>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srgbClr val="5B9BD5">
                      <a:lumMod val="50000"/>
                    </a:srgbClr>
                  </a:solidFill>
                  <a:effectLst/>
                  <a:uLnTx/>
                  <a:uFillTx/>
                </a:rPr>
                <a:t>der Schule?</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440146" y="3167857"/>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479528" y="4604623"/>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800725" y="1249892"/>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4052027" y="1688687"/>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995028" y="3167857"/>
            <a:ext cx="2908660" cy="1071811"/>
            <a:chOff x="407671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76710" y="3208797"/>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4052027" y="4604622"/>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6. </a:t>
              </a:r>
            </a:p>
          </p:txBody>
        </p:sp>
      </p:grpSp>
      <p:grpSp>
        <p:nvGrpSpPr>
          <p:cNvPr id="5" name="Group 4">
            <a:extLst>
              <a:ext uri="{FF2B5EF4-FFF2-40B4-BE49-F238E27FC236}">
                <a16:creationId xmlns:a16="http://schemas.microsoft.com/office/drawing/2014/main" id="{D111CA22-5EB2-4324-B636-89130D1C0C88}"/>
              </a:ext>
            </a:extLst>
          </p:cNvPr>
          <p:cNvGrpSpPr/>
          <p:nvPr/>
        </p:nvGrpSpPr>
        <p:grpSpPr>
          <a:xfrm>
            <a:off x="9614661" y="276102"/>
            <a:ext cx="1467010" cy="847295"/>
            <a:chOff x="2626951" y="881832"/>
            <a:chExt cx="3594838" cy="2142506"/>
          </a:xfrm>
        </p:grpSpPr>
        <p:pic>
          <p:nvPicPr>
            <p:cNvPr id="119" name="Picture 118" descr="A picture containing text&#10;&#10;Description automatically generated">
              <a:extLst>
                <a:ext uri="{FF2B5EF4-FFF2-40B4-BE49-F238E27FC236}">
                  <a16:creationId xmlns:a16="http://schemas.microsoft.com/office/drawing/2014/main" id="{930B354F-35EA-45E1-B1EC-EB051431ADA6}"/>
                </a:ext>
              </a:extLst>
            </p:cNvPr>
            <p:cNvPicPr>
              <a:picLocks noChangeAspect="1"/>
            </p:cNvPicPr>
            <p:nvPr/>
          </p:nvPicPr>
          <p:blipFill rotWithShape="1">
            <a:blip r:embed="rId9">
              <a:extLst>
                <a:ext uri="{28A0092B-C50C-407E-A947-70E740481C1C}">
                  <a14:useLocalDpi xmlns:a14="http://schemas.microsoft.com/office/drawing/2010/main" val="0"/>
                </a:ext>
              </a:extLst>
            </a:blip>
            <a:srcRect b="68759"/>
            <a:stretch/>
          </p:blipFill>
          <p:spPr>
            <a:xfrm>
              <a:off x="2626951" y="881832"/>
              <a:ext cx="2406660" cy="2142506"/>
            </a:xfrm>
            <a:prstGeom prst="rect">
              <a:avLst/>
            </a:prstGeom>
          </p:spPr>
        </p:pic>
        <p:pic>
          <p:nvPicPr>
            <p:cNvPr id="120" name="Picture 119" descr="A person holding a sign&#10;&#10;Description automatically generated with low confidence">
              <a:extLst>
                <a:ext uri="{FF2B5EF4-FFF2-40B4-BE49-F238E27FC236}">
                  <a16:creationId xmlns:a16="http://schemas.microsoft.com/office/drawing/2014/main" id="{1BA3978D-D3EF-4819-98A7-360E469793DF}"/>
                </a:ext>
              </a:extLst>
            </p:cNvPr>
            <p:cNvPicPr>
              <a:picLocks noChangeAspect="1"/>
            </p:cNvPicPr>
            <p:nvPr/>
          </p:nvPicPr>
          <p:blipFill rotWithShape="1">
            <a:blip r:embed="rId10">
              <a:extLst>
                <a:ext uri="{28A0092B-C50C-407E-A947-70E740481C1C}">
                  <a14:useLocalDpi xmlns:a14="http://schemas.microsoft.com/office/drawing/2010/main" val="0"/>
                </a:ext>
              </a:extLst>
            </a:blip>
            <a:srcRect b="69446"/>
            <a:stretch/>
          </p:blipFill>
          <p:spPr>
            <a:xfrm>
              <a:off x="3515458" y="975923"/>
              <a:ext cx="2706331" cy="2044553"/>
            </a:xfrm>
            <a:prstGeom prst="rect">
              <a:avLst/>
            </a:prstGeom>
          </p:spPr>
        </p:pic>
      </p:grpSp>
      <p:sp>
        <p:nvSpPr>
          <p:cNvPr id="7" name="TextBox 6">
            <a:extLst>
              <a:ext uri="{FF2B5EF4-FFF2-40B4-BE49-F238E27FC236}">
                <a16:creationId xmlns:a16="http://schemas.microsoft.com/office/drawing/2014/main" id="{682D3BD4-8394-A4A8-BD07-4569E2C30043}"/>
              </a:ext>
            </a:extLst>
          </p:cNvPr>
          <p:cNvSpPr txBox="1"/>
          <p:nvPr/>
        </p:nvSpPr>
        <p:spPr>
          <a:xfrm>
            <a:off x="4422415" y="4674230"/>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rPr>
              <a:t>Gebt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nichts</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8" name="TextBox 7">
            <a:extLst>
              <a:ext uri="{FF2B5EF4-FFF2-40B4-BE49-F238E27FC236}">
                <a16:creationId xmlns:a16="http://schemas.microsoft.com/office/drawing/2014/main" id="{42356158-CEDE-2A30-7201-34ADFD33FEFB}"/>
              </a:ext>
            </a:extLst>
          </p:cNvPr>
          <p:cNvSpPr txBox="1"/>
          <p:nvPr/>
        </p:nvSpPr>
        <p:spPr>
          <a:xfrm>
            <a:off x="699311" y="4778353"/>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Lest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nicht</a:t>
            </a:r>
            <a:r>
              <a:rPr kumimoji="0" lang="en-GB" sz="2000" b="0" i="0" u="none" strike="noStrike" kern="0" cap="none" spc="0" normalizeH="0" noProof="0" dirty="0">
                <a:ln>
                  <a:noFill/>
                </a:ln>
                <a:solidFill>
                  <a:srgbClr val="5B9BD5">
                    <a:lumMod val="50000"/>
                  </a:srgbClr>
                </a:solidFill>
                <a:effectLst/>
                <a:uLnTx/>
                <a:uFillTx/>
              </a:rPr>
              <a:t> am </a:t>
            </a:r>
            <a:r>
              <a:rPr kumimoji="0" lang="en-GB" sz="2000" b="0" i="0" u="none" strike="noStrike" kern="0" cap="none" spc="0" normalizeH="0" noProof="0" dirty="0" err="1">
                <a:ln>
                  <a:noFill/>
                </a:ln>
                <a:solidFill>
                  <a:srgbClr val="5B9BD5">
                    <a:lumMod val="50000"/>
                  </a:srgbClr>
                </a:solidFill>
                <a:effectLst/>
                <a:uLnTx/>
                <a:uFillTx/>
              </a:rPr>
              <a:t>Wochenende</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9" name="TextBox 8">
            <a:extLst>
              <a:ext uri="{FF2B5EF4-FFF2-40B4-BE49-F238E27FC236}">
                <a16:creationId xmlns:a16="http://schemas.microsoft.com/office/drawing/2014/main" id="{C9273347-7339-6B7D-1305-CFF6B5B6CD50}"/>
              </a:ext>
            </a:extLst>
          </p:cNvPr>
          <p:cNvSpPr txBox="1"/>
          <p:nvPr/>
        </p:nvSpPr>
        <p:spPr>
          <a:xfrm>
            <a:off x="4348982" y="1821733"/>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002060"/>
                </a:solidFill>
                <a:effectLst/>
                <a:uLnTx/>
                <a:uFillTx/>
              </a:rPr>
              <a:t>Vergesst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nichts</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0" name="TextBox 9">
            <a:extLst>
              <a:ext uri="{FF2B5EF4-FFF2-40B4-BE49-F238E27FC236}">
                <a16:creationId xmlns:a16="http://schemas.microsoft.com/office/drawing/2014/main" id="{09DCB32D-810F-4FDB-07A3-7262148C7AD6}"/>
              </a:ext>
            </a:extLst>
          </p:cNvPr>
          <p:cNvSpPr txBox="1"/>
          <p:nvPr/>
        </p:nvSpPr>
        <p:spPr>
          <a:xfrm>
            <a:off x="4149587" y="3430692"/>
            <a:ext cx="282020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5B9BD5">
                    <a:lumMod val="50000"/>
                  </a:srgbClr>
                </a:solidFill>
              </a:rPr>
              <a:t>  </a:t>
            </a:r>
            <a:r>
              <a:rPr lang="en-GB" sz="2000" kern="0" dirty="0" err="1">
                <a:solidFill>
                  <a:srgbClr val="5B9BD5">
                    <a:lumMod val="50000"/>
                  </a:srgbClr>
                </a:solidFill>
              </a:rPr>
              <a:t>Spielst</a:t>
            </a:r>
            <a:r>
              <a:rPr lang="en-GB" sz="2000" kern="0" dirty="0">
                <a:solidFill>
                  <a:srgbClr val="5B9BD5">
                    <a:lumMod val="50000"/>
                  </a:srgbClr>
                </a:solidFill>
              </a:rPr>
              <a:t> du </a:t>
            </a:r>
            <a:r>
              <a:rPr lang="en-GB" sz="2000" kern="0" dirty="0" err="1">
                <a:solidFill>
                  <a:srgbClr val="5B9BD5">
                    <a:lumMod val="50000"/>
                  </a:srgbClr>
                </a:solidFill>
              </a:rPr>
              <a:t>nicht</a:t>
            </a:r>
            <a:r>
              <a:rPr lang="en-GB" sz="2000" kern="0" dirty="0">
                <a:solidFill>
                  <a:srgbClr val="5B9BD5">
                    <a:lumMod val="50000"/>
                  </a:srgbClr>
                </a:solidFill>
              </a:rPr>
              <a:t>? </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1" name="TextBox 10">
            <a:extLst>
              <a:ext uri="{FF2B5EF4-FFF2-40B4-BE49-F238E27FC236}">
                <a16:creationId xmlns:a16="http://schemas.microsoft.com/office/drawing/2014/main" id="{6043BAC9-7099-A6F8-FAB7-97E34B5E7A2A}"/>
              </a:ext>
            </a:extLst>
          </p:cNvPr>
          <p:cNvSpPr txBox="1"/>
          <p:nvPr/>
        </p:nvSpPr>
        <p:spPr>
          <a:xfrm>
            <a:off x="699311" y="3313345"/>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rPr>
              <a:t>Siehst</a:t>
            </a:r>
            <a:r>
              <a:rPr kumimoji="0" lang="en-GB" sz="2000" b="0" i="0" u="none" strike="noStrike" kern="0" cap="none" spc="0" normalizeH="0" noProof="0" dirty="0">
                <a:ln>
                  <a:noFill/>
                </a:ln>
                <a:solidFill>
                  <a:srgbClr val="5B9BD5">
                    <a:lumMod val="50000"/>
                  </a:srgbClr>
                </a:solidFill>
                <a:effectLst/>
                <a:uLnTx/>
                <a:uFillTx/>
              </a:rPr>
              <a:t> du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25" name="Picture 24" descr="Logo&#10;&#10;Description automatically generated">
            <a:hlinkClick r:id="" action="ppaction://noaction">
              <a:snd r:embed="rId11" name="T1_W11_15.3.wav"/>
            </a:hlinkClick>
            <a:extLst>
              <a:ext uri="{FF2B5EF4-FFF2-40B4-BE49-F238E27FC236}">
                <a16:creationId xmlns:a16="http://schemas.microsoft.com/office/drawing/2014/main" id="{E3EE5AAD-7BA8-4AF5-9D7D-B3BAFEB830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69432" y="1683863"/>
            <a:ext cx="358293" cy="355856"/>
          </a:xfrm>
          <a:prstGeom prst="rect">
            <a:avLst/>
          </a:prstGeom>
        </p:spPr>
      </p:pic>
      <p:pic>
        <p:nvPicPr>
          <p:cNvPr id="68" name="Picture 67" descr="Logo&#10;&#10;Description automatically generated">
            <a:hlinkClick r:id="" action="ppaction://noaction">
              <a:snd r:embed="rId13" name="T1_W11_15.4.wav"/>
            </a:hlinkClick>
            <a:extLst>
              <a:ext uri="{FF2B5EF4-FFF2-40B4-BE49-F238E27FC236}">
                <a16:creationId xmlns:a16="http://schemas.microsoft.com/office/drawing/2014/main" id="{1FB0937A-8DCB-40F3-BD68-4D0E6AAFA8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4986" y="3167857"/>
            <a:ext cx="358293" cy="355856"/>
          </a:xfrm>
          <a:prstGeom prst="rect">
            <a:avLst/>
          </a:prstGeom>
        </p:spPr>
      </p:pic>
      <p:pic>
        <p:nvPicPr>
          <p:cNvPr id="71" name="Picture 70" descr="Logo&#10;&#10;Description automatically generated">
            <a:hlinkClick r:id="" action="ppaction://noaction">
              <a:snd r:embed="rId14" name="T1_W11_15.5.wav"/>
            </a:hlinkClick>
            <a:extLst>
              <a:ext uri="{FF2B5EF4-FFF2-40B4-BE49-F238E27FC236}">
                <a16:creationId xmlns:a16="http://schemas.microsoft.com/office/drawing/2014/main" id="{E3F247D8-C2D2-48DB-BEC7-50D0EF2BC1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52813" y="4603744"/>
            <a:ext cx="358293" cy="355856"/>
          </a:xfrm>
          <a:prstGeom prst="rect">
            <a:avLst/>
          </a:prstGeom>
        </p:spPr>
      </p:pic>
      <p:pic>
        <p:nvPicPr>
          <p:cNvPr id="101" name="Picture 100" descr="Logo&#10;&#10;Description automatically generated">
            <a:hlinkClick r:id="" action="ppaction://noaction">
              <a:snd r:embed="rId15" name="T1_W11_15.8.wav"/>
            </a:hlinkClick>
            <a:extLst>
              <a:ext uri="{FF2B5EF4-FFF2-40B4-BE49-F238E27FC236}">
                <a16:creationId xmlns:a16="http://schemas.microsoft.com/office/drawing/2014/main" id="{6D449FDF-790C-431C-AE65-554FAE0A76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6105" y="4612386"/>
            <a:ext cx="358293" cy="355856"/>
          </a:xfrm>
          <a:prstGeom prst="rect">
            <a:avLst/>
          </a:prstGeom>
        </p:spPr>
      </p:pic>
      <p:pic>
        <p:nvPicPr>
          <p:cNvPr id="102" name="Picture 101" descr="Logo&#10;&#10;Description automatically generated">
            <a:hlinkClick r:id="" action="ppaction://noaction">
              <a:snd r:embed="rId16" name="T1_W11_15.7.wav"/>
            </a:hlinkClick>
            <a:extLst>
              <a:ext uri="{FF2B5EF4-FFF2-40B4-BE49-F238E27FC236}">
                <a16:creationId xmlns:a16="http://schemas.microsoft.com/office/drawing/2014/main" id="{C3ED1112-156B-4F19-9881-AEA95ECD5D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1250" y="3167857"/>
            <a:ext cx="358293" cy="355856"/>
          </a:xfrm>
          <a:prstGeom prst="rect">
            <a:avLst/>
          </a:prstGeom>
        </p:spPr>
      </p:pic>
      <p:pic>
        <p:nvPicPr>
          <p:cNvPr id="103" name="Picture 102" descr="Logo&#10;&#10;Description automatically generated">
            <a:hlinkClick r:id="" action="ppaction://noaction">
              <a:snd r:embed="rId17" name="T1_W11_15.6.wav"/>
            </a:hlinkClick>
            <a:extLst>
              <a:ext uri="{FF2B5EF4-FFF2-40B4-BE49-F238E27FC236}">
                <a16:creationId xmlns:a16="http://schemas.microsoft.com/office/drawing/2014/main" id="{F9EB1576-8D0E-4469-BC80-2E0F5DB6B2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27533" y="1665932"/>
            <a:ext cx="358293" cy="355856"/>
          </a:xfrm>
          <a:prstGeom prst="rect">
            <a:avLst/>
          </a:prstGeom>
        </p:spPr>
      </p:pic>
      <p:pic>
        <p:nvPicPr>
          <p:cNvPr id="13" name="Picture 12">
            <a:extLst>
              <a:ext uri="{FF2B5EF4-FFF2-40B4-BE49-F238E27FC236}">
                <a16:creationId xmlns:a16="http://schemas.microsoft.com/office/drawing/2014/main" id="{AA954CA9-5A33-45A8-A964-DF4C3CBAABE2}"/>
              </a:ext>
            </a:extLst>
          </p:cNvPr>
          <p:cNvPicPr>
            <a:picLocks noChangeAspect="1"/>
          </p:cNvPicPr>
          <p:nvPr/>
        </p:nvPicPr>
        <p:blipFill>
          <a:blip r:embed="rId18"/>
          <a:stretch>
            <a:fillRect/>
          </a:stretch>
        </p:blipFill>
        <p:spPr>
          <a:xfrm>
            <a:off x="1256810" y="1896654"/>
            <a:ext cx="358293" cy="339030"/>
          </a:xfrm>
          <a:prstGeom prst="rect">
            <a:avLst/>
          </a:prstGeom>
        </p:spPr>
      </p:pic>
      <p:pic>
        <p:nvPicPr>
          <p:cNvPr id="104" name="Picture 103">
            <a:extLst>
              <a:ext uri="{FF2B5EF4-FFF2-40B4-BE49-F238E27FC236}">
                <a16:creationId xmlns:a16="http://schemas.microsoft.com/office/drawing/2014/main" id="{2C8DD065-D382-42FC-ADC2-0042FAA0FDCA}"/>
              </a:ext>
            </a:extLst>
          </p:cNvPr>
          <p:cNvPicPr>
            <a:picLocks noChangeAspect="1"/>
          </p:cNvPicPr>
          <p:nvPr/>
        </p:nvPicPr>
        <p:blipFill>
          <a:blip r:embed="rId18"/>
          <a:stretch>
            <a:fillRect/>
          </a:stretch>
        </p:blipFill>
        <p:spPr>
          <a:xfrm>
            <a:off x="1596951" y="3338612"/>
            <a:ext cx="358293" cy="339030"/>
          </a:xfrm>
          <a:prstGeom prst="rect">
            <a:avLst/>
          </a:prstGeom>
        </p:spPr>
      </p:pic>
      <p:pic>
        <p:nvPicPr>
          <p:cNvPr id="105" name="Picture 104">
            <a:extLst>
              <a:ext uri="{FF2B5EF4-FFF2-40B4-BE49-F238E27FC236}">
                <a16:creationId xmlns:a16="http://schemas.microsoft.com/office/drawing/2014/main" id="{6229F0CC-DCE9-433A-A796-8A8E4EBF73DC}"/>
              </a:ext>
            </a:extLst>
          </p:cNvPr>
          <p:cNvPicPr>
            <a:picLocks noChangeAspect="1"/>
          </p:cNvPicPr>
          <p:nvPr/>
        </p:nvPicPr>
        <p:blipFill>
          <a:blip r:embed="rId18"/>
          <a:stretch>
            <a:fillRect/>
          </a:stretch>
        </p:blipFill>
        <p:spPr>
          <a:xfrm>
            <a:off x="1349504" y="4793266"/>
            <a:ext cx="358293" cy="339030"/>
          </a:xfrm>
          <a:prstGeom prst="rect">
            <a:avLst/>
          </a:prstGeom>
        </p:spPr>
      </p:pic>
      <p:pic>
        <p:nvPicPr>
          <p:cNvPr id="106" name="Picture 105">
            <a:extLst>
              <a:ext uri="{FF2B5EF4-FFF2-40B4-BE49-F238E27FC236}">
                <a16:creationId xmlns:a16="http://schemas.microsoft.com/office/drawing/2014/main" id="{AB593ABE-BFA7-449B-B40A-0723E54482E4}"/>
              </a:ext>
            </a:extLst>
          </p:cNvPr>
          <p:cNvPicPr>
            <a:picLocks noChangeAspect="1"/>
          </p:cNvPicPr>
          <p:nvPr/>
        </p:nvPicPr>
        <p:blipFill>
          <a:blip r:embed="rId18"/>
          <a:stretch>
            <a:fillRect/>
          </a:stretch>
        </p:blipFill>
        <p:spPr>
          <a:xfrm>
            <a:off x="5612865" y="1836568"/>
            <a:ext cx="358293" cy="339030"/>
          </a:xfrm>
          <a:prstGeom prst="rect">
            <a:avLst/>
          </a:prstGeom>
        </p:spPr>
      </p:pic>
      <p:pic>
        <p:nvPicPr>
          <p:cNvPr id="107" name="Picture 106">
            <a:extLst>
              <a:ext uri="{FF2B5EF4-FFF2-40B4-BE49-F238E27FC236}">
                <a16:creationId xmlns:a16="http://schemas.microsoft.com/office/drawing/2014/main" id="{65A67C89-F76F-4CFC-ABBF-01B08FD1B1E7}"/>
              </a:ext>
            </a:extLst>
          </p:cNvPr>
          <p:cNvPicPr>
            <a:picLocks noChangeAspect="1"/>
          </p:cNvPicPr>
          <p:nvPr/>
        </p:nvPicPr>
        <p:blipFill>
          <a:blip r:embed="rId18"/>
          <a:stretch>
            <a:fillRect/>
          </a:stretch>
        </p:blipFill>
        <p:spPr>
          <a:xfrm>
            <a:off x="5172059" y="3480500"/>
            <a:ext cx="358293" cy="339030"/>
          </a:xfrm>
          <a:prstGeom prst="rect">
            <a:avLst/>
          </a:prstGeom>
        </p:spPr>
      </p:pic>
      <p:pic>
        <p:nvPicPr>
          <p:cNvPr id="108" name="Picture 107">
            <a:extLst>
              <a:ext uri="{FF2B5EF4-FFF2-40B4-BE49-F238E27FC236}">
                <a16:creationId xmlns:a16="http://schemas.microsoft.com/office/drawing/2014/main" id="{4E4F5428-AB8A-4054-9AC3-0804CF1AA9B2}"/>
              </a:ext>
            </a:extLst>
          </p:cNvPr>
          <p:cNvPicPr>
            <a:picLocks noChangeAspect="1"/>
          </p:cNvPicPr>
          <p:nvPr/>
        </p:nvPicPr>
        <p:blipFill>
          <a:blip r:embed="rId18"/>
          <a:stretch>
            <a:fillRect/>
          </a:stretch>
        </p:blipFill>
        <p:spPr>
          <a:xfrm>
            <a:off x="5207949" y="4686350"/>
            <a:ext cx="358293" cy="339030"/>
          </a:xfrm>
          <a:prstGeom prst="rect">
            <a:avLst/>
          </a:prstGeom>
        </p:spPr>
      </p:pic>
      <p:graphicFrame>
        <p:nvGraphicFramePr>
          <p:cNvPr id="109" name="Table 108">
            <a:extLst>
              <a:ext uri="{FF2B5EF4-FFF2-40B4-BE49-F238E27FC236}">
                <a16:creationId xmlns:a16="http://schemas.microsoft.com/office/drawing/2014/main" id="{83332ABD-6537-46A3-B6BE-417C0F5FB6FF}"/>
              </a:ext>
            </a:extLst>
          </p:cNvPr>
          <p:cNvGraphicFramePr>
            <a:graphicFrameLocks noGrp="1"/>
          </p:cNvGraphicFramePr>
          <p:nvPr>
            <p:extLst>
              <p:ext uri="{D42A27DB-BD31-4B8C-83A1-F6EECF244321}">
                <p14:modId xmlns:p14="http://schemas.microsoft.com/office/powerpoint/2010/main" val="2332194991"/>
              </p:ext>
            </p:extLst>
          </p:nvPr>
        </p:nvGraphicFramePr>
        <p:xfrm>
          <a:off x="7189454" y="1331000"/>
          <a:ext cx="4003941" cy="5164456"/>
        </p:xfrm>
        <a:graphic>
          <a:graphicData uri="http://schemas.openxmlformats.org/drawingml/2006/table">
            <a:tbl>
              <a:tblPr/>
              <a:tblGrid>
                <a:gridCol w="498741">
                  <a:extLst>
                    <a:ext uri="{9D8B030D-6E8A-4147-A177-3AD203B41FA5}">
                      <a16:colId xmlns:a16="http://schemas.microsoft.com/office/drawing/2014/main" val="298311435"/>
                    </a:ext>
                  </a:extLst>
                </a:gridCol>
                <a:gridCol w="3505200">
                  <a:extLst>
                    <a:ext uri="{9D8B030D-6E8A-4147-A177-3AD203B41FA5}">
                      <a16:colId xmlns:a16="http://schemas.microsoft.com/office/drawing/2014/main" val="147677931"/>
                    </a:ext>
                  </a:extLst>
                </a:gridCol>
              </a:tblGrid>
              <a:tr h="57121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a:solidFill>
                            <a:srgbClr val="002060"/>
                          </a:solidFill>
                          <a:latin typeface="Century gothic"/>
                        </a:rPr>
                        <a:t>Was </a:t>
                      </a:r>
                      <a:r>
                        <a:rPr lang="en-GB" sz="2400" b="0" strike="noStrike" spc="-1" dirty="0" err="1">
                          <a:solidFill>
                            <a:srgbClr val="002060"/>
                          </a:solidFill>
                          <a:latin typeface="Century gothic"/>
                        </a:rPr>
                        <a:t>fragt</a:t>
                      </a:r>
                      <a:r>
                        <a:rPr lang="en-GB" sz="2400" b="0" strike="noStrike" spc="-1" dirty="0">
                          <a:solidFill>
                            <a:srgbClr val="002060"/>
                          </a:solidFill>
                          <a:latin typeface="Century gothic"/>
                        </a:rPr>
                        <a:t> Nina?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000" dirty="0">
                          <a:solidFill>
                            <a:srgbClr val="002060"/>
                          </a:solidFill>
                        </a:rPr>
                        <a:t>1</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Don’t you (all) eat anything in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000" dirty="0">
                          <a:solidFill>
                            <a:srgbClr val="002060"/>
                          </a:solidFill>
                        </a:rPr>
                        <a:t>2</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Don’t you see?</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000" dirty="0">
                          <a:solidFill>
                            <a:srgbClr val="002060"/>
                          </a:solidFill>
                        </a:rPr>
                        <a:t>3</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Don’t you (all) read at the weekend?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000" dirty="0">
                          <a:solidFill>
                            <a:srgbClr val="002060"/>
                          </a:solidFill>
                        </a:rPr>
                        <a:t>4</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Do you(all) forget nothing?/ Don’t you (all) forget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000" dirty="0">
                          <a:solidFill>
                            <a:srgbClr val="002060"/>
                          </a:solidFill>
                        </a:rPr>
                        <a:t>5</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2000" dirty="0">
                          <a:solidFill>
                            <a:srgbClr val="002060"/>
                          </a:solidFill>
                        </a:rPr>
                        <a:t>Aren’t you playing?/Don’t you play?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6</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rPr>
                        <a:t>Aren’t you (all) giving anything?/Are you (all) giving nothing?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bl>
          </a:graphicData>
        </a:graphic>
      </p:graphicFrame>
      <p:sp>
        <p:nvSpPr>
          <p:cNvPr id="110" name="TextBox 109">
            <a:extLst>
              <a:ext uri="{FF2B5EF4-FFF2-40B4-BE49-F238E27FC236}">
                <a16:creationId xmlns:a16="http://schemas.microsoft.com/office/drawing/2014/main" id="{9E383231-209F-451B-8C52-5E751571F788}"/>
              </a:ext>
            </a:extLst>
          </p:cNvPr>
          <p:cNvSpPr txBox="1"/>
          <p:nvPr/>
        </p:nvSpPr>
        <p:spPr>
          <a:xfrm>
            <a:off x="7758433" y="1926087"/>
            <a:ext cx="2974624" cy="646331"/>
          </a:xfrm>
          <a:prstGeom prst="rect">
            <a:avLst/>
          </a:prstGeom>
          <a:solidFill>
            <a:schemeClr val="bg1"/>
          </a:solidFill>
        </p:spPr>
        <p:txBody>
          <a:bodyPr wrap="square" rtlCol="0">
            <a:spAutoFit/>
          </a:bodyPr>
          <a:lstStyle/>
          <a:p>
            <a:endParaRPr lang="en-GB" dirty="0"/>
          </a:p>
          <a:p>
            <a:endParaRPr lang="en-GB" dirty="0"/>
          </a:p>
        </p:txBody>
      </p:sp>
      <p:sp>
        <p:nvSpPr>
          <p:cNvPr id="111" name="TextBox 110">
            <a:extLst>
              <a:ext uri="{FF2B5EF4-FFF2-40B4-BE49-F238E27FC236}">
                <a16:creationId xmlns:a16="http://schemas.microsoft.com/office/drawing/2014/main" id="{80EC518A-86B0-4E52-8D08-69E1B0CCFE39}"/>
              </a:ext>
            </a:extLst>
          </p:cNvPr>
          <p:cNvSpPr txBox="1"/>
          <p:nvPr/>
        </p:nvSpPr>
        <p:spPr>
          <a:xfrm>
            <a:off x="7740046" y="2656366"/>
            <a:ext cx="3358560" cy="369332"/>
          </a:xfrm>
          <a:prstGeom prst="rect">
            <a:avLst/>
          </a:prstGeom>
          <a:solidFill>
            <a:schemeClr val="bg1"/>
          </a:solidFill>
        </p:spPr>
        <p:txBody>
          <a:bodyPr wrap="square" rtlCol="0">
            <a:spAutoFit/>
          </a:bodyPr>
          <a:lstStyle/>
          <a:p>
            <a:endParaRPr lang="en-GB" dirty="0"/>
          </a:p>
        </p:txBody>
      </p:sp>
      <p:sp>
        <p:nvSpPr>
          <p:cNvPr id="113" name="TextBox 112">
            <a:extLst>
              <a:ext uri="{FF2B5EF4-FFF2-40B4-BE49-F238E27FC236}">
                <a16:creationId xmlns:a16="http://schemas.microsoft.com/office/drawing/2014/main" id="{D3BBFE21-0C4D-4BA9-BB42-F04E7E4BA336}"/>
              </a:ext>
            </a:extLst>
          </p:cNvPr>
          <p:cNvSpPr txBox="1"/>
          <p:nvPr/>
        </p:nvSpPr>
        <p:spPr>
          <a:xfrm>
            <a:off x="7740046" y="3101254"/>
            <a:ext cx="3316948" cy="646331"/>
          </a:xfrm>
          <a:prstGeom prst="rect">
            <a:avLst/>
          </a:prstGeom>
          <a:solidFill>
            <a:schemeClr val="bg1"/>
          </a:solidFill>
        </p:spPr>
        <p:txBody>
          <a:bodyPr wrap="square" rtlCol="0">
            <a:spAutoFit/>
          </a:bodyPr>
          <a:lstStyle/>
          <a:p>
            <a:endParaRPr lang="en-GB" dirty="0"/>
          </a:p>
          <a:p>
            <a:endParaRPr lang="en-GB" dirty="0"/>
          </a:p>
        </p:txBody>
      </p:sp>
      <p:sp>
        <p:nvSpPr>
          <p:cNvPr id="114" name="TextBox 113">
            <a:extLst>
              <a:ext uri="{FF2B5EF4-FFF2-40B4-BE49-F238E27FC236}">
                <a16:creationId xmlns:a16="http://schemas.microsoft.com/office/drawing/2014/main" id="{795D9F15-7DEC-4B5F-B0F9-DF68EC9B8D2B}"/>
              </a:ext>
            </a:extLst>
          </p:cNvPr>
          <p:cNvSpPr txBox="1"/>
          <p:nvPr/>
        </p:nvSpPr>
        <p:spPr>
          <a:xfrm>
            <a:off x="7758433" y="3830802"/>
            <a:ext cx="3135105"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115" name="TextBox 114">
            <a:extLst>
              <a:ext uri="{FF2B5EF4-FFF2-40B4-BE49-F238E27FC236}">
                <a16:creationId xmlns:a16="http://schemas.microsoft.com/office/drawing/2014/main" id="{6AD2035D-A5EE-44AF-989E-4FCC2997098F}"/>
              </a:ext>
            </a:extLst>
          </p:cNvPr>
          <p:cNvSpPr txBox="1"/>
          <p:nvPr/>
        </p:nvSpPr>
        <p:spPr>
          <a:xfrm>
            <a:off x="7758433" y="4829688"/>
            <a:ext cx="3358560" cy="646331"/>
          </a:xfrm>
          <a:prstGeom prst="rect">
            <a:avLst/>
          </a:prstGeom>
          <a:solidFill>
            <a:schemeClr val="bg1"/>
          </a:solidFill>
        </p:spPr>
        <p:txBody>
          <a:bodyPr wrap="square" rtlCol="0">
            <a:spAutoFit/>
          </a:bodyPr>
          <a:lstStyle/>
          <a:p>
            <a:endParaRPr lang="en-GB" dirty="0"/>
          </a:p>
          <a:p>
            <a:endParaRPr lang="en-GB" dirty="0"/>
          </a:p>
        </p:txBody>
      </p:sp>
      <p:sp>
        <p:nvSpPr>
          <p:cNvPr id="116" name="TextBox 115">
            <a:extLst>
              <a:ext uri="{FF2B5EF4-FFF2-40B4-BE49-F238E27FC236}">
                <a16:creationId xmlns:a16="http://schemas.microsoft.com/office/drawing/2014/main" id="{3847D15E-8D94-478C-8CAC-7AE23018F6D0}"/>
              </a:ext>
            </a:extLst>
          </p:cNvPr>
          <p:cNvSpPr txBox="1"/>
          <p:nvPr/>
        </p:nvSpPr>
        <p:spPr>
          <a:xfrm>
            <a:off x="7740046" y="5540755"/>
            <a:ext cx="3249148" cy="923330"/>
          </a:xfrm>
          <a:prstGeom prst="rect">
            <a:avLst/>
          </a:prstGeom>
          <a:solidFill>
            <a:schemeClr val="bg1"/>
          </a:solidFill>
        </p:spPr>
        <p:txBody>
          <a:bodyPr wrap="square" rtlCol="0">
            <a:spAutoFit/>
          </a:bodyPr>
          <a:lstStyle/>
          <a:p>
            <a:endParaRPr lang="en-GB" dirty="0"/>
          </a:p>
          <a:p>
            <a:endParaRPr lang="en-GB" dirty="0"/>
          </a:p>
          <a:p>
            <a:endParaRPr lang="en-GB" dirty="0"/>
          </a:p>
        </p:txBody>
      </p:sp>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sms-alert-3-daniel_simon.wav"/>
                                        </p:tgtEl>
                                      </p:cMediaNode>
                                    </p:audio>
                                  </p:sub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sms-alert-3-daniel_simon.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sms-alert-3-daniel_simon.wav"/>
                                        </p:tgtEl>
                                      </p:cMediaNode>
                                    </p:audio>
                                  </p:sub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sms-alert-3-daniel_simon.wav"/>
                                        </p:tgtEl>
                                      </p:cMediaNode>
                                    </p:audio>
                                  </p:subTnLst>
                                </p:cTn>
                              </p:par>
                              <p:par>
                                <p:cTn id="53" presetID="1" presetClass="entr"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0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1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0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1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06"/>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1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0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11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08"/>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1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10" grpId="0" animBg="1"/>
      <p:bldP spid="111" grpId="0" animBg="1"/>
      <p:bldP spid="113" grpId="0" animBg="1"/>
      <p:bldP spid="114" grpId="0" animBg="1"/>
      <p:bldP spid="115" grpId="0" animBg="1"/>
      <p:bldP spid="1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T1_W11_16.1.wav"/>
            </a:hlinkClick>
          </p:cNvPr>
          <p:cNvSpPr/>
          <p:nvPr/>
        </p:nvSpPr>
        <p:spPr>
          <a:xfrm>
            <a:off x="101160" y="0"/>
            <a:ext cx="488490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Nina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textet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mit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Johanna.</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3175" y="867064"/>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2982" y="26702"/>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00718"/>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785642" y="598898"/>
            <a:ext cx="9462540" cy="518040"/>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hlinkClick r:id="" action="ppaction://noaction">
              <a:snd r:embed="rId8" name="T1_W11_16.2.wav"/>
            </a:hlinkClick>
            <a:extLst>
              <a:ext uri="{FF2B5EF4-FFF2-40B4-BE49-F238E27FC236}">
                <a16:creationId xmlns:a16="http://schemas.microsoft.com/office/drawing/2014/main" id="{1EABAD8D-5F95-40DD-A2BD-088C9326CD89}"/>
              </a:ext>
            </a:extLst>
          </p:cNvPr>
          <p:cNvSpPr txBox="1"/>
          <p:nvPr/>
        </p:nvSpPr>
        <p:spPr>
          <a:xfrm>
            <a:off x="796543" y="636252"/>
            <a:ext cx="93762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Was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fragt</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Nina?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Schreib</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1 – 6,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ihr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du, und </a:t>
            </a:r>
            <a:r>
              <a:rPr lang="en-GB" sz="2400" spc="-1" dirty="0">
                <a:solidFill>
                  <a:schemeClr val="bg1"/>
                </a:solidFill>
                <a:latin typeface="Century Gothic" panose="020B0502020202020204" pitchFamily="34" charset="0"/>
                <a:ea typeface="Century Gothic"/>
              </a:rPr>
              <a:t>A </a:t>
            </a:r>
            <a:r>
              <a:rPr lang="en-GB" sz="2400" spc="-1" dirty="0" err="1">
                <a:solidFill>
                  <a:schemeClr val="bg1"/>
                </a:solidFill>
                <a:latin typeface="Century Gothic" panose="020B0502020202020204" pitchFamily="34" charset="0"/>
                <a:ea typeface="Century Gothic"/>
              </a:rPr>
              <a:t>oder</a:t>
            </a:r>
            <a:r>
              <a:rPr lang="en-GB" sz="2400" spc="-1" dirty="0">
                <a:solidFill>
                  <a:schemeClr val="bg1"/>
                </a:solidFill>
                <a:latin typeface="Century Gothic" panose="020B0502020202020204" pitchFamily="34" charset="0"/>
                <a:ea typeface="Century Gothic"/>
              </a:rPr>
              <a:t> B</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401721" y="3213556"/>
            <a:ext cx="491290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1F4E79"/>
                </a:solidFill>
                <a:effectLst/>
                <a:uLnTx/>
                <a:uFillTx/>
              </a:rPr>
              <a:t>  </a:t>
            </a:r>
            <a:endParaRPr kumimoji="0" lang="en-GB" sz="2000" b="0" i="0" u="none" strike="noStrike" kern="0" cap="none" spc="0" normalizeH="0" baseline="0" noProof="0" dirty="0">
              <a:ln>
                <a:noFill/>
              </a:ln>
              <a:solidFill>
                <a:srgbClr val="1F4E79"/>
              </a:solidFill>
              <a:effectLst/>
              <a:uLnTx/>
              <a:uFillTx/>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228226" y="1249893"/>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447197" y="1688688"/>
            <a:ext cx="2820206" cy="1071811"/>
            <a:chOff x="490952" y="1440685"/>
            <a:chExt cx="2820206"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490952" y="1639870"/>
              <a:ext cx="2820206" cy="707886"/>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srgbClr val="5B9BD5">
                      <a:lumMod val="50000"/>
                    </a:srgbClr>
                  </a:solidFill>
                  <a:effectLst/>
                  <a:uLnTx/>
                  <a:uFillTx/>
                </a:rPr>
                <a:t>1. </a:t>
              </a:r>
              <a:r>
                <a:rPr kumimoji="0" lang="en-GB" sz="2000" b="0" i="0" u="none" strike="noStrike" kern="0" cap="none" spc="0" normalizeH="0" baseline="0" noProof="0" dirty="0" err="1">
                  <a:ln>
                    <a:noFill/>
                  </a:ln>
                  <a:solidFill>
                    <a:srgbClr val="5B9BD5">
                      <a:lumMod val="50000"/>
                    </a:srgbClr>
                  </a:solidFill>
                  <a:effectLst/>
                  <a:uLnTx/>
                  <a:uFillTx/>
                </a:rPr>
                <a:t>Esst</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ihr</a:t>
              </a: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nichts</a:t>
              </a:r>
              <a:r>
                <a:rPr kumimoji="0" lang="en-GB" sz="2000" b="0" i="0" u="none" strike="noStrike" kern="0" cap="none" spc="0" normalizeH="0" baseline="0" noProof="0" dirty="0">
                  <a:ln>
                    <a:noFill/>
                  </a:ln>
                  <a:solidFill>
                    <a:srgbClr val="5B9BD5">
                      <a:lumMod val="50000"/>
                    </a:srgbClr>
                  </a:solidFill>
                  <a:effectLst/>
                  <a:uLnTx/>
                  <a:uFillTx/>
                </a:rPr>
                <a:t> in </a:t>
              </a:r>
            </a:p>
            <a:p>
              <a:pPr marR="0" lvl="0" defTabSz="914400" eaLnBrk="1" fontAlgn="auto" latinLnBrk="0" hangingPunct="1">
                <a:lnSpc>
                  <a:spcPct val="100000"/>
                </a:lnSpc>
                <a:spcBef>
                  <a:spcPts val="0"/>
                </a:spcBef>
                <a:spcAft>
                  <a:spcPts val="0"/>
                </a:spcAft>
                <a:buClrTx/>
                <a:buSzTx/>
                <a:tabLst/>
                <a:defRPr/>
              </a:pPr>
              <a:r>
                <a:rPr kumimoji="0" lang="en-GB" sz="2000" b="0" i="0" u="none" strike="noStrike" kern="0" cap="none" spc="0" normalizeH="0" baseline="0" noProof="0" dirty="0">
                  <a:ln>
                    <a:noFill/>
                  </a:ln>
                  <a:solidFill>
                    <a:srgbClr val="5B9BD5">
                      <a:lumMod val="50000"/>
                    </a:srgbClr>
                  </a:solidFill>
                  <a:effectLst/>
                  <a:uLnTx/>
                  <a:uFillTx/>
                </a:rPr>
                <a:t>der Schule?</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440146" y="3167857"/>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479528" y="4604623"/>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598096" y="1249893"/>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3849582" y="1731429"/>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821055" y="3167857"/>
            <a:ext cx="2908660" cy="1071811"/>
            <a:chOff x="407671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76710" y="3208797"/>
              <a:ext cx="279772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3838044" y="4604622"/>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6. </a:t>
              </a:r>
            </a:p>
          </p:txBody>
        </p:sp>
      </p:grpSp>
      <p:grpSp>
        <p:nvGrpSpPr>
          <p:cNvPr id="5" name="Group 4">
            <a:extLst>
              <a:ext uri="{FF2B5EF4-FFF2-40B4-BE49-F238E27FC236}">
                <a16:creationId xmlns:a16="http://schemas.microsoft.com/office/drawing/2014/main" id="{D111CA22-5EB2-4324-B636-89130D1C0C88}"/>
              </a:ext>
            </a:extLst>
          </p:cNvPr>
          <p:cNvGrpSpPr/>
          <p:nvPr/>
        </p:nvGrpSpPr>
        <p:grpSpPr>
          <a:xfrm>
            <a:off x="9614661" y="276102"/>
            <a:ext cx="1467010" cy="847295"/>
            <a:chOff x="2626951" y="881832"/>
            <a:chExt cx="3594838" cy="2142506"/>
          </a:xfrm>
        </p:grpSpPr>
        <p:pic>
          <p:nvPicPr>
            <p:cNvPr id="119" name="Picture 118" descr="A picture containing text&#10;&#10;Description automatically generated">
              <a:extLst>
                <a:ext uri="{FF2B5EF4-FFF2-40B4-BE49-F238E27FC236}">
                  <a16:creationId xmlns:a16="http://schemas.microsoft.com/office/drawing/2014/main" id="{930B354F-35EA-45E1-B1EC-EB051431ADA6}"/>
                </a:ext>
              </a:extLst>
            </p:cNvPr>
            <p:cNvPicPr>
              <a:picLocks noChangeAspect="1"/>
            </p:cNvPicPr>
            <p:nvPr/>
          </p:nvPicPr>
          <p:blipFill rotWithShape="1">
            <a:blip r:embed="rId9">
              <a:extLst>
                <a:ext uri="{28A0092B-C50C-407E-A947-70E740481C1C}">
                  <a14:useLocalDpi xmlns:a14="http://schemas.microsoft.com/office/drawing/2010/main" val="0"/>
                </a:ext>
              </a:extLst>
            </a:blip>
            <a:srcRect b="68759"/>
            <a:stretch/>
          </p:blipFill>
          <p:spPr>
            <a:xfrm>
              <a:off x="2626951" y="881832"/>
              <a:ext cx="2406660" cy="2142506"/>
            </a:xfrm>
            <a:prstGeom prst="rect">
              <a:avLst/>
            </a:prstGeom>
          </p:spPr>
        </p:pic>
        <p:pic>
          <p:nvPicPr>
            <p:cNvPr id="120" name="Picture 119" descr="A person holding a sign&#10;&#10;Description automatically generated with low confidence">
              <a:extLst>
                <a:ext uri="{FF2B5EF4-FFF2-40B4-BE49-F238E27FC236}">
                  <a16:creationId xmlns:a16="http://schemas.microsoft.com/office/drawing/2014/main" id="{1BA3978D-D3EF-4819-98A7-360E469793DF}"/>
                </a:ext>
              </a:extLst>
            </p:cNvPr>
            <p:cNvPicPr>
              <a:picLocks noChangeAspect="1"/>
            </p:cNvPicPr>
            <p:nvPr/>
          </p:nvPicPr>
          <p:blipFill rotWithShape="1">
            <a:blip r:embed="rId10">
              <a:extLst>
                <a:ext uri="{28A0092B-C50C-407E-A947-70E740481C1C}">
                  <a14:useLocalDpi xmlns:a14="http://schemas.microsoft.com/office/drawing/2010/main" val="0"/>
                </a:ext>
              </a:extLst>
            </a:blip>
            <a:srcRect b="69446"/>
            <a:stretch/>
          </p:blipFill>
          <p:spPr>
            <a:xfrm>
              <a:off x="3515458" y="975923"/>
              <a:ext cx="2706331" cy="2044553"/>
            </a:xfrm>
            <a:prstGeom prst="rect">
              <a:avLst/>
            </a:prstGeom>
          </p:spPr>
        </p:pic>
      </p:grpSp>
      <p:sp>
        <p:nvSpPr>
          <p:cNvPr id="7" name="TextBox 6">
            <a:extLst>
              <a:ext uri="{FF2B5EF4-FFF2-40B4-BE49-F238E27FC236}">
                <a16:creationId xmlns:a16="http://schemas.microsoft.com/office/drawing/2014/main" id="{682D3BD4-8394-A4A8-BD07-4569E2C30043}"/>
              </a:ext>
            </a:extLst>
          </p:cNvPr>
          <p:cNvSpPr txBox="1"/>
          <p:nvPr/>
        </p:nvSpPr>
        <p:spPr>
          <a:xfrm>
            <a:off x="4214145" y="4709391"/>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rPr>
              <a:t>Gebt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nichts</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8" name="TextBox 7">
            <a:extLst>
              <a:ext uri="{FF2B5EF4-FFF2-40B4-BE49-F238E27FC236}">
                <a16:creationId xmlns:a16="http://schemas.microsoft.com/office/drawing/2014/main" id="{42356158-CEDE-2A30-7201-34ADFD33FEFB}"/>
              </a:ext>
            </a:extLst>
          </p:cNvPr>
          <p:cNvSpPr txBox="1"/>
          <p:nvPr/>
        </p:nvSpPr>
        <p:spPr>
          <a:xfrm>
            <a:off x="699311" y="4778353"/>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Lest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nicht</a:t>
            </a:r>
            <a:r>
              <a:rPr kumimoji="0" lang="en-GB" sz="2000" b="0" i="0" u="none" strike="noStrike" kern="0" cap="none" spc="0" normalizeH="0" noProof="0" dirty="0">
                <a:ln>
                  <a:noFill/>
                </a:ln>
                <a:solidFill>
                  <a:srgbClr val="5B9BD5">
                    <a:lumMod val="50000"/>
                  </a:srgbClr>
                </a:solidFill>
                <a:effectLst/>
                <a:uLnTx/>
                <a:uFillTx/>
              </a:rPr>
              <a:t> am </a:t>
            </a:r>
            <a:r>
              <a:rPr kumimoji="0" lang="en-GB" sz="2000" b="0" i="0" u="none" strike="noStrike" kern="0" cap="none" spc="0" normalizeH="0" noProof="0" dirty="0" err="1">
                <a:ln>
                  <a:noFill/>
                </a:ln>
                <a:solidFill>
                  <a:srgbClr val="5B9BD5">
                    <a:lumMod val="50000"/>
                  </a:srgbClr>
                </a:solidFill>
                <a:effectLst/>
                <a:uLnTx/>
                <a:uFillTx/>
              </a:rPr>
              <a:t>Wochenende</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9" name="TextBox 8">
            <a:extLst>
              <a:ext uri="{FF2B5EF4-FFF2-40B4-BE49-F238E27FC236}">
                <a16:creationId xmlns:a16="http://schemas.microsoft.com/office/drawing/2014/main" id="{C9273347-7339-6B7D-1305-CFF6B5B6CD50}"/>
              </a:ext>
            </a:extLst>
          </p:cNvPr>
          <p:cNvSpPr txBox="1"/>
          <p:nvPr/>
        </p:nvSpPr>
        <p:spPr>
          <a:xfrm>
            <a:off x="4077927" y="1890572"/>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Vergesst</a:t>
            </a:r>
            <a:r>
              <a:rPr kumimoji="0" lang="en-GB" sz="2000" b="0" i="0" u="none" strike="noStrike" kern="0" cap="none" spc="0" normalizeH="0" noProof="0" dirty="0">
                <a:ln>
                  <a:noFill/>
                </a:ln>
                <a:solidFill>
                  <a:srgbClr val="5B9BD5">
                    <a:lumMod val="50000"/>
                  </a:srgbClr>
                </a:solidFill>
                <a:effectLst/>
                <a:uLnTx/>
                <a:uFillTx/>
              </a:rPr>
              <a:t> </a:t>
            </a:r>
            <a:r>
              <a:rPr kumimoji="0" lang="en-GB" sz="2000" b="0" i="0" u="none" strike="noStrike" kern="0" cap="none" spc="0" normalizeH="0" noProof="0" dirty="0" err="1">
                <a:ln>
                  <a:noFill/>
                </a:ln>
                <a:solidFill>
                  <a:srgbClr val="5B9BD5">
                    <a:lumMod val="50000"/>
                  </a:srgbClr>
                </a:solidFill>
                <a:effectLst/>
                <a:uLnTx/>
                <a:uFillTx/>
              </a:rPr>
              <a:t>ihr</a:t>
            </a:r>
            <a:r>
              <a:rPr kumimoji="0" lang="en-GB" sz="2000" b="0" i="0" u="none" strike="noStrike" kern="0" cap="none" spc="0" normalizeH="0" noProof="0" dirty="0">
                <a:ln>
                  <a:noFill/>
                </a:ln>
                <a:solidFill>
                  <a:srgbClr val="5B9BD5">
                    <a:lumMod val="50000"/>
                  </a:srgbClr>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nichts</a:t>
            </a:r>
            <a:r>
              <a:rPr kumimoji="0" lang="en-GB" sz="2000" b="0" i="0" u="none" strike="noStrike" kern="0" cap="none" spc="0" normalizeH="0" noProof="0" dirty="0">
                <a:ln>
                  <a:noFill/>
                </a:ln>
                <a:solidFill>
                  <a:srgbClr val="5B9BD5">
                    <a:lumMod val="50000"/>
                  </a:srgbClr>
                </a:solidFill>
                <a:effectLst/>
                <a:uLnTx/>
                <a:uFillTx/>
              </a:rPr>
              <a:t>?</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0" name="TextBox 9">
            <a:extLst>
              <a:ext uri="{FF2B5EF4-FFF2-40B4-BE49-F238E27FC236}">
                <a16:creationId xmlns:a16="http://schemas.microsoft.com/office/drawing/2014/main" id="{09DCB32D-810F-4FDB-07A3-7262148C7AD6}"/>
              </a:ext>
            </a:extLst>
          </p:cNvPr>
          <p:cNvSpPr txBox="1"/>
          <p:nvPr/>
        </p:nvSpPr>
        <p:spPr>
          <a:xfrm>
            <a:off x="4050008" y="3431845"/>
            <a:ext cx="282020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rgbClr val="5B9BD5">
                    <a:lumMod val="50000"/>
                  </a:srgbClr>
                </a:solidFill>
              </a:rPr>
              <a:t>  </a:t>
            </a:r>
            <a:r>
              <a:rPr lang="en-GB" sz="2000" kern="0" dirty="0" err="1">
                <a:solidFill>
                  <a:srgbClr val="5B9BD5">
                    <a:lumMod val="50000"/>
                  </a:srgbClr>
                </a:solidFill>
              </a:rPr>
              <a:t>Spielst</a:t>
            </a:r>
            <a:r>
              <a:rPr lang="en-GB" sz="2000" kern="0" dirty="0">
                <a:solidFill>
                  <a:srgbClr val="5B9BD5">
                    <a:lumMod val="50000"/>
                  </a:srgbClr>
                </a:solidFill>
              </a:rPr>
              <a:t> du </a:t>
            </a:r>
            <a:r>
              <a:rPr lang="en-GB" sz="2000" kern="0" dirty="0" err="1">
                <a:solidFill>
                  <a:srgbClr val="5B9BD5">
                    <a:lumMod val="50000"/>
                  </a:srgbClr>
                </a:solidFill>
              </a:rPr>
              <a:t>nicht</a:t>
            </a:r>
            <a:r>
              <a:rPr lang="en-GB" sz="2000" kern="0" dirty="0">
                <a:solidFill>
                  <a:srgbClr val="5B9BD5">
                    <a:lumMod val="50000"/>
                  </a:srgbClr>
                </a:solidFill>
              </a:rPr>
              <a:t>? </a:t>
            </a:r>
            <a:endParaRPr kumimoji="0" lang="en-GB" sz="2000" b="0" i="0" u="none" strike="noStrike" kern="0" cap="none" spc="0" normalizeH="0" baseline="0" noProof="0" dirty="0">
              <a:ln>
                <a:noFill/>
              </a:ln>
              <a:solidFill>
                <a:srgbClr val="5B9BD5">
                  <a:lumMod val="50000"/>
                </a:srgbClr>
              </a:solidFill>
              <a:effectLst/>
              <a:uLnTx/>
              <a:uFillTx/>
            </a:endParaRPr>
          </a:p>
        </p:txBody>
      </p:sp>
      <p:sp>
        <p:nvSpPr>
          <p:cNvPr id="11" name="TextBox 10">
            <a:extLst>
              <a:ext uri="{FF2B5EF4-FFF2-40B4-BE49-F238E27FC236}">
                <a16:creationId xmlns:a16="http://schemas.microsoft.com/office/drawing/2014/main" id="{6043BAC9-7099-A6F8-FAB7-97E34B5E7A2A}"/>
              </a:ext>
            </a:extLst>
          </p:cNvPr>
          <p:cNvSpPr txBox="1"/>
          <p:nvPr/>
        </p:nvSpPr>
        <p:spPr>
          <a:xfrm>
            <a:off x="699311" y="3313345"/>
            <a:ext cx="2820206"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rPr>
              <a:t> </a:t>
            </a:r>
            <a:r>
              <a:rPr kumimoji="0" lang="en-GB" sz="2000" b="0" i="0" u="none" strike="noStrike" kern="0" cap="none" spc="0" normalizeH="0" baseline="0" noProof="0" dirty="0" err="1">
                <a:ln>
                  <a:noFill/>
                </a:ln>
                <a:solidFill>
                  <a:srgbClr val="5B9BD5">
                    <a:lumMod val="50000"/>
                  </a:srgbClr>
                </a:solidFill>
                <a:effectLst/>
                <a:uLnTx/>
                <a:uFillTx/>
              </a:rPr>
              <a:t>Siehst</a:t>
            </a:r>
            <a:r>
              <a:rPr kumimoji="0" lang="en-GB" sz="2000" b="0" i="0" u="none" strike="noStrike" kern="0" cap="none" spc="0" normalizeH="0" noProof="0" dirty="0">
                <a:ln>
                  <a:noFill/>
                </a:ln>
                <a:solidFill>
                  <a:srgbClr val="5B9BD5">
                    <a:lumMod val="50000"/>
                  </a:srgbClr>
                </a:solidFill>
                <a:effectLst/>
                <a:uLnTx/>
                <a:uFillTx/>
              </a:rPr>
              <a:t> du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noProof="0" dirty="0" err="1">
                <a:ln>
                  <a:noFill/>
                </a:ln>
                <a:solidFill>
                  <a:srgbClr val="5B9BD5">
                    <a:lumMod val="50000"/>
                  </a:srgbClr>
                </a:solidFill>
                <a:effectLst/>
                <a:uLnTx/>
                <a:uFillTx/>
              </a:rPr>
              <a:t>nicht</a:t>
            </a:r>
            <a:r>
              <a:rPr lang="en-GB" sz="2000" kern="0" dirty="0">
                <a:solidFill>
                  <a:srgbClr val="5B9BD5">
                    <a:lumMod val="50000"/>
                  </a:srgbClr>
                </a:solidFill>
              </a:rPr>
              <a:t>?</a:t>
            </a:r>
            <a:endParaRPr kumimoji="0" lang="en-GB" sz="2000" b="0" i="0" u="none" strike="noStrike" kern="0" cap="none" spc="0" normalizeH="0" baseline="0" noProof="0" dirty="0">
              <a:ln>
                <a:noFill/>
              </a:ln>
              <a:solidFill>
                <a:srgbClr val="5B9BD5">
                  <a:lumMod val="50000"/>
                </a:srgbClr>
              </a:solidFill>
              <a:effectLst/>
              <a:uLnTx/>
              <a:uFillTx/>
            </a:endParaRPr>
          </a:p>
        </p:txBody>
      </p:sp>
      <p:pic>
        <p:nvPicPr>
          <p:cNvPr id="25" name="Picture 24" descr="Logo&#10;&#10;Description automatically generated">
            <a:hlinkClick r:id="" action="ppaction://noaction">
              <a:snd r:embed="rId11" name="T1_W11_15.3.wav"/>
            </a:hlinkClick>
            <a:extLst>
              <a:ext uri="{FF2B5EF4-FFF2-40B4-BE49-F238E27FC236}">
                <a16:creationId xmlns:a16="http://schemas.microsoft.com/office/drawing/2014/main" id="{E3EE5AAD-7BA8-4AF5-9D7D-B3BAFEB830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69432" y="1683863"/>
            <a:ext cx="358293" cy="355856"/>
          </a:xfrm>
          <a:prstGeom prst="rect">
            <a:avLst/>
          </a:prstGeom>
        </p:spPr>
      </p:pic>
      <p:pic>
        <p:nvPicPr>
          <p:cNvPr id="68" name="Picture 67" descr="Logo&#10;&#10;Description automatically generated">
            <a:hlinkClick r:id="" action="ppaction://noaction">
              <a:snd r:embed="rId13" name="T1_W11_15.4.wav"/>
            </a:hlinkClick>
            <a:extLst>
              <a:ext uri="{FF2B5EF4-FFF2-40B4-BE49-F238E27FC236}">
                <a16:creationId xmlns:a16="http://schemas.microsoft.com/office/drawing/2014/main" id="{1FB0937A-8DCB-40F3-BD68-4D0E6AAFA8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4986" y="3167857"/>
            <a:ext cx="358293" cy="355856"/>
          </a:xfrm>
          <a:prstGeom prst="rect">
            <a:avLst/>
          </a:prstGeom>
        </p:spPr>
      </p:pic>
      <p:pic>
        <p:nvPicPr>
          <p:cNvPr id="71" name="Picture 70" descr="Logo&#10;&#10;Description automatically generated">
            <a:hlinkClick r:id="" action="ppaction://noaction">
              <a:snd r:embed="rId14" name="T1_W11_15.5.wav"/>
            </a:hlinkClick>
            <a:extLst>
              <a:ext uri="{FF2B5EF4-FFF2-40B4-BE49-F238E27FC236}">
                <a16:creationId xmlns:a16="http://schemas.microsoft.com/office/drawing/2014/main" id="{E3F247D8-C2D2-48DB-BEC7-50D0EF2BC1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55034" y="4603224"/>
            <a:ext cx="358293" cy="355856"/>
          </a:xfrm>
          <a:prstGeom prst="rect">
            <a:avLst/>
          </a:prstGeom>
        </p:spPr>
      </p:pic>
      <p:pic>
        <p:nvPicPr>
          <p:cNvPr id="101" name="Picture 100" descr="Logo&#10;&#10;Description automatically generated">
            <a:hlinkClick r:id="" action="ppaction://noaction">
              <a:snd r:embed="rId15" name="T1_W11_15.8.wav"/>
            </a:hlinkClick>
            <a:extLst>
              <a:ext uri="{FF2B5EF4-FFF2-40B4-BE49-F238E27FC236}">
                <a16:creationId xmlns:a16="http://schemas.microsoft.com/office/drawing/2014/main" id="{6D449FDF-790C-431C-AE65-554FAE0A76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7643" y="4624752"/>
            <a:ext cx="358293" cy="355856"/>
          </a:xfrm>
          <a:prstGeom prst="rect">
            <a:avLst/>
          </a:prstGeom>
        </p:spPr>
      </p:pic>
      <p:pic>
        <p:nvPicPr>
          <p:cNvPr id="102" name="Picture 101" descr="Logo&#10;&#10;Description automatically generated">
            <a:hlinkClick r:id="" action="ppaction://noaction">
              <a:snd r:embed="rId16" name="T1_W11_15.7.wav"/>
            </a:hlinkClick>
            <a:extLst>
              <a:ext uri="{FF2B5EF4-FFF2-40B4-BE49-F238E27FC236}">
                <a16:creationId xmlns:a16="http://schemas.microsoft.com/office/drawing/2014/main" id="{C3ED1112-156B-4F19-9881-AEA95ECD5D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2554" y="3177492"/>
            <a:ext cx="358293" cy="355856"/>
          </a:xfrm>
          <a:prstGeom prst="rect">
            <a:avLst/>
          </a:prstGeom>
        </p:spPr>
      </p:pic>
      <p:pic>
        <p:nvPicPr>
          <p:cNvPr id="103" name="Picture 102" descr="Logo&#10;&#10;Description automatically generated">
            <a:hlinkClick r:id="" action="ppaction://noaction">
              <a:snd r:embed="rId17" name="T1_W11_15.6.wav"/>
            </a:hlinkClick>
            <a:extLst>
              <a:ext uri="{FF2B5EF4-FFF2-40B4-BE49-F238E27FC236}">
                <a16:creationId xmlns:a16="http://schemas.microsoft.com/office/drawing/2014/main" id="{F9EB1576-8D0E-4469-BC80-2E0F5DB6B2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1063" y="1718726"/>
            <a:ext cx="358293" cy="355856"/>
          </a:xfrm>
          <a:prstGeom prst="rect">
            <a:avLst/>
          </a:prstGeom>
        </p:spPr>
      </p:pic>
      <p:pic>
        <p:nvPicPr>
          <p:cNvPr id="13" name="Picture 12">
            <a:extLst>
              <a:ext uri="{FF2B5EF4-FFF2-40B4-BE49-F238E27FC236}">
                <a16:creationId xmlns:a16="http://schemas.microsoft.com/office/drawing/2014/main" id="{AA954CA9-5A33-45A8-A964-DF4C3CBAABE2}"/>
              </a:ext>
            </a:extLst>
          </p:cNvPr>
          <p:cNvPicPr>
            <a:picLocks noChangeAspect="1"/>
          </p:cNvPicPr>
          <p:nvPr/>
        </p:nvPicPr>
        <p:blipFill>
          <a:blip r:embed="rId18"/>
          <a:stretch>
            <a:fillRect/>
          </a:stretch>
        </p:blipFill>
        <p:spPr>
          <a:xfrm>
            <a:off x="1256810" y="1896654"/>
            <a:ext cx="358293" cy="339030"/>
          </a:xfrm>
          <a:prstGeom prst="rect">
            <a:avLst/>
          </a:prstGeom>
        </p:spPr>
      </p:pic>
      <p:pic>
        <p:nvPicPr>
          <p:cNvPr id="104" name="Picture 103">
            <a:extLst>
              <a:ext uri="{FF2B5EF4-FFF2-40B4-BE49-F238E27FC236}">
                <a16:creationId xmlns:a16="http://schemas.microsoft.com/office/drawing/2014/main" id="{2C8DD065-D382-42FC-ADC2-0042FAA0FDCA}"/>
              </a:ext>
            </a:extLst>
          </p:cNvPr>
          <p:cNvPicPr>
            <a:picLocks noChangeAspect="1"/>
          </p:cNvPicPr>
          <p:nvPr/>
        </p:nvPicPr>
        <p:blipFill>
          <a:blip r:embed="rId18"/>
          <a:stretch>
            <a:fillRect/>
          </a:stretch>
        </p:blipFill>
        <p:spPr>
          <a:xfrm>
            <a:off x="1596951" y="3338612"/>
            <a:ext cx="358293" cy="339030"/>
          </a:xfrm>
          <a:prstGeom prst="rect">
            <a:avLst/>
          </a:prstGeom>
        </p:spPr>
      </p:pic>
      <p:pic>
        <p:nvPicPr>
          <p:cNvPr id="105" name="Picture 104">
            <a:extLst>
              <a:ext uri="{FF2B5EF4-FFF2-40B4-BE49-F238E27FC236}">
                <a16:creationId xmlns:a16="http://schemas.microsoft.com/office/drawing/2014/main" id="{6229F0CC-DCE9-433A-A796-8A8E4EBF73DC}"/>
              </a:ext>
            </a:extLst>
          </p:cNvPr>
          <p:cNvPicPr>
            <a:picLocks noChangeAspect="1"/>
          </p:cNvPicPr>
          <p:nvPr/>
        </p:nvPicPr>
        <p:blipFill>
          <a:blip r:embed="rId18"/>
          <a:stretch>
            <a:fillRect/>
          </a:stretch>
        </p:blipFill>
        <p:spPr>
          <a:xfrm>
            <a:off x="1349504" y="4793266"/>
            <a:ext cx="358293" cy="339030"/>
          </a:xfrm>
          <a:prstGeom prst="rect">
            <a:avLst/>
          </a:prstGeom>
        </p:spPr>
      </p:pic>
      <p:pic>
        <p:nvPicPr>
          <p:cNvPr id="106" name="Picture 105">
            <a:extLst>
              <a:ext uri="{FF2B5EF4-FFF2-40B4-BE49-F238E27FC236}">
                <a16:creationId xmlns:a16="http://schemas.microsoft.com/office/drawing/2014/main" id="{AB593ABE-BFA7-449B-B40A-0723E54482E4}"/>
              </a:ext>
            </a:extLst>
          </p:cNvPr>
          <p:cNvPicPr>
            <a:picLocks noChangeAspect="1"/>
          </p:cNvPicPr>
          <p:nvPr/>
        </p:nvPicPr>
        <p:blipFill>
          <a:blip r:embed="rId18"/>
          <a:stretch>
            <a:fillRect/>
          </a:stretch>
        </p:blipFill>
        <p:spPr>
          <a:xfrm>
            <a:off x="5340495" y="1893756"/>
            <a:ext cx="358293" cy="339030"/>
          </a:xfrm>
          <a:prstGeom prst="rect">
            <a:avLst/>
          </a:prstGeom>
        </p:spPr>
      </p:pic>
      <p:pic>
        <p:nvPicPr>
          <p:cNvPr id="107" name="Picture 106">
            <a:extLst>
              <a:ext uri="{FF2B5EF4-FFF2-40B4-BE49-F238E27FC236}">
                <a16:creationId xmlns:a16="http://schemas.microsoft.com/office/drawing/2014/main" id="{65A67C89-F76F-4CFC-ABBF-01B08FD1B1E7}"/>
              </a:ext>
            </a:extLst>
          </p:cNvPr>
          <p:cNvPicPr>
            <a:picLocks noChangeAspect="1"/>
          </p:cNvPicPr>
          <p:nvPr/>
        </p:nvPicPr>
        <p:blipFill>
          <a:blip r:embed="rId18"/>
          <a:stretch>
            <a:fillRect/>
          </a:stretch>
        </p:blipFill>
        <p:spPr>
          <a:xfrm>
            <a:off x="5081309" y="3481066"/>
            <a:ext cx="358293" cy="339030"/>
          </a:xfrm>
          <a:prstGeom prst="rect">
            <a:avLst/>
          </a:prstGeom>
        </p:spPr>
      </p:pic>
      <p:pic>
        <p:nvPicPr>
          <p:cNvPr id="108" name="Picture 107">
            <a:extLst>
              <a:ext uri="{FF2B5EF4-FFF2-40B4-BE49-F238E27FC236}">
                <a16:creationId xmlns:a16="http://schemas.microsoft.com/office/drawing/2014/main" id="{4E4F5428-AB8A-4054-9AC3-0804CF1AA9B2}"/>
              </a:ext>
            </a:extLst>
          </p:cNvPr>
          <p:cNvPicPr>
            <a:picLocks noChangeAspect="1"/>
          </p:cNvPicPr>
          <p:nvPr/>
        </p:nvPicPr>
        <p:blipFill>
          <a:blip r:embed="rId18"/>
          <a:stretch>
            <a:fillRect/>
          </a:stretch>
        </p:blipFill>
        <p:spPr>
          <a:xfrm>
            <a:off x="5030540" y="4687950"/>
            <a:ext cx="358293" cy="339030"/>
          </a:xfrm>
          <a:prstGeom prst="rect">
            <a:avLst/>
          </a:prstGeom>
        </p:spPr>
      </p:pic>
      <p:graphicFrame>
        <p:nvGraphicFramePr>
          <p:cNvPr id="109" name="Table 108">
            <a:extLst>
              <a:ext uri="{FF2B5EF4-FFF2-40B4-BE49-F238E27FC236}">
                <a16:creationId xmlns:a16="http://schemas.microsoft.com/office/drawing/2014/main" id="{83332ABD-6537-46A3-B6BE-417C0F5FB6FF}"/>
              </a:ext>
            </a:extLst>
          </p:cNvPr>
          <p:cNvGraphicFramePr>
            <a:graphicFrameLocks noGrp="1"/>
          </p:cNvGraphicFramePr>
          <p:nvPr>
            <p:extLst>
              <p:ext uri="{D42A27DB-BD31-4B8C-83A1-F6EECF244321}">
                <p14:modId xmlns:p14="http://schemas.microsoft.com/office/powerpoint/2010/main" val="3777356500"/>
              </p:ext>
            </p:extLst>
          </p:nvPr>
        </p:nvGraphicFramePr>
        <p:xfrm>
          <a:off x="6969793" y="1293790"/>
          <a:ext cx="5147259" cy="5417536"/>
        </p:xfrm>
        <a:graphic>
          <a:graphicData uri="http://schemas.openxmlformats.org/drawingml/2006/table">
            <a:tbl>
              <a:tblPr/>
              <a:tblGrid>
                <a:gridCol w="321921">
                  <a:extLst>
                    <a:ext uri="{9D8B030D-6E8A-4147-A177-3AD203B41FA5}">
                      <a16:colId xmlns:a16="http://schemas.microsoft.com/office/drawing/2014/main" val="298311435"/>
                    </a:ext>
                  </a:extLst>
                </a:gridCol>
                <a:gridCol w="2416440">
                  <a:extLst>
                    <a:ext uri="{9D8B030D-6E8A-4147-A177-3AD203B41FA5}">
                      <a16:colId xmlns:a16="http://schemas.microsoft.com/office/drawing/2014/main" val="147677931"/>
                    </a:ext>
                  </a:extLst>
                </a:gridCol>
                <a:gridCol w="2408898">
                  <a:extLst>
                    <a:ext uri="{9D8B030D-6E8A-4147-A177-3AD203B41FA5}">
                      <a16:colId xmlns:a16="http://schemas.microsoft.com/office/drawing/2014/main" val="82397054"/>
                    </a:ext>
                  </a:extLst>
                </a:gridCol>
              </a:tblGrid>
              <a:tr h="12645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Was </a:t>
                      </a:r>
                      <a:r>
                        <a:rPr lang="en-GB" sz="2400" b="1" strike="noStrike" spc="-1" dirty="0" err="1">
                          <a:solidFill>
                            <a:srgbClr val="002060"/>
                          </a:solidFill>
                          <a:latin typeface="Century gothic"/>
                        </a:rPr>
                        <a:t>fragt</a:t>
                      </a:r>
                      <a:r>
                        <a:rPr lang="en-GB" sz="2400" b="1" strike="noStrike" spc="-1" dirty="0">
                          <a:solidFill>
                            <a:srgbClr val="002060"/>
                          </a:solidFill>
                          <a:latin typeface="Century gothic"/>
                        </a:rPr>
                        <a:t> Nina? A </a:t>
                      </a:r>
                      <a:r>
                        <a:rPr lang="en-GB" sz="2400" b="1" strike="noStrike" spc="-1" dirty="0" err="1">
                          <a:solidFill>
                            <a:srgbClr val="002060"/>
                          </a:solidFill>
                          <a:latin typeface="Century gothic"/>
                        </a:rPr>
                        <a:t>oder</a:t>
                      </a:r>
                      <a:r>
                        <a:rPr lang="en-GB" sz="2400" b="1" strike="noStrike" spc="-1" dirty="0">
                          <a:solidFill>
                            <a:srgbClr val="002060"/>
                          </a:solidFill>
                          <a:latin typeface="Century gothic"/>
                        </a:rPr>
                        <a:t> 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hMerge="1">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hMerge="1">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264377995"/>
                  </a:ext>
                </a:extLst>
              </a:tr>
              <a:tr h="57121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B</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1800" dirty="0">
                          <a:solidFill>
                            <a:srgbClr val="002060"/>
                          </a:solidFill>
                        </a:rPr>
                        <a:t>1</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(all) eat anything in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eat in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1800" dirty="0">
                          <a:solidFill>
                            <a:srgbClr val="002060"/>
                          </a:solidFill>
                        </a:rPr>
                        <a:t>2</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see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rPr>
                        <a:t>Don’t you see?</a:t>
                      </a:r>
                    </a:p>
                    <a:p>
                      <a:pPr algn="l"/>
                      <a:endParaRPr lang="en-US" sz="18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1800" dirty="0">
                          <a:solidFill>
                            <a:srgbClr val="002060"/>
                          </a:solidFill>
                        </a:rPr>
                        <a:t>3</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(all) read at the weekend?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(all) read anything at the weekend?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1800" dirty="0">
                          <a:solidFill>
                            <a:srgbClr val="002060"/>
                          </a:solidFill>
                        </a:rPr>
                        <a:t>4</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(all) forget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Don’t you (all) forget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1800" dirty="0">
                          <a:solidFill>
                            <a:srgbClr val="002060"/>
                          </a:solidFill>
                        </a:rPr>
                        <a:t>5</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Aren’t you playing?/Don’t you play?</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r>
                        <a:rPr lang="en-US" sz="1800" dirty="0">
                          <a:solidFill>
                            <a:srgbClr val="002060"/>
                          </a:solidFill>
                        </a:rPr>
                        <a:t>Aren’t you playing anything?/ Don’t you play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rPr>
                        <a:t>6</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rPr>
                        <a:t>Aren’t you (all) giving anything?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2060"/>
                          </a:solidFill>
                        </a:rPr>
                        <a:t>Aren’t you (all) giving?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bl>
          </a:graphicData>
        </a:graphic>
      </p:graphicFrame>
      <p:sp>
        <p:nvSpPr>
          <p:cNvPr id="66" name="TextBox 65">
            <a:extLst>
              <a:ext uri="{FF2B5EF4-FFF2-40B4-BE49-F238E27FC236}">
                <a16:creationId xmlns:a16="http://schemas.microsoft.com/office/drawing/2014/main" id="{6A7470CA-6C3B-45E6-9BE4-4897AF604CDA}"/>
              </a:ext>
            </a:extLst>
          </p:cNvPr>
          <p:cNvSpPr txBox="1"/>
          <p:nvPr/>
        </p:nvSpPr>
        <p:spPr>
          <a:xfrm>
            <a:off x="9739716" y="2335299"/>
            <a:ext cx="2122225" cy="582797"/>
          </a:xfrm>
          <a:prstGeom prst="rect">
            <a:avLst/>
          </a:prstGeom>
          <a:solidFill>
            <a:schemeClr val="bg1"/>
          </a:solidFill>
        </p:spPr>
        <p:txBody>
          <a:bodyPr wrap="square" rtlCol="0">
            <a:spAutoFit/>
          </a:bodyPr>
          <a:lstStyle/>
          <a:p>
            <a:endParaRPr lang="en-GB" dirty="0"/>
          </a:p>
        </p:txBody>
      </p:sp>
      <p:sp>
        <p:nvSpPr>
          <p:cNvPr id="117" name="TextBox 116">
            <a:extLst>
              <a:ext uri="{FF2B5EF4-FFF2-40B4-BE49-F238E27FC236}">
                <a16:creationId xmlns:a16="http://schemas.microsoft.com/office/drawing/2014/main" id="{2E8C1B3C-9E32-42FF-B8EB-69119C29548A}"/>
              </a:ext>
            </a:extLst>
          </p:cNvPr>
          <p:cNvSpPr txBox="1"/>
          <p:nvPr/>
        </p:nvSpPr>
        <p:spPr>
          <a:xfrm>
            <a:off x="7348694" y="2989612"/>
            <a:ext cx="2122225" cy="582797"/>
          </a:xfrm>
          <a:prstGeom prst="rect">
            <a:avLst/>
          </a:prstGeom>
          <a:solidFill>
            <a:schemeClr val="bg1"/>
          </a:solidFill>
        </p:spPr>
        <p:txBody>
          <a:bodyPr wrap="square" rtlCol="0">
            <a:spAutoFit/>
          </a:bodyPr>
          <a:lstStyle/>
          <a:p>
            <a:endParaRPr lang="en-GB" dirty="0"/>
          </a:p>
        </p:txBody>
      </p:sp>
      <p:sp>
        <p:nvSpPr>
          <p:cNvPr id="118" name="TextBox 117">
            <a:extLst>
              <a:ext uri="{FF2B5EF4-FFF2-40B4-BE49-F238E27FC236}">
                <a16:creationId xmlns:a16="http://schemas.microsoft.com/office/drawing/2014/main" id="{8BAF9F88-BAA1-44DE-A2C2-7A90475B5BC1}"/>
              </a:ext>
            </a:extLst>
          </p:cNvPr>
          <p:cNvSpPr txBox="1"/>
          <p:nvPr/>
        </p:nvSpPr>
        <p:spPr>
          <a:xfrm>
            <a:off x="9787778" y="3616856"/>
            <a:ext cx="2175996" cy="877163"/>
          </a:xfrm>
          <a:prstGeom prst="rect">
            <a:avLst/>
          </a:prstGeom>
          <a:solidFill>
            <a:schemeClr val="bg1"/>
          </a:solidFill>
        </p:spPr>
        <p:txBody>
          <a:bodyPr wrap="square" rtlCol="0">
            <a:spAutoFit/>
          </a:bodyPr>
          <a:lstStyle/>
          <a:p>
            <a:endParaRPr lang="en-GB" dirty="0"/>
          </a:p>
          <a:p>
            <a:endParaRPr lang="en-GB" sz="1200" dirty="0"/>
          </a:p>
          <a:p>
            <a:endParaRPr lang="en-GB" sz="1200" dirty="0"/>
          </a:p>
          <a:p>
            <a:endParaRPr lang="en-GB" sz="800" dirty="0"/>
          </a:p>
        </p:txBody>
      </p:sp>
      <p:sp>
        <p:nvSpPr>
          <p:cNvPr id="121" name="TextBox 120">
            <a:extLst>
              <a:ext uri="{FF2B5EF4-FFF2-40B4-BE49-F238E27FC236}">
                <a16:creationId xmlns:a16="http://schemas.microsoft.com/office/drawing/2014/main" id="{CFBEDE58-2184-4C0C-A872-1FD08DCDE24A}"/>
              </a:ext>
            </a:extLst>
          </p:cNvPr>
          <p:cNvSpPr txBox="1"/>
          <p:nvPr/>
        </p:nvSpPr>
        <p:spPr>
          <a:xfrm>
            <a:off x="7345962" y="4549499"/>
            <a:ext cx="2122225" cy="582797"/>
          </a:xfrm>
          <a:prstGeom prst="rect">
            <a:avLst/>
          </a:prstGeom>
          <a:solidFill>
            <a:schemeClr val="bg1"/>
          </a:solidFill>
        </p:spPr>
        <p:txBody>
          <a:bodyPr wrap="square" rtlCol="0">
            <a:spAutoFit/>
          </a:bodyPr>
          <a:lstStyle/>
          <a:p>
            <a:endParaRPr lang="en-GB" dirty="0"/>
          </a:p>
        </p:txBody>
      </p:sp>
      <p:sp>
        <p:nvSpPr>
          <p:cNvPr id="123" name="TextBox 122">
            <a:extLst>
              <a:ext uri="{FF2B5EF4-FFF2-40B4-BE49-F238E27FC236}">
                <a16:creationId xmlns:a16="http://schemas.microsoft.com/office/drawing/2014/main" id="{8004D454-F885-4DBF-817B-B13197D3DF70}"/>
              </a:ext>
            </a:extLst>
          </p:cNvPr>
          <p:cNvSpPr txBox="1"/>
          <p:nvPr/>
        </p:nvSpPr>
        <p:spPr>
          <a:xfrm>
            <a:off x="9787779" y="5191299"/>
            <a:ext cx="2122225" cy="861774"/>
          </a:xfrm>
          <a:prstGeom prst="rect">
            <a:avLst/>
          </a:prstGeom>
          <a:solidFill>
            <a:schemeClr val="bg1"/>
          </a:solidFill>
        </p:spPr>
        <p:txBody>
          <a:bodyPr wrap="square" rtlCol="0">
            <a:spAutoFit/>
          </a:bodyPr>
          <a:lstStyle/>
          <a:p>
            <a:endParaRPr lang="en-GB" dirty="0"/>
          </a:p>
          <a:p>
            <a:endParaRPr lang="en-GB" sz="1200" dirty="0"/>
          </a:p>
          <a:p>
            <a:endParaRPr lang="en-GB" sz="1200" dirty="0"/>
          </a:p>
          <a:p>
            <a:endParaRPr lang="en-GB" sz="800" dirty="0"/>
          </a:p>
        </p:txBody>
      </p:sp>
      <p:sp>
        <p:nvSpPr>
          <p:cNvPr id="124" name="TextBox 123">
            <a:extLst>
              <a:ext uri="{FF2B5EF4-FFF2-40B4-BE49-F238E27FC236}">
                <a16:creationId xmlns:a16="http://schemas.microsoft.com/office/drawing/2014/main" id="{7BF71BE8-FFF4-46D6-AA77-484CCE2D7B1B}"/>
              </a:ext>
            </a:extLst>
          </p:cNvPr>
          <p:cNvSpPr txBox="1"/>
          <p:nvPr/>
        </p:nvSpPr>
        <p:spPr>
          <a:xfrm>
            <a:off x="9787778" y="6099866"/>
            <a:ext cx="2122225" cy="582797"/>
          </a:xfrm>
          <a:prstGeom prst="rect">
            <a:avLst/>
          </a:prstGeom>
          <a:solidFill>
            <a:schemeClr val="bg1"/>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943EA0A4-6588-403F-9EF1-ED1A08765E10}"/>
              </a:ext>
            </a:extLst>
          </p:cNvPr>
          <p:cNvSpPr txBox="1"/>
          <p:nvPr/>
        </p:nvSpPr>
        <p:spPr>
          <a:xfrm>
            <a:off x="6945798" y="3019163"/>
            <a:ext cx="5269185" cy="3922890"/>
          </a:xfrm>
          <a:prstGeom prst="rect">
            <a:avLst/>
          </a:prstGeom>
          <a:solidFill>
            <a:schemeClr val="bg1"/>
          </a:solidFill>
        </p:spPr>
        <p:txBody>
          <a:bodyPr wrap="square" rtlCol="0">
            <a:spAutoFit/>
          </a:bodyPr>
          <a:lstStyle/>
          <a:p>
            <a:endParaRPr lang="en-GB" dirty="0"/>
          </a:p>
        </p:txBody>
      </p:sp>
      <p:pic>
        <p:nvPicPr>
          <p:cNvPr id="125" name="Picture 124" descr="Icon&#10;&#10;Description automatically generated">
            <a:extLst>
              <a:ext uri="{FF2B5EF4-FFF2-40B4-BE49-F238E27FC236}">
                <a16:creationId xmlns:a16="http://schemas.microsoft.com/office/drawing/2014/main" id="{BAF16009-8688-4B3D-A662-1330AC775419}"/>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488238" y="2360774"/>
            <a:ext cx="353508" cy="353507"/>
          </a:xfrm>
          <a:prstGeom prst="rect">
            <a:avLst/>
          </a:prstGeom>
        </p:spPr>
      </p:pic>
      <p:pic>
        <p:nvPicPr>
          <p:cNvPr id="126" name="Picture 125" descr="Icon&#10;&#10;Description automatically generated">
            <a:extLst>
              <a:ext uri="{FF2B5EF4-FFF2-40B4-BE49-F238E27FC236}">
                <a16:creationId xmlns:a16="http://schemas.microsoft.com/office/drawing/2014/main" id="{03E09AA1-FBD2-4B72-8EBF-D581ACC242AE}"/>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711277" y="3100771"/>
            <a:ext cx="353508" cy="353507"/>
          </a:xfrm>
          <a:prstGeom prst="rect">
            <a:avLst/>
          </a:prstGeom>
        </p:spPr>
      </p:pic>
      <p:pic>
        <p:nvPicPr>
          <p:cNvPr id="127" name="Picture 126" descr="Icon&#10;&#10;Description automatically generated">
            <a:extLst>
              <a:ext uri="{FF2B5EF4-FFF2-40B4-BE49-F238E27FC236}">
                <a16:creationId xmlns:a16="http://schemas.microsoft.com/office/drawing/2014/main" id="{766A6DCA-F37F-4248-B7F8-129B07602A73}"/>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321083" y="4054398"/>
            <a:ext cx="353508" cy="353507"/>
          </a:xfrm>
          <a:prstGeom prst="rect">
            <a:avLst/>
          </a:prstGeom>
        </p:spPr>
      </p:pic>
      <p:pic>
        <p:nvPicPr>
          <p:cNvPr id="128" name="Picture 127" descr="Icon&#10;&#10;Description automatically generated">
            <a:extLst>
              <a:ext uri="{FF2B5EF4-FFF2-40B4-BE49-F238E27FC236}">
                <a16:creationId xmlns:a16="http://schemas.microsoft.com/office/drawing/2014/main" id="{B4B36A38-623D-4225-B0CF-CA2B810C4285}"/>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11712589" y="4771351"/>
            <a:ext cx="353508" cy="353507"/>
          </a:xfrm>
          <a:prstGeom prst="rect">
            <a:avLst/>
          </a:prstGeom>
        </p:spPr>
      </p:pic>
      <p:pic>
        <p:nvPicPr>
          <p:cNvPr id="129" name="Picture 128" descr="Icon&#10;&#10;Description automatically generated">
            <a:extLst>
              <a:ext uri="{FF2B5EF4-FFF2-40B4-BE49-F238E27FC236}">
                <a16:creationId xmlns:a16="http://schemas.microsoft.com/office/drawing/2014/main" id="{335FCC4A-6164-4686-BD1E-25388F16607E}"/>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314232" y="5680128"/>
            <a:ext cx="353508" cy="353507"/>
          </a:xfrm>
          <a:prstGeom prst="rect">
            <a:avLst/>
          </a:prstGeom>
        </p:spPr>
      </p:pic>
      <p:pic>
        <p:nvPicPr>
          <p:cNvPr id="130" name="Picture 129" descr="Icon&#10;&#10;Description automatically generated">
            <a:extLst>
              <a:ext uri="{FF2B5EF4-FFF2-40B4-BE49-F238E27FC236}">
                <a16:creationId xmlns:a16="http://schemas.microsoft.com/office/drawing/2014/main" id="{9388C481-1A34-4E54-902D-BD4B250B57DD}"/>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9321083" y="6282973"/>
            <a:ext cx="353508" cy="353507"/>
          </a:xfrm>
          <a:prstGeom prst="rect">
            <a:avLst/>
          </a:prstGeom>
        </p:spPr>
      </p:pic>
    </p:spTree>
    <p:extLst>
      <p:ext uri="{BB962C8B-B14F-4D97-AF65-F5344CB8AC3E}">
        <p14:creationId xmlns:p14="http://schemas.microsoft.com/office/powerpoint/2010/main" val="318606225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sms-alert-3-daniel_simon.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sms-alert-3-daniel_simon.wav"/>
                                        </p:tgtEl>
                                      </p:cMediaNode>
                                    </p:audio>
                                  </p:sub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sms-alert-3-daniel_simon.wav"/>
                                        </p:tgtEl>
                                      </p:cMediaNode>
                                    </p:audio>
                                  </p:sub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sms-alert-3-daniel_simon.wav"/>
                                        </p:tgtEl>
                                      </p:cMediaNode>
                                    </p:audio>
                                  </p:subTnLst>
                                </p:cTn>
                              </p:par>
                              <p:par>
                                <p:cTn id="61" presetID="1"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0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2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0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2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06"/>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2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28"/>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107"/>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2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2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108"/>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2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66" grpId="0" animBg="1"/>
      <p:bldP spid="117" grpId="0" animBg="1"/>
      <p:bldP spid="118" grpId="0" animBg="1"/>
      <p:bldP spid="121" grpId="0" animBg="1"/>
      <p:bldP spid="123" grpId="0" animBg="1"/>
      <p:bldP spid="124"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ich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1_2.1.wav"/>
            </a:hlinkClick>
            <a:extLst>
              <a:ext uri="{FF2B5EF4-FFF2-40B4-BE49-F238E27FC236}">
                <a16:creationId xmlns:a16="http://schemas.microsoft.com/office/drawing/2014/main" id="{6DC42178-501A-44BF-9149-1C679CF37202}"/>
              </a:ext>
            </a:extLst>
          </p:cNvPr>
          <p:cNvSpPr txBox="1"/>
          <p:nvPr/>
        </p:nvSpPr>
        <p:spPr>
          <a:xfrm>
            <a:off x="-89452" y="-84044"/>
            <a:ext cx="440920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8" name="Picture 7" descr="A group of children's faces&#10;&#10;Description automatically generated with low confidence">
            <a:extLst>
              <a:ext uri="{FF2B5EF4-FFF2-40B4-BE49-F238E27FC236}">
                <a16:creationId xmlns:a16="http://schemas.microsoft.com/office/drawing/2014/main" id="{D291B4CC-E19E-4E25-B1D2-2A8019E8F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3039" y="2204483"/>
            <a:ext cx="2385192" cy="16374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11_2.1.wav"/>
            </a:hlinkClick>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pic>
        <p:nvPicPr>
          <p:cNvPr id="9" name="Picture 8" descr="Logo&#10;&#10;Description automatically generated">
            <a:extLst>
              <a:ext uri="{FF2B5EF4-FFF2-40B4-BE49-F238E27FC236}">
                <a16:creationId xmlns:a16="http://schemas.microsoft.com/office/drawing/2014/main" id="{B6D68101-D645-6A2E-F1B5-C703424BD0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808" y="2584796"/>
            <a:ext cx="2572368" cy="677266"/>
          </a:xfrm>
          <a:prstGeom prst="rect">
            <a:avLst/>
          </a:prstGeom>
        </p:spPr>
      </p:pic>
      <p:pic>
        <p:nvPicPr>
          <p:cNvPr id="10" name="Picture 9" descr="Icon&#10;&#10;Description automatically generated">
            <a:extLst>
              <a:ext uri="{FF2B5EF4-FFF2-40B4-BE49-F238E27FC236}">
                <a16:creationId xmlns:a16="http://schemas.microsoft.com/office/drawing/2014/main" id="{45DF0756-3E03-F5D2-DDFB-AEBF433C91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6136" y="2440274"/>
            <a:ext cx="1585097" cy="1066892"/>
          </a:xfrm>
          <a:prstGeom prst="rect">
            <a:avLst/>
          </a:prstGeom>
        </p:spPr>
      </p:pic>
      <p:pic>
        <p:nvPicPr>
          <p:cNvPr id="11" name="Picture 10" descr="A group of children's faces&#10;&#10;Description automatically generated with low confidence">
            <a:extLst>
              <a:ext uri="{FF2B5EF4-FFF2-40B4-BE49-F238E27FC236}">
                <a16:creationId xmlns:a16="http://schemas.microsoft.com/office/drawing/2014/main" id="{0CFF70D8-EA68-3CF1-E03A-94522C5D1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1165" y="2104210"/>
            <a:ext cx="2385192" cy="1637423"/>
          </a:xfrm>
          <a:prstGeom prst="rect">
            <a:avLst/>
          </a:prstGeom>
        </p:spPr>
      </p:pic>
      <p:sp>
        <p:nvSpPr>
          <p:cNvPr id="12" name="CustomShape 2">
            <a:extLst>
              <a:ext uri="{FF2B5EF4-FFF2-40B4-BE49-F238E27FC236}">
                <a16:creationId xmlns:a16="http://schemas.microsoft.com/office/drawing/2014/main" id="{5FF743AF-C745-FFFF-3925-30D051C50AD4}"/>
              </a:ext>
            </a:extLst>
          </p:cNvPr>
          <p:cNvSpPr/>
          <p:nvPr/>
        </p:nvSpPr>
        <p:spPr>
          <a:xfrm>
            <a:off x="817808" y="3429000"/>
            <a:ext cx="257236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leicht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sprechen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0767711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1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Buch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1_4.1.wav"/>
            </a:hlinkClick>
            <a:extLst>
              <a:ext uri="{FF2B5EF4-FFF2-40B4-BE49-F238E27FC236}">
                <a16:creationId xmlns:a16="http://schemas.microsoft.com/office/drawing/2014/main" id="{6DC42178-501A-44BF-9149-1C679CF37202}"/>
              </a:ext>
            </a:extLst>
          </p:cNvPr>
          <p:cNvSpPr txBox="1"/>
          <p:nvPr/>
        </p:nvSpPr>
        <p:spPr>
          <a:xfrm>
            <a:off x="171611" y="0"/>
            <a:ext cx="5043303"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descr="A picture containing icon&#10;&#10;Description automatically generated">
            <a:extLst>
              <a:ext uri="{FF2B5EF4-FFF2-40B4-BE49-F238E27FC236}">
                <a16:creationId xmlns:a16="http://schemas.microsoft.com/office/drawing/2014/main" id="{15A52904-0C0A-447A-A380-1243C4361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4404" y="2222960"/>
            <a:ext cx="1596412" cy="1206039"/>
          </a:xfrm>
          <a:prstGeom prst="rect">
            <a:avLst/>
          </a:prstGeom>
        </p:spPr>
      </p:pic>
    </p:spTree>
    <p:extLst>
      <p:ext uri="{BB962C8B-B14F-4D97-AF65-F5344CB8AC3E}">
        <p14:creationId xmlns:p14="http://schemas.microsoft.com/office/powerpoint/2010/main" val="8057630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11_4.1.wav"/>
            </a:hlinkClick>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Buch</a:t>
            </a:r>
          </a:p>
        </p:txBody>
      </p:sp>
      <p:sp>
        <p:nvSpPr>
          <p:cNvPr id="12" name="CustomShape 2">
            <a:extLst>
              <a:ext uri="{FF2B5EF4-FFF2-40B4-BE49-F238E27FC236}">
                <a16:creationId xmlns:a16="http://schemas.microsoft.com/office/drawing/2014/main" id="{5FF743AF-C745-FFFF-3925-30D051C50AD4}"/>
              </a:ext>
            </a:extLst>
          </p:cNvPr>
          <p:cNvSpPr/>
          <p:nvPr/>
        </p:nvSpPr>
        <p:spPr>
          <a:xfrm>
            <a:off x="490282" y="3429000"/>
            <a:ext cx="339158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Woche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machen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5" name="Picture 14" descr="A picture containing icon&#10;&#10;Description automatically generated">
            <a:extLst>
              <a:ext uri="{FF2B5EF4-FFF2-40B4-BE49-F238E27FC236}">
                <a16:creationId xmlns:a16="http://schemas.microsoft.com/office/drawing/2014/main" id="{CEC71B16-BF56-3A1B-C2A3-7FF1AE6EC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3654" y="2222961"/>
            <a:ext cx="1596412" cy="1206039"/>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0AE0B50-939A-8FAC-78E6-CE5DC27E0F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8681" y="2111147"/>
            <a:ext cx="1447845" cy="131785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E84692A-CFC9-8280-B6E4-FD5312B987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675" y="2515204"/>
            <a:ext cx="3461166" cy="712593"/>
          </a:xfrm>
          <a:prstGeom prst="rect">
            <a:avLst/>
          </a:prstGeom>
        </p:spPr>
      </p:pic>
      <p:sp>
        <p:nvSpPr>
          <p:cNvPr id="2" name="Speech Bubble: Rectangle with Corners Rounded 46">
            <a:extLst>
              <a:ext uri="{FF2B5EF4-FFF2-40B4-BE49-F238E27FC236}">
                <a16:creationId xmlns:a16="http://schemas.microsoft.com/office/drawing/2014/main" id="{63045237-1990-4F97-0A84-A6C706D24E42}"/>
              </a:ext>
            </a:extLst>
          </p:cNvPr>
          <p:cNvSpPr/>
          <p:nvPr/>
        </p:nvSpPr>
        <p:spPr>
          <a:xfrm>
            <a:off x="8315675" y="5341835"/>
            <a:ext cx="3098589" cy="1164545"/>
          </a:xfrm>
          <a:prstGeom prst="wedgeRoundRectCallout">
            <a:avLst>
              <a:gd name="adj1" fmla="val -47632"/>
              <a:gd name="adj2" fmla="val -7235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We usually use a hard</a:t>
            </a:r>
            <a:r>
              <a:rPr kumimoji="0" lang="en-GB" sz="1800" b="0" i="0" u="none" strike="noStrike" kern="1200" cap="none" spc="0" normalizeH="0" noProof="0" dirty="0">
                <a:ln>
                  <a:noFill/>
                </a:ln>
                <a:solidFill>
                  <a:prstClr val="white"/>
                </a:solidFill>
                <a:effectLst/>
                <a:uLnTx/>
                <a:uFillTx/>
                <a:latin typeface="Arial"/>
              </a:rPr>
              <a:t> ‘</a:t>
            </a:r>
            <a:r>
              <a:rPr kumimoji="0" lang="en-GB" sz="1800" b="0" i="0" u="none" strike="noStrike" kern="1200" cap="none" spc="0" normalizeH="0" noProof="0" dirty="0" err="1">
                <a:ln>
                  <a:noFill/>
                </a:ln>
                <a:solidFill>
                  <a:prstClr val="white"/>
                </a:solidFill>
                <a:effectLst/>
                <a:uLnTx/>
                <a:uFillTx/>
                <a:latin typeface="Arial"/>
              </a:rPr>
              <a:t>ch</a:t>
            </a:r>
            <a:r>
              <a:rPr lang="en-GB" dirty="0">
                <a:solidFill>
                  <a:prstClr val="white"/>
                </a:solidFill>
                <a:latin typeface="Arial"/>
              </a:rPr>
              <a:t>’ sound when the ‘</a:t>
            </a:r>
            <a:r>
              <a:rPr lang="en-GB" dirty="0" err="1">
                <a:solidFill>
                  <a:prstClr val="white"/>
                </a:solidFill>
                <a:latin typeface="Arial"/>
              </a:rPr>
              <a:t>ch</a:t>
            </a:r>
            <a:r>
              <a:rPr lang="en-GB" dirty="0">
                <a:solidFill>
                  <a:prstClr val="white"/>
                </a:solidFill>
                <a:latin typeface="Arial"/>
              </a:rPr>
              <a:t>’ follows an ‘a’, ‘o’ or ‘u’.</a:t>
            </a:r>
            <a:endParaRPr kumimoji="0" lang="en-GB" sz="18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81928483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1_4.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3819" y="1132983"/>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ch</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2069" y="1100325"/>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4319" y="84725"/>
            <a:ext cx="1579001" cy="963251"/>
          </a:xfrm>
          <a:prstGeom prst="rect">
            <a:avLst/>
          </a:prstGeom>
        </p:spPr>
      </p:pic>
      <p:pic>
        <p:nvPicPr>
          <p:cNvPr id="18" name="Graphic 17" descr="Teacher">
            <a:extLst>
              <a:ext uri="{FF2B5EF4-FFF2-40B4-BE49-F238E27FC236}">
                <a16:creationId xmlns:a16="http://schemas.microsoft.com/office/drawing/2014/main" id="{2FFB5C48-B045-4C28-8118-63AE321999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212" y="-79390"/>
            <a:ext cx="914400" cy="914400"/>
          </a:xfrm>
          <a:prstGeom prst="rect">
            <a:avLst/>
          </a:prstGeom>
        </p:spPr>
      </p:pic>
      <p:pic>
        <p:nvPicPr>
          <p:cNvPr id="63" name="Picture 4" descr="Gráficos vectoriales gratis de Fondo de pantalla de alta definición">
            <a:extLst>
              <a:ext uri="{FF2B5EF4-FFF2-40B4-BE49-F238E27FC236}">
                <a16:creationId xmlns:a16="http://schemas.microsoft.com/office/drawing/2014/main" id="{9CC56C96-A25B-498C-9E7C-36123EEE72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944" y="1132983"/>
            <a:ext cx="10103128" cy="5480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4" name="Picture 10" descr="Gráficos vectoriales gratis de Nube">
            <a:extLst>
              <a:ext uri="{FF2B5EF4-FFF2-40B4-BE49-F238E27FC236}">
                <a16:creationId xmlns:a16="http://schemas.microsoft.com/office/drawing/2014/main" id="{6AAADCAA-44EC-4C34-94CA-CCCEA9911B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8576" y="5386888"/>
            <a:ext cx="1977045" cy="1010820"/>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033F1975-A114-4002-B293-5B4DE8695815}"/>
              </a:ext>
            </a:extLst>
          </p:cNvPr>
          <p:cNvGrpSpPr/>
          <p:nvPr/>
        </p:nvGrpSpPr>
        <p:grpSpPr>
          <a:xfrm>
            <a:off x="274132" y="2663031"/>
            <a:ext cx="2076828" cy="949978"/>
            <a:chOff x="148901" y="2588821"/>
            <a:chExt cx="2394430" cy="1010820"/>
          </a:xfrm>
        </p:grpSpPr>
        <p:pic>
          <p:nvPicPr>
            <p:cNvPr id="66" name="Picture 10" descr="Gráficos vectoriales gratis de Nube">
              <a:extLst>
                <a:ext uri="{FF2B5EF4-FFF2-40B4-BE49-F238E27FC236}">
                  <a16:creationId xmlns:a16="http://schemas.microsoft.com/office/drawing/2014/main" id="{63885C86-9E29-4948-B62E-0FB049AFB1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901" y="2588821"/>
              <a:ext cx="1977045" cy="101082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hlinkClick r:id="" action="ppaction://noaction">
                <a:snd r:embed="rId8" name="T1_W11_2.2.wav"/>
              </a:hlinkClick>
              <a:extLst>
                <a:ext uri="{FF2B5EF4-FFF2-40B4-BE49-F238E27FC236}">
                  <a16:creationId xmlns:a16="http://schemas.microsoft.com/office/drawing/2014/main" id="{8B237280-D60C-49DB-83BC-29C71507B787}"/>
                </a:ext>
              </a:extLst>
            </p:cNvPr>
            <p:cNvSpPr txBox="1"/>
            <p:nvPr/>
          </p:nvSpPr>
          <p:spPr>
            <a:xfrm>
              <a:off x="504344" y="2645259"/>
              <a:ext cx="2038987" cy="78597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nichts</a:t>
              </a:r>
              <a:endParaRPr lang="en-GB" kern="0" dirty="0">
                <a:solidFill>
                  <a:srgbClr val="002060"/>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rPr>
                <a:t>[nothing</a:t>
              </a:r>
              <a:r>
                <a:rPr lang="en-GB" kern="0" dirty="0">
                  <a:solidFill>
                    <a:srgbClr val="002060"/>
                  </a:solidFill>
                  <a:latin typeface="Century Gothic" panose="020B0502020202020204" pitchFamily="34" charset="0"/>
                </a:rPr>
                <a:t>]</a:t>
              </a:r>
              <a:endParaRPr kumimoji="0" lang="en-GB" b="0" i="0" u="none" strike="noStrike" kern="0" cap="none" spc="0" normalizeH="0" baseline="0" noProof="0" dirty="0">
                <a:ln>
                  <a:noFill/>
                </a:ln>
                <a:solidFill>
                  <a:prstClr val="black"/>
                </a:solidFill>
                <a:effectLst/>
                <a:uLnTx/>
                <a:uFillTx/>
                <a:latin typeface="Century Gothic" panose="020B0502020202020204" pitchFamily="34" charset="0"/>
              </a:endParaRPr>
            </a:p>
          </p:txBody>
        </p:sp>
      </p:grpSp>
      <p:pic>
        <p:nvPicPr>
          <p:cNvPr id="68" name="Picture 10" descr="Gráficos vectoriales gratis de Nube">
            <a:extLst>
              <a:ext uri="{FF2B5EF4-FFF2-40B4-BE49-F238E27FC236}">
                <a16:creationId xmlns:a16="http://schemas.microsoft.com/office/drawing/2014/main" id="{FFDCF0BB-30A2-4887-973D-B470F1994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863" y="3823442"/>
            <a:ext cx="1825641" cy="860778"/>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hlinkClick r:id="" action="ppaction://noaction">
              <a:snd r:embed="rId9" name="T1_W11_2.7.wav"/>
            </a:hlinkClick>
            <a:extLst>
              <a:ext uri="{FF2B5EF4-FFF2-40B4-BE49-F238E27FC236}">
                <a16:creationId xmlns:a16="http://schemas.microsoft.com/office/drawing/2014/main" id="{CCE49456-C390-4CA8-BE48-95F8A0322CE0}"/>
              </a:ext>
            </a:extLst>
          </p:cNvPr>
          <p:cNvSpPr txBox="1"/>
          <p:nvPr/>
        </p:nvSpPr>
        <p:spPr>
          <a:xfrm>
            <a:off x="627969" y="4002957"/>
            <a:ext cx="132723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rgbClr val="002060"/>
                </a:solidFill>
                <a:latin typeface="Century Gothic" panose="020B0502020202020204" pitchFamily="34" charset="0"/>
              </a:rPr>
              <a:t>Nacht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0" name="Picture 10" descr="Gráficos vectoriales gratis de Nube">
            <a:extLst>
              <a:ext uri="{FF2B5EF4-FFF2-40B4-BE49-F238E27FC236}">
                <a16:creationId xmlns:a16="http://schemas.microsoft.com/office/drawing/2014/main" id="{76417482-3310-465C-9553-8F84B29A15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4267" y="3467125"/>
            <a:ext cx="1822727" cy="859404"/>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hlinkClick r:id="" action="ppaction://noaction">
              <a:snd r:embed="rId10" name="T1_W11_2.8.wav"/>
            </a:hlinkClick>
            <a:extLst>
              <a:ext uri="{FF2B5EF4-FFF2-40B4-BE49-F238E27FC236}">
                <a16:creationId xmlns:a16="http://schemas.microsoft.com/office/drawing/2014/main" id="{C37421F9-2984-4EBA-9A3E-3FC0CA460525}"/>
              </a:ext>
            </a:extLst>
          </p:cNvPr>
          <p:cNvSpPr txBox="1"/>
          <p:nvPr/>
        </p:nvSpPr>
        <p:spPr>
          <a:xfrm>
            <a:off x="2057553" y="3585011"/>
            <a:ext cx="1730826"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Mädchen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2" name="Picture 10" descr="Gráficos vectoriales gratis de Nube">
            <a:extLst>
              <a:ext uri="{FF2B5EF4-FFF2-40B4-BE49-F238E27FC236}">
                <a16:creationId xmlns:a16="http://schemas.microsoft.com/office/drawing/2014/main" id="{5FB71055-611C-4959-AD49-A7317385A2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6507" y="4387431"/>
            <a:ext cx="1822727" cy="859404"/>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hlinkClick r:id="" action="ppaction://noaction">
              <a:snd r:embed="rId11" name="T1_W11_2.12.wav"/>
            </a:hlinkClick>
            <a:extLst>
              <a:ext uri="{FF2B5EF4-FFF2-40B4-BE49-F238E27FC236}">
                <a16:creationId xmlns:a16="http://schemas.microsoft.com/office/drawing/2014/main" id="{9B2B7A82-2595-4BB4-8A8F-7E11A8B8CAD4}"/>
              </a:ext>
            </a:extLst>
          </p:cNvPr>
          <p:cNvSpPr txBox="1"/>
          <p:nvPr/>
        </p:nvSpPr>
        <p:spPr>
          <a:xfrm>
            <a:off x="2274483" y="4417934"/>
            <a:ext cx="1537019"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Sachen</a:t>
            </a:r>
            <a:endParaRPr lang="en-GB" sz="2400" kern="0" dirty="0">
              <a:solidFill>
                <a:srgbClr val="002060"/>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rPr>
              <a:t>[things]</a:t>
            </a:r>
            <a:endParaRPr kumimoji="0" lang="en-GB"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74" name="Picture 10" descr="Gráficos vectoriales gratis de Nube">
            <a:hlinkClick r:id="" action="ppaction://noaction">
              <a:snd r:embed="rId12" name="T1_W11_2.3.wav"/>
            </a:hlinkClick>
            <a:extLst>
              <a:ext uri="{FF2B5EF4-FFF2-40B4-BE49-F238E27FC236}">
                <a16:creationId xmlns:a16="http://schemas.microsoft.com/office/drawing/2014/main" id="{8D31944B-3821-4C09-AA22-CEB7BEA7DC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9715" y="2439178"/>
            <a:ext cx="1799148" cy="848287"/>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hlinkClick r:id="" action="ppaction://noaction">
              <a:snd r:embed="rId12" name="T1_W11_2.3.wav"/>
            </a:hlinkClick>
            <a:extLst>
              <a:ext uri="{FF2B5EF4-FFF2-40B4-BE49-F238E27FC236}">
                <a16:creationId xmlns:a16="http://schemas.microsoft.com/office/drawing/2014/main" id="{EA478941-5E23-4ACC-8B66-A23480616C88}"/>
              </a:ext>
            </a:extLst>
          </p:cNvPr>
          <p:cNvSpPr txBox="1"/>
          <p:nvPr/>
        </p:nvSpPr>
        <p:spPr>
          <a:xfrm>
            <a:off x="2614320" y="2515386"/>
            <a:ext cx="132723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300" kern="0" dirty="0" err="1">
                <a:solidFill>
                  <a:srgbClr val="002060"/>
                </a:solidFill>
                <a:latin typeface="Century Gothic" panose="020B0502020202020204" pitchFamily="34" charset="0"/>
              </a:rPr>
              <a:t>Bücher</a:t>
            </a:r>
            <a:endParaRPr kumimoji="0" lang="en-GB" sz="2300"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76" name="Picture 10" descr="Gráficos vectoriales gratis de Nube">
            <a:extLst>
              <a:ext uri="{FF2B5EF4-FFF2-40B4-BE49-F238E27FC236}">
                <a16:creationId xmlns:a16="http://schemas.microsoft.com/office/drawing/2014/main" id="{042D9D75-6BA2-4E45-AB75-B827D016C5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0563" y="3201962"/>
            <a:ext cx="1743595" cy="822094"/>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hlinkClick r:id="" action="ppaction://noaction">
              <a:snd r:embed="rId13" name="T1_W11_2.9.wav"/>
            </a:hlinkClick>
            <a:extLst>
              <a:ext uri="{FF2B5EF4-FFF2-40B4-BE49-F238E27FC236}">
                <a16:creationId xmlns:a16="http://schemas.microsoft.com/office/drawing/2014/main" id="{5A01FCA5-8D6D-4D6B-BC8E-78DDC694FDF7}"/>
              </a:ext>
            </a:extLst>
          </p:cNvPr>
          <p:cNvSpPr txBox="1"/>
          <p:nvPr/>
        </p:nvSpPr>
        <p:spPr>
          <a:xfrm>
            <a:off x="3788552" y="3354179"/>
            <a:ext cx="1683635"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freundlich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78" name="Picture 10" descr="Gráficos vectoriales gratis de Nube">
            <a:extLst>
              <a:ext uri="{FF2B5EF4-FFF2-40B4-BE49-F238E27FC236}">
                <a16:creationId xmlns:a16="http://schemas.microsoft.com/office/drawing/2014/main" id="{98092A67-9EAB-4838-AB9A-D6A383197F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2904" y="4134664"/>
            <a:ext cx="2306366" cy="1087437"/>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hlinkClick r:id="" action="ppaction://noaction">
              <a:snd r:embed="rId14" name="T1_W11_2.13.wav"/>
            </a:hlinkClick>
            <a:extLst>
              <a:ext uri="{FF2B5EF4-FFF2-40B4-BE49-F238E27FC236}">
                <a16:creationId xmlns:a16="http://schemas.microsoft.com/office/drawing/2014/main" id="{FC08FDC1-602E-448C-B321-A283E5049D30}"/>
              </a:ext>
            </a:extLst>
          </p:cNvPr>
          <p:cNvSpPr txBox="1"/>
          <p:nvPr/>
        </p:nvSpPr>
        <p:spPr>
          <a:xfrm>
            <a:off x="4048665" y="4302853"/>
            <a:ext cx="2025287"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rPr>
              <a:t>Geschichte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kern="0" dirty="0">
                <a:solidFill>
                  <a:srgbClr val="002060"/>
                </a:solidFill>
                <a:latin typeface="Century Gothic" panose="020B0502020202020204" pitchFamily="34" charset="0"/>
              </a:rPr>
              <a:t>  [story, history]</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endParaRPr>
          </a:p>
        </p:txBody>
      </p:sp>
      <p:pic>
        <p:nvPicPr>
          <p:cNvPr id="80" name="Picture 10" descr="Gráficos vectoriales gratis de Nube">
            <a:extLst>
              <a:ext uri="{FF2B5EF4-FFF2-40B4-BE49-F238E27FC236}">
                <a16:creationId xmlns:a16="http://schemas.microsoft.com/office/drawing/2014/main" id="{447A691C-52C2-4FCE-9E7E-D0FC9CF6EB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4300" y="2331690"/>
            <a:ext cx="2134910" cy="932101"/>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hlinkClick r:id="" action="ppaction://noaction">
              <a:snd r:embed="rId15" name="T1_W11_2.4.wav"/>
            </a:hlinkClick>
            <a:extLst>
              <a:ext uri="{FF2B5EF4-FFF2-40B4-BE49-F238E27FC236}">
                <a16:creationId xmlns:a16="http://schemas.microsoft.com/office/drawing/2014/main" id="{59637540-108C-4C84-8274-CA36CFD12D98}"/>
              </a:ext>
            </a:extLst>
          </p:cNvPr>
          <p:cNvSpPr txBox="1"/>
          <p:nvPr/>
        </p:nvSpPr>
        <p:spPr>
          <a:xfrm>
            <a:off x="4623498" y="2392683"/>
            <a:ext cx="1780694"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machen</a:t>
            </a:r>
            <a:endParaRPr lang="en-GB" sz="2400" kern="0" dirty="0">
              <a:solidFill>
                <a:srgbClr val="002060"/>
              </a:solidFill>
              <a:latin typeface="Century Gothic" panose="020B0502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rPr>
              <a:t>[to do, doing]</a:t>
            </a:r>
            <a:endParaRPr kumimoji="0" lang="en-GB"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82" name="Picture 10" descr="Gráficos vectoriales gratis de Nube">
            <a:extLst>
              <a:ext uri="{FF2B5EF4-FFF2-40B4-BE49-F238E27FC236}">
                <a16:creationId xmlns:a16="http://schemas.microsoft.com/office/drawing/2014/main" id="{181041F7-D26B-4659-AA10-EBFE797B50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4552" y="3320259"/>
            <a:ext cx="1561510" cy="73624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hlinkClick r:id="" action="ppaction://noaction">
              <a:snd r:embed="rId16" name="T1_W11_2.10.wav"/>
            </a:hlinkClick>
            <a:extLst>
              <a:ext uri="{FF2B5EF4-FFF2-40B4-BE49-F238E27FC236}">
                <a16:creationId xmlns:a16="http://schemas.microsoft.com/office/drawing/2014/main" id="{07E10BA8-E013-4A92-9F6A-6C5ECC60347D}"/>
              </a:ext>
            </a:extLst>
          </p:cNvPr>
          <p:cNvSpPr txBox="1"/>
          <p:nvPr/>
        </p:nvSpPr>
        <p:spPr>
          <a:xfrm>
            <a:off x="5868405" y="3411954"/>
            <a:ext cx="153107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latin typeface="Century Gothic" panose="020B0502020202020204" pitchFamily="34" charset="0"/>
              </a:rPr>
              <a:t>Sprache</a:t>
            </a:r>
            <a:endParaRPr kumimoji="0" lang="en-GB" sz="2400" b="0" i="0" u="none" strike="noStrike" kern="0" cap="none" spc="0" normalizeH="0" baseline="0" noProof="0" dirty="0">
              <a:ln>
                <a:noFill/>
              </a:ln>
              <a:solidFill>
                <a:prstClr val="black"/>
              </a:solidFill>
              <a:effectLst/>
              <a:uLnTx/>
              <a:uFillTx/>
              <a:latin typeface="Century Gothic" panose="020B0502020202020204" pitchFamily="34" charset="0"/>
            </a:endParaRPr>
          </a:p>
        </p:txBody>
      </p:sp>
      <p:pic>
        <p:nvPicPr>
          <p:cNvPr id="84" name="Picture 10" descr="Gráficos vectoriales gratis de Nube">
            <a:extLst>
              <a:ext uri="{FF2B5EF4-FFF2-40B4-BE49-F238E27FC236}">
                <a16:creationId xmlns:a16="http://schemas.microsoft.com/office/drawing/2014/main" id="{D193229E-E3C5-4842-B949-3B7DDD6694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6630" y="4251288"/>
            <a:ext cx="1561510" cy="73624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0" descr="Gráficos vectoriales gratis de Nube">
            <a:extLst>
              <a:ext uri="{FF2B5EF4-FFF2-40B4-BE49-F238E27FC236}">
                <a16:creationId xmlns:a16="http://schemas.microsoft.com/office/drawing/2014/main" id="{F8531B1C-7F1D-4D68-BC8B-2BF99CE3B6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5838" y="2380482"/>
            <a:ext cx="1561510" cy="736242"/>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BF70D025-3EDA-4570-942A-997F16652372}"/>
              </a:ext>
            </a:extLst>
          </p:cNvPr>
          <p:cNvSpPr txBox="1"/>
          <p:nvPr/>
        </p:nvSpPr>
        <p:spPr>
          <a:xfrm>
            <a:off x="6764976" y="2485240"/>
            <a:ext cx="1327233"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pic>
        <p:nvPicPr>
          <p:cNvPr id="87" name="Picture 10" descr="Gráficos vectoriales gratis de Nube">
            <a:extLst>
              <a:ext uri="{FF2B5EF4-FFF2-40B4-BE49-F238E27FC236}">
                <a16:creationId xmlns:a16="http://schemas.microsoft.com/office/drawing/2014/main" id="{5D79EFD3-55C7-4E4F-9AF2-5548F37242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5911" y="3246920"/>
            <a:ext cx="1830646" cy="86313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hlinkClick r:id="" action="ppaction://noaction">
              <a:snd r:embed="rId17" name="6_11.wav"/>
            </a:hlinkClick>
            <a:extLst>
              <a:ext uri="{FF2B5EF4-FFF2-40B4-BE49-F238E27FC236}">
                <a16:creationId xmlns:a16="http://schemas.microsoft.com/office/drawing/2014/main" id="{6B6633A0-37D4-474A-970E-EF7EDD3D85F7}"/>
              </a:ext>
            </a:extLst>
          </p:cNvPr>
          <p:cNvSpPr txBox="1"/>
          <p:nvPr/>
        </p:nvSpPr>
        <p:spPr>
          <a:xfrm>
            <a:off x="7755697" y="3283641"/>
            <a:ext cx="1561510" cy="443278"/>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pic>
        <p:nvPicPr>
          <p:cNvPr id="89" name="Picture 10" descr="Gráficos vectoriales gratis de Nube">
            <a:extLst>
              <a:ext uri="{FF2B5EF4-FFF2-40B4-BE49-F238E27FC236}">
                <a16:creationId xmlns:a16="http://schemas.microsoft.com/office/drawing/2014/main" id="{506DCC89-61A5-4E4C-BD7F-DD26336611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9914" y="3973079"/>
            <a:ext cx="2612871" cy="103848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0" descr="Gráficos vectoriales gratis de Nube">
            <a:extLst>
              <a:ext uri="{FF2B5EF4-FFF2-40B4-BE49-F238E27FC236}">
                <a16:creationId xmlns:a16="http://schemas.microsoft.com/office/drawing/2014/main" id="{D3DD35DC-4908-4665-AF47-7D8E390ECE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82631" y="2412407"/>
            <a:ext cx="1922083" cy="90625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A99B0CAE-BF73-4D61-8CE3-AED8279CE79D}"/>
              </a:ext>
            </a:extLst>
          </p:cNvPr>
          <p:cNvSpPr txBox="1"/>
          <p:nvPr/>
        </p:nvSpPr>
        <p:spPr>
          <a:xfrm>
            <a:off x="8852342" y="2517165"/>
            <a:ext cx="1327233"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sp>
        <p:nvSpPr>
          <p:cNvPr id="92" name="TextBox 91">
            <a:hlinkClick r:id="" action="ppaction://noaction">
              <a:snd r:embed="rId18" name="T1_W11_2.14.wav"/>
            </a:hlinkClick>
            <a:extLst>
              <a:ext uri="{FF2B5EF4-FFF2-40B4-BE49-F238E27FC236}">
                <a16:creationId xmlns:a16="http://schemas.microsoft.com/office/drawing/2014/main" id="{DD6D7B6A-FC18-4FD7-9780-435CCA114665}"/>
              </a:ext>
            </a:extLst>
          </p:cNvPr>
          <p:cNvSpPr txBox="1"/>
          <p:nvPr/>
        </p:nvSpPr>
        <p:spPr>
          <a:xfrm>
            <a:off x="6325652" y="4364223"/>
            <a:ext cx="1327233"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a:solidFill>
                  <a:srgbClr val="002060"/>
                </a:solidFill>
              </a:rPr>
              <a:t>Kuchen</a:t>
            </a:r>
            <a:endParaRPr kumimoji="0" lang="en-GB" sz="2400" b="0" i="0" u="none" strike="noStrike" kern="0" cap="none" spc="0" normalizeH="0" baseline="0" noProof="0" dirty="0">
              <a:ln>
                <a:noFill/>
              </a:ln>
              <a:solidFill>
                <a:srgbClr val="002060"/>
              </a:solidFill>
              <a:effectLst/>
              <a:uLnTx/>
              <a:uFillTx/>
            </a:endParaRPr>
          </a:p>
        </p:txBody>
      </p:sp>
      <p:sp>
        <p:nvSpPr>
          <p:cNvPr id="93" name="TextBox 92">
            <a:hlinkClick r:id="" action="ppaction://noaction">
              <a:snd r:embed="rId19" name="T1_W11_2.15.wav"/>
            </a:hlinkClick>
            <a:extLst>
              <a:ext uri="{FF2B5EF4-FFF2-40B4-BE49-F238E27FC236}">
                <a16:creationId xmlns:a16="http://schemas.microsoft.com/office/drawing/2014/main" id="{72C7773D-8461-4E4E-BBD2-CD5C2E586072}"/>
              </a:ext>
            </a:extLst>
          </p:cNvPr>
          <p:cNvSpPr txBox="1"/>
          <p:nvPr/>
        </p:nvSpPr>
        <p:spPr>
          <a:xfrm>
            <a:off x="7755697" y="4163100"/>
            <a:ext cx="2297574"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Wochenende</a:t>
            </a:r>
            <a:endParaRPr kumimoji="0" lang="en-GB" sz="2400" b="0" i="0" u="none" strike="noStrike" kern="0" cap="none" spc="0" normalizeH="0" baseline="0" noProof="0" dirty="0">
              <a:ln>
                <a:noFill/>
              </a:ln>
              <a:solidFill>
                <a:srgbClr val="002060"/>
              </a:solidFill>
              <a:effectLst/>
              <a:uLnTx/>
              <a:uFillTx/>
            </a:endParaRPr>
          </a:p>
        </p:txBody>
      </p:sp>
      <p:sp>
        <p:nvSpPr>
          <p:cNvPr id="94" name="TextBox 93">
            <a:hlinkClick r:id="" action="ppaction://noaction">
              <a:snd r:embed="rId20" name="T1_W11_2.11.wav"/>
            </a:hlinkClick>
            <a:extLst>
              <a:ext uri="{FF2B5EF4-FFF2-40B4-BE49-F238E27FC236}">
                <a16:creationId xmlns:a16="http://schemas.microsoft.com/office/drawing/2014/main" id="{3AF995B8-218F-46CF-B881-05F65A3A00C1}"/>
              </a:ext>
            </a:extLst>
          </p:cNvPr>
          <p:cNvSpPr txBox="1"/>
          <p:nvPr/>
        </p:nvSpPr>
        <p:spPr>
          <a:xfrm>
            <a:off x="7680467" y="3412894"/>
            <a:ext cx="1895346"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rPr>
              <a:t>Österreich</a:t>
            </a:r>
            <a:endParaRPr kumimoji="0" lang="en-GB" sz="2400" b="0" i="0" u="none" strike="noStrike" kern="0" cap="none" spc="0" normalizeH="0" baseline="0" noProof="0" dirty="0">
              <a:ln>
                <a:noFill/>
              </a:ln>
              <a:solidFill>
                <a:srgbClr val="002060"/>
              </a:solidFill>
              <a:effectLst/>
              <a:uLnTx/>
              <a:uFillTx/>
            </a:endParaRPr>
          </a:p>
        </p:txBody>
      </p:sp>
      <p:sp>
        <p:nvSpPr>
          <p:cNvPr id="95" name="TextBox 94">
            <a:hlinkClick r:id="" action="ppaction://noaction">
              <a:snd r:embed="rId21" name="T1_W11_2.5.wav"/>
            </a:hlinkClick>
            <a:extLst>
              <a:ext uri="{FF2B5EF4-FFF2-40B4-BE49-F238E27FC236}">
                <a16:creationId xmlns:a16="http://schemas.microsoft.com/office/drawing/2014/main" id="{0C887287-20D3-459B-B96C-DA25E9F5DD68}"/>
              </a:ext>
            </a:extLst>
          </p:cNvPr>
          <p:cNvSpPr txBox="1"/>
          <p:nvPr/>
        </p:nvSpPr>
        <p:spPr>
          <a:xfrm>
            <a:off x="6433291" y="2495287"/>
            <a:ext cx="1799148"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achtzehn</a:t>
            </a:r>
            <a:endParaRPr kumimoji="0" lang="en-GB" sz="2400" b="0" i="0" u="none" strike="noStrike" kern="0" cap="none" spc="0" normalizeH="0" baseline="0" noProof="0" dirty="0">
              <a:ln>
                <a:noFill/>
              </a:ln>
              <a:solidFill>
                <a:srgbClr val="002060"/>
              </a:solidFill>
              <a:effectLst/>
              <a:uLnTx/>
              <a:uFillTx/>
            </a:endParaRPr>
          </a:p>
        </p:txBody>
      </p:sp>
      <p:sp>
        <p:nvSpPr>
          <p:cNvPr id="96" name="TextBox 95">
            <a:hlinkClick r:id="" action="ppaction://noaction">
              <a:snd r:embed="rId22" name="T1_W11_2.6.wav"/>
            </a:hlinkClick>
            <a:extLst>
              <a:ext uri="{FF2B5EF4-FFF2-40B4-BE49-F238E27FC236}">
                <a16:creationId xmlns:a16="http://schemas.microsoft.com/office/drawing/2014/main" id="{59824E0E-74C6-4130-AD3B-090F14ADBD41}"/>
              </a:ext>
            </a:extLst>
          </p:cNvPr>
          <p:cNvSpPr txBox="1"/>
          <p:nvPr/>
        </p:nvSpPr>
        <p:spPr>
          <a:xfrm>
            <a:off x="8545006" y="2450209"/>
            <a:ext cx="1582922" cy="738664"/>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400" kern="0" dirty="0" err="1">
                <a:solidFill>
                  <a:srgbClr val="002060"/>
                </a:solidFill>
              </a:rPr>
              <a:t>Recht</a:t>
            </a:r>
            <a:endParaRPr lang="en-GB" sz="2400" kern="0" dirty="0">
              <a:solidFill>
                <a:srgbClr val="002060"/>
              </a:solidFil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2060"/>
                </a:solidFill>
                <a:effectLst/>
                <a:uLnTx/>
                <a:uFillTx/>
              </a:rPr>
              <a:t>[right, law]</a:t>
            </a:r>
          </a:p>
        </p:txBody>
      </p:sp>
      <p:sp>
        <p:nvSpPr>
          <p:cNvPr id="97" name="TextBox 96">
            <a:extLst>
              <a:ext uri="{FF2B5EF4-FFF2-40B4-BE49-F238E27FC236}">
                <a16:creationId xmlns:a16="http://schemas.microsoft.com/office/drawing/2014/main" id="{9CE84EC8-C017-400E-B9A8-76533A49FB19}"/>
              </a:ext>
            </a:extLst>
          </p:cNvPr>
          <p:cNvSpPr txBox="1"/>
          <p:nvPr/>
        </p:nvSpPr>
        <p:spPr>
          <a:xfrm>
            <a:off x="9397701" y="3838031"/>
            <a:ext cx="996118" cy="461665"/>
          </a:xfrm>
          <a:prstGeom prst="rect">
            <a:avLst/>
          </a:prstGeom>
          <a:noFill/>
        </p:spPr>
        <p:txBody>
          <a:bodyPr wrap="square">
            <a:spAutoFit/>
          </a:bodyPr>
          <a:lstStyle/>
          <a:p>
            <a:pPr>
              <a:defRPr/>
            </a:pPr>
            <a:endParaRPr lang="en-GB" sz="2400" dirty="0">
              <a:solidFill>
                <a:prstClr val="black"/>
              </a:solidFill>
              <a:latin typeface="Calibri" panose="020F0502020204030204"/>
            </a:endParaRPr>
          </a:p>
        </p:txBody>
      </p:sp>
      <p:sp>
        <p:nvSpPr>
          <p:cNvPr id="17" name="Speech Bubble: Rectangle with Corners Rounded 16">
            <a:hlinkClick r:id="" action="ppaction://noaction">
              <a:snd r:embed="rId23" name="T1_W11_2.1.wav"/>
            </a:hlinkClick>
            <a:extLst>
              <a:ext uri="{FF2B5EF4-FFF2-40B4-BE49-F238E27FC236}">
                <a16:creationId xmlns:a16="http://schemas.microsoft.com/office/drawing/2014/main" id="{19F8E2CC-8F6E-4153-B1E5-63F8D666574E}"/>
              </a:ext>
            </a:extLst>
          </p:cNvPr>
          <p:cNvSpPr/>
          <p:nvPr/>
        </p:nvSpPr>
        <p:spPr>
          <a:xfrm>
            <a:off x="1546759" y="47451"/>
            <a:ext cx="8975310" cy="455603"/>
          </a:xfrm>
          <a:prstGeom prst="wedgeRoundRectCallout">
            <a:avLst>
              <a:gd name="adj1" fmla="val -52697"/>
              <a:gd name="adj2" fmla="val 1856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5" name="CustomShape 6">
            <a:hlinkClick r:id="" action="ppaction://noaction">
              <a:snd r:embed="rId23" name="T1_W11_2.1.wav"/>
            </a:hlinkClick>
            <a:extLst>
              <a:ext uri="{FF2B5EF4-FFF2-40B4-BE49-F238E27FC236}">
                <a16:creationId xmlns:a16="http://schemas.microsoft.com/office/drawing/2014/main" id="{76EA0DC1-EFD3-4A65-8DC5-2DAE9E183631}"/>
              </a:ext>
            </a:extLst>
          </p:cNvPr>
          <p:cNvSpPr/>
          <p:nvPr/>
        </p:nvSpPr>
        <p:spPr>
          <a:xfrm>
            <a:off x="1514225" y="44867"/>
            <a:ext cx="9131015" cy="5109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Sprich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einem</a:t>
            </a:r>
            <a:r>
              <a:rPr lang="en-GB" sz="2400" b="1" spc="-1" dirty="0">
                <a:solidFill>
                  <a:srgbClr val="002060"/>
                </a:solidFill>
                <a:latin typeface="Century Gothic" panose="020B0502020202020204" pitchFamily="34" charset="0"/>
                <a:ea typeface="Century Gothic"/>
              </a:rPr>
              <a:t>/</a:t>
            </a:r>
            <a:r>
              <a:rPr lang="en-GB" sz="2400" b="1" spc="-1" dirty="0" err="1">
                <a:solidFill>
                  <a:srgbClr val="002060"/>
                </a:solidFill>
                <a:latin typeface="Century Gothic" panose="020B0502020202020204" pitchFamily="34" charset="0"/>
                <a:ea typeface="Century Gothic"/>
              </a:rPr>
              <a:t>einer</a:t>
            </a:r>
            <a:r>
              <a:rPr lang="en-GB" sz="2400" b="1" spc="-1" dirty="0">
                <a:solidFill>
                  <a:srgbClr val="002060"/>
                </a:solidFill>
                <a:latin typeface="Century Gothic" panose="020B0502020202020204" pitchFamily="34" charset="0"/>
                <a:ea typeface="Century Gothic"/>
              </a:rPr>
              <a:t> Partner(in)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Hard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dann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soft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Google Shape;410;p19">
            <a:extLst>
              <a:ext uri="{FF2B5EF4-FFF2-40B4-BE49-F238E27FC236}">
                <a16:creationId xmlns:a16="http://schemas.microsoft.com/office/drawing/2014/main" id="{6433B63F-6B89-4142-B900-68AFF04E7431}"/>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S</a:t>
            </a:r>
            <a:endParaRPr b="1" kern="0" dirty="0">
              <a:solidFill>
                <a:srgbClr val="1E4E79"/>
              </a:solidFill>
              <a:ea typeface="Century Gothic"/>
              <a:cs typeface="Century Gothic"/>
              <a:sym typeface="Century Gothic"/>
            </a:endParaRPr>
          </a:p>
        </p:txBody>
      </p:sp>
      <p:sp>
        <p:nvSpPr>
          <p:cNvPr id="114" name="Google Shape;387;p19">
            <a:extLst>
              <a:ext uri="{FF2B5EF4-FFF2-40B4-BE49-F238E27FC236}">
                <a16:creationId xmlns:a16="http://schemas.microsoft.com/office/drawing/2014/main" id="{85FEE104-0909-417E-ADE2-A80346BBAB1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sp>
        <p:nvSpPr>
          <p:cNvPr id="115" name="Google Shape;388;p19">
            <a:extLst>
              <a:ext uri="{FF2B5EF4-FFF2-40B4-BE49-F238E27FC236}">
                <a16:creationId xmlns:a16="http://schemas.microsoft.com/office/drawing/2014/main" id="{46598BB7-4850-469D-829C-F86CCC702D92}"/>
              </a:ext>
            </a:extLst>
          </p:cNvPr>
          <p:cNvSpPr/>
          <p:nvPr/>
        </p:nvSpPr>
        <p:spPr>
          <a:xfrm>
            <a:off x="11002037" y="1876939"/>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cxnSp>
        <p:nvCxnSpPr>
          <p:cNvPr id="116" name="Google Shape;389;p19">
            <a:extLst>
              <a:ext uri="{FF2B5EF4-FFF2-40B4-BE49-F238E27FC236}">
                <a16:creationId xmlns:a16="http://schemas.microsoft.com/office/drawing/2014/main" id="{B1E45513-E4F8-4956-B40B-4ADD1A19FF2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7" name="Google Shape;390;p19">
            <a:extLst>
              <a:ext uri="{FF2B5EF4-FFF2-40B4-BE49-F238E27FC236}">
                <a16:creationId xmlns:a16="http://schemas.microsoft.com/office/drawing/2014/main" id="{67920B23-39E1-4293-9251-5FF06695213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18" name="Google Shape;391;p19">
            <a:extLst>
              <a:ext uri="{FF2B5EF4-FFF2-40B4-BE49-F238E27FC236}">
                <a16:creationId xmlns:a16="http://schemas.microsoft.com/office/drawing/2014/main" id="{82B27656-6D7E-4824-B535-2594D0759C16}"/>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119" name="Google Shape;393;p19">
            <a:extLst>
              <a:ext uri="{FF2B5EF4-FFF2-40B4-BE49-F238E27FC236}">
                <a16:creationId xmlns:a16="http://schemas.microsoft.com/office/drawing/2014/main" id="{9A4B4E49-93F6-474D-AEDD-77CA4D136B51}"/>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30</a:t>
            </a:r>
            <a:endParaRPr sz="1400" kern="0" dirty="0">
              <a:solidFill>
                <a:srgbClr val="000000"/>
              </a:solidFill>
              <a:latin typeface="Arial"/>
              <a:cs typeface="Arial"/>
              <a:sym typeface="Arial"/>
            </a:endParaRPr>
          </a:p>
        </p:txBody>
      </p:sp>
      <p:sp>
        <p:nvSpPr>
          <p:cNvPr id="120" name="Google Shape;394;p19">
            <a:extLst>
              <a:ext uri="{FF2B5EF4-FFF2-40B4-BE49-F238E27FC236}">
                <a16:creationId xmlns:a16="http://schemas.microsoft.com/office/drawing/2014/main" id="{A5E70D61-9077-4BD8-90DE-50D0FBD2619F}"/>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0</a:t>
            </a:r>
            <a:endParaRPr sz="1400" kern="0" dirty="0">
              <a:solidFill>
                <a:srgbClr val="000000"/>
              </a:solidFill>
              <a:latin typeface="Arial"/>
              <a:cs typeface="Arial"/>
              <a:sym typeface="Arial"/>
            </a:endParaRPr>
          </a:p>
        </p:txBody>
      </p:sp>
      <p:sp>
        <p:nvSpPr>
          <p:cNvPr id="121" name="Google Shape;395;p19">
            <a:extLst>
              <a:ext uri="{FF2B5EF4-FFF2-40B4-BE49-F238E27FC236}">
                <a16:creationId xmlns:a16="http://schemas.microsoft.com/office/drawing/2014/main" id="{96A36EF6-465B-4268-92DC-72B00ECF225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sz="2000" b="1" kern="0" dirty="0">
                <a:solidFill>
                  <a:srgbClr val="FFFFFF"/>
                </a:solidFill>
                <a:ea typeface="Century Gothic"/>
                <a:cs typeface="Century Gothic"/>
                <a:sym typeface="Century Gothic"/>
              </a:rPr>
              <a:t>START</a:t>
            </a:r>
            <a:endParaRPr sz="16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A4AC932-286C-4D69-9DD5-445BAA8A47CF}"/>
              </a:ext>
            </a:extLst>
          </p:cNvPr>
          <p:cNvPicPr>
            <a:picLocks noChangeAspect="1"/>
          </p:cNvPicPr>
          <p:nvPr/>
        </p:nvPicPr>
        <p:blipFill>
          <a:blip r:embed="rId24"/>
          <a:stretch>
            <a:fillRect/>
          </a:stretch>
        </p:blipFill>
        <p:spPr>
          <a:xfrm>
            <a:off x="6680623" y="3246979"/>
            <a:ext cx="862853" cy="292528"/>
          </a:xfrm>
          <a:prstGeom prst="rect">
            <a:avLst/>
          </a:prstGeom>
        </p:spPr>
      </p:pic>
      <p:pic>
        <p:nvPicPr>
          <p:cNvPr id="6" name="Picture 5">
            <a:extLst>
              <a:ext uri="{FF2B5EF4-FFF2-40B4-BE49-F238E27FC236}">
                <a16:creationId xmlns:a16="http://schemas.microsoft.com/office/drawing/2014/main" id="{4DFE7989-9EF2-485C-8654-C37026878089}"/>
              </a:ext>
            </a:extLst>
          </p:cNvPr>
          <p:cNvPicPr>
            <a:picLocks noChangeAspect="1"/>
          </p:cNvPicPr>
          <p:nvPr/>
        </p:nvPicPr>
        <p:blipFill>
          <a:blip r:embed="rId25"/>
          <a:stretch>
            <a:fillRect/>
          </a:stretch>
        </p:blipFill>
        <p:spPr>
          <a:xfrm>
            <a:off x="9454146" y="4492323"/>
            <a:ext cx="673782" cy="614079"/>
          </a:xfrm>
          <a:prstGeom prst="rect">
            <a:avLst/>
          </a:prstGeom>
        </p:spPr>
      </p:pic>
      <p:pic>
        <p:nvPicPr>
          <p:cNvPr id="7" name="Picture 6">
            <a:extLst>
              <a:ext uri="{FF2B5EF4-FFF2-40B4-BE49-F238E27FC236}">
                <a16:creationId xmlns:a16="http://schemas.microsoft.com/office/drawing/2014/main" id="{7DFF2BE8-F08D-4170-9C1E-954B48F9FA86}"/>
              </a:ext>
            </a:extLst>
          </p:cNvPr>
          <p:cNvPicPr>
            <a:picLocks noChangeAspect="1"/>
          </p:cNvPicPr>
          <p:nvPr/>
        </p:nvPicPr>
        <p:blipFill>
          <a:blip r:embed="rId26"/>
          <a:stretch>
            <a:fillRect/>
          </a:stretch>
        </p:blipFill>
        <p:spPr>
          <a:xfrm>
            <a:off x="2943600" y="2925220"/>
            <a:ext cx="509434" cy="501014"/>
          </a:xfrm>
          <a:prstGeom prst="rect">
            <a:avLst/>
          </a:prstGeom>
        </p:spPr>
      </p:pic>
      <p:sp>
        <p:nvSpPr>
          <p:cNvPr id="8" name="Rectangle 7">
            <a:extLst>
              <a:ext uri="{FF2B5EF4-FFF2-40B4-BE49-F238E27FC236}">
                <a16:creationId xmlns:a16="http://schemas.microsoft.com/office/drawing/2014/main" id="{EECE49CD-7986-4F57-B0A0-3FF909D38FBB}"/>
              </a:ext>
            </a:extLst>
          </p:cNvPr>
          <p:cNvSpPr/>
          <p:nvPr/>
        </p:nvSpPr>
        <p:spPr>
          <a:xfrm>
            <a:off x="7261571" y="2144728"/>
            <a:ext cx="643125"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FF0000"/>
                </a:solidFill>
                <a:effectLst/>
              </a:rPr>
              <a:t>18</a:t>
            </a:r>
          </a:p>
        </p:txBody>
      </p:sp>
      <p:pic>
        <p:nvPicPr>
          <p:cNvPr id="9" name="Picture 8">
            <a:extLst>
              <a:ext uri="{FF2B5EF4-FFF2-40B4-BE49-F238E27FC236}">
                <a16:creationId xmlns:a16="http://schemas.microsoft.com/office/drawing/2014/main" id="{D335090B-93B5-4039-A1D0-8D11C4E2985F}"/>
              </a:ext>
            </a:extLst>
          </p:cNvPr>
          <p:cNvPicPr>
            <a:picLocks noChangeAspect="1"/>
          </p:cNvPicPr>
          <p:nvPr/>
        </p:nvPicPr>
        <p:blipFill>
          <a:blip r:embed="rId27"/>
          <a:stretch>
            <a:fillRect/>
          </a:stretch>
        </p:blipFill>
        <p:spPr>
          <a:xfrm>
            <a:off x="5399617" y="3043302"/>
            <a:ext cx="433408" cy="467805"/>
          </a:xfrm>
          <a:prstGeom prst="rect">
            <a:avLst/>
          </a:prstGeom>
        </p:spPr>
      </p:pic>
      <p:pic>
        <p:nvPicPr>
          <p:cNvPr id="10" name="Picture 9">
            <a:extLst>
              <a:ext uri="{FF2B5EF4-FFF2-40B4-BE49-F238E27FC236}">
                <a16:creationId xmlns:a16="http://schemas.microsoft.com/office/drawing/2014/main" id="{A6B5CFC9-9C09-470F-8DC4-D5CC9044A9E8}"/>
              </a:ext>
            </a:extLst>
          </p:cNvPr>
          <p:cNvPicPr>
            <a:picLocks noChangeAspect="1"/>
          </p:cNvPicPr>
          <p:nvPr/>
        </p:nvPicPr>
        <p:blipFill>
          <a:blip r:embed="rId28"/>
          <a:stretch>
            <a:fillRect/>
          </a:stretch>
        </p:blipFill>
        <p:spPr>
          <a:xfrm>
            <a:off x="9264258" y="3126159"/>
            <a:ext cx="984196" cy="984196"/>
          </a:xfrm>
          <a:prstGeom prst="rect">
            <a:avLst/>
          </a:prstGeom>
        </p:spPr>
      </p:pic>
      <p:pic>
        <p:nvPicPr>
          <p:cNvPr id="11" name="Picture 10">
            <a:extLst>
              <a:ext uri="{FF2B5EF4-FFF2-40B4-BE49-F238E27FC236}">
                <a16:creationId xmlns:a16="http://schemas.microsoft.com/office/drawing/2014/main" id="{51E78A57-6B47-43A6-8B75-94899FBDDD8E}"/>
              </a:ext>
            </a:extLst>
          </p:cNvPr>
          <p:cNvPicPr>
            <a:picLocks noChangeAspect="1"/>
          </p:cNvPicPr>
          <p:nvPr/>
        </p:nvPicPr>
        <p:blipFill>
          <a:blip r:embed="rId29"/>
          <a:stretch>
            <a:fillRect/>
          </a:stretch>
        </p:blipFill>
        <p:spPr>
          <a:xfrm>
            <a:off x="6647631" y="4634737"/>
            <a:ext cx="893027" cy="670263"/>
          </a:xfrm>
          <a:prstGeom prst="rect">
            <a:avLst/>
          </a:prstGeom>
        </p:spPr>
      </p:pic>
      <p:pic>
        <p:nvPicPr>
          <p:cNvPr id="13" name="Picture 12">
            <a:extLst>
              <a:ext uri="{FF2B5EF4-FFF2-40B4-BE49-F238E27FC236}">
                <a16:creationId xmlns:a16="http://schemas.microsoft.com/office/drawing/2014/main" id="{E6E71F66-0971-4B80-B2F3-74CA6AD6F079}"/>
              </a:ext>
            </a:extLst>
          </p:cNvPr>
          <p:cNvPicPr>
            <a:picLocks noChangeAspect="1"/>
          </p:cNvPicPr>
          <p:nvPr/>
        </p:nvPicPr>
        <p:blipFill>
          <a:blip r:embed="rId30"/>
          <a:stretch>
            <a:fillRect/>
          </a:stretch>
        </p:blipFill>
        <p:spPr>
          <a:xfrm>
            <a:off x="3198318" y="4881577"/>
            <a:ext cx="493960" cy="567386"/>
          </a:xfrm>
          <a:prstGeom prst="rect">
            <a:avLst/>
          </a:prstGeom>
        </p:spPr>
      </p:pic>
      <p:pic>
        <p:nvPicPr>
          <p:cNvPr id="20" name="Picture 19">
            <a:extLst>
              <a:ext uri="{FF2B5EF4-FFF2-40B4-BE49-F238E27FC236}">
                <a16:creationId xmlns:a16="http://schemas.microsoft.com/office/drawing/2014/main" id="{0E230C2E-0D15-4D97-B69F-99F0F0700F19}"/>
              </a:ext>
            </a:extLst>
          </p:cNvPr>
          <p:cNvPicPr>
            <a:picLocks noChangeAspect="1"/>
          </p:cNvPicPr>
          <p:nvPr/>
        </p:nvPicPr>
        <p:blipFill>
          <a:blip r:embed="rId31"/>
          <a:stretch>
            <a:fillRect/>
          </a:stretch>
        </p:blipFill>
        <p:spPr>
          <a:xfrm>
            <a:off x="4543183" y="3761570"/>
            <a:ext cx="453680" cy="453680"/>
          </a:xfrm>
          <a:prstGeom prst="rect">
            <a:avLst/>
          </a:prstGeom>
        </p:spPr>
      </p:pic>
      <p:sp>
        <p:nvSpPr>
          <p:cNvPr id="21" name="TextBox 20">
            <a:extLst>
              <a:ext uri="{FF2B5EF4-FFF2-40B4-BE49-F238E27FC236}">
                <a16:creationId xmlns:a16="http://schemas.microsoft.com/office/drawing/2014/main" id="{7AF9F399-5345-4B49-9B30-D8E526EAB6E0}"/>
              </a:ext>
            </a:extLst>
          </p:cNvPr>
          <p:cNvSpPr txBox="1"/>
          <p:nvPr/>
        </p:nvSpPr>
        <p:spPr>
          <a:xfrm>
            <a:off x="8191624" y="4507660"/>
            <a:ext cx="1701020" cy="369332"/>
          </a:xfrm>
          <a:prstGeom prst="rect">
            <a:avLst/>
          </a:prstGeom>
          <a:noFill/>
        </p:spPr>
        <p:txBody>
          <a:bodyPr wrap="square" rtlCol="0">
            <a:spAutoFit/>
          </a:bodyPr>
          <a:lstStyle/>
          <a:p>
            <a:r>
              <a:rPr lang="en-GB" dirty="0">
                <a:solidFill>
                  <a:srgbClr val="002060"/>
                </a:solidFill>
              </a:rPr>
              <a:t>[weekend]</a:t>
            </a:r>
          </a:p>
        </p:txBody>
      </p:sp>
      <p:pic>
        <p:nvPicPr>
          <p:cNvPr id="22" name="Picture 21">
            <a:extLst>
              <a:ext uri="{FF2B5EF4-FFF2-40B4-BE49-F238E27FC236}">
                <a16:creationId xmlns:a16="http://schemas.microsoft.com/office/drawing/2014/main" id="{4D44B474-FAD7-42B9-8829-C08F5CA35C55}"/>
              </a:ext>
            </a:extLst>
          </p:cNvPr>
          <p:cNvPicPr>
            <a:picLocks noChangeAspect="1"/>
          </p:cNvPicPr>
          <p:nvPr/>
        </p:nvPicPr>
        <p:blipFill>
          <a:blip r:embed="rId32"/>
          <a:stretch>
            <a:fillRect/>
          </a:stretch>
        </p:blipFill>
        <p:spPr>
          <a:xfrm>
            <a:off x="2851911" y="3983837"/>
            <a:ext cx="230244" cy="460488"/>
          </a:xfrm>
          <a:prstGeom prst="rect">
            <a:avLst/>
          </a:prstGeom>
        </p:spPr>
      </p:pic>
      <p:pic>
        <p:nvPicPr>
          <p:cNvPr id="23" name="Picture 22">
            <a:extLst>
              <a:ext uri="{FF2B5EF4-FFF2-40B4-BE49-F238E27FC236}">
                <a16:creationId xmlns:a16="http://schemas.microsoft.com/office/drawing/2014/main" id="{61979394-3A11-4C10-A746-DC68E8A60D12}"/>
              </a:ext>
            </a:extLst>
          </p:cNvPr>
          <p:cNvPicPr>
            <a:picLocks noChangeAspect="1"/>
          </p:cNvPicPr>
          <p:nvPr/>
        </p:nvPicPr>
        <p:blipFill>
          <a:blip r:embed="rId33"/>
          <a:stretch>
            <a:fillRect/>
          </a:stretch>
        </p:blipFill>
        <p:spPr>
          <a:xfrm>
            <a:off x="1221439" y="4414817"/>
            <a:ext cx="509091" cy="458640"/>
          </a:xfrm>
          <a:prstGeom prst="rect">
            <a:avLst/>
          </a:prstGeom>
        </p:spPr>
      </p:pic>
    </p:spTree>
    <p:extLst>
      <p:ext uri="{BB962C8B-B14F-4D97-AF65-F5344CB8AC3E}">
        <p14:creationId xmlns:p14="http://schemas.microsoft.com/office/powerpoint/2010/main" val="269349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1"/>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15"/>
                                        </p:tgtEl>
                                        <p:attrNameLst>
                                          <p:attrName>ppt_y</p:attrName>
                                        </p:attrNameLst>
                                      </p:cBhvr>
                                      <p:tavLst>
                                        <p:tav tm="0">
                                          <p:val>
                                            <p:strVal val="#ppt_y"/>
                                          </p:val>
                                        </p:tav>
                                        <p:tav tm="100000">
                                          <p:val>
                                            <p:strVal val="#ppt_y+#ppt_h*1.125000"/>
                                          </p:val>
                                        </p:tav>
                                      </p:tavLst>
                                    </p:anim>
                                    <p:animEffect transition="out" filter="wipe(down)">
                                      <p:cBhvr>
                                        <p:cTn id="7" dur="30000"/>
                                        <p:tgtEl>
                                          <p:spTgt spid="115"/>
                                        </p:tgtEl>
                                      </p:cBhvr>
                                    </p:animEffect>
                                    <p:set>
                                      <p:cBhvr>
                                        <p:cTn id="8" dur="1" fill="hold">
                                          <p:stCondLst>
                                            <p:cond delay="299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childTnLst>
        </p:cTn>
      </p:par>
    </p:tnLst>
    <p:bldLst>
      <p:bldP spid="1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AF2CCBEA-F724-4A47-ACD3-EE591CFB51BF}"/>
              </a:ext>
            </a:extLst>
          </p:cNvPr>
          <p:cNvGrpSpPr/>
          <p:nvPr/>
        </p:nvGrpSpPr>
        <p:grpSpPr>
          <a:xfrm>
            <a:off x="8117338" y="4937434"/>
            <a:ext cx="2777067" cy="1621879"/>
            <a:chOff x="4074963" y="2168525"/>
            <a:chExt cx="2777067" cy="1621879"/>
          </a:xfrm>
        </p:grpSpPr>
        <p:pic>
          <p:nvPicPr>
            <p:cNvPr id="47" name="Picture 46" descr="forgetBday1">
              <a:extLst>
                <a:ext uri="{FF2B5EF4-FFF2-40B4-BE49-F238E27FC236}">
                  <a16:creationId xmlns:a16="http://schemas.microsoft.com/office/drawing/2014/main" id="{A2DAA66F-4AD3-4C9C-B113-768CA84E6F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75812" y="2168525"/>
              <a:ext cx="1295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a:extLst>
                <a:ext uri="{FF2B5EF4-FFF2-40B4-BE49-F238E27FC236}">
                  <a16:creationId xmlns:a16="http://schemas.microsoft.com/office/drawing/2014/main" id="{F4FE3F82-B95C-426B-916F-D65C58ADF290}"/>
                </a:ext>
              </a:extLst>
            </p:cNvPr>
            <p:cNvSpPr txBox="1"/>
            <p:nvPr/>
          </p:nvSpPr>
          <p:spPr>
            <a:xfrm>
              <a:off x="4074963" y="3328739"/>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forget]</a:t>
              </a:r>
            </a:p>
          </p:txBody>
        </p:sp>
      </p:grpSp>
      <p:sp>
        <p:nvSpPr>
          <p:cNvPr id="2" name="TextBox 1">
            <a:hlinkClick r:id="" action="ppaction://noaction">
              <a:snd r:embed="rId7" name="T1_W11_7.6.wav"/>
            </a:hlinkClick>
            <a:extLst>
              <a:ext uri="{FF2B5EF4-FFF2-40B4-BE49-F238E27FC236}">
                <a16:creationId xmlns:a16="http://schemas.microsoft.com/office/drawing/2014/main" id="{4C4A38BA-9BAF-4A16-B0BC-FC00CCDF8D77}"/>
              </a:ext>
            </a:extLst>
          </p:cNvPr>
          <p:cNvSpPr txBox="1"/>
          <p:nvPr/>
        </p:nvSpPr>
        <p:spPr>
          <a:xfrm>
            <a:off x="2268957" y="5315727"/>
            <a:ext cx="2202965" cy="523220"/>
          </a:xfrm>
          <a:prstGeom prst="rect">
            <a:avLst/>
          </a:prstGeom>
          <a:noFill/>
        </p:spPr>
        <p:txBody>
          <a:bodyPr wrap="square" rtlCol="0">
            <a:spAutoFit/>
          </a:bodyPr>
          <a:lstStyle/>
          <a:p>
            <a:r>
              <a:rPr lang="en-GB" sz="2800" dirty="0">
                <a:solidFill>
                  <a:srgbClr val="002060"/>
                </a:solidFill>
              </a:rPr>
              <a:t>5.sprechen</a:t>
            </a:r>
          </a:p>
        </p:txBody>
      </p:sp>
      <p:grpSp>
        <p:nvGrpSpPr>
          <p:cNvPr id="49" name="Group 48">
            <a:extLst>
              <a:ext uri="{FF2B5EF4-FFF2-40B4-BE49-F238E27FC236}">
                <a16:creationId xmlns:a16="http://schemas.microsoft.com/office/drawing/2014/main" id="{50659B5D-6F93-4407-968D-1A79F5AD6FF1}"/>
              </a:ext>
            </a:extLst>
          </p:cNvPr>
          <p:cNvGrpSpPr/>
          <p:nvPr/>
        </p:nvGrpSpPr>
        <p:grpSpPr>
          <a:xfrm>
            <a:off x="6059017" y="5093867"/>
            <a:ext cx="2777067" cy="1445527"/>
            <a:chOff x="-359979" y="2396034"/>
            <a:chExt cx="2777067" cy="1445527"/>
          </a:xfrm>
        </p:grpSpPr>
        <p:sp>
          <p:nvSpPr>
            <p:cNvPr id="50" name="TextBox 49">
              <a:extLst>
                <a:ext uri="{FF2B5EF4-FFF2-40B4-BE49-F238E27FC236}">
                  <a16:creationId xmlns:a16="http://schemas.microsoft.com/office/drawing/2014/main" id="{1E1F5AD5-F325-4A67-8CA1-6BAAA42BF5B2}"/>
                </a:ext>
              </a:extLst>
            </p:cNvPr>
            <p:cNvSpPr txBox="1"/>
            <p:nvPr/>
          </p:nvSpPr>
          <p:spPr>
            <a:xfrm>
              <a:off x="-359979" y="3379896"/>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read]</a:t>
              </a:r>
            </a:p>
          </p:txBody>
        </p:sp>
        <p:pic>
          <p:nvPicPr>
            <p:cNvPr id="51" name="Picture 50" descr="A picture containing shape&#10;&#10;Description automatically generated">
              <a:extLst>
                <a:ext uri="{FF2B5EF4-FFF2-40B4-BE49-F238E27FC236}">
                  <a16:creationId xmlns:a16="http://schemas.microsoft.com/office/drawing/2014/main" id="{839E7206-19A2-4ED4-8156-053FBBA3BE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2880" y="2396034"/>
              <a:ext cx="1333965" cy="1064045"/>
            </a:xfrm>
            <a:prstGeom prst="rect">
              <a:avLst/>
            </a:prstGeom>
          </p:spPr>
        </p:pic>
      </p:grpSp>
      <p:grpSp>
        <p:nvGrpSpPr>
          <p:cNvPr id="40" name="Group 39">
            <a:extLst>
              <a:ext uri="{FF2B5EF4-FFF2-40B4-BE49-F238E27FC236}">
                <a16:creationId xmlns:a16="http://schemas.microsoft.com/office/drawing/2014/main" id="{F68FC106-A11B-497D-BCCE-BAC433B9B94A}"/>
              </a:ext>
            </a:extLst>
          </p:cNvPr>
          <p:cNvGrpSpPr/>
          <p:nvPr/>
        </p:nvGrpSpPr>
        <p:grpSpPr>
          <a:xfrm>
            <a:off x="8274211" y="3022378"/>
            <a:ext cx="2381077" cy="1266013"/>
            <a:chOff x="-380532" y="4239712"/>
            <a:chExt cx="2777067" cy="1434600"/>
          </a:xfrm>
        </p:grpSpPr>
        <p:sp>
          <p:nvSpPr>
            <p:cNvPr id="41" name="TextBox 40">
              <a:extLst>
                <a:ext uri="{FF2B5EF4-FFF2-40B4-BE49-F238E27FC236}">
                  <a16:creationId xmlns:a16="http://schemas.microsoft.com/office/drawing/2014/main" id="{11681D69-3124-4F2E-9887-5B2022CA4A8F}"/>
                </a:ext>
              </a:extLst>
            </p:cNvPr>
            <p:cNvSpPr txBox="1"/>
            <p:nvPr/>
          </p:nvSpPr>
          <p:spPr>
            <a:xfrm>
              <a:off x="-380532" y="521264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speak]</a:t>
              </a:r>
            </a:p>
          </p:txBody>
        </p:sp>
        <p:grpSp>
          <p:nvGrpSpPr>
            <p:cNvPr id="42" name="Group 41">
              <a:extLst>
                <a:ext uri="{FF2B5EF4-FFF2-40B4-BE49-F238E27FC236}">
                  <a16:creationId xmlns:a16="http://schemas.microsoft.com/office/drawing/2014/main" id="{B26A1096-4A23-499D-8FFE-BC576BA4295A}"/>
                </a:ext>
              </a:extLst>
            </p:cNvPr>
            <p:cNvGrpSpPr/>
            <p:nvPr/>
          </p:nvGrpSpPr>
          <p:grpSpPr>
            <a:xfrm>
              <a:off x="152400" y="4239712"/>
              <a:ext cx="1892449" cy="1008314"/>
              <a:chOff x="-1168991" y="4711700"/>
              <a:chExt cx="1421203" cy="652493"/>
            </a:xfrm>
          </p:grpSpPr>
          <p:pic>
            <p:nvPicPr>
              <p:cNvPr id="43" name="Picture 42" descr="Icon&#10;&#10;Description automatically generated">
                <a:extLst>
                  <a:ext uri="{FF2B5EF4-FFF2-40B4-BE49-F238E27FC236}">
                    <a16:creationId xmlns:a16="http://schemas.microsoft.com/office/drawing/2014/main" id="{BE773AE1-13EA-4C8F-8D1D-EC55347702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68991" y="4749257"/>
                <a:ext cx="672902" cy="614936"/>
              </a:xfrm>
              <a:prstGeom prst="rect">
                <a:avLst/>
              </a:prstGeom>
            </p:spPr>
          </p:pic>
          <p:sp>
            <p:nvSpPr>
              <p:cNvPr id="44" name="Speech Bubble: Rectangle with Corners Rounded 43">
                <a:extLst>
                  <a:ext uri="{FF2B5EF4-FFF2-40B4-BE49-F238E27FC236}">
                    <a16:creationId xmlns:a16="http://schemas.microsoft.com/office/drawing/2014/main" id="{F4C88576-F86C-4F0E-B3F8-D02B0899D3FB}"/>
                  </a:ext>
                </a:extLst>
              </p:cNvPr>
              <p:cNvSpPr/>
              <p:nvPr/>
            </p:nvSpPr>
            <p:spPr>
              <a:xfrm>
                <a:off x="-332708" y="4711700"/>
                <a:ext cx="584920" cy="541428"/>
              </a:xfrm>
              <a:prstGeom prst="wedgeRoundRectCallout">
                <a:avLst>
                  <a:gd name="adj1" fmla="val -72467"/>
                  <a:gd name="adj2" fmla="val 22624"/>
                  <a:gd name="adj3" fmla="val 16667"/>
                </a:avLst>
              </a:prstGeom>
              <a:solidFill>
                <a:schemeClr val="accent4">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4" name="Group 33">
            <a:extLst>
              <a:ext uri="{FF2B5EF4-FFF2-40B4-BE49-F238E27FC236}">
                <a16:creationId xmlns:a16="http://schemas.microsoft.com/office/drawing/2014/main" id="{5525610A-11B2-4FA9-BCD1-42748A8627F8}"/>
              </a:ext>
            </a:extLst>
          </p:cNvPr>
          <p:cNvGrpSpPr/>
          <p:nvPr/>
        </p:nvGrpSpPr>
        <p:grpSpPr>
          <a:xfrm>
            <a:off x="6005019" y="3109836"/>
            <a:ext cx="2777067" cy="1289422"/>
            <a:chOff x="-380531" y="893770"/>
            <a:chExt cx="2777067" cy="1289422"/>
          </a:xfrm>
        </p:grpSpPr>
        <p:pic>
          <p:nvPicPr>
            <p:cNvPr id="35" name="Picture 2" descr="Free vector graphics of Restaurant">
              <a:extLst>
                <a:ext uri="{FF2B5EF4-FFF2-40B4-BE49-F238E27FC236}">
                  <a16:creationId xmlns:a16="http://schemas.microsoft.com/office/drawing/2014/main" id="{8A5854E2-31D4-4B7F-A1A4-3C2FBA7054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2750" y="893770"/>
              <a:ext cx="951611" cy="95161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30A2ABA-CBFE-4308-9ECC-64B566565FE4}"/>
                </a:ext>
              </a:extLst>
            </p:cNvPr>
            <p:cNvSpPr txBox="1"/>
            <p:nvPr/>
          </p:nvSpPr>
          <p:spPr>
            <a:xfrm>
              <a:off x="-380531" y="172152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a:t>
              </a:r>
            </a:p>
          </p:txBody>
        </p:sp>
      </p:grpSp>
      <p:grpSp>
        <p:nvGrpSpPr>
          <p:cNvPr id="52" name="Group 51">
            <a:extLst>
              <a:ext uri="{FF2B5EF4-FFF2-40B4-BE49-F238E27FC236}">
                <a16:creationId xmlns:a16="http://schemas.microsoft.com/office/drawing/2014/main" id="{31F2C814-F8C9-4EC2-A312-F9A265DA0AD5}"/>
              </a:ext>
            </a:extLst>
          </p:cNvPr>
          <p:cNvGrpSpPr/>
          <p:nvPr/>
        </p:nvGrpSpPr>
        <p:grpSpPr>
          <a:xfrm>
            <a:off x="8852740" y="853192"/>
            <a:ext cx="2268709" cy="1330915"/>
            <a:chOff x="4919491" y="4264111"/>
            <a:chExt cx="2268709" cy="1330915"/>
          </a:xfrm>
        </p:grpSpPr>
        <p:pic>
          <p:nvPicPr>
            <p:cNvPr id="53" name="Picture 52" descr="Icon&#10;&#10;Description automatically generated">
              <a:extLst>
                <a:ext uri="{FF2B5EF4-FFF2-40B4-BE49-F238E27FC236}">
                  <a16:creationId xmlns:a16="http://schemas.microsoft.com/office/drawing/2014/main" id="{0E763222-EE16-41A3-B045-97567B1BE8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46220" y="4264111"/>
              <a:ext cx="1267797" cy="1267797"/>
            </a:xfrm>
            <a:prstGeom prst="rect">
              <a:avLst/>
            </a:prstGeom>
          </p:spPr>
        </p:pic>
        <p:sp>
          <p:nvSpPr>
            <p:cNvPr id="54" name="TextBox 53">
              <a:extLst>
                <a:ext uri="{FF2B5EF4-FFF2-40B4-BE49-F238E27FC236}">
                  <a16:creationId xmlns:a16="http://schemas.microsoft.com/office/drawing/2014/main" id="{149A3196-CE86-4F11-B7EC-6CCC86394451}"/>
                </a:ext>
              </a:extLst>
            </p:cNvPr>
            <p:cNvSpPr txBox="1"/>
            <p:nvPr/>
          </p:nvSpPr>
          <p:spPr>
            <a:xfrm>
              <a:off x="4919491" y="5133361"/>
              <a:ext cx="2268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a:t>
              </a:r>
            </a:p>
          </p:txBody>
        </p:sp>
      </p:grpSp>
      <p:grpSp>
        <p:nvGrpSpPr>
          <p:cNvPr id="37" name="Group 36">
            <a:extLst>
              <a:ext uri="{FF2B5EF4-FFF2-40B4-BE49-F238E27FC236}">
                <a16:creationId xmlns:a16="http://schemas.microsoft.com/office/drawing/2014/main" id="{8C84DEE0-95A3-4D7C-92ED-BDC821124654}"/>
              </a:ext>
            </a:extLst>
          </p:cNvPr>
          <p:cNvGrpSpPr/>
          <p:nvPr/>
        </p:nvGrpSpPr>
        <p:grpSpPr>
          <a:xfrm>
            <a:off x="6109594" y="835668"/>
            <a:ext cx="2777067" cy="1422442"/>
            <a:chOff x="4208163" y="2041704"/>
            <a:chExt cx="2777067" cy="1422442"/>
          </a:xfrm>
        </p:grpSpPr>
        <p:pic>
          <p:nvPicPr>
            <p:cNvPr id="38" name="Picture 37" descr="present">
              <a:extLst>
                <a:ext uri="{FF2B5EF4-FFF2-40B4-BE49-F238E27FC236}">
                  <a16:creationId xmlns:a16="http://schemas.microsoft.com/office/drawing/2014/main" id="{C8B730C4-553C-41D9-8DAF-5DD1976E60D8}"/>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2152" y="2041704"/>
              <a:ext cx="1056096" cy="1046496"/>
            </a:xfrm>
            <a:prstGeom prst="rect">
              <a:avLst/>
            </a:prstGeom>
          </p:spPr>
        </p:pic>
        <p:sp>
          <p:nvSpPr>
            <p:cNvPr id="39" name="TextBox 38">
              <a:extLst>
                <a:ext uri="{FF2B5EF4-FFF2-40B4-BE49-F238E27FC236}">
                  <a16:creationId xmlns:a16="http://schemas.microsoft.com/office/drawing/2014/main" id="{E4051870-CC2D-4C57-ABFB-14BA93D8ABAE}"/>
                </a:ext>
              </a:extLst>
            </p:cNvPr>
            <p:cNvSpPr txBox="1"/>
            <p:nvPr/>
          </p:nvSpPr>
          <p:spPr>
            <a:xfrm>
              <a:off x="4208163" y="3002481"/>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give]</a:t>
              </a:r>
            </a:p>
          </p:txBody>
        </p:sp>
      </p:grpSp>
      <p:sp>
        <p:nvSpPr>
          <p:cNvPr id="57" name="Speech Bubble: Rectangle with Corners Rounded 56">
            <a:hlinkClick r:id="" action="ppaction://noaction">
              <a:snd r:embed="rId15" name="T1_W11_7.1.wav"/>
            </a:hlinkClick>
            <a:extLst>
              <a:ext uri="{FF2B5EF4-FFF2-40B4-BE49-F238E27FC236}">
                <a16:creationId xmlns:a16="http://schemas.microsoft.com/office/drawing/2014/main" id="{AE0A32BA-6B48-489B-B8B9-548B5723CB76}"/>
              </a:ext>
            </a:extLst>
          </p:cNvPr>
          <p:cNvSpPr/>
          <p:nvPr/>
        </p:nvSpPr>
        <p:spPr>
          <a:xfrm>
            <a:off x="1188451" y="89273"/>
            <a:ext cx="8305838" cy="518040"/>
          </a:xfrm>
          <a:prstGeom prst="wedgeRoundRectCallout">
            <a:avLst>
              <a:gd name="adj1" fmla="val -54991"/>
              <a:gd name="adj2" fmla="val -7585"/>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580" name="Text Box 4">
            <a:hlinkClick r:id="" action="ppaction://noaction">
              <a:snd r:embed="rId6" name="T1_W11_7.5.wav"/>
            </a:hlinkClick>
            <a:extLst>
              <a:ext uri="{FF2B5EF4-FFF2-40B4-BE49-F238E27FC236}">
                <a16:creationId xmlns:a16="http://schemas.microsoft.com/office/drawing/2014/main" id="{E10AE2E2-DA09-4554-817D-32253324EC87}"/>
              </a:ext>
            </a:extLst>
          </p:cNvPr>
          <p:cNvSpPr txBox="1">
            <a:spLocks noChangeArrowheads="1"/>
          </p:cNvSpPr>
          <p:nvPr/>
        </p:nvSpPr>
        <p:spPr bwMode="auto">
          <a:xfrm>
            <a:off x="4230471" y="3219401"/>
            <a:ext cx="22911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4.vergessen</a:t>
            </a:r>
          </a:p>
        </p:txBody>
      </p:sp>
      <p:sp>
        <p:nvSpPr>
          <p:cNvPr id="24581" name="Text Box 5">
            <a:hlinkClick r:id="" action="ppaction://noaction">
              <a:snd r:embed="rId4" name="T1_W11_7.3.wav"/>
            </a:hlinkClick>
            <a:extLst>
              <a:ext uri="{FF2B5EF4-FFF2-40B4-BE49-F238E27FC236}">
                <a16:creationId xmlns:a16="http://schemas.microsoft.com/office/drawing/2014/main" id="{32B9BE87-CA56-44F4-B48A-D9D618460A4E}"/>
              </a:ext>
            </a:extLst>
          </p:cNvPr>
          <p:cNvSpPr txBox="1">
            <a:spLocks noChangeArrowheads="1"/>
          </p:cNvSpPr>
          <p:nvPr/>
        </p:nvSpPr>
        <p:spPr bwMode="auto">
          <a:xfrm>
            <a:off x="4347710" y="1506832"/>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2.lesen</a:t>
            </a:r>
          </a:p>
        </p:txBody>
      </p:sp>
      <p:sp>
        <p:nvSpPr>
          <p:cNvPr id="24582" name="Text Box 6">
            <a:hlinkClick r:id="" action="ppaction://noaction">
              <a:snd r:embed="rId3" name="T1_W11_7.2.wav"/>
            </a:hlinkClick>
            <a:extLst>
              <a:ext uri="{FF2B5EF4-FFF2-40B4-BE49-F238E27FC236}">
                <a16:creationId xmlns:a16="http://schemas.microsoft.com/office/drawing/2014/main" id="{9DE052AE-ABEB-49B0-B105-12533A5CC747}"/>
              </a:ext>
            </a:extLst>
          </p:cNvPr>
          <p:cNvSpPr txBox="1">
            <a:spLocks noChangeArrowheads="1"/>
          </p:cNvSpPr>
          <p:nvPr/>
        </p:nvSpPr>
        <p:spPr bwMode="auto">
          <a:xfrm>
            <a:off x="2340394" y="1510702"/>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1.geben</a:t>
            </a:r>
          </a:p>
        </p:txBody>
      </p:sp>
      <p:sp>
        <p:nvSpPr>
          <p:cNvPr id="24584" name="Text Box 8">
            <a:hlinkClick r:id="" action="ppaction://noaction">
              <a:snd r:embed="rId5" name="T1_W11_7.4.wav"/>
            </a:hlinkClick>
            <a:extLst>
              <a:ext uri="{FF2B5EF4-FFF2-40B4-BE49-F238E27FC236}">
                <a16:creationId xmlns:a16="http://schemas.microsoft.com/office/drawing/2014/main" id="{D16FB168-AD7B-4DE2-AA33-7C1CC0C9D8C8}"/>
              </a:ext>
            </a:extLst>
          </p:cNvPr>
          <p:cNvSpPr txBox="1">
            <a:spLocks noChangeArrowheads="1"/>
          </p:cNvSpPr>
          <p:nvPr/>
        </p:nvSpPr>
        <p:spPr bwMode="auto">
          <a:xfrm>
            <a:off x="2233156" y="3234818"/>
            <a:ext cx="18716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3.essen</a:t>
            </a:r>
          </a:p>
        </p:txBody>
      </p:sp>
      <p:sp>
        <p:nvSpPr>
          <p:cNvPr id="24585" name="Text Box 9">
            <a:hlinkClick r:id="" action="ppaction://noaction">
              <a:snd r:embed="rId8" name="T1_W11_7.7.wav"/>
            </a:hlinkClick>
            <a:extLst>
              <a:ext uri="{FF2B5EF4-FFF2-40B4-BE49-F238E27FC236}">
                <a16:creationId xmlns:a16="http://schemas.microsoft.com/office/drawing/2014/main" id="{A4CAA522-78B1-4222-8F39-BA7E4461FBA0}"/>
              </a:ext>
            </a:extLst>
          </p:cNvPr>
          <p:cNvSpPr txBox="1">
            <a:spLocks noChangeArrowheads="1"/>
          </p:cNvSpPr>
          <p:nvPr/>
        </p:nvSpPr>
        <p:spPr bwMode="auto">
          <a:xfrm>
            <a:off x="4417940" y="5322534"/>
            <a:ext cx="18716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a:solidFill>
                  <a:srgbClr val="002060"/>
                </a:solidFill>
                <a:latin typeface="+mn-lt"/>
                <a:cs typeface="Arial" panose="020B0604020202020204" pitchFamily="34" charset="0"/>
              </a:rPr>
              <a:t>6.sehen</a:t>
            </a:r>
          </a:p>
        </p:txBody>
      </p:sp>
      <p:sp>
        <p:nvSpPr>
          <p:cNvPr id="24593" name="AutoShape 17" descr="Solid diamond">
            <a:extLst>
              <a:ext uri="{FF2B5EF4-FFF2-40B4-BE49-F238E27FC236}">
                <a16:creationId xmlns:a16="http://schemas.microsoft.com/office/drawing/2014/main" id="{7B71B080-7776-4D48-B61F-78D72A24E048}"/>
              </a:ext>
            </a:extLst>
          </p:cNvPr>
          <p:cNvSpPr>
            <a:spLocks noChangeArrowheads="1"/>
          </p:cNvSpPr>
          <p:nvPr/>
        </p:nvSpPr>
        <p:spPr bwMode="auto">
          <a:xfrm>
            <a:off x="2310837" y="760131"/>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4" name="AutoShape 18" descr="Solid diamond">
            <a:extLst>
              <a:ext uri="{FF2B5EF4-FFF2-40B4-BE49-F238E27FC236}">
                <a16:creationId xmlns:a16="http://schemas.microsoft.com/office/drawing/2014/main" id="{7103A646-42BE-4E98-9DAF-09B9C2DD2EEC}"/>
              </a:ext>
            </a:extLst>
          </p:cNvPr>
          <p:cNvSpPr>
            <a:spLocks noChangeArrowheads="1"/>
          </p:cNvSpPr>
          <p:nvPr/>
        </p:nvSpPr>
        <p:spPr bwMode="auto">
          <a:xfrm>
            <a:off x="6469328" y="2811379"/>
            <a:ext cx="198365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5" name="AutoShape 19" descr="Solid diamond">
            <a:extLst>
              <a:ext uri="{FF2B5EF4-FFF2-40B4-BE49-F238E27FC236}">
                <a16:creationId xmlns:a16="http://schemas.microsoft.com/office/drawing/2014/main" id="{EB5AE746-C9FE-449F-8C02-304867C6D762}"/>
              </a:ext>
            </a:extLst>
          </p:cNvPr>
          <p:cNvSpPr>
            <a:spLocks noChangeArrowheads="1"/>
          </p:cNvSpPr>
          <p:nvPr/>
        </p:nvSpPr>
        <p:spPr bwMode="auto">
          <a:xfrm>
            <a:off x="8527717" y="4844942"/>
            <a:ext cx="198365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6" name="AutoShape 20" descr="Solid diamond">
            <a:extLst>
              <a:ext uri="{FF2B5EF4-FFF2-40B4-BE49-F238E27FC236}">
                <a16:creationId xmlns:a16="http://schemas.microsoft.com/office/drawing/2014/main" id="{2F114E11-333F-48A9-8FF5-A7ED1992FB10}"/>
              </a:ext>
            </a:extLst>
          </p:cNvPr>
          <p:cNvSpPr>
            <a:spLocks noChangeArrowheads="1"/>
          </p:cNvSpPr>
          <p:nvPr/>
        </p:nvSpPr>
        <p:spPr bwMode="auto">
          <a:xfrm>
            <a:off x="6476000" y="4853323"/>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7" name="AutoShape 21" descr="Solid diamond">
            <a:extLst>
              <a:ext uri="{FF2B5EF4-FFF2-40B4-BE49-F238E27FC236}">
                <a16:creationId xmlns:a16="http://schemas.microsoft.com/office/drawing/2014/main" id="{076E1E29-7DFF-494D-9495-DEA0D8C6C718}"/>
              </a:ext>
            </a:extLst>
          </p:cNvPr>
          <p:cNvSpPr>
            <a:spLocks noChangeArrowheads="1"/>
          </p:cNvSpPr>
          <p:nvPr/>
        </p:nvSpPr>
        <p:spPr bwMode="auto">
          <a:xfrm>
            <a:off x="4390870" y="4844942"/>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8" name="AutoShape 22" descr="Solid diamond">
            <a:extLst>
              <a:ext uri="{FF2B5EF4-FFF2-40B4-BE49-F238E27FC236}">
                <a16:creationId xmlns:a16="http://schemas.microsoft.com/office/drawing/2014/main" id="{1EBD332D-2BB2-4D61-AB76-9A3568A48316}"/>
              </a:ext>
            </a:extLst>
          </p:cNvPr>
          <p:cNvSpPr>
            <a:spLocks noChangeArrowheads="1"/>
          </p:cNvSpPr>
          <p:nvPr/>
        </p:nvSpPr>
        <p:spPr bwMode="auto">
          <a:xfrm>
            <a:off x="2334922" y="2816501"/>
            <a:ext cx="194310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599" name="AutoShape 23" descr="Solid diamond">
            <a:extLst>
              <a:ext uri="{FF2B5EF4-FFF2-40B4-BE49-F238E27FC236}">
                <a16:creationId xmlns:a16="http://schemas.microsoft.com/office/drawing/2014/main" id="{36231683-5354-42DE-84BE-51FF3A83160C}"/>
              </a:ext>
            </a:extLst>
          </p:cNvPr>
          <p:cNvSpPr>
            <a:spLocks noChangeArrowheads="1"/>
          </p:cNvSpPr>
          <p:nvPr/>
        </p:nvSpPr>
        <p:spPr bwMode="auto">
          <a:xfrm>
            <a:off x="4386685" y="783704"/>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602" name="AutoShape 26" descr="Solid diamond">
            <a:extLst>
              <a:ext uri="{FF2B5EF4-FFF2-40B4-BE49-F238E27FC236}">
                <a16:creationId xmlns:a16="http://schemas.microsoft.com/office/drawing/2014/main" id="{BC3D8056-DDA1-4184-9B28-8684F2030862}"/>
              </a:ext>
            </a:extLst>
          </p:cNvPr>
          <p:cNvSpPr>
            <a:spLocks noChangeArrowheads="1"/>
          </p:cNvSpPr>
          <p:nvPr/>
        </p:nvSpPr>
        <p:spPr bwMode="auto">
          <a:xfrm>
            <a:off x="4398387" y="2807699"/>
            <a:ext cx="1985926"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604" name="AutoShape 28" descr="Solid diamond">
            <a:extLst>
              <a:ext uri="{FF2B5EF4-FFF2-40B4-BE49-F238E27FC236}">
                <a16:creationId xmlns:a16="http://schemas.microsoft.com/office/drawing/2014/main" id="{CC92F701-DCCB-4DD9-96BC-E819E0F9F334}"/>
              </a:ext>
            </a:extLst>
          </p:cNvPr>
          <p:cNvSpPr>
            <a:spLocks noChangeArrowheads="1"/>
          </p:cNvSpPr>
          <p:nvPr/>
        </p:nvSpPr>
        <p:spPr bwMode="auto">
          <a:xfrm>
            <a:off x="8599831" y="2811379"/>
            <a:ext cx="1943100" cy="1944688"/>
          </a:xfrm>
          <a:prstGeom prst="roundRect">
            <a:avLst>
              <a:gd name="adj" fmla="val 16667"/>
            </a:avLst>
          </a:prstGeom>
          <a:pattFill prst="solidDmnd">
            <a:fgClr>
              <a:srgbClr val="FF0000"/>
            </a:fgClr>
            <a:bgClr>
              <a:srgbClr val="FF7C80"/>
            </a:bgClr>
          </a:patt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a:cs typeface="Arial" panose="020B0604020202020204" pitchFamily="34" charset="0"/>
            </a:endParaRPr>
          </a:p>
        </p:txBody>
      </p:sp>
      <p:sp>
        <p:nvSpPr>
          <p:cNvPr id="24606" name="AutoShape 30" descr="Solid diamond">
            <a:extLst>
              <a:ext uri="{FF2B5EF4-FFF2-40B4-BE49-F238E27FC236}">
                <a16:creationId xmlns:a16="http://schemas.microsoft.com/office/drawing/2014/main" id="{4C5D7B35-9C5A-40A5-9180-CEB10AAD0410}"/>
              </a:ext>
            </a:extLst>
          </p:cNvPr>
          <p:cNvSpPr>
            <a:spLocks noChangeArrowheads="1"/>
          </p:cNvSpPr>
          <p:nvPr/>
        </p:nvSpPr>
        <p:spPr bwMode="auto">
          <a:xfrm>
            <a:off x="2334922" y="4853323"/>
            <a:ext cx="1943100" cy="1944688"/>
          </a:xfrm>
          <a:prstGeom prst="roundRect">
            <a:avLst>
              <a:gd name="adj" fmla="val 16667"/>
            </a:avLst>
          </a:prstGeom>
          <a:pattFill prst="pct75">
            <a:fgClr>
              <a:srgbClr val="FFC000"/>
            </a:fgClr>
            <a:bgClr>
              <a:srgbClr val="FF7C80"/>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24608" name="AutoShape 32" descr="Solid diamond">
            <a:extLst>
              <a:ext uri="{FF2B5EF4-FFF2-40B4-BE49-F238E27FC236}">
                <a16:creationId xmlns:a16="http://schemas.microsoft.com/office/drawing/2014/main" id="{67B0A09C-C3C4-4D5F-9E6B-A65702B3E398}"/>
              </a:ext>
            </a:extLst>
          </p:cNvPr>
          <p:cNvSpPr>
            <a:spLocks noChangeArrowheads="1"/>
          </p:cNvSpPr>
          <p:nvPr/>
        </p:nvSpPr>
        <p:spPr bwMode="auto">
          <a:xfrm>
            <a:off x="6442055" y="773577"/>
            <a:ext cx="194310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24609" name="AutoShape 33" descr="Solid diamond">
            <a:extLst>
              <a:ext uri="{FF2B5EF4-FFF2-40B4-BE49-F238E27FC236}">
                <a16:creationId xmlns:a16="http://schemas.microsoft.com/office/drawing/2014/main" id="{F56781DF-8CCF-4AD3-8DD8-CDFEBBF32F6C}"/>
              </a:ext>
            </a:extLst>
          </p:cNvPr>
          <p:cNvSpPr>
            <a:spLocks noChangeArrowheads="1"/>
          </p:cNvSpPr>
          <p:nvPr/>
        </p:nvSpPr>
        <p:spPr bwMode="auto">
          <a:xfrm>
            <a:off x="8514047" y="777816"/>
            <a:ext cx="1983650" cy="1944688"/>
          </a:xfrm>
          <a:prstGeom prst="roundRect">
            <a:avLst>
              <a:gd name="adj" fmla="val 16667"/>
            </a:avLst>
          </a:prstGeom>
          <a:pattFill prst="pct90">
            <a:fgClr>
              <a:schemeClr val="tx1">
                <a:lumMod val="95000"/>
                <a:lumOff val="5000"/>
              </a:schemeClr>
            </a:fgClr>
            <a:bgClr>
              <a:schemeClr val="bg1"/>
            </a:bgClr>
          </a:pattFill>
          <a:ln w="57150">
            <a:solidFill>
              <a:schemeClr val="tx1"/>
            </a:solidFill>
            <a:round/>
            <a:headEnd/>
            <a:tailEnd/>
          </a:ln>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b="1" dirty="0">
              <a:cs typeface="Arial" panose="020B0604020202020204" pitchFamily="34" charset="0"/>
            </a:endParaRPr>
          </a:p>
        </p:txBody>
      </p:sp>
      <p:sp>
        <p:nvSpPr>
          <p:cNvPr id="55" name="Google Shape;108;p3">
            <a:hlinkClick r:id="" action="ppaction://noaction">
              <a:snd r:embed="rId15" name="T1_W11_7.1.wav"/>
            </a:hlinkClick>
            <a:extLst>
              <a:ext uri="{FF2B5EF4-FFF2-40B4-BE49-F238E27FC236}">
                <a16:creationId xmlns:a16="http://schemas.microsoft.com/office/drawing/2014/main" id="{4FA0E723-8092-453C-84BE-77599A03D057}"/>
              </a:ext>
            </a:extLst>
          </p:cNvPr>
          <p:cNvSpPr txBox="1"/>
          <p:nvPr/>
        </p:nvSpPr>
        <p:spPr>
          <a:xfrm>
            <a:off x="1291076" y="81502"/>
            <a:ext cx="8543736"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Deutsch. Was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das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Englisch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56" name="Graphic 55" descr="Teacher">
            <a:extLst>
              <a:ext uri="{FF2B5EF4-FFF2-40B4-BE49-F238E27FC236}">
                <a16:creationId xmlns:a16="http://schemas.microsoft.com/office/drawing/2014/main" id="{D2DD08EB-413F-4590-915A-725B5C2828D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875" y="-88222"/>
            <a:ext cx="1069908" cy="914400"/>
          </a:xfrm>
          <a:prstGeom prst="rect">
            <a:avLst/>
          </a:prstGeom>
        </p:spPr>
      </p:pic>
      <p:sp>
        <p:nvSpPr>
          <p:cNvPr id="67" name="Title 2">
            <a:extLst>
              <a:ext uri="{FF2B5EF4-FFF2-40B4-BE49-F238E27FC236}">
                <a16:creationId xmlns:a16="http://schemas.microsoft.com/office/drawing/2014/main" id="{FCEC7097-D75E-4B94-A9ED-19B7A2B6D39C}"/>
              </a:ext>
            </a:extLst>
          </p:cNvPr>
          <p:cNvSpPr txBox="1">
            <a:spLocks/>
          </p:cNvSpPr>
          <p:nvPr/>
        </p:nvSpPr>
        <p:spPr>
          <a:xfrm>
            <a:off x="10699998" y="1190730"/>
            <a:ext cx="1492002" cy="368269"/>
          </a:xfrm>
          <a:prstGeom prst="rect">
            <a:avLst/>
          </a:prstGeom>
          <a:solidFill>
            <a:srgbClr val="FF0000"/>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68" name="Group 67">
            <a:extLst>
              <a:ext uri="{FF2B5EF4-FFF2-40B4-BE49-F238E27FC236}">
                <a16:creationId xmlns:a16="http://schemas.microsoft.com/office/drawing/2014/main" id="{87D68BF6-394B-442C-9788-DAC7E0DDAF85}"/>
              </a:ext>
            </a:extLst>
          </p:cNvPr>
          <p:cNvGrpSpPr/>
          <p:nvPr/>
        </p:nvGrpSpPr>
        <p:grpSpPr>
          <a:xfrm>
            <a:off x="10963091" y="111212"/>
            <a:ext cx="1240568" cy="1008631"/>
            <a:chOff x="10818487" y="2376307"/>
            <a:chExt cx="1240568" cy="1008631"/>
          </a:xfrm>
        </p:grpSpPr>
        <p:sp>
          <p:nvSpPr>
            <p:cNvPr id="69" name="Oval 68">
              <a:extLst>
                <a:ext uri="{FF2B5EF4-FFF2-40B4-BE49-F238E27FC236}">
                  <a16:creationId xmlns:a16="http://schemas.microsoft.com/office/drawing/2014/main" id="{AE95F237-ACC3-4392-81A4-6A48461C9A55}"/>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Explosion: 8 Points 69">
              <a:extLst>
                <a:ext uri="{FF2B5EF4-FFF2-40B4-BE49-F238E27FC236}">
                  <a16:creationId xmlns:a16="http://schemas.microsoft.com/office/drawing/2014/main" id="{7B97ABED-F757-40CC-8E92-CD7ADCBF6A90}"/>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Explosion: 8 Points 70">
              <a:extLst>
                <a:ext uri="{FF2B5EF4-FFF2-40B4-BE49-F238E27FC236}">
                  <a16:creationId xmlns:a16="http://schemas.microsoft.com/office/drawing/2014/main" id="{FE628B85-9D0F-4779-B072-C9D332AFFC89}"/>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72" name="TextBox 71">
              <a:extLst>
                <a:ext uri="{FF2B5EF4-FFF2-40B4-BE49-F238E27FC236}">
                  <a16:creationId xmlns:a16="http://schemas.microsoft.com/office/drawing/2014/main" id="{CB234258-3642-4903-86BB-2D210F7BABEE}"/>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58" name="Group 57">
            <a:extLst>
              <a:ext uri="{FF2B5EF4-FFF2-40B4-BE49-F238E27FC236}">
                <a16:creationId xmlns:a16="http://schemas.microsoft.com/office/drawing/2014/main" id="{9CD13522-B89D-4EA5-BDC8-D28815438AAA}"/>
              </a:ext>
            </a:extLst>
          </p:cNvPr>
          <p:cNvGrpSpPr/>
          <p:nvPr/>
        </p:nvGrpSpPr>
        <p:grpSpPr>
          <a:xfrm>
            <a:off x="10767739" y="2699110"/>
            <a:ext cx="1316286" cy="763460"/>
            <a:chOff x="10714104" y="179881"/>
            <a:chExt cx="1316286" cy="763460"/>
          </a:xfrm>
        </p:grpSpPr>
        <p:sp>
          <p:nvSpPr>
            <p:cNvPr id="59" name="Speech Bubble: Rectangle with Corners Rounded 58">
              <a:extLst>
                <a:ext uri="{FF2B5EF4-FFF2-40B4-BE49-F238E27FC236}">
                  <a16:creationId xmlns:a16="http://schemas.microsoft.com/office/drawing/2014/main" id="{88559254-7CE7-4BA1-9F0A-47A8892308DB}"/>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Speech Bubble: Rectangle with Corners Rounded 59">
              <a:extLst>
                <a:ext uri="{FF2B5EF4-FFF2-40B4-BE49-F238E27FC236}">
                  <a16:creationId xmlns:a16="http://schemas.microsoft.com/office/drawing/2014/main" id="{5838203B-7642-4BBB-96D1-CC89BF015422}"/>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descr="A picture containing text, reptile&#10;&#10;Description automatically generated">
              <a:extLst>
                <a:ext uri="{FF2B5EF4-FFF2-40B4-BE49-F238E27FC236}">
                  <a16:creationId xmlns:a16="http://schemas.microsoft.com/office/drawing/2014/main" id="{4FA578A7-81F1-4D79-9EE0-E9E7575D04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62" name="TextBox 61">
              <a:extLst>
                <a:ext uri="{FF2B5EF4-FFF2-40B4-BE49-F238E27FC236}">
                  <a16:creationId xmlns:a16="http://schemas.microsoft.com/office/drawing/2014/main" id="{690F18FA-904A-41CE-AB3D-C5047F943EFB}"/>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63" name="Picture 62" descr="Icon&#10;&#10;Description automatically generated">
            <a:extLst>
              <a:ext uri="{FF2B5EF4-FFF2-40B4-BE49-F238E27FC236}">
                <a16:creationId xmlns:a16="http://schemas.microsoft.com/office/drawing/2014/main" id="{CCB90321-9706-4B4C-90F5-F6354525497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89554" y="1612500"/>
            <a:ext cx="1301981" cy="957132"/>
          </a:xfrm>
          <a:prstGeom prst="rect">
            <a:avLst/>
          </a:prstGeom>
        </p:spPr>
      </p:pic>
    </p:spTree>
    <p:extLst>
      <p:ext uri="{BB962C8B-B14F-4D97-AF65-F5344CB8AC3E}">
        <p14:creationId xmlns:p14="http://schemas.microsoft.com/office/powerpoint/2010/main" val="282396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4582"/>
                                        </p:tgtEl>
                                        <p:attrNameLst>
                                          <p:attrName>style.fontWeight</p:attrName>
                                        </p:attrNameLst>
                                      </p:cBhvr>
                                      <p:to>
                                        <p:strVal val="bold"/>
                                      </p:to>
                                    </p:set>
                                  </p:childTnLst>
                                  <p:subTnLst>
                                    <p:audio>
                                      <p:cMediaNode>
                                        <p:cTn display="0" masterRel="sameClick">
                                          <p:stCondLst>
                                            <p:cond evt="begin" delay="0">
                                              <p:tn val="5"/>
                                            </p:cond>
                                          </p:stCondLst>
                                          <p:endCondLst>
                                            <p:cond evt="onStopAudio" delay="0">
                                              <p:tgtEl>
                                                <p:sldTgt/>
                                              </p:tgtEl>
                                            </p:cond>
                                          </p:endCondLst>
                                        </p:cTn>
                                        <p:tgtEl>
                                          <p:sndTgt r:embed="rId3" name="T1_W11_7.2.wav"/>
                                        </p:tgtEl>
                                      </p:cMediaNode>
                                    </p:audio>
                                  </p:sub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37"/>
                                        </p:tgtEl>
                                      </p:cBhvr>
                                    </p:animEffect>
                                    <p:animScale>
                                      <p:cBhvr>
                                        <p:cTn id="11" dur="250" autoRev="1" fill="hold"/>
                                        <p:tgtEl>
                                          <p:spTgt spid="3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mph" presetSubtype="0" grpId="0" nodeType="clickEffect">
                                  <p:stCondLst>
                                    <p:cond delay="0"/>
                                  </p:stCondLst>
                                  <p:iterate type="lt">
                                    <p:tmAbs val="25"/>
                                  </p:iterate>
                                  <p:childTnLst>
                                    <p:set>
                                      <p:cBhvr override="childStyle">
                                        <p:cTn id="15" dur="indefinite"/>
                                        <p:tgtEl>
                                          <p:spTgt spid="24581"/>
                                        </p:tgtEl>
                                        <p:attrNameLst>
                                          <p:attrName>style.fontWeight</p:attrName>
                                        </p:attrNameLst>
                                      </p:cBhvr>
                                      <p:to>
                                        <p:strVal val="bold"/>
                                      </p:to>
                                    </p:set>
                                  </p:childTnLst>
                                  <p:subTnLst>
                                    <p:audio>
                                      <p:cMediaNode>
                                        <p:cTn display="0" masterRel="sameClick">
                                          <p:stCondLst>
                                            <p:cond evt="begin" delay="0">
                                              <p:tn val="14"/>
                                            </p:cond>
                                          </p:stCondLst>
                                          <p:endCondLst>
                                            <p:cond evt="onStopAudio" delay="0">
                                              <p:tgtEl>
                                                <p:sldTgt/>
                                              </p:tgtEl>
                                            </p:cond>
                                          </p:endCondLst>
                                        </p:cTn>
                                        <p:tgtEl>
                                          <p:sndTgt r:embed="rId4" name="T1_W11_7.3.wav"/>
                                        </p:tgtEl>
                                      </p:cMediaNode>
                                    </p:audio>
                                  </p:sub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49"/>
                                        </p:tgtEl>
                                      </p:cBhvr>
                                    </p:animEffect>
                                    <p:animScale>
                                      <p:cBhvr>
                                        <p:cTn id="20" dur="250" autoRev="1" fill="hold"/>
                                        <p:tgtEl>
                                          <p:spTgt spid="4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5" presetClass="emph" presetSubtype="0" grpId="0" nodeType="clickEffect">
                                  <p:stCondLst>
                                    <p:cond delay="0"/>
                                  </p:stCondLst>
                                  <p:iterate type="lt">
                                    <p:tmAbs val="25"/>
                                  </p:iterate>
                                  <p:childTnLst>
                                    <p:set>
                                      <p:cBhvr override="childStyle">
                                        <p:cTn id="24" dur="indefinite"/>
                                        <p:tgtEl>
                                          <p:spTgt spid="24584"/>
                                        </p:tgtEl>
                                        <p:attrNameLst>
                                          <p:attrName>style.fontWeight</p:attrName>
                                        </p:attrNameLst>
                                      </p:cBhvr>
                                      <p:to>
                                        <p:strVal val="bold"/>
                                      </p:to>
                                    </p:set>
                                  </p:childTnLst>
                                  <p:subTnLst>
                                    <p:audio>
                                      <p:cMediaNode>
                                        <p:cTn display="0" masterRel="sameClick">
                                          <p:stCondLst>
                                            <p:cond evt="begin" delay="0">
                                              <p:tn val="23"/>
                                            </p:cond>
                                          </p:stCondLst>
                                          <p:endCondLst>
                                            <p:cond evt="onStopAudio" delay="0">
                                              <p:tgtEl>
                                                <p:sldTgt/>
                                              </p:tgtEl>
                                            </p:cond>
                                          </p:endCondLst>
                                        </p:cTn>
                                        <p:tgtEl>
                                          <p:sndTgt r:embed="rId5" name="T1_W11_7.4.wav"/>
                                        </p:tgtEl>
                                      </p:cMediaNode>
                                    </p:audio>
                                  </p:sub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34"/>
                                        </p:tgtEl>
                                      </p:cBhvr>
                                    </p:animEffect>
                                    <p:animScale>
                                      <p:cBhvr>
                                        <p:cTn id="29" dur="250" autoRev="1" fill="hold"/>
                                        <p:tgtEl>
                                          <p:spTgt spid="34"/>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5" presetClass="emph" presetSubtype="0" grpId="0" nodeType="clickEffect">
                                  <p:stCondLst>
                                    <p:cond delay="0"/>
                                  </p:stCondLst>
                                  <p:iterate type="lt">
                                    <p:tmAbs val="25"/>
                                  </p:iterate>
                                  <p:childTnLst>
                                    <p:set>
                                      <p:cBhvr override="childStyle">
                                        <p:cTn id="33" dur="indefinite"/>
                                        <p:tgtEl>
                                          <p:spTgt spid="24580"/>
                                        </p:tgtEl>
                                        <p:attrNameLst>
                                          <p:attrName>style.fontWeight</p:attrName>
                                        </p:attrNameLst>
                                      </p:cBhvr>
                                      <p:to>
                                        <p:strVal val="bold"/>
                                      </p:to>
                                    </p:set>
                                  </p:childTnLst>
                                  <p:subTnLst>
                                    <p:audio>
                                      <p:cMediaNode>
                                        <p:cTn display="0" masterRel="sameClick">
                                          <p:stCondLst>
                                            <p:cond evt="begin" delay="0">
                                              <p:tn val="32"/>
                                            </p:cond>
                                          </p:stCondLst>
                                          <p:endCondLst>
                                            <p:cond evt="onStopAudio" delay="0">
                                              <p:tgtEl>
                                                <p:sldTgt/>
                                              </p:tgtEl>
                                            </p:cond>
                                          </p:endCondLst>
                                        </p:cTn>
                                        <p:tgtEl>
                                          <p:sndTgt r:embed="rId6" name="T1_W11_7.5.wav"/>
                                        </p:tgtEl>
                                      </p:cMediaNode>
                                    </p:audio>
                                  </p:sub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46"/>
                                        </p:tgtEl>
                                      </p:cBhvr>
                                    </p:animEffect>
                                    <p:animScale>
                                      <p:cBhvr>
                                        <p:cTn id="38" dur="250" autoRev="1" fill="hold"/>
                                        <p:tgtEl>
                                          <p:spTgt spid="46"/>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5" presetClass="emph" presetSubtype="0" grpId="0" nodeType="clickEffect">
                                  <p:stCondLst>
                                    <p:cond delay="0"/>
                                  </p:stCondLst>
                                  <p:iterate type="lt">
                                    <p:tmAbs val="25"/>
                                  </p:iterate>
                                  <p:childTnLst>
                                    <p:set>
                                      <p:cBhvr override="childStyle">
                                        <p:cTn id="42" dur="indefinite"/>
                                        <p:tgtEl>
                                          <p:spTgt spid="2"/>
                                        </p:tgtEl>
                                        <p:attrNameLst>
                                          <p:attrName>style.fontWeight</p:attrName>
                                        </p:attrNameLst>
                                      </p:cBhvr>
                                      <p:to>
                                        <p:strVal val="bold"/>
                                      </p:to>
                                    </p:set>
                                  </p:childTnLst>
                                  <p:subTnLst>
                                    <p:audio>
                                      <p:cMediaNode>
                                        <p:cTn display="0" masterRel="sameClick">
                                          <p:stCondLst>
                                            <p:cond evt="begin" delay="0">
                                              <p:tn val="41"/>
                                            </p:cond>
                                          </p:stCondLst>
                                          <p:endCondLst>
                                            <p:cond evt="onStopAudio" delay="0">
                                              <p:tgtEl>
                                                <p:sldTgt/>
                                              </p:tgtEl>
                                            </p:cond>
                                          </p:endCondLst>
                                        </p:cTn>
                                        <p:tgtEl>
                                          <p:sndTgt r:embed="rId7" name="T1_W11_7.6.wav"/>
                                        </p:tgtEl>
                                      </p:cMediaNode>
                                    </p:audio>
                                  </p:sub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40"/>
                                        </p:tgtEl>
                                      </p:cBhvr>
                                    </p:animEffect>
                                    <p:animScale>
                                      <p:cBhvr>
                                        <p:cTn id="47" dur="250" autoRev="1" fill="hold"/>
                                        <p:tgtEl>
                                          <p:spTgt spid="40"/>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5" presetClass="emph" presetSubtype="0" grpId="0" nodeType="clickEffect">
                                  <p:stCondLst>
                                    <p:cond delay="0"/>
                                  </p:stCondLst>
                                  <p:iterate type="lt">
                                    <p:tmAbs val="25"/>
                                  </p:iterate>
                                  <p:childTnLst>
                                    <p:set>
                                      <p:cBhvr override="childStyle">
                                        <p:cTn id="51" dur="indefinite"/>
                                        <p:tgtEl>
                                          <p:spTgt spid="24585"/>
                                        </p:tgtEl>
                                        <p:attrNameLst>
                                          <p:attrName>style.fontWeight</p:attrName>
                                        </p:attrNameLst>
                                      </p:cBhvr>
                                      <p:to>
                                        <p:strVal val="bold"/>
                                      </p:to>
                                    </p:set>
                                  </p:childTnLst>
                                  <p:subTnLst>
                                    <p:audio>
                                      <p:cMediaNode>
                                        <p:cTn display="0" masterRel="sameClick">
                                          <p:stCondLst>
                                            <p:cond evt="begin" delay="0">
                                              <p:tn val="50"/>
                                            </p:cond>
                                          </p:stCondLst>
                                          <p:endCondLst>
                                            <p:cond evt="onStopAudio" delay="0">
                                              <p:tgtEl>
                                                <p:sldTgt/>
                                              </p:tgtEl>
                                            </p:cond>
                                          </p:endCondLst>
                                        </p:cTn>
                                        <p:tgtEl>
                                          <p:sndTgt r:embed="rId8" name="T1_W11_7.7.wav"/>
                                        </p:tgtEl>
                                      </p:cMediaNode>
                                    </p:audio>
                                  </p:sub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52"/>
                                        </p:tgtEl>
                                      </p:cBhvr>
                                    </p:animEffect>
                                    <p:animScale>
                                      <p:cBhvr>
                                        <p:cTn id="56" dur="250" autoRev="1" fill="hold"/>
                                        <p:tgtEl>
                                          <p:spTgt spid="52"/>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60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2460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 nodeType="clickEffect">
                                  <p:stCondLst>
                                    <p:cond delay="0"/>
                                  </p:stCondLst>
                                  <p:childTnLst>
                                    <p:set>
                                      <p:cBhvr>
                                        <p:cTn id="68" dur="1" fill="hold">
                                          <p:stCondLst>
                                            <p:cond delay="0"/>
                                          </p:stCondLst>
                                        </p:cTn>
                                        <p:tgtEl>
                                          <p:spTgt spid="2460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2459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1" nodeType="clickEffect">
                                  <p:stCondLst>
                                    <p:cond delay="0"/>
                                  </p:stCondLst>
                                  <p:childTnLst>
                                    <p:set>
                                      <p:cBhvr>
                                        <p:cTn id="76" dur="1" fill="hold">
                                          <p:stCondLst>
                                            <p:cond delay="0"/>
                                          </p:stCondLst>
                                        </p:cTn>
                                        <p:tgtEl>
                                          <p:spTgt spid="2459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1" nodeType="clickEffect">
                                  <p:stCondLst>
                                    <p:cond delay="0"/>
                                  </p:stCondLst>
                                  <p:childTnLst>
                                    <p:set>
                                      <p:cBhvr>
                                        <p:cTn id="80" dur="1" fill="hold">
                                          <p:stCondLst>
                                            <p:cond delay="0"/>
                                          </p:stCondLst>
                                        </p:cTn>
                                        <p:tgtEl>
                                          <p:spTgt spid="2459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24609"/>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4594"/>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4604"/>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24595"/>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24596"/>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460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4593"/>
                                        </p:tgtEl>
                                        <p:attrNameLst>
                                          <p:attrName>style.visibility</p:attrName>
                                        </p:attrNameLst>
                                      </p:cBhvr>
                                      <p:to>
                                        <p:strVal val="visible"/>
                                      </p:to>
                                    </p:set>
                                    <p:animEffect transition="in" filter="wipe(left)">
                                      <p:cBhvr>
                                        <p:cTn id="99" dur="500"/>
                                        <p:tgtEl>
                                          <p:spTgt spid="24593"/>
                                        </p:tgtEl>
                                      </p:cBhvr>
                                    </p:animEffect>
                                  </p:childTnLst>
                                </p:cTn>
                              </p:par>
                            </p:childTnLst>
                          </p:cTn>
                        </p:par>
                      </p:childTnLst>
                    </p:cTn>
                  </p:par>
                  <p:par>
                    <p:cTn id="100" fill="hold">
                      <p:stCondLst>
                        <p:cond delay="indefinite"/>
                      </p:stCondLst>
                      <p:childTnLst>
                        <p:par>
                          <p:cTn id="101" fill="hold">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24602"/>
                                        </p:tgtEl>
                                        <p:attrNameLst>
                                          <p:attrName>style.visibility</p:attrName>
                                        </p:attrNameLst>
                                      </p:cBhvr>
                                      <p:to>
                                        <p:strVal val="visible"/>
                                      </p:to>
                                    </p:set>
                                    <p:animEffect transition="in" filter="dissolve">
                                      <p:cBhvr>
                                        <p:cTn id="104" dur="500"/>
                                        <p:tgtEl>
                                          <p:spTgt spid="24602"/>
                                        </p:tgtEl>
                                      </p:cBhvr>
                                    </p:animEffect>
                                  </p:childTnLst>
                                </p:cTn>
                              </p:par>
                            </p:childTnLst>
                          </p:cTn>
                        </p:par>
                      </p:childTnLst>
                    </p:cTn>
                  </p:par>
                  <p:par>
                    <p:cTn id="105" fill="hold">
                      <p:stCondLst>
                        <p:cond delay="indefinite"/>
                      </p:stCondLst>
                      <p:childTnLst>
                        <p:par>
                          <p:cTn id="106" fill="hold">
                            <p:stCondLst>
                              <p:cond delay="0"/>
                            </p:stCondLst>
                            <p:childTnLst>
                              <p:par>
                                <p:cTn id="107" presetID="9" presetClass="entr" presetSubtype="0" fill="hold" grpId="0" nodeType="clickEffect">
                                  <p:stCondLst>
                                    <p:cond delay="0"/>
                                  </p:stCondLst>
                                  <p:childTnLst>
                                    <p:set>
                                      <p:cBhvr>
                                        <p:cTn id="108" dur="1" fill="hold">
                                          <p:stCondLst>
                                            <p:cond delay="0"/>
                                          </p:stCondLst>
                                        </p:cTn>
                                        <p:tgtEl>
                                          <p:spTgt spid="24606"/>
                                        </p:tgtEl>
                                        <p:attrNameLst>
                                          <p:attrName>style.visibility</p:attrName>
                                        </p:attrNameLst>
                                      </p:cBhvr>
                                      <p:to>
                                        <p:strVal val="visible"/>
                                      </p:to>
                                    </p:set>
                                    <p:animEffect transition="in" filter="dissolve">
                                      <p:cBhvr>
                                        <p:cTn id="109" dur="500"/>
                                        <p:tgtEl>
                                          <p:spTgt spid="24606"/>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4598"/>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1" nodeType="clickEffect">
                                  <p:stCondLst>
                                    <p:cond delay="0"/>
                                  </p:stCondLst>
                                  <p:childTnLst>
                                    <p:set>
                                      <p:cBhvr>
                                        <p:cTn id="117" dur="1" fill="hold">
                                          <p:stCondLst>
                                            <p:cond delay="0"/>
                                          </p:stCondLst>
                                        </p:cTn>
                                        <p:tgtEl>
                                          <p:spTgt spid="2459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2459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xit" presetSubtype="0" fill="hold" grpId="1" nodeType="clickEffect">
                                  <p:stCondLst>
                                    <p:cond delay="0"/>
                                  </p:stCondLst>
                                  <p:childTnLst>
                                    <p:set>
                                      <p:cBhvr>
                                        <p:cTn id="125" dur="1" fill="hold">
                                          <p:stCondLst>
                                            <p:cond delay="0"/>
                                          </p:stCondLst>
                                        </p:cTn>
                                        <p:tgtEl>
                                          <p:spTgt spid="24593"/>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24602"/>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24606"/>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4598"/>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4597"/>
                                        </p:tgtEl>
                                        <p:attrNameLst>
                                          <p:attrName>style.visibility</p:attrName>
                                        </p:attrNameLst>
                                      </p:cBhvr>
                                      <p:to>
                                        <p:strVal val="hidden"/>
                                      </p:to>
                                    </p:set>
                                  </p:childTnLst>
                                </p:cTn>
                              </p:par>
                              <p:par>
                                <p:cTn id="134" presetID="1" presetClass="exit" presetSubtype="0" fill="hold" grpId="2" nodeType="withEffect">
                                  <p:stCondLst>
                                    <p:cond delay="0"/>
                                  </p:stCondLst>
                                  <p:childTnLst>
                                    <p:set>
                                      <p:cBhvr>
                                        <p:cTn id="135" dur="1" fill="hold">
                                          <p:stCondLst>
                                            <p:cond delay="0"/>
                                          </p:stCondLst>
                                        </p:cTn>
                                        <p:tgtEl>
                                          <p:spTgt spid="24599"/>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2" nodeType="clickEffect">
                                  <p:stCondLst>
                                    <p:cond delay="0"/>
                                  </p:stCondLst>
                                  <p:childTnLst>
                                    <p:set>
                                      <p:cBhvr>
                                        <p:cTn id="139" dur="1" fill="hold">
                                          <p:stCondLst>
                                            <p:cond delay="0"/>
                                          </p:stCondLst>
                                        </p:cTn>
                                        <p:tgtEl>
                                          <p:spTgt spid="24593"/>
                                        </p:tgtEl>
                                        <p:attrNameLst>
                                          <p:attrName>style.visibility</p:attrName>
                                        </p:attrNameLst>
                                      </p:cBhvr>
                                      <p:to>
                                        <p:strVal val="visible"/>
                                      </p:to>
                                    </p:set>
                                  </p:childTnLst>
                                </p:cTn>
                              </p:par>
                              <p:par>
                                <p:cTn id="140" presetID="1" presetClass="entr" presetSubtype="0" fill="hold" grpId="0" nodeType="withEffect">
                                  <p:stCondLst>
                                    <p:cond delay="0"/>
                                  </p:stCondLst>
                                  <p:childTnLst>
                                    <p:set>
                                      <p:cBhvr>
                                        <p:cTn id="141" dur="1" fill="hold">
                                          <p:stCondLst>
                                            <p:cond delay="0"/>
                                          </p:stCondLst>
                                        </p:cTn>
                                        <p:tgtEl>
                                          <p:spTgt spid="24599"/>
                                        </p:tgtEl>
                                        <p:attrNameLst>
                                          <p:attrName>style.visibility</p:attrName>
                                        </p:attrNameLst>
                                      </p:cBhvr>
                                      <p:to>
                                        <p:strVal val="visible"/>
                                      </p:to>
                                    </p:set>
                                  </p:childTnLst>
                                </p:cTn>
                              </p:par>
                              <p:par>
                                <p:cTn id="142" presetID="1" presetClass="entr" presetSubtype="0" fill="hold" grpId="2" nodeType="withEffect">
                                  <p:stCondLst>
                                    <p:cond delay="0"/>
                                  </p:stCondLst>
                                  <p:childTnLst>
                                    <p:set>
                                      <p:cBhvr>
                                        <p:cTn id="143" dur="1" fill="hold">
                                          <p:stCondLst>
                                            <p:cond delay="0"/>
                                          </p:stCondLst>
                                        </p:cTn>
                                        <p:tgtEl>
                                          <p:spTgt spid="24609"/>
                                        </p:tgtEl>
                                        <p:attrNameLst>
                                          <p:attrName>style.visibility</p:attrName>
                                        </p:attrNameLst>
                                      </p:cBhvr>
                                      <p:to>
                                        <p:strVal val="visible"/>
                                      </p:to>
                                    </p:set>
                                  </p:childTnLst>
                                </p:cTn>
                              </p:par>
                              <p:par>
                                <p:cTn id="144" presetID="1" presetClass="entr" presetSubtype="0" fill="hold" grpId="2" nodeType="withEffect">
                                  <p:stCondLst>
                                    <p:cond delay="0"/>
                                  </p:stCondLst>
                                  <p:childTnLst>
                                    <p:set>
                                      <p:cBhvr>
                                        <p:cTn id="145" dur="1" fill="hold">
                                          <p:stCondLst>
                                            <p:cond delay="0"/>
                                          </p:stCondLst>
                                        </p:cTn>
                                        <p:tgtEl>
                                          <p:spTgt spid="24608"/>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2" nodeType="clickEffect">
                                  <p:stCondLst>
                                    <p:cond delay="0"/>
                                  </p:stCondLst>
                                  <p:childTnLst>
                                    <p:set>
                                      <p:cBhvr>
                                        <p:cTn id="149" dur="1" fill="hold">
                                          <p:stCondLst>
                                            <p:cond delay="0"/>
                                          </p:stCondLst>
                                        </p:cTn>
                                        <p:tgtEl>
                                          <p:spTgt spid="24598"/>
                                        </p:tgtEl>
                                        <p:attrNameLst>
                                          <p:attrName>style.visibility</p:attrName>
                                        </p:attrNameLst>
                                      </p:cBhvr>
                                      <p:to>
                                        <p:strVal val="visible"/>
                                      </p:to>
                                    </p:set>
                                  </p:childTnLst>
                                </p:cTn>
                              </p:par>
                              <p:par>
                                <p:cTn id="150" presetID="1" presetClass="entr" presetSubtype="0" fill="hold" grpId="2" nodeType="withEffect">
                                  <p:stCondLst>
                                    <p:cond delay="0"/>
                                  </p:stCondLst>
                                  <p:childTnLst>
                                    <p:set>
                                      <p:cBhvr>
                                        <p:cTn id="151" dur="1" fill="hold">
                                          <p:stCondLst>
                                            <p:cond delay="0"/>
                                          </p:stCondLst>
                                        </p:cTn>
                                        <p:tgtEl>
                                          <p:spTgt spid="24602"/>
                                        </p:tgtEl>
                                        <p:attrNameLst>
                                          <p:attrName>style.visibility</p:attrName>
                                        </p:attrNameLst>
                                      </p:cBhvr>
                                      <p:to>
                                        <p:strVal val="visible"/>
                                      </p:to>
                                    </p:set>
                                  </p:childTnLst>
                                </p:cTn>
                              </p:par>
                              <p:par>
                                <p:cTn id="152" presetID="1" presetClass="entr" presetSubtype="0" fill="hold" grpId="2" nodeType="withEffect">
                                  <p:stCondLst>
                                    <p:cond delay="0"/>
                                  </p:stCondLst>
                                  <p:childTnLst>
                                    <p:set>
                                      <p:cBhvr>
                                        <p:cTn id="153" dur="1" fill="hold">
                                          <p:stCondLst>
                                            <p:cond delay="0"/>
                                          </p:stCondLst>
                                        </p:cTn>
                                        <p:tgtEl>
                                          <p:spTgt spid="24594"/>
                                        </p:tgtEl>
                                        <p:attrNameLst>
                                          <p:attrName>style.visibility</p:attrName>
                                        </p:attrNameLst>
                                      </p:cBhvr>
                                      <p:to>
                                        <p:strVal val="visible"/>
                                      </p:to>
                                    </p:set>
                                  </p:childTnLst>
                                </p:cTn>
                              </p:par>
                              <p:par>
                                <p:cTn id="154" presetID="1" presetClass="entr" presetSubtype="0" fill="hold" grpId="2" nodeType="withEffect">
                                  <p:stCondLst>
                                    <p:cond delay="0"/>
                                  </p:stCondLst>
                                  <p:childTnLst>
                                    <p:set>
                                      <p:cBhvr>
                                        <p:cTn id="155" dur="1" fill="hold">
                                          <p:stCondLst>
                                            <p:cond delay="0"/>
                                          </p:stCondLst>
                                        </p:cTn>
                                        <p:tgtEl>
                                          <p:spTgt spid="24604"/>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2" nodeType="clickEffect">
                                  <p:stCondLst>
                                    <p:cond delay="0"/>
                                  </p:stCondLst>
                                  <p:childTnLst>
                                    <p:set>
                                      <p:cBhvr>
                                        <p:cTn id="159" dur="1" fill="hold">
                                          <p:stCondLst>
                                            <p:cond delay="0"/>
                                          </p:stCondLst>
                                        </p:cTn>
                                        <p:tgtEl>
                                          <p:spTgt spid="24606"/>
                                        </p:tgtEl>
                                        <p:attrNameLst>
                                          <p:attrName>style.visibility</p:attrName>
                                        </p:attrNameLst>
                                      </p:cBhvr>
                                      <p:to>
                                        <p:strVal val="visible"/>
                                      </p:to>
                                    </p:set>
                                  </p:childTnLst>
                                </p:cTn>
                              </p:par>
                              <p:par>
                                <p:cTn id="160" presetID="1" presetClass="entr" presetSubtype="0" fill="hold" grpId="2" nodeType="withEffect">
                                  <p:stCondLst>
                                    <p:cond delay="0"/>
                                  </p:stCondLst>
                                  <p:childTnLst>
                                    <p:set>
                                      <p:cBhvr>
                                        <p:cTn id="161" dur="1" fill="hold">
                                          <p:stCondLst>
                                            <p:cond delay="0"/>
                                          </p:stCondLst>
                                        </p:cTn>
                                        <p:tgtEl>
                                          <p:spTgt spid="24597"/>
                                        </p:tgtEl>
                                        <p:attrNameLst>
                                          <p:attrName>style.visibility</p:attrName>
                                        </p:attrNameLst>
                                      </p:cBhvr>
                                      <p:to>
                                        <p:strVal val="visible"/>
                                      </p:to>
                                    </p:set>
                                  </p:childTnLst>
                                </p:cTn>
                              </p:par>
                              <p:par>
                                <p:cTn id="162" presetID="1" presetClass="entr" presetSubtype="0" fill="hold" grpId="2" nodeType="withEffect">
                                  <p:stCondLst>
                                    <p:cond delay="0"/>
                                  </p:stCondLst>
                                  <p:childTnLst>
                                    <p:set>
                                      <p:cBhvr>
                                        <p:cTn id="163" dur="1" fill="hold">
                                          <p:stCondLst>
                                            <p:cond delay="0"/>
                                          </p:stCondLst>
                                        </p:cTn>
                                        <p:tgtEl>
                                          <p:spTgt spid="24596"/>
                                        </p:tgtEl>
                                        <p:attrNameLst>
                                          <p:attrName>style.visibility</p:attrName>
                                        </p:attrNameLst>
                                      </p:cBhvr>
                                      <p:to>
                                        <p:strVal val="visible"/>
                                      </p:to>
                                    </p:set>
                                  </p:childTnLst>
                                </p:cTn>
                              </p:par>
                              <p:par>
                                <p:cTn id="164" presetID="1" presetClass="entr" presetSubtype="0" fill="hold" grpId="2" nodeType="withEffect">
                                  <p:stCondLst>
                                    <p:cond delay="0"/>
                                  </p:stCondLst>
                                  <p:childTnLst>
                                    <p:set>
                                      <p:cBhvr>
                                        <p:cTn id="165" dur="1" fill="hold">
                                          <p:stCondLst>
                                            <p:cond delay="0"/>
                                          </p:stCondLst>
                                        </p:cTn>
                                        <p:tgtEl>
                                          <p:spTgt spid="24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580" grpId="0"/>
      <p:bldP spid="24581" grpId="0"/>
      <p:bldP spid="24582" grpId="0"/>
      <p:bldP spid="24584" grpId="0"/>
      <p:bldP spid="24585" grpId="0"/>
      <p:bldP spid="24593" grpId="0" animBg="1"/>
      <p:bldP spid="24593" grpId="1" animBg="1"/>
      <p:bldP spid="24593" grpId="2" animBg="1"/>
      <p:bldP spid="24594" grpId="0" animBg="1"/>
      <p:bldP spid="24594" grpId="1" animBg="1"/>
      <p:bldP spid="24594" grpId="2" animBg="1"/>
      <p:bldP spid="24595" grpId="0" animBg="1"/>
      <p:bldP spid="24595" grpId="1" animBg="1"/>
      <p:bldP spid="24595" grpId="2" animBg="1"/>
      <p:bldP spid="24596" grpId="0" animBg="1"/>
      <p:bldP spid="24596" grpId="1" animBg="1"/>
      <p:bldP spid="24596" grpId="2" animBg="1"/>
      <p:bldP spid="24597" grpId="0" animBg="1"/>
      <p:bldP spid="24597" grpId="1" animBg="1"/>
      <p:bldP spid="24597" grpId="2" animBg="1"/>
      <p:bldP spid="24598" grpId="0" animBg="1"/>
      <p:bldP spid="24598" grpId="1" animBg="1"/>
      <p:bldP spid="24598" grpId="2" animBg="1"/>
      <p:bldP spid="24599" grpId="0" animBg="1"/>
      <p:bldP spid="24599" grpId="1" animBg="1"/>
      <p:bldP spid="24599" grpId="2" animBg="1"/>
      <p:bldP spid="24602" grpId="0" animBg="1"/>
      <p:bldP spid="24602" grpId="1" animBg="1"/>
      <p:bldP spid="24602" grpId="2" animBg="1"/>
      <p:bldP spid="24604" grpId="0" animBg="1"/>
      <p:bldP spid="24604" grpId="1" animBg="1"/>
      <p:bldP spid="24604" grpId="2" animBg="1"/>
      <p:bldP spid="24606" grpId="0" animBg="1"/>
      <p:bldP spid="24606" grpId="1" animBg="1"/>
      <p:bldP spid="24606" grpId="2" animBg="1"/>
      <p:bldP spid="24608" grpId="0" animBg="1"/>
      <p:bldP spid="24608" grpId="1" animBg="1"/>
      <p:bldP spid="24608" grpId="2" animBg="1"/>
      <p:bldP spid="24609" grpId="0" animBg="1"/>
      <p:bldP spid="24609" grpId="1" animBg="1"/>
      <p:bldP spid="24609"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
        <p:nvSpPr>
          <p:cNvPr id="13" name="Speech Bubble: Rectangle with Corners Rounded 12">
            <a:hlinkClick r:id="" action="ppaction://noaction">
              <a:snd r:embed="rId3" name="T1_W11_8.1.wav"/>
            </a:hlinkClick>
            <a:extLst>
              <a:ext uri="{FF2B5EF4-FFF2-40B4-BE49-F238E27FC236}">
                <a16:creationId xmlns:a16="http://schemas.microsoft.com/office/drawing/2014/main" id="{E31B9BC1-628C-4B9C-8C7B-EFFDD306DA00}"/>
              </a:ext>
            </a:extLst>
          </p:cNvPr>
          <p:cNvSpPr/>
          <p:nvPr/>
        </p:nvSpPr>
        <p:spPr>
          <a:xfrm>
            <a:off x="1384082" y="125738"/>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968" y="-45924"/>
            <a:ext cx="1069908" cy="914400"/>
          </a:xfrm>
          <a:prstGeom prst="rect">
            <a:avLst/>
          </a:prstGeom>
        </p:spPr>
      </p:pic>
      <p:sp>
        <p:nvSpPr>
          <p:cNvPr id="15" name="Google Shape;108;p3">
            <a:hlinkClick r:id="" action="ppaction://noaction">
              <a:snd r:embed="rId3" name="T1_W11_8.1.wav"/>
            </a:hlinkClick>
            <a:extLst>
              <a:ext uri="{FF2B5EF4-FFF2-40B4-BE49-F238E27FC236}">
                <a16:creationId xmlns:a16="http://schemas.microsoft.com/office/drawing/2014/main" id="{B1078B7B-CBAA-412B-9D1C-583321248C91}"/>
              </a:ext>
            </a:extLst>
          </p:cNvPr>
          <p:cNvSpPr txBox="1"/>
          <p:nvPr/>
        </p:nvSpPr>
        <p:spPr>
          <a:xfrm>
            <a:off x="1384082" y="167887"/>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10807074" y="2608383"/>
            <a:ext cx="1316286" cy="763460"/>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5796" y="1613902"/>
            <a:ext cx="1301981" cy="957132"/>
          </a:xfrm>
          <a:prstGeom prst="rect">
            <a:avLst/>
          </a:prstGeom>
        </p:spPr>
      </p:pic>
      <p:sp>
        <p:nvSpPr>
          <p:cNvPr id="26" name="TextBox 25">
            <a:hlinkClick r:id="" action="ppaction://noaction">
              <a:snd r:embed="rId8" name="T1_W11_8.2.wav"/>
            </a:hlinkClick>
            <a:extLst>
              <a:ext uri="{FF2B5EF4-FFF2-40B4-BE49-F238E27FC236}">
                <a16:creationId xmlns:a16="http://schemas.microsoft.com/office/drawing/2014/main" id="{55C33187-8F77-C701-B279-2A87904CF319}"/>
              </a:ext>
            </a:extLst>
          </p:cNvPr>
          <p:cNvSpPr txBox="1"/>
          <p:nvPr/>
        </p:nvSpPr>
        <p:spPr>
          <a:xfrm>
            <a:off x="1585141" y="1281235"/>
            <a:ext cx="3121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Sprache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hlinkClick r:id="" action="ppaction://noaction">
              <a:snd r:embed="rId9" name="T1_W11_8.3.wav"/>
            </a:hlinkClick>
            <a:extLst>
              <a:ext uri="{FF2B5EF4-FFF2-40B4-BE49-F238E27FC236}">
                <a16:creationId xmlns:a16="http://schemas.microsoft.com/office/drawing/2014/main" id="{FD5DA49E-D8FD-42ED-BA5B-BBA55F3E2F55}"/>
              </a:ext>
            </a:extLst>
          </p:cNvPr>
          <p:cNvSpPr txBox="1"/>
          <p:nvPr/>
        </p:nvSpPr>
        <p:spPr>
          <a:xfrm>
            <a:off x="6285712" y="1303067"/>
            <a:ext cx="42552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das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Wochenende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hlinkClick r:id="" action="ppaction://noaction">
              <a:snd r:embed="rId10" name="T1_W11_8.4.wav"/>
            </a:hlinkClick>
            <a:extLst>
              <a:ext uri="{FF2B5EF4-FFF2-40B4-BE49-F238E27FC236}">
                <a16:creationId xmlns:a16="http://schemas.microsoft.com/office/drawing/2014/main" id="{856FB856-CB04-4821-9AB8-42923CD2F146}"/>
              </a:ext>
            </a:extLst>
          </p:cNvPr>
          <p:cNvSpPr txBox="1"/>
          <p:nvPr/>
        </p:nvSpPr>
        <p:spPr>
          <a:xfrm>
            <a:off x="1107100" y="4307992"/>
            <a:ext cx="3121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hlinkClick r:id="" action="ppaction://noaction">
              <a:snd r:embed="rId11" name="T1_W11_8.5.wav"/>
            </a:hlinkClick>
            <a:extLst>
              <a:ext uri="{FF2B5EF4-FFF2-40B4-BE49-F238E27FC236}">
                <a16:creationId xmlns:a16="http://schemas.microsoft.com/office/drawing/2014/main" id="{4AE020CA-5319-4D2D-8604-2F2A7D73348D}"/>
              </a:ext>
            </a:extLst>
          </p:cNvPr>
          <p:cNvSpPr txBox="1"/>
          <p:nvPr/>
        </p:nvSpPr>
        <p:spPr>
          <a:xfrm>
            <a:off x="4442641" y="4307991"/>
            <a:ext cx="3121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jetzt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hlinkClick r:id="" action="ppaction://noaction">
              <a:snd r:embed="rId12" name="T1_W11_8.6.wav"/>
            </a:hlinkClick>
            <a:extLst>
              <a:ext uri="{FF2B5EF4-FFF2-40B4-BE49-F238E27FC236}">
                <a16:creationId xmlns:a16="http://schemas.microsoft.com/office/drawing/2014/main" id="{B3129B92-EB6B-4FF2-8AA0-BF99EA5AEC58}"/>
              </a:ext>
            </a:extLst>
          </p:cNvPr>
          <p:cNvSpPr txBox="1"/>
          <p:nvPr/>
        </p:nvSpPr>
        <p:spPr>
          <a:xfrm>
            <a:off x="8086356" y="4307991"/>
            <a:ext cx="31215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immer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6" descr="Diagram&#10;&#10;Description automatically generated">
            <a:extLst>
              <a:ext uri="{FF2B5EF4-FFF2-40B4-BE49-F238E27FC236}">
                <a16:creationId xmlns:a16="http://schemas.microsoft.com/office/drawing/2014/main" id="{56DC9067-2C68-4AA0-B273-EAFEBAE52A70}"/>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37033" y="2183043"/>
            <a:ext cx="1443134" cy="1313565"/>
          </a:xfrm>
          <a:prstGeom prst="rect">
            <a:avLst/>
          </a:prstGeom>
        </p:spPr>
      </p:pic>
      <p:sp>
        <p:nvSpPr>
          <p:cNvPr id="43" name="TextBox 42">
            <a:extLst>
              <a:ext uri="{FF2B5EF4-FFF2-40B4-BE49-F238E27FC236}">
                <a16:creationId xmlns:a16="http://schemas.microsoft.com/office/drawing/2014/main" id="{1707A0C9-40BD-4AFE-B14F-42ABE8F04470}"/>
              </a:ext>
            </a:extLst>
          </p:cNvPr>
          <p:cNvSpPr txBox="1"/>
          <p:nvPr/>
        </p:nvSpPr>
        <p:spPr>
          <a:xfrm>
            <a:off x="7024822" y="1812528"/>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[weekend]</a:t>
            </a:r>
          </a:p>
        </p:txBody>
      </p:sp>
      <p:grpSp>
        <p:nvGrpSpPr>
          <p:cNvPr id="49" name="Group 48">
            <a:extLst>
              <a:ext uri="{FF2B5EF4-FFF2-40B4-BE49-F238E27FC236}">
                <a16:creationId xmlns:a16="http://schemas.microsoft.com/office/drawing/2014/main" id="{3B5F7708-F071-41AA-A88A-36291DB322D7}"/>
              </a:ext>
            </a:extLst>
          </p:cNvPr>
          <p:cNvGrpSpPr/>
          <p:nvPr/>
        </p:nvGrpSpPr>
        <p:grpSpPr>
          <a:xfrm>
            <a:off x="1873853" y="2226569"/>
            <a:ext cx="2500907" cy="847861"/>
            <a:chOff x="1656695" y="2171437"/>
            <a:chExt cx="2500907" cy="847861"/>
          </a:xfrm>
        </p:grpSpPr>
        <p:pic>
          <p:nvPicPr>
            <p:cNvPr id="46" name="Picture 45" descr="Logo&#10;&#10;Description automatically generated">
              <a:extLst>
                <a:ext uri="{FF2B5EF4-FFF2-40B4-BE49-F238E27FC236}">
                  <a16:creationId xmlns:a16="http://schemas.microsoft.com/office/drawing/2014/main" id="{B2ADFDF6-1F7E-4D0E-950C-C9E77421B7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78805" y="2274193"/>
              <a:ext cx="978797" cy="745105"/>
            </a:xfrm>
            <a:prstGeom prst="rect">
              <a:avLst/>
            </a:prstGeom>
          </p:spPr>
        </p:pic>
        <p:pic>
          <p:nvPicPr>
            <p:cNvPr id="48" name="Picture 47" descr="A picture containing logo&#10;&#10;Description automatically generated">
              <a:extLst>
                <a:ext uri="{FF2B5EF4-FFF2-40B4-BE49-F238E27FC236}">
                  <a16:creationId xmlns:a16="http://schemas.microsoft.com/office/drawing/2014/main" id="{7D1CC39B-CC47-4C56-98C2-C4784D678F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6695" y="2198653"/>
              <a:ext cx="1168474" cy="790546"/>
            </a:xfrm>
            <a:prstGeom prst="rect">
              <a:avLst/>
            </a:prstGeom>
          </p:spPr>
        </p:pic>
        <p:pic>
          <p:nvPicPr>
            <p:cNvPr id="44" name="Picture 43" descr="Logo&#10;&#10;Description automatically generated">
              <a:extLst>
                <a:ext uri="{FF2B5EF4-FFF2-40B4-BE49-F238E27FC236}">
                  <a16:creationId xmlns:a16="http://schemas.microsoft.com/office/drawing/2014/main" id="{3529B0A5-5B47-4FAA-AEE6-EDF181264B9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59250" y="2171437"/>
              <a:ext cx="969103" cy="819462"/>
            </a:xfrm>
            <a:prstGeom prst="rect">
              <a:avLst/>
            </a:prstGeom>
          </p:spPr>
        </p:pic>
      </p:grpSp>
      <p:sp>
        <p:nvSpPr>
          <p:cNvPr id="50" name="TextBox 49">
            <a:extLst>
              <a:ext uri="{FF2B5EF4-FFF2-40B4-BE49-F238E27FC236}">
                <a16:creationId xmlns:a16="http://schemas.microsoft.com/office/drawing/2014/main" id="{3605936E-1D3A-456E-A990-18B56276C600}"/>
              </a:ext>
            </a:extLst>
          </p:cNvPr>
          <p:cNvSpPr txBox="1"/>
          <p:nvPr/>
        </p:nvSpPr>
        <p:spPr>
          <a:xfrm>
            <a:off x="1794037" y="1743960"/>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[language]</a:t>
            </a:r>
          </a:p>
        </p:txBody>
      </p:sp>
      <p:sp>
        <p:nvSpPr>
          <p:cNvPr id="51" name="TextBox 50">
            <a:extLst>
              <a:ext uri="{FF2B5EF4-FFF2-40B4-BE49-F238E27FC236}">
                <a16:creationId xmlns:a16="http://schemas.microsoft.com/office/drawing/2014/main" id="{4C05E680-791E-438C-BC51-EF7FED7D9DA9}"/>
              </a:ext>
            </a:extLst>
          </p:cNvPr>
          <p:cNvSpPr txBox="1"/>
          <p:nvPr/>
        </p:nvSpPr>
        <p:spPr>
          <a:xfrm>
            <a:off x="1279344" y="4905417"/>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[nothing]</a:t>
            </a:r>
          </a:p>
        </p:txBody>
      </p:sp>
      <p:sp>
        <p:nvSpPr>
          <p:cNvPr id="52" name="TextBox 51">
            <a:extLst>
              <a:ext uri="{FF2B5EF4-FFF2-40B4-BE49-F238E27FC236}">
                <a16:creationId xmlns:a16="http://schemas.microsoft.com/office/drawing/2014/main" id="{00D66F92-CDF3-4C89-A692-1CCD03D944C9}"/>
              </a:ext>
            </a:extLst>
          </p:cNvPr>
          <p:cNvSpPr txBox="1"/>
          <p:nvPr/>
        </p:nvSpPr>
        <p:spPr>
          <a:xfrm>
            <a:off x="4682851" y="4903152"/>
            <a:ext cx="26323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[now]</a:t>
            </a:r>
          </a:p>
        </p:txBody>
      </p:sp>
      <p:sp>
        <p:nvSpPr>
          <p:cNvPr id="53" name="TextBox 52">
            <a:extLst>
              <a:ext uri="{FF2B5EF4-FFF2-40B4-BE49-F238E27FC236}">
                <a16:creationId xmlns:a16="http://schemas.microsoft.com/office/drawing/2014/main" id="{4B0BF328-9735-4353-B653-B7257DF1A328}"/>
              </a:ext>
            </a:extLst>
          </p:cNvPr>
          <p:cNvSpPr txBox="1"/>
          <p:nvPr/>
        </p:nvSpPr>
        <p:spPr>
          <a:xfrm>
            <a:off x="8258600" y="4844725"/>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[always]</a:t>
            </a:r>
          </a:p>
        </p:txBody>
      </p:sp>
      <p:sp>
        <p:nvSpPr>
          <p:cNvPr id="36" name="Speech Bubble: Rectangle with Corners Rounded 35">
            <a:extLst>
              <a:ext uri="{FF2B5EF4-FFF2-40B4-BE49-F238E27FC236}">
                <a16:creationId xmlns:a16="http://schemas.microsoft.com/office/drawing/2014/main" id="{046F1EA4-9088-461F-9D1D-17EC1851D2FD}"/>
              </a:ext>
            </a:extLst>
          </p:cNvPr>
          <p:cNvSpPr/>
          <p:nvPr/>
        </p:nvSpPr>
        <p:spPr>
          <a:xfrm>
            <a:off x="6178461" y="5701927"/>
            <a:ext cx="5818597" cy="845183"/>
          </a:xfrm>
          <a:prstGeom prst="wedgeRoundRectCallout">
            <a:avLst>
              <a:gd name="adj1" fmla="val -26969"/>
              <a:gd name="adj2" fmla="val -107995"/>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08;p3">
            <a:extLst>
              <a:ext uri="{FF2B5EF4-FFF2-40B4-BE49-F238E27FC236}">
                <a16:creationId xmlns:a16="http://schemas.microsoft.com/office/drawing/2014/main" id="{EEBCDA38-4A9D-426F-95FB-3881F37DBE11}"/>
              </a:ext>
            </a:extLst>
          </p:cNvPr>
          <p:cNvSpPr txBox="1"/>
          <p:nvPr/>
        </p:nvSpPr>
        <p:spPr>
          <a:xfrm>
            <a:off x="6235686" y="5770595"/>
            <a:ext cx="5711346" cy="707846"/>
          </a:xfrm>
          <a:prstGeom prst="rect">
            <a:avLst/>
          </a:prstGeom>
          <a:noFill/>
          <a:ln>
            <a:solidFill>
              <a:srgbClr val="002060"/>
            </a:solidFill>
          </a:ln>
        </p:spPr>
        <p:txBody>
          <a:bodyPr spcFirstLastPara="1" wrap="square" lIns="91425" tIns="45700" rIns="91425" bIns="45700" anchor="t" anchorCtr="0">
            <a:spAutoFit/>
          </a:bodyPr>
          <a:lstStyle/>
          <a:p>
            <a:pPr algn="ctr">
              <a:defRPr/>
            </a:pPr>
            <a:r>
              <a:rPr kumimoji="0" lang="en-GB" sz="2000"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rPr>
              <a:t>You</a:t>
            </a:r>
            <a:r>
              <a:rPr kumimoji="0" lang="en-GB" sz="2000"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already know some other time phrases: </a:t>
            </a:r>
            <a:r>
              <a:rPr kumimoji="0" lang="en-GB" sz="20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manchmal</a:t>
            </a:r>
            <a:r>
              <a:rPr kumimoji="0" lang="en-GB" sz="2000"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[sometimes] and </a:t>
            </a:r>
            <a:r>
              <a:rPr kumimoji="0" lang="en-GB" sz="20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nie</a:t>
            </a:r>
            <a:r>
              <a:rPr kumimoji="0" lang="en-GB" sz="2000"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[never]</a:t>
            </a:r>
            <a:endParaRPr kumimoji="0" sz="2000"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69544" y="1229428"/>
            <a:ext cx="1322456"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sp>
        <p:nvSpPr>
          <p:cNvPr id="13" name="Speech Bubble: Rectangle with Corners Rounded 12">
            <a:hlinkClick r:id="" action="ppaction://noaction">
              <a:snd r:embed="rId3" name="T1_W11_8.1.wav"/>
            </a:hlinkClick>
            <a:extLst>
              <a:ext uri="{FF2B5EF4-FFF2-40B4-BE49-F238E27FC236}">
                <a16:creationId xmlns:a16="http://schemas.microsoft.com/office/drawing/2014/main" id="{E31B9BC1-628C-4B9C-8C7B-EFFDD306DA00}"/>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968" y="-45924"/>
            <a:ext cx="1069908" cy="914400"/>
          </a:xfrm>
          <a:prstGeom prst="rect">
            <a:avLst/>
          </a:prstGeom>
        </p:spPr>
      </p:pic>
      <p:sp>
        <p:nvSpPr>
          <p:cNvPr id="15" name="Google Shape;108;p3">
            <a:hlinkClick r:id="" action="ppaction://noaction">
              <a:snd r:embed="rId3" name="T1_W11_8.1.wav"/>
            </a:hlinkClick>
            <a:extLst>
              <a:ext uri="{FF2B5EF4-FFF2-40B4-BE49-F238E27FC236}">
                <a16:creationId xmlns:a16="http://schemas.microsoft.com/office/drawing/2014/main" id="{B1078B7B-CBAA-412B-9D1C-583321248C91}"/>
              </a:ext>
            </a:extLst>
          </p:cNvPr>
          <p:cNvSpPr txBox="1"/>
          <p:nvPr/>
        </p:nvSpPr>
        <p:spPr>
          <a:xfrm>
            <a:off x="1384082" y="184300"/>
            <a:ext cx="8158831"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grpSp>
        <p:nvGrpSpPr>
          <p:cNvPr id="17" name="Group 16">
            <a:extLst>
              <a:ext uri="{FF2B5EF4-FFF2-40B4-BE49-F238E27FC236}">
                <a16:creationId xmlns:a16="http://schemas.microsoft.com/office/drawing/2014/main" id="{52AEB6BB-EFEE-4AE0-9FEC-C6C96302E235}"/>
              </a:ext>
            </a:extLst>
          </p:cNvPr>
          <p:cNvGrpSpPr/>
          <p:nvPr/>
        </p:nvGrpSpPr>
        <p:grpSpPr>
          <a:xfrm>
            <a:off x="9594119" y="136660"/>
            <a:ext cx="1076062" cy="709343"/>
            <a:chOff x="10714104" y="179881"/>
            <a:chExt cx="1316286" cy="763460"/>
          </a:xfrm>
        </p:grpSpPr>
        <p:sp>
          <p:nvSpPr>
            <p:cNvPr id="18" name="Speech Bubble: Rectangle with Corners Rounded 17">
              <a:extLst>
                <a:ext uri="{FF2B5EF4-FFF2-40B4-BE49-F238E27FC236}">
                  <a16:creationId xmlns:a16="http://schemas.microsoft.com/office/drawing/2014/main" id="{006DA195-EE0C-4196-8F9A-C6ACE69450A5}"/>
                </a:ext>
              </a:extLst>
            </p:cNvPr>
            <p:cNvSpPr/>
            <p:nvPr/>
          </p:nvSpPr>
          <p:spPr>
            <a:xfrm>
              <a:off x="10714104" y="189007"/>
              <a:ext cx="1316286" cy="754334"/>
            </a:xfrm>
            <a:prstGeom prst="wedgeRoundRectCallout">
              <a:avLst>
                <a:gd name="adj1" fmla="val -3751"/>
                <a:gd name="adj2" fmla="val 80385"/>
                <a:gd name="adj3" fmla="val 16667"/>
              </a:avLst>
            </a:prstGeom>
            <a:solidFill>
              <a:schemeClr val="bg1"/>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ED24E619-2762-487F-BEEF-F5A2B8B99681}"/>
                </a:ext>
              </a:extLst>
            </p:cNvPr>
            <p:cNvSpPr/>
            <p:nvPr/>
          </p:nvSpPr>
          <p:spPr>
            <a:xfrm>
              <a:off x="10737630" y="179881"/>
              <a:ext cx="1269234" cy="734951"/>
            </a:xfrm>
            <a:prstGeom prst="wedgeRoundRectCallout">
              <a:avLst>
                <a:gd name="adj1" fmla="val -3751"/>
                <a:gd name="adj2" fmla="val 8038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 reptile&#10;&#10;Description automatically generated">
              <a:extLst>
                <a:ext uri="{FF2B5EF4-FFF2-40B4-BE49-F238E27FC236}">
                  <a16:creationId xmlns:a16="http://schemas.microsoft.com/office/drawing/2014/main" id="{2D7822AC-9D68-4895-A450-32768A3E0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1" name="TextBox 20">
              <a:extLst>
                <a:ext uri="{FF2B5EF4-FFF2-40B4-BE49-F238E27FC236}">
                  <a16:creationId xmlns:a16="http://schemas.microsoft.com/office/drawing/2014/main" id="{EB8670A8-E2FE-431B-9A1E-1C91915EB77A}"/>
                </a:ext>
              </a:extLst>
            </p:cNvPr>
            <p:cNvSpPr txBox="1"/>
            <p:nvPr/>
          </p:nvSpPr>
          <p:spPr>
            <a:xfrm>
              <a:off x="11439650" y="268502"/>
              <a:ext cx="464438" cy="646331"/>
            </a:xfrm>
            <a:prstGeom prst="rect">
              <a:avLst/>
            </a:prstGeom>
            <a:noFill/>
          </p:spPr>
          <p:txBody>
            <a:bodyPr wrap="square" rtlCol="0">
              <a:spAutoFit/>
            </a:bodyPr>
            <a:lstStyle/>
            <a:p>
              <a:r>
                <a:rPr lang="en-GB" sz="3600" dirty="0">
                  <a:solidFill>
                    <a:schemeClr val="bg2">
                      <a:lumMod val="10000"/>
                    </a:schemeClr>
                  </a:solidFill>
                </a:rPr>
                <a:t>…</a:t>
              </a:r>
            </a:p>
          </p:txBody>
        </p:sp>
      </p:grpSp>
      <p:pic>
        <p:nvPicPr>
          <p:cNvPr id="22" name="Picture 21" descr="Icon&#10;&#10;Description automatically generated">
            <a:extLst>
              <a:ext uri="{FF2B5EF4-FFF2-40B4-BE49-F238E27FC236}">
                <a16:creationId xmlns:a16="http://schemas.microsoft.com/office/drawing/2014/main" id="{DEAA0394-502E-44C8-8877-D85A21D56B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7554" y="1727922"/>
            <a:ext cx="1028883" cy="756368"/>
          </a:xfrm>
          <a:prstGeom prst="rect">
            <a:avLst/>
          </a:prstGeom>
        </p:spPr>
      </p:pic>
      <p:sp>
        <p:nvSpPr>
          <p:cNvPr id="6" name="TextBox 5">
            <a:hlinkClick r:id="" action="ppaction://noaction">
              <a:snd r:embed="rId8" name="T1_W11_8.2.wav"/>
            </a:hlinkClick>
            <a:extLst>
              <a:ext uri="{FF2B5EF4-FFF2-40B4-BE49-F238E27FC236}">
                <a16:creationId xmlns:a16="http://schemas.microsoft.com/office/drawing/2014/main" id="{A4549582-FD24-2382-C541-FCE50906284F}"/>
              </a:ext>
            </a:extLst>
          </p:cNvPr>
          <p:cNvSpPr txBox="1"/>
          <p:nvPr/>
        </p:nvSpPr>
        <p:spPr>
          <a:xfrm>
            <a:off x="3967572" y="1223535"/>
            <a:ext cx="38647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die </a:t>
            </a:r>
            <a:r>
              <a:rPr lang="en-GB" sz="3600" b="1" dirty="0" err="1">
                <a:solidFill>
                  <a:srgbClr val="002060"/>
                </a:solidFill>
                <a:latin typeface="Century Gothic" panose="020B0502020202020204" pitchFamily="34" charset="0"/>
              </a:rPr>
              <a:t>Sprache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hlinkClick r:id="" action="ppaction://noaction">
              <a:snd r:embed="rId9" name="T1_W11_8.3.wav"/>
            </a:hlinkClick>
            <a:extLst>
              <a:ext uri="{FF2B5EF4-FFF2-40B4-BE49-F238E27FC236}">
                <a16:creationId xmlns:a16="http://schemas.microsoft.com/office/drawing/2014/main" id="{170167CA-97D8-526A-ECF8-01C58E310940}"/>
              </a:ext>
            </a:extLst>
          </p:cNvPr>
          <p:cNvSpPr txBox="1"/>
          <p:nvPr/>
        </p:nvSpPr>
        <p:spPr>
          <a:xfrm>
            <a:off x="3839034" y="2471694"/>
            <a:ext cx="53506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das </a:t>
            </a:r>
            <a:r>
              <a:rPr lang="en-GB" sz="3600" b="1" dirty="0" err="1">
                <a:solidFill>
                  <a:srgbClr val="002060"/>
                </a:solidFill>
                <a:latin typeface="Century Gothic" panose="020B0502020202020204" pitchFamily="34" charset="0"/>
              </a:rPr>
              <a:t>Wochenende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hlinkClick r:id="" action="ppaction://noaction">
              <a:snd r:embed="rId10" name="T1_W11_8.4.wav"/>
            </a:hlinkClick>
            <a:extLst>
              <a:ext uri="{FF2B5EF4-FFF2-40B4-BE49-F238E27FC236}">
                <a16:creationId xmlns:a16="http://schemas.microsoft.com/office/drawing/2014/main" id="{50B6B9EF-D322-8534-E590-8A508AE368A6}"/>
              </a:ext>
            </a:extLst>
          </p:cNvPr>
          <p:cNvSpPr txBox="1"/>
          <p:nvPr/>
        </p:nvSpPr>
        <p:spPr>
          <a:xfrm>
            <a:off x="3816421" y="371985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nichts</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hlinkClick r:id="" action="ppaction://noaction">
              <a:snd r:embed="rId11" name="T1_W11_8.6.wav"/>
            </a:hlinkClick>
            <a:extLst>
              <a:ext uri="{FF2B5EF4-FFF2-40B4-BE49-F238E27FC236}">
                <a16:creationId xmlns:a16="http://schemas.microsoft.com/office/drawing/2014/main" id="{5CF9B1A5-34D8-EC69-C882-D804C1A73541}"/>
              </a:ext>
            </a:extLst>
          </p:cNvPr>
          <p:cNvSpPr txBox="1"/>
          <p:nvPr/>
        </p:nvSpPr>
        <p:spPr>
          <a:xfrm>
            <a:off x="3888564" y="577304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immer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12" name="T1_W11_8.5.wav"/>
            </a:hlinkClick>
            <a:extLst>
              <a:ext uri="{FF2B5EF4-FFF2-40B4-BE49-F238E27FC236}">
                <a16:creationId xmlns:a16="http://schemas.microsoft.com/office/drawing/2014/main" id="{2C48AD40-98FC-1B43-6785-F65FC4477BB2}"/>
              </a:ext>
            </a:extLst>
          </p:cNvPr>
          <p:cNvSpPr txBox="1"/>
          <p:nvPr/>
        </p:nvSpPr>
        <p:spPr>
          <a:xfrm>
            <a:off x="3381461" y="4659311"/>
            <a:ext cx="334533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jetzt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C18DE8EB-568F-F1F6-C51B-FE371CF4F2D2}"/>
              </a:ext>
            </a:extLst>
          </p:cNvPr>
          <p:cNvSpPr txBox="1"/>
          <p:nvPr/>
        </p:nvSpPr>
        <p:spPr>
          <a:xfrm>
            <a:off x="353226" y="1199654"/>
            <a:ext cx="3864752"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(the) language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3D645C4-9C00-359F-1474-8B274DF2268B}"/>
              </a:ext>
            </a:extLst>
          </p:cNvPr>
          <p:cNvSpPr txBox="1"/>
          <p:nvPr/>
        </p:nvSpPr>
        <p:spPr>
          <a:xfrm>
            <a:off x="297439" y="2422794"/>
            <a:ext cx="3920540"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(the) weekend</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46C6DD8D-055B-1EB3-3C3B-026E8EDE348B}"/>
              </a:ext>
            </a:extLst>
          </p:cNvPr>
          <p:cNvSpPr txBox="1"/>
          <p:nvPr/>
        </p:nvSpPr>
        <p:spPr>
          <a:xfrm>
            <a:off x="772263" y="3645934"/>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nothing</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5749F9D-63CB-1C88-3F8D-F68392BC635C}"/>
              </a:ext>
            </a:extLst>
          </p:cNvPr>
          <p:cNvSpPr txBox="1"/>
          <p:nvPr/>
        </p:nvSpPr>
        <p:spPr>
          <a:xfrm>
            <a:off x="772263" y="4623443"/>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now</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A19E51D0-2A2D-3E3C-A431-4D1D314BA745}"/>
              </a:ext>
            </a:extLst>
          </p:cNvPr>
          <p:cNvSpPr txBox="1"/>
          <p:nvPr/>
        </p:nvSpPr>
        <p:spPr>
          <a:xfrm>
            <a:off x="772263" y="5672688"/>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always</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212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6" grpId="0" animBg="1"/>
      <p:bldP spid="39" grpId="0" animBg="1"/>
      <p:bldP spid="4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10291</TotalTime>
  <Words>3505</Words>
  <Application>Microsoft Office PowerPoint</Application>
  <PresentationFormat>Widescreen</PresentationFormat>
  <Paragraphs>460</Paragraphs>
  <Slides>17</Slides>
  <Notes>17</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17</vt:i4>
      </vt:variant>
    </vt:vector>
  </HeadingPairs>
  <TitlesOfParts>
    <vt:vector size="25" baseType="lpstr">
      <vt:lpstr>Arial</vt:lpstr>
      <vt:lpstr>Calibri</vt:lpstr>
      <vt:lpstr>Century Gothic</vt:lpstr>
      <vt:lpstr>Century Gothic</vt:lpstr>
      <vt:lpstr>Modern Love</vt:lpstr>
      <vt:lpstr>Symbol</vt:lpstr>
      <vt:lpstr>Wingdings</vt:lpstr>
      <vt:lpstr>1_Office Theme</vt:lpstr>
      <vt:lpstr>Interacting</vt:lpstr>
      <vt:lpstr>aussprechen</vt:lpstr>
      <vt:lpstr>aussprechen</vt:lpstr>
      <vt:lpstr>aussprechen</vt:lpstr>
      <vt:lpstr>aussprechen</vt:lpstr>
      <vt:lpstr>aussprechen</vt:lpstr>
      <vt:lpstr>Presentazione standard di PowerPoint</vt:lpstr>
      <vt:lpstr>Vokabeln</vt:lpstr>
      <vt:lpstr>Vokabeln</vt:lpstr>
      <vt:lpstr>Vokabeln</vt:lpstr>
      <vt:lpstr>Present tense: strong verbs e i, e ie</vt:lpstr>
      <vt:lpstr>Present tense: yes/no questions</vt:lpstr>
      <vt:lpstr>hören</vt:lpstr>
      <vt:lpstr>nicht (not) | nichts (nothing)</vt:lpstr>
      <vt:lpstr>lesen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112</cp:revision>
  <dcterms:created xsi:type="dcterms:W3CDTF">2021-07-02T19:27:01Z</dcterms:created>
  <dcterms:modified xsi:type="dcterms:W3CDTF">2023-10-05T12:58:20Z</dcterms:modified>
</cp:coreProperties>
</file>