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75" r:id="rId2"/>
    <p:sldId id="291" r:id="rId3"/>
    <p:sldId id="300" r:id="rId4"/>
    <p:sldId id="937" r:id="rId5"/>
    <p:sldId id="938" r:id="rId6"/>
    <p:sldId id="290" r:id="rId7"/>
    <p:sldId id="257" r:id="rId8"/>
    <p:sldId id="25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6A7C7B-FC8C-2441-9DD1-E61FE7A6AA1C}" v="1" dt="2024-02-27T11:46:04.512"/>
    <p1510:client id="{82B05418-A58E-2D41-B316-2BA62931E9E5}" v="25" dt="2024-02-26T23:14:26.2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54" autoAdjust="0"/>
    <p:restoredTop sz="81769" autoAdjust="0"/>
  </p:normalViewPr>
  <p:slideViewPr>
    <p:cSldViewPr snapToGrid="0">
      <p:cViewPr varScale="1">
        <p:scale>
          <a:sx n="52" d="100"/>
          <a:sy n="52" d="100"/>
        </p:scale>
        <p:origin x="1292"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96397B51-4096-B941-9E1A-10932F8AF7C7}"/>
    <pc:docChg chg="modSld">
      <pc:chgData name="Jasmin Silver" userId="f1ad1a87-e10a-4dd0-87b2-6c2654730cf8" providerId="ADAL" clId="{96397B51-4096-B941-9E1A-10932F8AF7C7}" dt="2024-02-27T10:54:44.694" v="31" actId="20577"/>
      <pc:docMkLst>
        <pc:docMk/>
      </pc:docMkLst>
      <pc:sldChg chg="modNotesTx">
        <pc:chgData name="Jasmin Silver" userId="f1ad1a87-e10a-4dd0-87b2-6c2654730cf8" providerId="ADAL" clId="{96397B51-4096-B941-9E1A-10932F8AF7C7}" dt="2024-02-27T10:54:44.694" v="31" actId="20577"/>
        <pc:sldMkLst>
          <pc:docMk/>
          <pc:sldMk cId="1353736325" sldId="291"/>
        </pc:sldMkLst>
      </pc:sldChg>
    </pc:docChg>
  </pc:docChgLst>
  <pc:docChgLst>
    <pc:chgData name="Jasmin Silver" userId="f1ad1a87-e10a-4dd0-87b2-6c2654730cf8" providerId="ADAL" clId="{82B05418-A58E-2D41-B316-2BA62931E9E5}"/>
    <pc:docChg chg="undo custSel modSld">
      <pc:chgData name="Jasmin Silver" userId="f1ad1a87-e10a-4dd0-87b2-6c2654730cf8" providerId="ADAL" clId="{82B05418-A58E-2D41-B316-2BA62931E9E5}" dt="2024-02-26T23:13:18.452" v="273"/>
      <pc:docMkLst>
        <pc:docMk/>
      </pc:docMkLst>
      <pc:sldChg chg="modSp mod modNotesTx">
        <pc:chgData name="Jasmin Silver" userId="f1ad1a87-e10a-4dd0-87b2-6c2654730cf8" providerId="ADAL" clId="{82B05418-A58E-2D41-B316-2BA62931E9E5}" dt="2024-02-26T23:13:18.452" v="273"/>
        <pc:sldMkLst>
          <pc:docMk/>
          <pc:sldMk cId="679048421" sldId="256"/>
        </pc:sldMkLst>
        <pc:graphicFrameChg chg="mod modGraphic">
          <ac:chgData name="Jasmin Silver" userId="f1ad1a87-e10a-4dd0-87b2-6c2654730cf8" providerId="ADAL" clId="{82B05418-A58E-2D41-B316-2BA62931E9E5}" dt="2024-02-26T18:01:25.867" v="213" actId="20577"/>
          <ac:graphicFrameMkLst>
            <pc:docMk/>
            <pc:sldMk cId="679048421" sldId="256"/>
            <ac:graphicFrameMk id="15" creationId="{B3B5F917-1CDE-507E-FC6E-FA422E4353CA}"/>
          </ac:graphicFrameMkLst>
        </pc:graphicFrameChg>
        <pc:graphicFrameChg chg="modGraphic">
          <ac:chgData name="Jasmin Silver" userId="f1ad1a87-e10a-4dd0-87b2-6c2654730cf8" providerId="ADAL" clId="{82B05418-A58E-2D41-B316-2BA62931E9E5}" dt="2024-02-26T18:01:47.405" v="261" actId="20577"/>
          <ac:graphicFrameMkLst>
            <pc:docMk/>
            <pc:sldMk cId="679048421" sldId="256"/>
            <ac:graphicFrameMk id="40" creationId="{CA279589-0EB5-4590-EE21-54CED3950360}"/>
          </ac:graphicFrameMkLst>
        </pc:graphicFrameChg>
        <pc:picChg chg="mod">
          <ac:chgData name="Jasmin Silver" userId="f1ad1a87-e10a-4dd0-87b2-6c2654730cf8" providerId="ADAL" clId="{82B05418-A58E-2D41-B316-2BA62931E9E5}" dt="2024-02-26T23:12:09.656" v="265"/>
          <ac:picMkLst>
            <pc:docMk/>
            <pc:sldMk cId="679048421" sldId="256"/>
            <ac:picMk id="16" creationId="{2C2E000B-C6CF-E6D9-E9E7-0EFF4E998D1D}"/>
          </ac:picMkLst>
        </pc:picChg>
        <pc:picChg chg="mod">
          <ac:chgData name="Jasmin Silver" userId="f1ad1a87-e10a-4dd0-87b2-6c2654730cf8" providerId="ADAL" clId="{82B05418-A58E-2D41-B316-2BA62931E9E5}" dt="2024-02-26T23:12:01.616" v="264"/>
          <ac:picMkLst>
            <pc:docMk/>
            <pc:sldMk cId="679048421" sldId="256"/>
            <ac:picMk id="17" creationId="{F4F4B700-8E1F-534D-AAD7-343AAC054073}"/>
          </ac:picMkLst>
        </pc:picChg>
        <pc:picChg chg="mod">
          <ac:chgData name="Jasmin Silver" userId="f1ad1a87-e10a-4dd0-87b2-6c2654730cf8" providerId="ADAL" clId="{82B05418-A58E-2D41-B316-2BA62931E9E5}" dt="2024-02-26T23:11:45.664" v="262"/>
          <ac:picMkLst>
            <pc:docMk/>
            <pc:sldMk cId="679048421" sldId="256"/>
            <ac:picMk id="19" creationId="{589397EC-1D1B-0975-C1D2-7A17DDA9E340}"/>
          </ac:picMkLst>
        </pc:picChg>
        <pc:picChg chg="mod">
          <ac:chgData name="Jasmin Silver" userId="f1ad1a87-e10a-4dd0-87b2-6c2654730cf8" providerId="ADAL" clId="{82B05418-A58E-2D41-B316-2BA62931E9E5}" dt="2024-02-26T23:11:53.616" v="263"/>
          <ac:picMkLst>
            <pc:docMk/>
            <pc:sldMk cId="679048421" sldId="256"/>
            <ac:picMk id="21" creationId="{A27AAAE1-ED55-368D-AA84-7AED5E22E3AD}"/>
          </ac:picMkLst>
        </pc:picChg>
        <pc:picChg chg="mod">
          <ac:chgData name="Jasmin Silver" userId="f1ad1a87-e10a-4dd0-87b2-6c2654730cf8" providerId="ADAL" clId="{82B05418-A58E-2D41-B316-2BA62931E9E5}" dt="2024-02-26T23:12:18.891" v="266"/>
          <ac:picMkLst>
            <pc:docMk/>
            <pc:sldMk cId="679048421" sldId="256"/>
            <ac:picMk id="23" creationId="{D43A6B7E-938F-F8C7-C0E0-BFD90AE4CCD2}"/>
          </ac:picMkLst>
        </pc:picChg>
        <pc:picChg chg="mod">
          <ac:chgData name="Jasmin Silver" userId="f1ad1a87-e10a-4dd0-87b2-6c2654730cf8" providerId="ADAL" clId="{82B05418-A58E-2D41-B316-2BA62931E9E5}" dt="2024-02-26T23:12:27.017" v="267"/>
          <ac:picMkLst>
            <pc:docMk/>
            <pc:sldMk cId="679048421" sldId="256"/>
            <ac:picMk id="25" creationId="{0B31D5E3-67D7-A274-BF57-A2375536183B}"/>
          </ac:picMkLst>
        </pc:picChg>
        <pc:picChg chg="mod">
          <ac:chgData name="Jasmin Silver" userId="f1ad1a87-e10a-4dd0-87b2-6c2654730cf8" providerId="ADAL" clId="{82B05418-A58E-2D41-B316-2BA62931E9E5}" dt="2024-02-26T23:12:34.611" v="268"/>
          <ac:picMkLst>
            <pc:docMk/>
            <pc:sldMk cId="679048421" sldId="256"/>
            <ac:picMk id="29" creationId="{27FFCD90-BB23-F354-C10C-C7DDA78BEA84}"/>
          </ac:picMkLst>
        </pc:picChg>
        <pc:picChg chg="mod">
          <ac:chgData name="Jasmin Silver" userId="f1ad1a87-e10a-4dd0-87b2-6c2654730cf8" providerId="ADAL" clId="{82B05418-A58E-2D41-B316-2BA62931E9E5}" dt="2024-02-26T23:12:41.042" v="269"/>
          <ac:picMkLst>
            <pc:docMk/>
            <pc:sldMk cId="679048421" sldId="256"/>
            <ac:picMk id="31" creationId="{5B177FB9-32CE-C2B8-CE76-D7D6A2719502}"/>
          </ac:picMkLst>
        </pc:picChg>
        <pc:picChg chg="mod">
          <ac:chgData name="Jasmin Silver" userId="f1ad1a87-e10a-4dd0-87b2-6c2654730cf8" providerId="ADAL" clId="{82B05418-A58E-2D41-B316-2BA62931E9E5}" dt="2024-02-26T23:12:50.002" v="270"/>
          <ac:picMkLst>
            <pc:docMk/>
            <pc:sldMk cId="679048421" sldId="256"/>
            <ac:picMk id="33" creationId="{521AD2EF-F6C0-91FE-87B8-319FCAACCDC3}"/>
          </ac:picMkLst>
        </pc:picChg>
        <pc:picChg chg="mod">
          <ac:chgData name="Jasmin Silver" userId="f1ad1a87-e10a-4dd0-87b2-6c2654730cf8" providerId="ADAL" clId="{82B05418-A58E-2D41-B316-2BA62931E9E5}" dt="2024-02-26T23:12:57.832" v="271"/>
          <ac:picMkLst>
            <pc:docMk/>
            <pc:sldMk cId="679048421" sldId="256"/>
            <ac:picMk id="35" creationId="{E9D3D017-A146-3EE0-27BF-F866CBB43FB7}"/>
          </ac:picMkLst>
        </pc:picChg>
        <pc:picChg chg="mod">
          <ac:chgData name="Jasmin Silver" userId="f1ad1a87-e10a-4dd0-87b2-6c2654730cf8" providerId="ADAL" clId="{82B05418-A58E-2D41-B316-2BA62931E9E5}" dt="2024-02-26T23:13:12.318" v="272"/>
          <ac:picMkLst>
            <pc:docMk/>
            <pc:sldMk cId="679048421" sldId="256"/>
            <ac:picMk id="37" creationId="{0DECDD43-FF4E-8AD6-0C23-5910181024F4}"/>
          </ac:picMkLst>
        </pc:picChg>
        <pc:picChg chg="mod">
          <ac:chgData name="Jasmin Silver" userId="f1ad1a87-e10a-4dd0-87b2-6c2654730cf8" providerId="ADAL" clId="{82B05418-A58E-2D41-B316-2BA62931E9E5}" dt="2024-02-26T23:13:18.452" v="273"/>
          <ac:picMkLst>
            <pc:docMk/>
            <pc:sldMk cId="679048421" sldId="256"/>
            <ac:picMk id="39" creationId="{9AF32B95-ECBB-7EBB-54B8-88BB2D319FFA}"/>
          </ac:picMkLst>
        </pc:picChg>
      </pc:sldChg>
      <pc:sldChg chg="modSp mod">
        <pc:chgData name="Jasmin Silver" userId="f1ad1a87-e10a-4dd0-87b2-6c2654730cf8" providerId="ADAL" clId="{82B05418-A58E-2D41-B316-2BA62931E9E5}" dt="2024-02-26T17:53:46.906" v="110" actId="113"/>
        <pc:sldMkLst>
          <pc:docMk/>
          <pc:sldMk cId="9244766" sldId="257"/>
        </pc:sldMkLst>
        <pc:spChg chg="mod">
          <ac:chgData name="Jasmin Silver" userId="f1ad1a87-e10a-4dd0-87b2-6c2654730cf8" providerId="ADAL" clId="{82B05418-A58E-2D41-B316-2BA62931E9E5}" dt="2024-02-26T17:52:00.001" v="82" actId="115"/>
          <ac:spMkLst>
            <pc:docMk/>
            <pc:sldMk cId="9244766" sldId="257"/>
            <ac:spMk id="3" creationId="{C4F04CBE-FF84-9FA8-9B3F-F1B954C165EA}"/>
          </ac:spMkLst>
        </pc:spChg>
        <pc:spChg chg="mod">
          <ac:chgData name="Jasmin Silver" userId="f1ad1a87-e10a-4dd0-87b2-6c2654730cf8" providerId="ADAL" clId="{82B05418-A58E-2D41-B316-2BA62931E9E5}" dt="2024-02-26T17:52:03.133" v="84" actId="113"/>
          <ac:spMkLst>
            <pc:docMk/>
            <pc:sldMk cId="9244766" sldId="257"/>
            <ac:spMk id="5" creationId="{AFD60F38-0938-7F16-3099-12794EFE7DCA}"/>
          </ac:spMkLst>
        </pc:spChg>
        <pc:graphicFrameChg chg="modGraphic">
          <ac:chgData name="Jasmin Silver" userId="f1ad1a87-e10a-4dd0-87b2-6c2654730cf8" providerId="ADAL" clId="{82B05418-A58E-2D41-B316-2BA62931E9E5}" dt="2024-02-26T17:53:18.778" v="96" actId="113"/>
          <ac:graphicFrameMkLst>
            <pc:docMk/>
            <pc:sldMk cId="9244766" sldId="257"/>
            <ac:graphicFrameMk id="15" creationId="{B3B5F917-1CDE-507E-FC6E-FA422E4353CA}"/>
          </ac:graphicFrameMkLst>
        </pc:graphicFrameChg>
        <pc:graphicFrameChg chg="mod modGraphic">
          <ac:chgData name="Jasmin Silver" userId="f1ad1a87-e10a-4dd0-87b2-6c2654730cf8" providerId="ADAL" clId="{82B05418-A58E-2D41-B316-2BA62931E9E5}" dt="2024-02-26T17:53:46.906" v="110" actId="113"/>
          <ac:graphicFrameMkLst>
            <pc:docMk/>
            <pc:sldMk cId="9244766" sldId="257"/>
            <ac:graphicFrameMk id="27" creationId="{21F38E57-9E93-1FD1-226B-22F2CF732B4D}"/>
          </ac:graphicFrameMkLst>
        </pc:graphicFrameChg>
      </pc:sldChg>
      <pc:sldChg chg="modSp mod">
        <pc:chgData name="Jasmin Silver" userId="f1ad1a87-e10a-4dd0-87b2-6c2654730cf8" providerId="ADAL" clId="{82B05418-A58E-2D41-B316-2BA62931E9E5}" dt="2024-02-26T17:50:45.635" v="42" actId="20577"/>
        <pc:sldMkLst>
          <pc:docMk/>
          <pc:sldMk cId="1353736325" sldId="291"/>
        </pc:sldMkLst>
        <pc:spChg chg="mod">
          <ac:chgData name="Jasmin Silver" userId="f1ad1a87-e10a-4dd0-87b2-6c2654730cf8" providerId="ADAL" clId="{82B05418-A58E-2D41-B316-2BA62931E9E5}" dt="2024-02-26T17:49:37.004" v="8" actId="115"/>
          <ac:spMkLst>
            <pc:docMk/>
            <pc:sldMk cId="1353736325" sldId="291"/>
            <ac:spMk id="5" creationId="{AFD60F38-0938-7F16-3099-12794EFE7DCA}"/>
          </ac:spMkLst>
        </pc:spChg>
        <pc:graphicFrameChg chg="modGraphic">
          <ac:chgData name="Jasmin Silver" userId="f1ad1a87-e10a-4dd0-87b2-6c2654730cf8" providerId="ADAL" clId="{82B05418-A58E-2D41-B316-2BA62931E9E5}" dt="2024-02-26T17:50:45.635" v="42" actId="20577"/>
          <ac:graphicFrameMkLst>
            <pc:docMk/>
            <pc:sldMk cId="1353736325" sldId="291"/>
            <ac:graphicFrameMk id="15" creationId="{B3B5F917-1CDE-507E-FC6E-FA422E4353CA}"/>
          </ac:graphicFrameMkLst>
        </pc:graphicFrameChg>
      </pc:sldChg>
    </pc:docChg>
  </pc:docChgLst>
  <pc:docChgLst>
    <pc:chgData name="Jasmin Silver" userId="f1ad1a87-e10a-4dd0-87b2-6c2654730cf8" providerId="ADAL" clId="{10D830CE-01D1-7F4E-91F4-89E88CC8901C}"/>
    <pc:docChg chg="modSld">
      <pc:chgData name="Jasmin Silver" userId="f1ad1a87-e10a-4dd0-87b2-6c2654730cf8" providerId="ADAL" clId="{10D830CE-01D1-7F4E-91F4-89E88CC8901C}" dt="2024-02-27T15:05:53.354" v="189" actId="20577"/>
      <pc:docMkLst>
        <pc:docMk/>
      </pc:docMkLst>
      <pc:sldChg chg="modNotesTx">
        <pc:chgData name="Jasmin Silver" userId="f1ad1a87-e10a-4dd0-87b2-6c2654730cf8" providerId="ADAL" clId="{10D830CE-01D1-7F4E-91F4-89E88CC8901C}" dt="2024-02-27T15:05:53.354" v="189" actId="20577"/>
        <pc:sldMkLst>
          <pc:docMk/>
          <pc:sldMk cId="1353736325" sldId="291"/>
        </pc:sldMkLst>
      </pc:sldChg>
    </pc:docChg>
  </pc:docChgLst>
  <pc:docChgLst>
    <pc:chgData name="Jasmin Silver" userId="f1ad1a87-e10a-4dd0-87b2-6c2654730cf8" providerId="ADAL" clId="{D411E651-1796-C24C-8AAE-BC62ED2AECB6}"/>
    <pc:docChg chg="modSld">
      <pc:chgData name="Jasmin Silver" userId="f1ad1a87-e10a-4dd0-87b2-6c2654730cf8" providerId="ADAL" clId="{D411E651-1796-C24C-8AAE-BC62ED2AECB6}" dt="2024-02-27T11:11:49.160" v="15" actId="20577"/>
      <pc:docMkLst>
        <pc:docMk/>
      </pc:docMkLst>
      <pc:sldChg chg="modSp mod">
        <pc:chgData name="Jasmin Silver" userId="f1ad1a87-e10a-4dd0-87b2-6c2654730cf8" providerId="ADAL" clId="{D411E651-1796-C24C-8AAE-BC62ED2AECB6}" dt="2024-02-27T11:11:49.160" v="15" actId="20577"/>
        <pc:sldMkLst>
          <pc:docMk/>
          <pc:sldMk cId="0" sldId="275"/>
        </pc:sldMkLst>
        <pc:spChg chg="mod">
          <ac:chgData name="Jasmin Silver" userId="f1ad1a87-e10a-4dd0-87b2-6c2654730cf8" providerId="ADAL" clId="{D411E651-1796-C24C-8AAE-BC62ED2AECB6}" dt="2024-02-27T11:11:30.286" v="0" actId="20577"/>
          <ac:spMkLst>
            <pc:docMk/>
            <pc:sldMk cId="0" sldId="275"/>
            <ac:spMk id="9" creationId="{3FB254EC-1FC5-4D22-BD0A-34EB0D0AE9D2}"/>
          </ac:spMkLst>
        </pc:spChg>
        <pc:spChg chg="mod">
          <ac:chgData name="Jasmin Silver" userId="f1ad1a87-e10a-4dd0-87b2-6c2654730cf8" providerId="ADAL" clId="{D411E651-1796-C24C-8AAE-BC62ED2AECB6}" dt="2024-02-27T11:11:49.160" v="15" actId="20577"/>
          <ac:spMkLst>
            <pc:docMk/>
            <pc:sldMk cId="0" sldId="275"/>
            <ac:spMk id="47" creationId="{00000000-0000-0000-0000-000000000000}"/>
          </ac:spMkLst>
        </pc:spChg>
      </pc:sldChg>
    </pc:docChg>
  </pc:docChgLst>
  <pc:docChgLst>
    <pc:chgData name="Jasmin Silver" userId="f1ad1a87-e10a-4dd0-87b2-6c2654730cf8" providerId="ADAL" clId="{913C786A-71B7-7F4A-9BC3-CAA69E484F85}"/>
    <pc:docChg chg="modSld">
      <pc:chgData name="Jasmin Silver" userId="f1ad1a87-e10a-4dd0-87b2-6c2654730cf8" providerId="ADAL" clId="{913C786A-71B7-7F4A-9BC3-CAA69E484F85}" dt="2024-02-27T11:13:44.228" v="21" actId="20577"/>
      <pc:docMkLst>
        <pc:docMk/>
      </pc:docMkLst>
      <pc:sldChg chg="modNotesTx">
        <pc:chgData name="Jasmin Silver" userId="f1ad1a87-e10a-4dd0-87b2-6c2654730cf8" providerId="ADAL" clId="{913C786A-71B7-7F4A-9BC3-CAA69E484F85}" dt="2024-02-27T11:13:44.228" v="21" actId="20577"/>
        <pc:sldMkLst>
          <pc:docMk/>
          <pc:sldMk cId="0" sldId="275"/>
        </pc:sldMkLst>
      </pc:sldChg>
    </pc:docChg>
  </pc:docChgLst>
  <pc:docChgLst>
    <pc:chgData name="Jasmin Silver" userId="f1ad1a87-e10a-4dd0-87b2-6c2654730cf8" providerId="ADAL" clId="{4B6A7C7B-FC8C-2441-9DD1-E61FE7A6AA1C}"/>
    <pc:docChg chg="modSld">
      <pc:chgData name="Jasmin Silver" userId="f1ad1a87-e10a-4dd0-87b2-6c2654730cf8" providerId="ADAL" clId="{4B6A7C7B-FC8C-2441-9DD1-E61FE7A6AA1C}" dt="2024-02-27T11:46:06.578" v="1" actId="108"/>
      <pc:docMkLst>
        <pc:docMk/>
      </pc:docMkLst>
      <pc:sldChg chg="modSp mod">
        <pc:chgData name="Jasmin Silver" userId="f1ad1a87-e10a-4dd0-87b2-6c2654730cf8" providerId="ADAL" clId="{4B6A7C7B-FC8C-2441-9DD1-E61FE7A6AA1C}" dt="2024-02-27T11:46:06.578" v="1" actId="108"/>
        <pc:sldMkLst>
          <pc:docMk/>
          <pc:sldMk cId="679048421" sldId="256"/>
        </pc:sldMkLst>
        <pc:graphicFrameChg chg="mod modGraphic">
          <ac:chgData name="Jasmin Silver" userId="f1ad1a87-e10a-4dd0-87b2-6c2654730cf8" providerId="ADAL" clId="{4B6A7C7B-FC8C-2441-9DD1-E61FE7A6AA1C}" dt="2024-02-27T11:46:06.578" v="1" actId="108"/>
          <ac:graphicFrameMkLst>
            <pc:docMk/>
            <pc:sldMk cId="679048421" sldId="256"/>
            <ac:graphicFrameMk id="40" creationId="{CA279589-0EB5-4590-EE21-54CED395036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17/05/2024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5900" indent="-215900"/>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a:t>
            </a:r>
            <a:r>
              <a:rPr lang="en-GB" spc="-1" dirty="0">
                <a:solidFill>
                  <a:srgbClr val="000000"/>
                </a:solidFill>
                <a:latin typeface="Calibri"/>
                <a:ea typeface="Calibri"/>
              </a:rPr>
              <a:t>no attribution</a:t>
            </a:r>
            <a:r>
              <a:rPr lang="en-GB" sz="1200" b="0" strike="noStrike" spc="-1" dirty="0">
                <a:solidFill>
                  <a:srgbClr val="000000"/>
                </a:solidFill>
                <a:latin typeface="Calibri"/>
                <a:ea typeface="Calibri"/>
              </a:rPr>
              <a:t> required.</a:t>
            </a:r>
            <a:endParaRPr lang="en-GB" sz="1200" b="0" strike="noStrike" spc="-1" dirty="0">
              <a:latin typeface="Arial"/>
              <a:cs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latin typeface="Arial"/>
              </a:rPr>
              <a:t>This lesson contains a phonics assessment to check progress in the SSCs introduced and practised in the first 12 weeks of this year’s course, as well as those from the previous two years. </a:t>
            </a:r>
          </a:p>
          <a:p>
            <a:pPr marL="216000" indent="-216000">
              <a:lnSpc>
                <a:spcPct val="100000"/>
              </a:lnSpc>
            </a:pPr>
            <a:r>
              <a:rPr lang="en-GB" sz="1200" b="0" strike="noStrike" spc="-1" dirty="0">
                <a:latin typeface="Arial"/>
              </a:rPr>
              <a:t>The ratio of old to new SSCs in the quiz </a:t>
            </a:r>
            <a:r>
              <a:rPr lang="en-GB" sz="1200" b="0" strike="noStrike" spc="-1">
                <a:latin typeface="Arial"/>
              </a:rPr>
              <a:t>is approximately </a:t>
            </a:r>
            <a:r>
              <a:rPr lang="en-GB" sz="1200" b="0" strike="noStrike" spc="-1" dirty="0">
                <a:latin typeface="Arial"/>
              </a:rPr>
              <a:t>50:50.</a:t>
            </a: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Visual of the pupil handout (printable version of pupil and teacher handout at the end of this slide deck)</a:t>
            </a:r>
          </a:p>
          <a:p>
            <a:r>
              <a:rPr lang="en-GB" dirty="0"/>
              <a:t>This slide can also be used to share the answers to the assessment once the children have completed it. Click on each photo to hear the word.</a:t>
            </a:r>
          </a:p>
          <a:p>
            <a:endParaRPr lang="en-GB" dirty="0"/>
          </a:p>
        </p:txBody>
      </p:sp>
      <p:sp>
        <p:nvSpPr>
          <p:cNvPr id="4" name="Slide Number Placeholder 3"/>
          <p:cNvSpPr>
            <a:spLocks noGrp="1"/>
          </p:cNvSpPr>
          <p:nvPr>
            <p:ph type="sldNum" sz="quarter" idx="5"/>
          </p:nvPr>
        </p:nvSpPr>
        <p:spPr/>
        <p:txBody>
          <a:bodyPr/>
          <a:lstStyle/>
          <a:p>
            <a:fld id="{124F041C-6BC6-4E09-A80D-6D79D8697F1F}" type="slidenum">
              <a:rPr lang="en-GB" smtClean="0"/>
              <a:t>2</a:t>
            </a:fld>
            <a:endParaRPr lang="en-GB"/>
          </a:p>
        </p:txBody>
      </p:sp>
    </p:spTree>
    <p:extLst>
      <p:ext uri="{BB962C8B-B14F-4D97-AF65-F5344CB8AC3E}">
        <p14:creationId xmlns:p14="http://schemas.microsoft.com/office/powerpoint/2010/main" val="3233569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15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Independent activity for pupils to work on while teacher conducts Phonics assessment.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read the text and answer the questions.</a:t>
            </a:r>
          </a:p>
          <a:p>
            <a:pPr marL="229320" indent="-228600">
              <a:lnSpc>
                <a:spcPct val="100000"/>
              </a:lnSpc>
              <a:buAutoNum type="arabicPeriod"/>
            </a:pPr>
            <a:r>
              <a:rPr lang="en-GB" sz="1200" b="0" strike="noStrike" spc="-1" dirty="0">
                <a:solidFill>
                  <a:srgbClr val="000000"/>
                </a:solidFill>
                <a:latin typeface="Calibri"/>
              </a:rPr>
              <a:t>Click for answers.</a:t>
            </a:r>
          </a:p>
          <a:p>
            <a:pPr marL="229320" indent="-228600">
              <a:lnSpc>
                <a:spcPct val="100000"/>
              </a:lnSpc>
              <a:buAutoNum type="arabicPeriod"/>
            </a:pPr>
            <a:r>
              <a:rPr lang="en-GB" sz="1200" b="0" strike="noStrike" spc="-1" dirty="0">
                <a:solidFill>
                  <a:srgbClr val="000000"/>
                </a:solidFill>
                <a:latin typeface="Calibri"/>
              </a:rPr>
              <a:t>Pupils can then read the text aloud with a partner, reading one sentence each and helping each other work out the English translation. A recording of the text is provided (click on the text boxes). </a:t>
            </a:r>
          </a:p>
          <a:p>
            <a:pPr marL="229320" indent="-228600">
              <a:lnSpc>
                <a:spcPct val="100000"/>
              </a:lnSpc>
              <a:buAutoNum type="arabicPeriod"/>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tx1"/>
                </a:solidFill>
                <a:effectLst/>
                <a:latin typeface="+mn-lt"/>
                <a:ea typeface="+mn-ea"/>
                <a:cs typeface="+mn-cs"/>
              </a:rPr>
              <a:t>https://www.youtube.com/watch?v=oixRjkUsV1g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tx1"/>
                </a:solidFill>
                <a:effectLst/>
                <a:latin typeface="+mn-lt"/>
                <a:ea typeface="+mn-ea"/>
                <a:cs typeface="+mn-cs"/>
              </a:rPr>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mn-lt"/>
                <a:ea typeface="+mn-ea"/>
                <a:cs typeface="+mn-cs"/>
              </a:rPr>
              <a:t>Traditional German St Martin’s Day  song for children, sung by 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mn-lt"/>
                <a:ea typeface="+mn-ea"/>
                <a:cs typeface="+mn-cs"/>
              </a:rPr>
              <a:t>Creative, not literal translation.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mn-lt"/>
                <a:ea typeface="+mn-ea"/>
                <a:cs typeface="+mn-cs"/>
              </a:rPr>
              <a:t>Includes karaoke-style lyrics for singing along</a:t>
            </a:r>
            <a:br>
              <a:rPr lang="en-GB" sz="1800" kern="1200" dirty="0">
                <a:solidFill>
                  <a:schemeClr val="tx1"/>
                </a:solidFill>
                <a:effectLst/>
                <a:latin typeface="+mn-lt"/>
                <a:ea typeface="+mn-ea"/>
                <a:cs typeface="+mn-cs"/>
              </a:rPr>
            </a:br>
            <a:br>
              <a:rPr lang="en-GB" sz="1800" b="1" dirty="0"/>
            </a:br>
            <a:r>
              <a:rPr lang="en-GB" sz="1800" b="1" strike="noStrike" spc="-1" dirty="0">
                <a:solidFill>
                  <a:srgbClr val="000000"/>
                </a:solidFill>
                <a:latin typeface="Calibri"/>
              </a:rPr>
              <a:t>Procedure:</a:t>
            </a:r>
            <a:br>
              <a:rPr lang="en-GB" sz="1800" b="0" strike="noStrike" spc="-1" dirty="0">
                <a:solidFill>
                  <a:srgbClr val="000000"/>
                </a:solidFill>
                <a:latin typeface="Calibri"/>
              </a:rPr>
            </a:br>
            <a:r>
              <a:rPr lang="en-GB" sz="1800" b="0" strike="noStrike" spc="-1" dirty="0">
                <a:solidFill>
                  <a:srgbClr val="000000"/>
                </a:solidFill>
                <a:latin typeface="Calibri"/>
              </a:rPr>
              <a:t>1. Read the explanation on the slide about the St Martin’s Day in Germany. If the class situation allows, play the YouTube video for pupils to watch and eventually sing along to. If not, pupils can read the lyrics with a partner. A spoken recording is provided (click on the text). Each lien of the verse is read twice. After each new verse, pupils read the chorus.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strike="noStrike" spc="-1" dirty="0">
                <a:solidFill>
                  <a:srgbClr val="000000"/>
                </a:solidFill>
                <a:latin typeface="Calibri"/>
              </a:rPr>
              <a:t>2. See if pupils can come up with the three hidden words. Click for answer to appear.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strike="noStrike" spc="-1" dirty="0">
                <a:solidFill>
                  <a:srgbClr val="000000"/>
                </a:solidFill>
                <a:latin typeface="Calibri"/>
              </a:rPr>
              <a:t>3. Click to the next slide for verses 3-5.</a:t>
            </a:r>
            <a:br>
              <a:rPr lang="en-GB" sz="1800" b="0" strike="noStrike" spc="-1" dirty="0">
                <a:solidFill>
                  <a:srgbClr val="000000"/>
                </a:solidFill>
                <a:latin typeface="Calibri"/>
              </a:rPr>
            </a:br>
            <a:r>
              <a:rPr lang="en-GB" sz="1800" b="0" strike="noStrike" spc="-1" dirty="0">
                <a:solidFill>
                  <a:srgbClr val="000000"/>
                </a:solidFill>
                <a:latin typeface="Calibri"/>
              </a:rPr>
              <a:t>4. If using the </a:t>
            </a:r>
            <a:r>
              <a:rPr lang="en-GB" sz="1800" b="0" strike="noStrike" spc="-1" dirty="0" err="1">
                <a:solidFill>
                  <a:srgbClr val="000000"/>
                </a:solidFill>
                <a:latin typeface="Calibri"/>
              </a:rPr>
              <a:t>Youtube</a:t>
            </a:r>
            <a:r>
              <a:rPr lang="en-GB" sz="1800" b="0" strike="noStrike" spc="-1" dirty="0">
                <a:solidFill>
                  <a:srgbClr val="000000"/>
                </a:solidFill>
                <a:latin typeface="Calibri"/>
              </a:rPr>
              <a:t> video, play the song again and join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strike="noStrike" spc="-1" dirty="0">
              <a:solidFill>
                <a:srgbClr val="000000"/>
              </a:solidFill>
              <a:latin typeface="Calibri"/>
            </a:endParaRPr>
          </a:p>
          <a:p>
            <a:pPr marL="216000" indent="-216000">
              <a:lnSpc>
                <a:spcPct val="100000"/>
              </a:lnSpc>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224695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tx1"/>
                </a:solidFill>
                <a:effectLst/>
                <a:latin typeface="+mn-lt"/>
                <a:ea typeface="+mn-ea"/>
                <a:cs typeface="+mn-cs"/>
              </a:rPr>
              <a:t>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t>Continue with versus 3-6. Pupils guess the hidden words, click </a:t>
            </a:r>
            <a:r>
              <a:rPr lang="en-GB" sz="1800" b="0"/>
              <a:t>for answers.</a:t>
            </a:r>
            <a:endParaRPr lang="en-GB" sz="1800" b="0" strike="noStrike" spc="-1" dirty="0">
              <a:solidFill>
                <a:srgbClr val="000000"/>
              </a:solidFill>
              <a:latin typeface="Calibri"/>
            </a:endParaRPr>
          </a:p>
          <a:p>
            <a:pPr marL="216000" indent="-216000">
              <a:lnSpc>
                <a:spcPct val="100000"/>
              </a:lnSpc>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6901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 handout</a:t>
            </a:r>
            <a:br>
              <a:rPr lang="en-GB" dirty="0"/>
            </a:br>
            <a:r>
              <a:rPr lang="en-GB" dirty="0"/>
              <a:t>To copy and cut in half</a:t>
            </a:r>
          </a:p>
          <a:p>
            <a:endParaRPr lang="en-GB" dirty="0"/>
          </a:p>
          <a:p>
            <a:endParaRPr lang="en-GB" dirty="0"/>
          </a:p>
        </p:txBody>
      </p:sp>
      <p:sp>
        <p:nvSpPr>
          <p:cNvPr id="4" name="Slide Number Placeholder 3"/>
          <p:cNvSpPr>
            <a:spLocks noGrp="1"/>
          </p:cNvSpPr>
          <p:nvPr>
            <p:ph type="sldNum" sz="quarter" idx="5"/>
          </p:nvPr>
        </p:nvSpPr>
        <p:spPr/>
        <p:txBody>
          <a:bodyPr/>
          <a:lstStyle/>
          <a:p>
            <a:fld id="{124F041C-6BC6-4E09-A80D-6D79D8697F1F}" type="slidenum">
              <a:rPr lang="en-GB" smtClean="0"/>
              <a:t>7</a:t>
            </a:fld>
            <a:endParaRPr lang="en-GB"/>
          </a:p>
        </p:txBody>
      </p:sp>
    </p:spTree>
    <p:extLst>
      <p:ext uri="{BB962C8B-B14F-4D97-AF65-F5344CB8AC3E}">
        <p14:creationId xmlns:p14="http://schemas.microsoft.com/office/powerpoint/2010/main" val="3991717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handout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on each picture to hear the word.</a:t>
            </a:r>
          </a:p>
          <a:p>
            <a:endParaRPr lang="en-GB" dirty="0"/>
          </a:p>
        </p:txBody>
      </p:sp>
      <p:sp>
        <p:nvSpPr>
          <p:cNvPr id="4" name="Slide Number Placeholder 3"/>
          <p:cNvSpPr>
            <a:spLocks noGrp="1"/>
          </p:cNvSpPr>
          <p:nvPr>
            <p:ph type="sldNum" sz="quarter" idx="5"/>
          </p:nvPr>
        </p:nvSpPr>
        <p:spPr/>
        <p:txBody>
          <a:bodyPr/>
          <a:lstStyle/>
          <a:p>
            <a:fld id="{124F041C-6BC6-4E09-A80D-6D79D8697F1F}" type="slidenum">
              <a:rPr lang="en-GB" smtClean="0"/>
              <a:t>8</a:t>
            </a:fld>
            <a:endParaRPr lang="en-GB"/>
          </a:p>
        </p:txBody>
      </p:sp>
    </p:spTree>
    <p:extLst>
      <p:ext uri="{BB962C8B-B14F-4D97-AF65-F5344CB8AC3E}">
        <p14:creationId xmlns:p14="http://schemas.microsoft.com/office/powerpoint/2010/main" val="3499493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08CB2-F9FC-C654-2095-9C19644B10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E2A5599-39D7-9E97-AE51-7E0E505715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E9BB52B-EE6B-9C1F-02E3-05DD4DDDE6C1}"/>
              </a:ext>
            </a:extLst>
          </p:cNvPr>
          <p:cNvSpPr>
            <a:spLocks noGrp="1"/>
          </p:cNvSpPr>
          <p:nvPr>
            <p:ph type="dt" sz="half" idx="10"/>
          </p:nvPr>
        </p:nvSpPr>
        <p:spPr/>
        <p:txBody>
          <a:bodyPr/>
          <a:lstStyle/>
          <a:p>
            <a:fld id="{B53C4340-71CE-4A8A-A827-E8A0CED174D0}" type="datetimeFigureOut">
              <a:rPr lang="en-GB" smtClean="0"/>
              <a:t>17/05/2024</a:t>
            </a:fld>
            <a:endParaRPr lang="en-GB"/>
          </a:p>
        </p:txBody>
      </p:sp>
      <p:sp>
        <p:nvSpPr>
          <p:cNvPr id="5" name="Footer Placeholder 4">
            <a:extLst>
              <a:ext uri="{FF2B5EF4-FFF2-40B4-BE49-F238E27FC236}">
                <a16:creationId xmlns:a16="http://schemas.microsoft.com/office/drawing/2014/main" id="{5EF4ABA6-BAE7-6EE3-228C-10615B115C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5DA7BF-B935-8A9D-3399-EB3474E206B8}"/>
              </a:ext>
            </a:extLst>
          </p:cNvPr>
          <p:cNvSpPr>
            <a:spLocks noGrp="1"/>
          </p:cNvSpPr>
          <p:nvPr>
            <p:ph type="sldNum" sz="quarter" idx="12"/>
          </p:nvPr>
        </p:nvSpPr>
        <p:spPr/>
        <p:txBody>
          <a:bodyPr/>
          <a:lstStyle/>
          <a:p>
            <a:fld id="{31901AE3-493C-481B-BB1D-704B5F310516}" type="slidenum">
              <a:rPr lang="en-GB" smtClean="0"/>
              <a:t>‹N›</a:t>
            </a:fld>
            <a:endParaRPr lang="en-GB"/>
          </a:p>
        </p:txBody>
      </p:sp>
    </p:spTree>
    <p:extLst>
      <p:ext uri="{BB962C8B-B14F-4D97-AF65-F5344CB8AC3E}">
        <p14:creationId xmlns:p14="http://schemas.microsoft.com/office/powerpoint/2010/main" val="2242074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18" Type="http://schemas.openxmlformats.org/officeDocument/2006/relationships/audio" Target="../media/audio1.wav"/><Relationship Id="rId26" Type="http://schemas.openxmlformats.org/officeDocument/2006/relationships/audio" Target="../media/audio9.wav"/><Relationship Id="rId3" Type="http://schemas.openxmlformats.org/officeDocument/2006/relationships/image" Target="../media/image4.png"/><Relationship Id="rId21" Type="http://schemas.openxmlformats.org/officeDocument/2006/relationships/audio" Target="../media/audio4.wav"/><Relationship Id="rId7" Type="http://schemas.openxmlformats.org/officeDocument/2006/relationships/image" Target="../media/image8.jpg"/><Relationship Id="rId12" Type="http://schemas.openxmlformats.org/officeDocument/2006/relationships/image" Target="../media/image13.jpg"/><Relationship Id="rId17" Type="http://schemas.openxmlformats.org/officeDocument/2006/relationships/image" Target="../media/image18.png"/><Relationship Id="rId25" Type="http://schemas.openxmlformats.org/officeDocument/2006/relationships/audio" Target="../media/audio8.wav"/><Relationship Id="rId2" Type="http://schemas.openxmlformats.org/officeDocument/2006/relationships/notesSlide" Target="../notesSlides/notesSlide2.xml"/><Relationship Id="rId16" Type="http://schemas.openxmlformats.org/officeDocument/2006/relationships/image" Target="../media/image17.jpg"/><Relationship Id="rId20" Type="http://schemas.openxmlformats.org/officeDocument/2006/relationships/audio" Target="../media/audio3.wav"/><Relationship Id="rId29" Type="http://schemas.openxmlformats.org/officeDocument/2006/relationships/audio" Target="../media/audio12.wav"/><Relationship Id="rId1" Type="http://schemas.openxmlformats.org/officeDocument/2006/relationships/slideLayout" Target="../slideLayouts/slideLayout13.xml"/><Relationship Id="rId6" Type="http://schemas.openxmlformats.org/officeDocument/2006/relationships/image" Target="../media/image7.jpg"/><Relationship Id="rId11" Type="http://schemas.openxmlformats.org/officeDocument/2006/relationships/image" Target="../media/image12.jpg"/><Relationship Id="rId24" Type="http://schemas.openxmlformats.org/officeDocument/2006/relationships/audio" Target="../media/audio7.wav"/><Relationship Id="rId5" Type="http://schemas.openxmlformats.org/officeDocument/2006/relationships/image" Target="../media/image6.jpg"/><Relationship Id="rId15" Type="http://schemas.openxmlformats.org/officeDocument/2006/relationships/image" Target="../media/image16.jpg"/><Relationship Id="rId23" Type="http://schemas.openxmlformats.org/officeDocument/2006/relationships/audio" Target="../media/audio6.wav"/><Relationship Id="rId28" Type="http://schemas.openxmlformats.org/officeDocument/2006/relationships/audio" Target="../media/audio11.wav"/><Relationship Id="rId10" Type="http://schemas.openxmlformats.org/officeDocument/2006/relationships/image" Target="../media/image11.jpg"/><Relationship Id="rId19" Type="http://schemas.openxmlformats.org/officeDocument/2006/relationships/audio" Target="../media/audio2.wav"/><Relationship Id="rId4" Type="http://schemas.openxmlformats.org/officeDocument/2006/relationships/image" Target="../media/image5.png"/><Relationship Id="rId9" Type="http://schemas.openxmlformats.org/officeDocument/2006/relationships/image" Target="../media/image10.jpg"/><Relationship Id="rId14" Type="http://schemas.openxmlformats.org/officeDocument/2006/relationships/image" Target="../media/image15.jpg"/><Relationship Id="rId22" Type="http://schemas.openxmlformats.org/officeDocument/2006/relationships/audio" Target="../media/audio5.wav"/><Relationship Id="rId27" Type="http://schemas.openxmlformats.org/officeDocument/2006/relationships/audio" Target="../media/audio10.wav"/></Relationships>
</file>

<file path=ppt/slides/_rels/slide3.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image" Target="../media/image19.jpeg"/><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audio" Target="../media/audio14.wav"/><Relationship Id="rId10" Type="http://schemas.openxmlformats.org/officeDocument/2006/relationships/image" Target="../media/image22.png"/><Relationship Id="rId4" Type="http://schemas.openxmlformats.org/officeDocument/2006/relationships/audio" Target="../media/audio13.wav"/><Relationship Id="rId9" Type="http://schemas.openxmlformats.org/officeDocument/2006/relationships/audio" Target="../media/audio16.wav"/></Relationships>
</file>

<file path=ppt/slides/_rels/slide4.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25.png"/><Relationship Id="rId7" Type="http://schemas.openxmlformats.org/officeDocument/2006/relationships/image" Target="../media/image21.png"/><Relationship Id="rId12"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audio" Target="../media/audio18.wav"/><Relationship Id="rId10" Type="http://schemas.openxmlformats.org/officeDocument/2006/relationships/image" Target="../media/image27.png"/><Relationship Id="rId4" Type="http://schemas.openxmlformats.org/officeDocument/2006/relationships/audio" Target="../media/audio17.wav"/><Relationship Id="rId9" Type="http://schemas.openxmlformats.org/officeDocument/2006/relationships/audio" Target="../media/audio20.wav"/></Relationships>
</file>

<file path=ppt/slides/_rels/slide5.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3.wav"/><Relationship Id="rId3" Type="http://schemas.openxmlformats.org/officeDocument/2006/relationships/image" Target="../media/image25.png"/><Relationship Id="rId7" Type="http://schemas.openxmlformats.org/officeDocument/2006/relationships/image" Target="../media/image21.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audio" Target="../media/audio21.wav"/><Relationship Id="rId10" Type="http://schemas.openxmlformats.org/officeDocument/2006/relationships/image" Target="../media/image27.png"/><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4.wav"/></Relationships>
</file>

<file path=ppt/slides/_rels/slide6.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notesSlide" Target="../notesSlides/notesSlide7.xml"/><Relationship Id="rId16" Type="http://schemas.openxmlformats.org/officeDocument/2006/relationships/image" Target="../media/image17.jpg"/><Relationship Id="rId1" Type="http://schemas.openxmlformats.org/officeDocument/2006/relationships/slideLayout" Target="../slideLayouts/slideLayout13.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5" Type="http://schemas.openxmlformats.org/officeDocument/2006/relationships/image" Target="../media/image16.jp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g"/><Relationship Id="rId14"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18" Type="http://schemas.openxmlformats.org/officeDocument/2006/relationships/audio" Target="../media/audio2.wav"/><Relationship Id="rId26" Type="http://schemas.openxmlformats.org/officeDocument/2006/relationships/audio" Target="../media/audio10.wav"/><Relationship Id="rId3" Type="http://schemas.openxmlformats.org/officeDocument/2006/relationships/image" Target="../media/image4.png"/><Relationship Id="rId21" Type="http://schemas.openxmlformats.org/officeDocument/2006/relationships/audio" Target="../media/audio5.wav"/><Relationship Id="rId7" Type="http://schemas.openxmlformats.org/officeDocument/2006/relationships/image" Target="../media/image8.jpg"/><Relationship Id="rId12" Type="http://schemas.openxmlformats.org/officeDocument/2006/relationships/image" Target="../media/image13.jpg"/><Relationship Id="rId17" Type="http://schemas.openxmlformats.org/officeDocument/2006/relationships/audio" Target="../media/audio1.wav"/><Relationship Id="rId25" Type="http://schemas.openxmlformats.org/officeDocument/2006/relationships/audio" Target="../media/audio9.wav"/><Relationship Id="rId2" Type="http://schemas.openxmlformats.org/officeDocument/2006/relationships/notesSlide" Target="../notesSlides/notesSlide8.xml"/><Relationship Id="rId16" Type="http://schemas.openxmlformats.org/officeDocument/2006/relationships/image" Target="../media/image17.jpg"/><Relationship Id="rId20"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7.jpg"/><Relationship Id="rId11" Type="http://schemas.openxmlformats.org/officeDocument/2006/relationships/image" Target="../media/image12.jpg"/><Relationship Id="rId24" Type="http://schemas.openxmlformats.org/officeDocument/2006/relationships/audio" Target="../media/audio8.wav"/><Relationship Id="rId5" Type="http://schemas.openxmlformats.org/officeDocument/2006/relationships/image" Target="../media/image6.jpg"/><Relationship Id="rId15" Type="http://schemas.openxmlformats.org/officeDocument/2006/relationships/image" Target="../media/image16.jpg"/><Relationship Id="rId23" Type="http://schemas.openxmlformats.org/officeDocument/2006/relationships/audio" Target="../media/audio7.wav"/><Relationship Id="rId28" Type="http://schemas.openxmlformats.org/officeDocument/2006/relationships/audio" Target="../media/audio12.wav"/><Relationship Id="rId10" Type="http://schemas.openxmlformats.org/officeDocument/2006/relationships/image" Target="../media/image11.jpg"/><Relationship Id="rId19" Type="http://schemas.openxmlformats.org/officeDocument/2006/relationships/audio" Target="../media/audio3.wav"/><Relationship Id="rId4" Type="http://schemas.openxmlformats.org/officeDocument/2006/relationships/image" Target="../media/image5.png"/><Relationship Id="rId9" Type="http://schemas.openxmlformats.org/officeDocument/2006/relationships/image" Target="../media/image10.jpg"/><Relationship Id="rId14" Type="http://schemas.openxmlformats.org/officeDocument/2006/relationships/image" Target="../media/image15.jpg"/><Relationship Id="rId22" Type="http://schemas.openxmlformats.org/officeDocument/2006/relationships/audio" Target="../media/audio6.wav"/><Relationship Id="rId27" Type="http://schemas.openxmlformats.org/officeDocument/2006/relationships/audio" Target="../media/audio1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457835"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chemeClr val="bg1"/>
                </a:solidFill>
                <a:effectLst/>
                <a:uLnTx/>
                <a:uFillTx/>
                <a:latin typeface="Century Gothic"/>
                <a:ea typeface="Century Gothic"/>
              </a:rPr>
              <a:t>Phonics</a:t>
            </a:r>
            <a:r>
              <a:rPr kumimoji="0" lang="fr-FR" sz="2800" b="1" i="0" u="none" strike="noStrike" kern="1200" cap="none" spc="-1" normalizeH="0" baseline="0" noProof="0">
                <a:ln>
                  <a:noFill/>
                </a:ln>
                <a:solidFill>
                  <a:schemeClr val="bg1"/>
                </a:solidFill>
                <a:effectLst/>
                <a:uLnTx/>
                <a:uFillTx/>
                <a:latin typeface="Century Gothic"/>
                <a:ea typeface="Century Gothic"/>
              </a:rPr>
              <a:t> quiz</a:t>
            </a:r>
            <a:endParaRPr lang="en-US" dirty="0">
              <a:solidFill>
                <a:schemeClr val="bg1"/>
              </a:solidFill>
              <a:latin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14</a:t>
            </a:r>
          </a:p>
        </p:txBody>
      </p:sp>
      <p:pic>
        <p:nvPicPr>
          <p:cNvPr id="4" name="Picture 2" descr="Navidad, El Árbol De Navidad, Bell, Calcetín, Un Regalo">
            <a:extLst>
              <a:ext uri="{FF2B5EF4-FFF2-40B4-BE49-F238E27FC236}">
                <a16:creationId xmlns:a16="http://schemas.microsoft.com/office/drawing/2014/main" id="{4A6CB1DD-7B40-DD7E-27B6-AD2DD581F4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13" r="27968" b="37333"/>
          <a:stretch/>
        </p:blipFill>
        <p:spPr bwMode="auto">
          <a:xfrm>
            <a:off x="1235988" y="1603899"/>
            <a:ext cx="2033793" cy="32347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avidad, Decoraciones, Decoración, Verde, Antecedentes">
            <a:extLst>
              <a:ext uri="{FF2B5EF4-FFF2-40B4-BE49-F238E27FC236}">
                <a16:creationId xmlns:a16="http://schemas.microsoft.com/office/drawing/2014/main" id="{A8A405AC-A603-71C5-B21C-42A0813C3B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0576986">
            <a:off x="4383171" y="28613"/>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avidad, Decoraciones, Decoración, Verde, Antecedentes">
            <a:extLst>
              <a:ext uri="{FF2B5EF4-FFF2-40B4-BE49-F238E27FC236}">
                <a16:creationId xmlns:a16="http://schemas.microsoft.com/office/drawing/2014/main" id="{C36C9AFE-0C84-7EBC-9E25-1D4E58F59A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1089510">
            <a:off x="10346503" y="5267187"/>
            <a:ext cx="1769340" cy="11610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681D5A-E4FD-22BC-2899-C95B074DB25C}"/>
              </a:ext>
            </a:extLst>
          </p:cNvPr>
          <p:cNvSpPr/>
          <p:nvPr/>
        </p:nvSpPr>
        <p:spPr>
          <a:xfrm>
            <a:off x="157241" y="132868"/>
            <a:ext cx="552210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Zoo</a:t>
            </a:r>
            <a:b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AFD60F38-0938-7F16-3099-12794EFE7DCA}"/>
              </a:ext>
            </a:extLst>
          </p:cNvPr>
          <p:cNvSpPr/>
          <p:nvPr/>
        </p:nvSpPr>
        <p:spPr>
          <a:xfrm>
            <a:off x="1890672" y="111470"/>
            <a:ext cx="837751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German name </a:t>
            </a:r>
            <a:r>
              <a:rPr kumimoji="0" lang="en-GB"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animal.</a:t>
            </a:r>
            <a:br>
              <a:rPr kumimoji="0" lang="en-GB"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German. </a:t>
            </a:r>
            <a:r>
              <a:rPr kumimoji="0" lang="en-GB"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 Concentrate on the </a:t>
            </a:r>
            <a:r>
              <a:rPr kumimoji="0" lang="en-GB"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underlined</a:t>
            </a:r>
            <a:r>
              <a:rPr kumimoji="0" lang="en-GB" b="1" i="0"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 </a:t>
            </a:r>
            <a:r>
              <a:rPr kumimoji="0" lang="en-GB"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letters.</a:t>
            </a:r>
            <a:endParaRPr kumimoji="0" lang="en-GB"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A11EFF0A-DD51-F0DA-081E-74D5FA3A133B}"/>
              </a:ext>
            </a:extLst>
          </p:cNvPr>
          <p:cNvGrpSpPr/>
          <p:nvPr/>
        </p:nvGrpSpPr>
        <p:grpSpPr>
          <a:xfrm>
            <a:off x="237183" y="905554"/>
            <a:ext cx="1653489" cy="1081846"/>
            <a:chOff x="5390768" y="2772150"/>
            <a:chExt cx="1990493" cy="1302341"/>
          </a:xfrm>
        </p:grpSpPr>
        <p:pic>
          <p:nvPicPr>
            <p:cNvPr id="7" name="Picture 6">
              <a:extLst>
                <a:ext uri="{FF2B5EF4-FFF2-40B4-BE49-F238E27FC236}">
                  <a16:creationId xmlns:a16="http://schemas.microsoft.com/office/drawing/2014/main" id="{26475A4A-4EA1-8DF5-8F12-8EF4B862B8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4723" y="3097613"/>
              <a:ext cx="1786291" cy="976878"/>
            </a:xfrm>
            <a:prstGeom prst="rect">
              <a:avLst/>
            </a:prstGeom>
          </p:spPr>
        </p:pic>
        <p:pic>
          <p:nvPicPr>
            <p:cNvPr id="8" name="Picture 7">
              <a:extLst>
                <a:ext uri="{FF2B5EF4-FFF2-40B4-BE49-F238E27FC236}">
                  <a16:creationId xmlns:a16="http://schemas.microsoft.com/office/drawing/2014/main" id="{45633097-1119-0FFE-5D64-21065B9C64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9899" y="3354446"/>
              <a:ext cx="858321" cy="686657"/>
            </a:xfrm>
            <a:prstGeom prst="rect">
              <a:avLst/>
            </a:prstGeom>
          </p:spPr>
        </p:pic>
        <p:pic>
          <p:nvPicPr>
            <p:cNvPr id="9" name="Picture 8">
              <a:extLst>
                <a:ext uri="{FF2B5EF4-FFF2-40B4-BE49-F238E27FC236}">
                  <a16:creationId xmlns:a16="http://schemas.microsoft.com/office/drawing/2014/main" id="{3D2BBE97-CB9D-3639-6B7E-C81011088A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3803" y="3366868"/>
              <a:ext cx="858321" cy="686657"/>
            </a:xfrm>
            <a:prstGeom prst="rect">
              <a:avLst/>
            </a:prstGeom>
          </p:spPr>
        </p:pic>
        <p:sp>
          <p:nvSpPr>
            <p:cNvPr id="10" name="Rounded Rectangle 28">
              <a:extLst>
                <a:ext uri="{FF2B5EF4-FFF2-40B4-BE49-F238E27FC236}">
                  <a16:creationId xmlns:a16="http://schemas.microsoft.com/office/drawing/2014/main" id="{3023CB6F-BAE5-7BF8-4102-223DD8462D5E}"/>
                </a:ext>
              </a:extLst>
            </p:cNvPr>
            <p:cNvSpPr/>
            <p:nvPr/>
          </p:nvSpPr>
          <p:spPr>
            <a:xfrm>
              <a:off x="5684973" y="2772151"/>
              <a:ext cx="1495316" cy="3880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ZOO</a:t>
              </a:r>
            </a:p>
          </p:txBody>
        </p:sp>
        <p:sp>
          <p:nvSpPr>
            <p:cNvPr id="11" name="Diagonal Stripe 10">
              <a:extLst>
                <a:ext uri="{FF2B5EF4-FFF2-40B4-BE49-F238E27FC236}">
                  <a16:creationId xmlns:a16="http://schemas.microsoft.com/office/drawing/2014/main" id="{64BF447F-A47D-CE6A-F7C7-8F22D5C84EB7}"/>
                </a:ext>
              </a:extLst>
            </p:cNvPr>
            <p:cNvSpPr/>
            <p:nvPr/>
          </p:nvSpPr>
          <p:spPr>
            <a:xfrm>
              <a:off x="5390768" y="2772150"/>
              <a:ext cx="440271"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Diagonal Stripe 11">
              <a:extLst>
                <a:ext uri="{FF2B5EF4-FFF2-40B4-BE49-F238E27FC236}">
                  <a16:creationId xmlns:a16="http://schemas.microsoft.com/office/drawing/2014/main" id="{87187E3D-F619-02F1-1137-48F909C308CF}"/>
                </a:ext>
              </a:extLst>
            </p:cNvPr>
            <p:cNvSpPr/>
            <p:nvPr/>
          </p:nvSpPr>
          <p:spPr>
            <a:xfrm flipH="1">
              <a:off x="6908034" y="2772150"/>
              <a:ext cx="473227"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15" name="Table 15">
            <a:extLst>
              <a:ext uri="{FF2B5EF4-FFF2-40B4-BE49-F238E27FC236}">
                <a16:creationId xmlns:a16="http://schemas.microsoft.com/office/drawing/2014/main" id="{B3B5F917-1CDE-507E-FC6E-FA422E4353CA}"/>
              </a:ext>
            </a:extLst>
          </p:cNvPr>
          <p:cNvGraphicFramePr>
            <a:graphicFrameLocks noGrp="1"/>
          </p:cNvGraphicFramePr>
          <p:nvPr>
            <p:extLst>
              <p:ext uri="{D42A27DB-BD31-4B8C-83A1-F6EECF244321}">
                <p14:modId xmlns:p14="http://schemas.microsoft.com/office/powerpoint/2010/main" val="134436678"/>
              </p:ext>
            </p:extLst>
          </p:nvPr>
        </p:nvGraphicFramePr>
        <p:xfrm>
          <a:off x="2304470" y="1179182"/>
          <a:ext cx="7619228" cy="5573148"/>
        </p:xfrm>
        <a:graphic>
          <a:graphicData uri="http://schemas.openxmlformats.org/drawingml/2006/table">
            <a:tbl>
              <a:tblPr firstRow="1" bandRow="1">
                <a:tableStyleId>{5C22544A-7EE6-4342-B048-85BDC9FD1C3A}</a:tableStyleId>
              </a:tblPr>
              <a:tblGrid>
                <a:gridCol w="1904807">
                  <a:extLst>
                    <a:ext uri="{9D8B030D-6E8A-4147-A177-3AD203B41FA5}">
                      <a16:colId xmlns:a16="http://schemas.microsoft.com/office/drawing/2014/main" val="530148995"/>
                    </a:ext>
                  </a:extLst>
                </a:gridCol>
                <a:gridCol w="1904807">
                  <a:extLst>
                    <a:ext uri="{9D8B030D-6E8A-4147-A177-3AD203B41FA5}">
                      <a16:colId xmlns:a16="http://schemas.microsoft.com/office/drawing/2014/main" val="1179072709"/>
                    </a:ext>
                  </a:extLst>
                </a:gridCol>
                <a:gridCol w="1904807">
                  <a:extLst>
                    <a:ext uri="{9D8B030D-6E8A-4147-A177-3AD203B41FA5}">
                      <a16:colId xmlns:a16="http://schemas.microsoft.com/office/drawing/2014/main" val="418712310"/>
                    </a:ext>
                  </a:extLst>
                </a:gridCol>
                <a:gridCol w="1904807">
                  <a:extLst>
                    <a:ext uri="{9D8B030D-6E8A-4147-A177-3AD203B41FA5}">
                      <a16:colId xmlns:a16="http://schemas.microsoft.com/office/drawing/2014/main" val="1601079602"/>
                    </a:ext>
                  </a:extLst>
                </a:gridCol>
              </a:tblGrid>
              <a:tr h="1857716">
                <a:tc>
                  <a:txBody>
                    <a:bodyPr/>
                    <a:lstStyle/>
                    <a:p>
                      <a:r>
                        <a:rPr lang="en-GB" sz="1600" b="0" dirty="0">
                          <a:solidFill>
                            <a:schemeClr val="accent1">
                              <a:lumMod val="50000"/>
                            </a:schemeClr>
                          </a:solidFill>
                          <a:latin typeface="Century Gothic" panose="020B0502020202020204" pitchFamily="34" charset="0"/>
                        </a:rPr>
                        <a:t>1</a:t>
                      </a:r>
                    </a:p>
                    <a:p>
                      <a:endParaRPr lang="en-GB" sz="1600" b="0" dirty="0">
                        <a:solidFill>
                          <a:schemeClr val="accent1">
                            <a:lumMod val="50000"/>
                          </a:schemeClr>
                        </a:solidFill>
                        <a:latin typeface="Century Gothic" panose="020B0502020202020204" pitchFamily="34" charset="0"/>
                      </a:endParaRPr>
                    </a:p>
                    <a:p>
                      <a:endParaRPr lang="en-GB" sz="1600" b="0" dirty="0">
                        <a:solidFill>
                          <a:schemeClr val="accent1">
                            <a:lumMod val="50000"/>
                          </a:schemeClr>
                        </a:solidFill>
                        <a:latin typeface="Century Gothic" panose="020B0502020202020204" pitchFamily="34" charset="0"/>
                      </a:endParaRPr>
                    </a:p>
                    <a:p>
                      <a:pPr algn="ctr"/>
                      <a:endParaRPr lang="en-GB" sz="1600" b="0" dirty="0">
                        <a:solidFill>
                          <a:schemeClr val="accent1">
                            <a:lumMod val="50000"/>
                          </a:schemeClr>
                        </a:solidFill>
                        <a:latin typeface="Century Gothic" panose="020B0502020202020204" pitchFamily="34" charset="0"/>
                      </a:endParaRPr>
                    </a:p>
                    <a:p>
                      <a:pPr algn="ctr"/>
                      <a:endParaRPr lang="en-GB" sz="1600" b="0" dirty="0">
                        <a:solidFill>
                          <a:schemeClr val="accent1">
                            <a:lumMod val="50000"/>
                          </a:schemeClr>
                        </a:solidFill>
                        <a:latin typeface="Century Gothic" panose="020B0502020202020204" pitchFamily="34" charset="0"/>
                      </a:endParaRPr>
                    </a:p>
                    <a:p>
                      <a:pPr algn="ctr"/>
                      <a:endParaRPr lang="en-GB" sz="16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600" b="0" dirty="0">
                          <a:solidFill>
                            <a:schemeClr val="accent1">
                              <a:lumMod val="50000"/>
                            </a:schemeClr>
                          </a:solidFill>
                          <a:latin typeface="Century Gothic" panose="020B0502020202020204" pitchFamily="34" charset="0"/>
                        </a:rPr>
                        <a:t>2</a:t>
                      </a: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600" b="0" dirty="0">
                          <a:solidFill>
                            <a:schemeClr val="accent1">
                              <a:lumMod val="50000"/>
                            </a:schemeClr>
                          </a:solidFill>
                          <a:latin typeface="Century Gothic" panose="020B0502020202020204" pitchFamily="34" charset="0"/>
                        </a:rPr>
                        <a:t>3</a:t>
                      </a:r>
                    </a:p>
                    <a:p>
                      <a:endParaRPr lang="en-GB" sz="1600" b="0" dirty="0">
                        <a:solidFill>
                          <a:schemeClr val="accent1">
                            <a:lumMod val="50000"/>
                          </a:schemeClr>
                        </a:solidFill>
                        <a:latin typeface="Century Gothic" panose="020B0502020202020204" pitchFamily="34" charset="0"/>
                      </a:endParaRPr>
                    </a:p>
                    <a:p>
                      <a:endParaRPr lang="en-GB" sz="1600" b="0" dirty="0">
                        <a:solidFill>
                          <a:schemeClr val="accent1">
                            <a:lumMod val="50000"/>
                          </a:schemeClr>
                        </a:solidFill>
                        <a:latin typeface="Century Gothic" panose="020B0502020202020204" pitchFamily="34" charset="0"/>
                      </a:endParaRPr>
                    </a:p>
                    <a:p>
                      <a:endParaRPr lang="en-GB" sz="1600" b="0" dirty="0">
                        <a:solidFill>
                          <a:schemeClr val="accent1">
                            <a:lumMod val="50000"/>
                          </a:schemeClr>
                        </a:solidFill>
                        <a:latin typeface="Century Gothic" panose="020B0502020202020204" pitchFamily="34" charset="0"/>
                      </a:endParaRPr>
                    </a:p>
                    <a:p>
                      <a:endParaRPr lang="en-GB" sz="1600" b="0" dirty="0">
                        <a:solidFill>
                          <a:schemeClr val="accent1">
                            <a:lumMod val="50000"/>
                          </a:schemeClr>
                        </a:solidFill>
                        <a:latin typeface="Century Gothic" panose="020B0502020202020204" pitchFamily="34" charset="0"/>
                      </a:endParaRPr>
                    </a:p>
                    <a:p>
                      <a:endParaRPr lang="en-GB" sz="16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600" b="0" dirty="0">
                          <a:solidFill>
                            <a:schemeClr val="accent1">
                              <a:lumMod val="50000"/>
                            </a:schemeClr>
                          </a:solidFill>
                          <a:latin typeface="Century Gothic" panose="020B0502020202020204" pitchFamily="34" charset="0"/>
                        </a:rPr>
                        <a:t>4</a:t>
                      </a:r>
                    </a:p>
                    <a:p>
                      <a:endParaRPr lang="en-GB" sz="1600" b="0" dirty="0">
                        <a:solidFill>
                          <a:schemeClr val="accent1">
                            <a:lumMod val="50000"/>
                          </a:schemeClr>
                        </a:solidFill>
                        <a:latin typeface="Century Gothic" panose="020B0502020202020204" pitchFamily="34" charset="0"/>
                      </a:endParaRPr>
                    </a:p>
                    <a:p>
                      <a:endParaRPr lang="en-GB" sz="1600" b="0" dirty="0">
                        <a:solidFill>
                          <a:schemeClr val="accent1">
                            <a:lumMod val="50000"/>
                          </a:schemeClr>
                        </a:solidFill>
                        <a:latin typeface="Century Gothic" panose="020B0502020202020204" pitchFamily="34" charset="0"/>
                      </a:endParaRPr>
                    </a:p>
                    <a:p>
                      <a:endParaRPr lang="en-GB" sz="1600" b="0" dirty="0">
                        <a:solidFill>
                          <a:schemeClr val="accent1">
                            <a:lumMod val="50000"/>
                          </a:schemeClr>
                        </a:solidFill>
                        <a:latin typeface="Century Gothic" panose="020B0502020202020204" pitchFamily="34" charset="0"/>
                      </a:endParaRPr>
                    </a:p>
                    <a:p>
                      <a:endParaRPr lang="en-GB" sz="1600" b="0" dirty="0">
                        <a:solidFill>
                          <a:schemeClr val="accent1">
                            <a:lumMod val="50000"/>
                          </a:schemeClr>
                        </a:solidFill>
                        <a:latin typeface="Century Gothic" panose="020B0502020202020204" pitchFamily="34" charset="0"/>
                      </a:endParaRPr>
                    </a:p>
                    <a:p>
                      <a:endParaRPr lang="en-GB" sz="16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6235334"/>
                  </a:ext>
                </a:extLst>
              </a:tr>
              <a:tr h="1857716">
                <a:tc>
                  <a:txBody>
                    <a:bodyPr/>
                    <a:lstStyle/>
                    <a:p>
                      <a:r>
                        <a:rPr lang="en-GB" sz="1600" dirty="0">
                          <a:solidFill>
                            <a:schemeClr val="accent1">
                              <a:lumMod val="50000"/>
                            </a:schemeClr>
                          </a:solidFill>
                          <a:latin typeface="Century Gothic" panose="020B0502020202020204" pitchFamily="34" charset="0"/>
                        </a:rPr>
                        <a:t>5</a:t>
                      </a: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600" dirty="0">
                          <a:solidFill>
                            <a:schemeClr val="accent1">
                              <a:lumMod val="50000"/>
                            </a:schemeClr>
                          </a:solidFill>
                          <a:latin typeface="Century Gothic" panose="020B0502020202020204" pitchFamily="34" charset="0"/>
                        </a:rPr>
                        <a:t>6</a:t>
                      </a: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600" dirty="0">
                          <a:solidFill>
                            <a:schemeClr val="accent1">
                              <a:lumMod val="50000"/>
                            </a:schemeClr>
                          </a:solidFill>
                          <a:latin typeface="Century Gothic" panose="020B0502020202020204" pitchFamily="34" charset="0"/>
                        </a:rPr>
                        <a:t>7</a:t>
                      </a: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600" dirty="0">
                          <a:solidFill>
                            <a:schemeClr val="accent1">
                              <a:lumMod val="50000"/>
                            </a:schemeClr>
                          </a:solidFill>
                          <a:latin typeface="Century Gothic" panose="020B0502020202020204" pitchFamily="34" charset="0"/>
                        </a:rPr>
                        <a:t>8</a:t>
                      </a: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5312837"/>
                  </a:ext>
                </a:extLst>
              </a:tr>
              <a:tr h="1857716">
                <a:tc>
                  <a:txBody>
                    <a:bodyPr/>
                    <a:lstStyle/>
                    <a:p>
                      <a:r>
                        <a:rPr lang="en-GB" sz="1600" dirty="0">
                          <a:solidFill>
                            <a:schemeClr val="accent1">
                              <a:lumMod val="50000"/>
                            </a:schemeClr>
                          </a:solidFill>
                          <a:latin typeface="Century Gothic" panose="020B0502020202020204" pitchFamily="34" charset="0"/>
                        </a:rPr>
                        <a:t>9</a:t>
                      </a: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600" dirty="0">
                          <a:solidFill>
                            <a:schemeClr val="accent1">
                              <a:lumMod val="50000"/>
                            </a:schemeClr>
                          </a:solidFill>
                          <a:latin typeface="Century Gothic" panose="020B0502020202020204" pitchFamily="34" charset="0"/>
                        </a:rPr>
                        <a:t>10</a:t>
                      </a: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600" dirty="0">
                          <a:solidFill>
                            <a:schemeClr val="accent1">
                              <a:lumMod val="50000"/>
                            </a:schemeClr>
                          </a:solidFill>
                          <a:latin typeface="Century Gothic" panose="020B0502020202020204" pitchFamily="34" charset="0"/>
                        </a:rPr>
                        <a:t>11</a:t>
                      </a: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600" dirty="0">
                          <a:solidFill>
                            <a:schemeClr val="accent1">
                              <a:lumMod val="50000"/>
                            </a:schemeClr>
                          </a:solidFill>
                          <a:latin typeface="Century Gothic" panose="020B0502020202020204" pitchFamily="34" charset="0"/>
                        </a:rPr>
                        <a:t>12</a:t>
                      </a: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p>
                      <a:endParaRPr lang="en-GB" sz="160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4033339"/>
                  </a:ext>
                </a:extLst>
              </a:tr>
            </a:tbl>
          </a:graphicData>
        </a:graphic>
      </p:graphicFrame>
      <p:pic>
        <p:nvPicPr>
          <p:cNvPr id="16" name="Picture 15">
            <a:extLst>
              <a:ext uri="{FF2B5EF4-FFF2-40B4-BE49-F238E27FC236}">
                <a16:creationId xmlns:a16="http://schemas.microsoft.com/office/drawing/2014/main" id="{2C2E000B-C6CF-E6D9-E9E7-0EFF4E998D1D}"/>
              </a:ext>
            </a:extLst>
          </p:cNvPr>
          <p:cNvPicPr>
            <a:picLocks noChangeAspect="1"/>
          </p:cNvPicPr>
          <p:nvPr/>
        </p:nvPicPr>
        <p:blipFill rotWithShape="1">
          <a:blip r:embed="rId5">
            <a:extLst>
              <a:ext uri="{28A0092B-C50C-407E-A947-70E740481C1C}">
                <a14:useLocalDpi xmlns:a14="http://schemas.microsoft.com/office/drawing/2010/main" val="0"/>
              </a:ext>
            </a:extLst>
          </a:blip>
          <a:srcRect t="11437" r="52924" b="17970"/>
          <a:stretch/>
        </p:blipFill>
        <p:spPr>
          <a:xfrm>
            <a:off x="8399399" y="1403239"/>
            <a:ext cx="1218370" cy="1218022"/>
          </a:xfrm>
          <a:prstGeom prst="rect">
            <a:avLst/>
          </a:prstGeom>
        </p:spPr>
      </p:pic>
      <p:pic>
        <p:nvPicPr>
          <p:cNvPr id="17" name="Picture 16">
            <a:extLst>
              <a:ext uri="{FF2B5EF4-FFF2-40B4-BE49-F238E27FC236}">
                <a16:creationId xmlns:a16="http://schemas.microsoft.com/office/drawing/2014/main" id="{F4F4B700-8E1F-534D-AAD7-343AAC0540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9643" y="1394730"/>
            <a:ext cx="1076602" cy="1248989"/>
          </a:xfrm>
          <a:prstGeom prst="rect">
            <a:avLst/>
          </a:prstGeom>
        </p:spPr>
      </p:pic>
      <p:pic>
        <p:nvPicPr>
          <p:cNvPr id="19" name="Picture 18" descr="A frog on a branch&#10;&#10;Description automatically generated with medium confidence">
            <a:extLst>
              <a:ext uri="{FF2B5EF4-FFF2-40B4-BE49-F238E27FC236}">
                <a16:creationId xmlns:a16="http://schemas.microsoft.com/office/drawing/2014/main" id="{589397EC-1D1B-0975-C1D2-7A17DDA9E340}"/>
              </a:ext>
            </a:extLst>
          </p:cNvPr>
          <p:cNvPicPr>
            <a:picLocks noChangeAspect="1"/>
          </p:cNvPicPr>
          <p:nvPr/>
        </p:nvPicPr>
        <p:blipFill rotWithShape="1">
          <a:blip r:embed="rId7">
            <a:extLst>
              <a:ext uri="{28A0092B-C50C-407E-A947-70E740481C1C}">
                <a14:useLocalDpi xmlns:a14="http://schemas.microsoft.com/office/drawing/2010/main" val="0"/>
              </a:ext>
            </a:extLst>
          </a:blip>
          <a:srcRect l="14936"/>
          <a:stretch/>
        </p:blipFill>
        <p:spPr>
          <a:xfrm>
            <a:off x="2574231" y="1491018"/>
            <a:ext cx="1442713" cy="1130243"/>
          </a:xfrm>
          <a:prstGeom prst="rect">
            <a:avLst/>
          </a:prstGeom>
        </p:spPr>
      </p:pic>
      <p:pic>
        <p:nvPicPr>
          <p:cNvPr id="21" name="Picture 20" descr="A wolf sitting on a rock&#10;&#10;Description automatically generated with medium confidence">
            <a:extLst>
              <a:ext uri="{FF2B5EF4-FFF2-40B4-BE49-F238E27FC236}">
                <a16:creationId xmlns:a16="http://schemas.microsoft.com/office/drawing/2014/main" id="{A27AAAE1-ED55-368D-AA84-7AED5E22E3AD}"/>
              </a:ext>
            </a:extLst>
          </p:cNvPr>
          <p:cNvPicPr>
            <a:picLocks noChangeAspect="1"/>
          </p:cNvPicPr>
          <p:nvPr/>
        </p:nvPicPr>
        <p:blipFill rotWithShape="1">
          <a:blip r:embed="rId8">
            <a:extLst>
              <a:ext uri="{28A0092B-C50C-407E-A947-70E740481C1C}">
                <a14:useLocalDpi xmlns:a14="http://schemas.microsoft.com/office/drawing/2010/main" val="0"/>
              </a:ext>
            </a:extLst>
          </a:blip>
          <a:srcRect t="7094" r="5053" b="4221"/>
          <a:stretch/>
        </p:blipFill>
        <p:spPr>
          <a:xfrm>
            <a:off x="4630104" y="1394729"/>
            <a:ext cx="1071132" cy="1248990"/>
          </a:xfrm>
          <a:prstGeom prst="rect">
            <a:avLst/>
          </a:prstGeom>
        </p:spPr>
      </p:pic>
      <p:pic>
        <p:nvPicPr>
          <p:cNvPr id="23" name="Picture 22" descr="A penguin standing in the snow&#10;&#10;Description automatically generated with medium confidence">
            <a:extLst>
              <a:ext uri="{FF2B5EF4-FFF2-40B4-BE49-F238E27FC236}">
                <a16:creationId xmlns:a16="http://schemas.microsoft.com/office/drawing/2014/main" id="{D43A6B7E-938F-F8C7-C0E0-BFD90AE4CCD2}"/>
              </a:ext>
            </a:extLst>
          </p:cNvPr>
          <p:cNvPicPr>
            <a:picLocks noChangeAspect="1"/>
          </p:cNvPicPr>
          <p:nvPr/>
        </p:nvPicPr>
        <p:blipFill rotWithShape="1">
          <a:blip r:embed="rId9">
            <a:extLst>
              <a:ext uri="{28A0092B-C50C-407E-A947-70E740481C1C}">
                <a14:useLocalDpi xmlns:a14="http://schemas.microsoft.com/office/drawing/2010/main" val="0"/>
              </a:ext>
            </a:extLst>
          </a:blip>
          <a:srcRect l="7514" r="26479"/>
          <a:stretch/>
        </p:blipFill>
        <p:spPr>
          <a:xfrm>
            <a:off x="2654911" y="3296820"/>
            <a:ext cx="1213603" cy="1225753"/>
          </a:xfrm>
          <a:prstGeom prst="rect">
            <a:avLst/>
          </a:prstGeom>
        </p:spPr>
      </p:pic>
      <p:pic>
        <p:nvPicPr>
          <p:cNvPr id="25" name="Picture 24" descr="A butterfly on a leaf&#10;&#10;Description automatically generated">
            <a:extLst>
              <a:ext uri="{FF2B5EF4-FFF2-40B4-BE49-F238E27FC236}">
                <a16:creationId xmlns:a16="http://schemas.microsoft.com/office/drawing/2014/main" id="{0B31D5E3-67D7-A274-BF57-A237553618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77800" y="3411681"/>
            <a:ext cx="1387365" cy="1040524"/>
          </a:xfrm>
          <a:prstGeom prst="rect">
            <a:avLst/>
          </a:prstGeom>
        </p:spPr>
      </p:pic>
      <p:pic>
        <p:nvPicPr>
          <p:cNvPr id="29" name="Picture 28" descr="A bird sitting on a branch&#10;&#10;Description automatically generated">
            <a:extLst>
              <a:ext uri="{FF2B5EF4-FFF2-40B4-BE49-F238E27FC236}">
                <a16:creationId xmlns:a16="http://schemas.microsoft.com/office/drawing/2014/main" id="{27FFCD90-BB23-F354-C10C-C7DDA78BEA84}"/>
              </a:ext>
            </a:extLst>
          </p:cNvPr>
          <p:cNvPicPr>
            <a:picLocks noChangeAspect="1"/>
          </p:cNvPicPr>
          <p:nvPr/>
        </p:nvPicPr>
        <p:blipFill rotWithShape="1">
          <a:blip r:embed="rId11">
            <a:extLst>
              <a:ext uri="{28A0092B-C50C-407E-A947-70E740481C1C}">
                <a14:useLocalDpi xmlns:a14="http://schemas.microsoft.com/office/drawing/2010/main" val="0"/>
              </a:ext>
            </a:extLst>
          </a:blip>
          <a:srcRect l="18888" r="31923" b="16013"/>
          <a:stretch/>
        </p:blipFill>
        <p:spPr>
          <a:xfrm>
            <a:off x="6565996" y="3351279"/>
            <a:ext cx="1068265" cy="1139984"/>
          </a:xfrm>
          <a:prstGeom prst="rect">
            <a:avLst/>
          </a:prstGeom>
        </p:spPr>
      </p:pic>
      <p:pic>
        <p:nvPicPr>
          <p:cNvPr id="31" name="Picture 30" descr="A picture containing outdoor, sky, grass, tree&#10;&#10;Description automatically generated">
            <a:extLst>
              <a:ext uri="{FF2B5EF4-FFF2-40B4-BE49-F238E27FC236}">
                <a16:creationId xmlns:a16="http://schemas.microsoft.com/office/drawing/2014/main" id="{5B177FB9-32CE-C2B8-CE76-D7D6A2719502}"/>
              </a:ext>
            </a:extLst>
          </p:cNvPr>
          <p:cNvPicPr>
            <a:picLocks noChangeAspect="1"/>
          </p:cNvPicPr>
          <p:nvPr/>
        </p:nvPicPr>
        <p:blipFill rotWithShape="1">
          <a:blip r:embed="rId12">
            <a:extLst>
              <a:ext uri="{28A0092B-C50C-407E-A947-70E740481C1C}">
                <a14:useLocalDpi xmlns:a14="http://schemas.microsoft.com/office/drawing/2010/main" val="0"/>
              </a:ext>
            </a:extLst>
          </a:blip>
          <a:srcRect l="2402" r="27057"/>
          <a:stretch/>
        </p:blipFill>
        <p:spPr>
          <a:xfrm>
            <a:off x="8394632" y="3351279"/>
            <a:ext cx="1213603" cy="1146961"/>
          </a:xfrm>
          <a:prstGeom prst="rect">
            <a:avLst/>
          </a:prstGeom>
        </p:spPr>
      </p:pic>
      <p:pic>
        <p:nvPicPr>
          <p:cNvPr id="33" name="Picture 32" descr="A picture containing grass, horse, outdoor, mammal&#10;&#10;Description automatically generated">
            <a:extLst>
              <a:ext uri="{FF2B5EF4-FFF2-40B4-BE49-F238E27FC236}">
                <a16:creationId xmlns:a16="http://schemas.microsoft.com/office/drawing/2014/main" id="{521AD2EF-F6C0-91FE-87B8-319FCAACCDC3}"/>
              </a:ext>
            </a:extLst>
          </p:cNvPr>
          <p:cNvPicPr>
            <a:picLocks noChangeAspect="1"/>
          </p:cNvPicPr>
          <p:nvPr/>
        </p:nvPicPr>
        <p:blipFill rotWithShape="1">
          <a:blip r:embed="rId13">
            <a:extLst>
              <a:ext uri="{28A0092B-C50C-407E-A947-70E740481C1C}">
                <a14:useLocalDpi xmlns:a14="http://schemas.microsoft.com/office/drawing/2010/main" val="0"/>
              </a:ext>
            </a:extLst>
          </a:blip>
          <a:srcRect l="14961" r="12950"/>
          <a:stretch/>
        </p:blipFill>
        <p:spPr>
          <a:xfrm>
            <a:off x="2626393" y="5198132"/>
            <a:ext cx="1280273" cy="1183962"/>
          </a:xfrm>
          <a:prstGeom prst="rect">
            <a:avLst/>
          </a:prstGeom>
        </p:spPr>
      </p:pic>
      <p:pic>
        <p:nvPicPr>
          <p:cNvPr id="35" name="Picture 34" descr="A picture containing grass, outdoor, bird, ostrich&#10;&#10;Description automatically generated">
            <a:extLst>
              <a:ext uri="{FF2B5EF4-FFF2-40B4-BE49-F238E27FC236}">
                <a16:creationId xmlns:a16="http://schemas.microsoft.com/office/drawing/2014/main" id="{E9D3D017-A146-3EE0-27BF-F866CBB43FB7}"/>
              </a:ext>
            </a:extLst>
          </p:cNvPr>
          <p:cNvPicPr>
            <a:picLocks noChangeAspect="1"/>
          </p:cNvPicPr>
          <p:nvPr/>
        </p:nvPicPr>
        <p:blipFill rotWithShape="1">
          <a:blip r:embed="rId14">
            <a:extLst>
              <a:ext uri="{28A0092B-C50C-407E-A947-70E740481C1C}">
                <a14:useLocalDpi xmlns:a14="http://schemas.microsoft.com/office/drawing/2010/main" val="0"/>
              </a:ext>
            </a:extLst>
          </a:blip>
          <a:srcRect t="11254" b="9234"/>
          <a:stretch/>
        </p:blipFill>
        <p:spPr>
          <a:xfrm>
            <a:off x="4637773" y="5198132"/>
            <a:ext cx="1116786" cy="1183962"/>
          </a:xfrm>
          <a:prstGeom prst="rect">
            <a:avLst/>
          </a:prstGeom>
        </p:spPr>
      </p:pic>
      <p:pic>
        <p:nvPicPr>
          <p:cNvPr id="37" name="Picture 36" descr="A picture containing grass, outdoor, sky, standing&#10;&#10;Description automatically generated">
            <a:extLst>
              <a:ext uri="{FF2B5EF4-FFF2-40B4-BE49-F238E27FC236}">
                <a16:creationId xmlns:a16="http://schemas.microsoft.com/office/drawing/2014/main" id="{0DECDD43-FF4E-8AD6-0C23-5910181024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85666" y="5198132"/>
            <a:ext cx="1184579" cy="1183962"/>
          </a:xfrm>
          <a:prstGeom prst="rect">
            <a:avLst/>
          </a:prstGeom>
        </p:spPr>
      </p:pic>
      <p:pic>
        <p:nvPicPr>
          <p:cNvPr id="39" name="Picture 38" descr="A lion with its eyes closed&#10;&#10;Description automatically generated with low confidence">
            <a:extLst>
              <a:ext uri="{FF2B5EF4-FFF2-40B4-BE49-F238E27FC236}">
                <a16:creationId xmlns:a16="http://schemas.microsoft.com/office/drawing/2014/main" id="{9AF32B95-ECBB-7EBB-54B8-88BB2D319FFA}"/>
              </a:ext>
            </a:extLst>
          </p:cNvPr>
          <p:cNvPicPr>
            <a:picLocks noChangeAspect="1"/>
          </p:cNvPicPr>
          <p:nvPr/>
        </p:nvPicPr>
        <p:blipFill rotWithShape="1">
          <a:blip r:embed="rId16">
            <a:extLst>
              <a:ext uri="{28A0092B-C50C-407E-A947-70E740481C1C}">
                <a14:useLocalDpi xmlns:a14="http://schemas.microsoft.com/office/drawing/2010/main" val="0"/>
              </a:ext>
            </a:extLst>
          </a:blip>
          <a:srcRect l="11674" r="5620"/>
          <a:stretch/>
        </p:blipFill>
        <p:spPr>
          <a:xfrm>
            <a:off x="8248265" y="5215901"/>
            <a:ext cx="1439823" cy="1160590"/>
          </a:xfrm>
          <a:prstGeom prst="rect">
            <a:avLst/>
          </a:prstGeom>
        </p:spPr>
      </p:pic>
      <p:sp>
        <p:nvSpPr>
          <p:cNvPr id="40" name="CustomShape 3">
            <a:extLst>
              <a:ext uri="{FF2B5EF4-FFF2-40B4-BE49-F238E27FC236}">
                <a16:creationId xmlns:a16="http://schemas.microsoft.com/office/drawing/2014/main" id="{685A44E8-9359-E6EB-CAFC-5501CD9F00F8}"/>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1" name="Title 4">
            <a:extLst>
              <a:ext uri="{FF2B5EF4-FFF2-40B4-BE49-F238E27FC236}">
                <a16:creationId xmlns:a16="http://schemas.microsoft.com/office/drawing/2014/main" id="{B880EDDA-550F-5B5D-E94C-25876D043BBF}"/>
              </a:ext>
            </a:extLst>
          </p:cNvPr>
          <p:cNvSpPr txBox="1">
            <a:spLocks/>
          </p:cNvSpPr>
          <p:nvPr/>
        </p:nvSpPr>
        <p:spPr>
          <a:xfrm>
            <a:off x="10387995" y="1049732"/>
            <a:ext cx="1800180" cy="494975"/>
          </a:xfrm>
          <a:prstGeom prst="rect">
            <a:avLst/>
          </a:prstGeom>
        </p:spPr>
        <p:txBody>
          <a:bodyPr lIns="0" tIns="0" rIns="0" bIns="0" anchor="b"/>
          <a:lstStyle>
            <a:lvl1pPr algn="ctr" defTabSz="914400" rtl="0" eaLnBrk="1" latinLnBrk="0" hangingPunct="1">
              <a:lnSpc>
                <a:spcPct val="90000"/>
              </a:lnSpc>
              <a:spcBef>
                <a:spcPct val="0"/>
              </a:spcBef>
              <a:buNone/>
              <a:defRPr sz="6000" kern="1200">
                <a:solidFill>
                  <a:srgbClr val="002060"/>
                </a:solidFill>
                <a:latin typeface="+mj-lt"/>
                <a:ea typeface="+mj-ea"/>
                <a:cs typeface="+mj-cs"/>
              </a:defRPr>
            </a:lvl1p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42" name="Group 41">
            <a:extLst>
              <a:ext uri="{FF2B5EF4-FFF2-40B4-BE49-F238E27FC236}">
                <a16:creationId xmlns:a16="http://schemas.microsoft.com/office/drawing/2014/main" id="{E1D1B66A-6DAB-249A-CAE9-D3A3F3474290}"/>
              </a:ext>
            </a:extLst>
          </p:cNvPr>
          <p:cNvGrpSpPr/>
          <p:nvPr/>
        </p:nvGrpSpPr>
        <p:grpSpPr>
          <a:xfrm>
            <a:off x="10396437" y="189956"/>
            <a:ext cx="1537410" cy="941869"/>
            <a:chOff x="10396437" y="189956"/>
            <a:chExt cx="1537410" cy="941869"/>
          </a:xfrm>
        </p:grpSpPr>
        <p:pic>
          <p:nvPicPr>
            <p:cNvPr id="43" name="Picture 42" descr="Logo, icon&#10;&#10;Description automatically generated">
              <a:extLst>
                <a:ext uri="{FF2B5EF4-FFF2-40B4-BE49-F238E27FC236}">
                  <a16:creationId xmlns:a16="http://schemas.microsoft.com/office/drawing/2014/main" id="{E7D4F314-F2EA-EAFB-F72F-2B9ACE7B075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50" name="Speech Bubble: Oval 49">
              <a:extLst>
                <a:ext uri="{FF2B5EF4-FFF2-40B4-BE49-F238E27FC236}">
                  <a16:creationId xmlns:a16="http://schemas.microsoft.com/office/drawing/2014/main" id="{502ED197-9923-C972-1AC7-C5AB6FEC7B9D}"/>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3" name="CasellaDiTesto 2">
            <a:hlinkClick r:id="" action="ppaction://noaction">
              <a:snd r:embed="rId18" name="T1_Phon_1.wav"/>
            </a:hlinkClick>
            <a:extLst>
              <a:ext uri="{FF2B5EF4-FFF2-40B4-BE49-F238E27FC236}">
                <a16:creationId xmlns:a16="http://schemas.microsoft.com/office/drawing/2014/main" id="{3FD00098-9397-B692-6934-C481C17E89CF}"/>
              </a:ext>
            </a:extLst>
          </p:cNvPr>
          <p:cNvSpPr txBox="1"/>
          <p:nvPr/>
        </p:nvSpPr>
        <p:spPr>
          <a:xfrm>
            <a:off x="2872947" y="2620486"/>
            <a:ext cx="845279" cy="338554"/>
          </a:xfrm>
          <a:prstGeom prst="rect">
            <a:avLst/>
          </a:prstGeom>
          <a:noFill/>
        </p:spPr>
        <p:txBody>
          <a:bodyPr wrap="square">
            <a:spAutoFit/>
          </a:bodyPr>
          <a:lstStyle/>
          <a:p>
            <a:r>
              <a:rPr lang="en-GB" sz="1600" b="0" dirty="0">
                <a:solidFill>
                  <a:schemeClr val="accent1">
                    <a:lumMod val="50000"/>
                  </a:schemeClr>
                </a:solidFill>
                <a:latin typeface="Century Gothic" panose="020B0502020202020204" pitchFamily="34" charset="0"/>
              </a:rPr>
              <a:t>Fr</a:t>
            </a:r>
            <a:r>
              <a:rPr lang="en-GB" sz="1600" b="1" u="sng" dirty="0">
                <a:solidFill>
                  <a:schemeClr val="accent1">
                    <a:lumMod val="50000"/>
                  </a:schemeClr>
                </a:solidFill>
                <a:latin typeface="Century Gothic" panose="020B0502020202020204" pitchFamily="34" charset="0"/>
              </a:rPr>
              <a:t>o</a:t>
            </a:r>
            <a:r>
              <a:rPr lang="en-GB" sz="1600" b="0" dirty="0">
                <a:solidFill>
                  <a:schemeClr val="accent1">
                    <a:lumMod val="50000"/>
                  </a:schemeClr>
                </a:solidFill>
                <a:latin typeface="Century Gothic" panose="020B0502020202020204" pitchFamily="34" charset="0"/>
              </a:rPr>
              <a:t>sch</a:t>
            </a:r>
          </a:p>
        </p:txBody>
      </p:sp>
      <p:sp>
        <p:nvSpPr>
          <p:cNvPr id="14" name="CasellaDiTesto 13">
            <a:hlinkClick r:id="" action="ppaction://noaction">
              <a:snd r:embed="rId19" name="T1_Phon_2.wav"/>
            </a:hlinkClick>
            <a:extLst>
              <a:ext uri="{FF2B5EF4-FFF2-40B4-BE49-F238E27FC236}">
                <a16:creationId xmlns:a16="http://schemas.microsoft.com/office/drawing/2014/main" id="{89A39680-0CA3-5A96-2313-F37D9B882B79}"/>
              </a:ext>
            </a:extLst>
          </p:cNvPr>
          <p:cNvSpPr txBox="1"/>
          <p:nvPr/>
        </p:nvSpPr>
        <p:spPr>
          <a:xfrm>
            <a:off x="4865351" y="2620486"/>
            <a:ext cx="656042"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u="sng" dirty="0">
                <a:solidFill>
                  <a:schemeClr val="accent1">
                    <a:lumMod val="50000"/>
                  </a:schemeClr>
                </a:solidFill>
                <a:latin typeface="Century Gothic" panose="020B0502020202020204" pitchFamily="34" charset="0"/>
              </a:rPr>
              <a:t>W</a:t>
            </a:r>
            <a:r>
              <a:rPr lang="en-GB" sz="1600" b="0" dirty="0">
                <a:solidFill>
                  <a:schemeClr val="accent1">
                    <a:lumMod val="50000"/>
                  </a:schemeClr>
                </a:solidFill>
                <a:latin typeface="Century Gothic" panose="020B0502020202020204" pitchFamily="34" charset="0"/>
              </a:rPr>
              <a:t>olf</a:t>
            </a:r>
          </a:p>
        </p:txBody>
      </p:sp>
      <p:sp>
        <p:nvSpPr>
          <p:cNvPr id="20" name="CasellaDiTesto 19">
            <a:hlinkClick r:id="" action="ppaction://noaction">
              <a:snd r:embed="rId20" name="T1_Phon_3.wav"/>
            </a:hlinkClick>
            <a:extLst>
              <a:ext uri="{FF2B5EF4-FFF2-40B4-BE49-F238E27FC236}">
                <a16:creationId xmlns:a16="http://schemas.microsoft.com/office/drawing/2014/main" id="{12CC04FD-4362-EF32-1037-38F92711A054}"/>
              </a:ext>
            </a:extLst>
          </p:cNvPr>
          <p:cNvSpPr txBox="1"/>
          <p:nvPr/>
        </p:nvSpPr>
        <p:spPr>
          <a:xfrm>
            <a:off x="6772107" y="2620486"/>
            <a:ext cx="656042" cy="338554"/>
          </a:xfrm>
          <a:prstGeom prst="rect">
            <a:avLst/>
          </a:prstGeom>
          <a:noFill/>
        </p:spPr>
        <p:txBody>
          <a:bodyPr wrap="square">
            <a:spAutoFit/>
          </a:bodyPr>
          <a:lstStyle/>
          <a:p>
            <a:r>
              <a:rPr lang="en-GB" sz="1600" b="1" u="sng" dirty="0" err="1">
                <a:solidFill>
                  <a:schemeClr val="accent1">
                    <a:lumMod val="50000"/>
                  </a:schemeClr>
                </a:solidFill>
                <a:latin typeface="Century Gothic" panose="020B0502020202020204" pitchFamily="34" charset="0"/>
              </a:rPr>
              <a:t>Eu</a:t>
            </a:r>
            <a:r>
              <a:rPr lang="en-GB" sz="1600" b="0" dirty="0" err="1">
                <a:solidFill>
                  <a:schemeClr val="accent1">
                    <a:lumMod val="50000"/>
                  </a:schemeClr>
                </a:solidFill>
                <a:latin typeface="Century Gothic" panose="020B0502020202020204" pitchFamily="34" charset="0"/>
              </a:rPr>
              <a:t>le</a:t>
            </a:r>
            <a:endParaRPr lang="en-GB" sz="1600" dirty="0">
              <a:solidFill>
                <a:schemeClr val="accent1">
                  <a:lumMod val="50000"/>
                </a:schemeClr>
              </a:solidFill>
              <a:latin typeface="Century Gothic" panose="020B0502020202020204" pitchFamily="34" charset="0"/>
            </a:endParaRPr>
          </a:p>
        </p:txBody>
      </p:sp>
      <p:sp>
        <p:nvSpPr>
          <p:cNvPr id="24" name="CasellaDiTesto 23">
            <a:hlinkClick r:id="" action="ppaction://noaction">
              <a:snd r:embed="rId21" name="T1_Phon_4.wav"/>
            </a:hlinkClick>
            <a:extLst>
              <a:ext uri="{FF2B5EF4-FFF2-40B4-BE49-F238E27FC236}">
                <a16:creationId xmlns:a16="http://schemas.microsoft.com/office/drawing/2014/main" id="{3CCAA0B8-B3C6-E034-2D93-FABAA896FC32}"/>
              </a:ext>
            </a:extLst>
          </p:cNvPr>
          <p:cNvSpPr txBox="1"/>
          <p:nvPr/>
        </p:nvSpPr>
        <p:spPr>
          <a:xfrm>
            <a:off x="8597869" y="2620486"/>
            <a:ext cx="807127"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0" dirty="0" err="1">
                <a:solidFill>
                  <a:schemeClr val="accent1">
                    <a:lumMod val="50000"/>
                  </a:schemeClr>
                </a:solidFill>
                <a:latin typeface="Century Gothic" panose="020B0502020202020204" pitchFamily="34" charset="0"/>
              </a:rPr>
              <a:t>L</a:t>
            </a:r>
            <a:r>
              <a:rPr lang="en-GB" sz="1600" b="1" u="sng" dirty="0" err="1">
                <a:solidFill>
                  <a:schemeClr val="accent1">
                    <a:lumMod val="50000"/>
                  </a:schemeClr>
                </a:solidFill>
                <a:latin typeface="Century Gothic" panose="020B0502020202020204" pitchFamily="34" charset="0"/>
              </a:rPr>
              <a:t>u</a:t>
            </a:r>
            <a:r>
              <a:rPr lang="en-GB" sz="1600" b="0" dirty="0" err="1">
                <a:solidFill>
                  <a:schemeClr val="accent1">
                    <a:lumMod val="50000"/>
                  </a:schemeClr>
                </a:solidFill>
                <a:latin typeface="Century Gothic" panose="020B0502020202020204" pitchFamily="34" charset="0"/>
              </a:rPr>
              <a:t>chs</a:t>
            </a:r>
            <a:endParaRPr lang="en-GB" sz="1600" b="0" dirty="0">
              <a:solidFill>
                <a:schemeClr val="accent1">
                  <a:lumMod val="50000"/>
                </a:schemeClr>
              </a:solidFill>
              <a:latin typeface="Century Gothic" panose="020B0502020202020204" pitchFamily="34" charset="0"/>
            </a:endParaRPr>
          </a:p>
        </p:txBody>
      </p:sp>
      <p:sp>
        <p:nvSpPr>
          <p:cNvPr id="27" name="CasellaDiTesto 26">
            <a:hlinkClick r:id="" action="ppaction://noaction">
              <a:snd r:embed="rId22" name="T1_Phon_5.wav"/>
            </a:hlinkClick>
            <a:extLst>
              <a:ext uri="{FF2B5EF4-FFF2-40B4-BE49-F238E27FC236}">
                <a16:creationId xmlns:a16="http://schemas.microsoft.com/office/drawing/2014/main" id="{9530DE3B-9AAC-E241-BD80-6199484894B5}"/>
              </a:ext>
            </a:extLst>
          </p:cNvPr>
          <p:cNvSpPr txBox="1"/>
          <p:nvPr/>
        </p:nvSpPr>
        <p:spPr>
          <a:xfrm>
            <a:off x="2823749" y="4521799"/>
            <a:ext cx="943674"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0" dirty="0">
                <a:solidFill>
                  <a:schemeClr val="accent1">
                    <a:lumMod val="50000"/>
                  </a:schemeClr>
                </a:solidFill>
                <a:latin typeface="Century Gothic" panose="020B0502020202020204" pitchFamily="34" charset="0"/>
              </a:rPr>
              <a:t>P</a:t>
            </a:r>
            <a:r>
              <a:rPr lang="en-GB" sz="1600" b="1" u="sng" dirty="0">
                <a:solidFill>
                  <a:schemeClr val="accent1">
                    <a:lumMod val="50000"/>
                  </a:schemeClr>
                </a:solidFill>
                <a:latin typeface="Century Gothic" panose="020B0502020202020204" pitchFamily="34" charset="0"/>
              </a:rPr>
              <a:t>i</a:t>
            </a:r>
            <a:r>
              <a:rPr lang="en-GB" sz="1600" b="0" dirty="0">
                <a:solidFill>
                  <a:schemeClr val="accent1">
                    <a:lumMod val="50000"/>
                  </a:schemeClr>
                </a:solidFill>
                <a:latin typeface="Century Gothic" panose="020B0502020202020204" pitchFamily="34" charset="0"/>
              </a:rPr>
              <a:t>nguin</a:t>
            </a:r>
          </a:p>
        </p:txBody>
      </p:sp>
      <p:sp>
        <p:nvSpPr>
          <p:cNvPr id="30" name="CasellaDiTesto 29">
            <a:hlinkClick r:id="" action="ppaction://noaction">
              <a:snd r:embed="rId23" name="T1_Phon_6.wav"/>
            </a:hlinkClick>
            <a:extLst>
              <a:ext uri="{FF2B5EF4-FFF2-40B4-BE49-F238E27FC236}">
                <a16:creationId xmlns:a16="http://schemas.microsoft.com/office/drawing/2014/main" id="{0B18D591-4993-BB06-0F75-C36BD10F9B13}"/>
              </a:ext>
            </a:extLst>
          </p:cNvPr>
          <p:cNvSpPr txBox="1"/>
          <p:nvPr/>
        </p:nvSpPr>
        <p:spPr>
          <a:xfrm>
            <a:off x="4339627" y="4498240"/>
            <a:ext cx="1651687" cy="338554"/>
          </a:xfrm>
          <a:prstGeom prst="rect">
            <a:avLst/>
          </a:prstGeom>
          <a:noFill/>
        </p:spPr>
        <p:txBody>
          <a:bodyPr wrap="square">
            <a:spAutoFit/>
          </a:bodyPr>
          <a:lstStyle/>
          <a:p>
            <a:r>
              <a:rPr lang="en-GB" sz="1600" b="1" u="sng" dirty="0" err="1">
                <a:solidFill>
                  <a:schemeClr val="accent1">
                    <a:lumMod val="50000"/>
                  </a:schemeClr>
                </a:solidFill>
                <a:latin typeface="Century Gothic" panose="020B0502020202020204" pitchFamily="34" charset="0"/>
              </a:rPr>
              <a:t>Sch</a:t>
            </a:r>
            <a:r>
              <a:rPr lang="en-GB" sz="1600" b="0" dirty="0" err="1">
                <a:solidFill>
                  <a:schemeClr val="accent1">
                    <a:lumMod val="50000"/>
                  </a:schemeClr>
                </a:solidFill>
                <a:latin typeface="Century Gothic" panose="020B0502020202020204" pitchFamily="34" charset="0"/>
              </a:rPr>
              <a:t>metterling</a:t>
            </a:r>
            <a:endParaRPr lang="en-GB" sz="1600" dirty="0"/>
          </a:p>
        </p:txBody>
      </p:sp>
      <p:sp>
        <p:nvSpPr>
          <p:cNvPr id="34" name="CasellaDiTesto 33">
            <a:hlinkClick r:id="" action="ppaction://noaction">
              <a:snd r:embed="rId24" name="T1_Phon_7.wav"/>
            </a:hlinkClick>
            <a:extLst>
              <a:ext uri="{FF2B5EF4-FFF2-40B4-BE49-F238E27FC236}">
                <a16:creationId xmlns:a16="http://schemas.microsoft.com/office/drawing/2014/main" id="{63575EEE-6C81-CBDE-1A76-B788CB9E510C}"/>
              </a:ext>
            </a:extLst>
          </p:cNvPr>
          <p:cNvSpPr txBox="1"/>
          <p:nvPr/>
        </p:nvSpPr>
        <p:spPr>
          <a:xfrm>
            <a:off x="6677488" y="4524397"/>
            <a:ext cx="845279" cy="338554"/>
          </a:xfrm>
          <a:prstGeom prst="rect">
            <a:avLst/>
          </a:prstGeom>
          <a:noFill/>
        </p:spPr>
        <p:txBody>
          <a:bodyPr wrap="square">
            <a:spAutoFit/>
          </a:bodyPr>
          <a:lstStyle/>
          <a:p>
            <a:r>
              <a:rPr lang="en-GB" sz="1600" b="1" u="sng" dirty="0">
                <a:solidFill>
                  <a:schemeClr val="accent1">
                    <a:lumMod val="50000"/>
                  </a:schemeClr>
                </a:solidFill>
                <a:latin typeface="Century Gothic" panose="020B0502020202020204" pitchFamily="34" charset="0"/>
              </a:rPr>
              <a:t>V</a:t>
            </a:r>
            <a:r>
              <a:rPr lang="en-GB" sz="1600" b="0" dirty="0">
                <a:solidFill>
                  <a:schemeClr val="accent1">
                    <a:lumMod val="50000"/>
                  </a:schemeClr>
                </a:solidFill>
                <a:latin typeface="Century Gothic" panose="020B0502020202020204" pitchFamily="34" charset="0"/>
              </a:rPr>
              <a:t>ogel</a:t>
            </a:r>
            <a:endParaRPr lang="en-GB" sz="1600" dirty="0"/>
          </a:p>
        </p:txBody>
      </p:sp>
      <p:sp>
        <p:nvSpPr>
          <p:cNvPr id="38" name="CasellaDiTesto 37">
            <a:hlinkClick r:id="" action="ppaction://noaction">
              <a:snd r:embed="rId25" name="T1_Phon_8.wav"/>
            </a:hlinkClick>
            <a:extLst>
              <a:ext uri="{FF2B5EF4-FFF2-40B4-BE49-F238E27FC236}">
                <a16:creationId xmlns:a16="http://schemas.microsoft.com/office/drawing/2014/main" id="{F72FE9D5-3EAE-A045-8CF6-2CB6CB2C4965}"/>
              </a:ext>
            </a:extLst>
          </p:cNvPr>
          <p:cNvSpPr txBox="1"/>
          <p:nvPr/>
        </p:nvSpPr>
        <p:spPr>
          <a:xfrm>
            <a:off x="8643641" y="4518516"/>
            <a:ext cx="715582"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0" dirty="0">
                <a:solidFill>
                  <a:schemeClr val="accent1">
                    <a:lumMod val="50000"/>
                  </a:schemeClr>
                </a:solidFill>
                <a:latin typeface="Century Gothic" panose="020B0502020202020204" pitchFamily="34" charset="0"/>
              </a:rPr>
              <a:t>H</a:t>
            </a:r>
            <a:r>
              <a:rPr lang="en-GB" sz="1600" b="1" u="sng" dirty="0">
                <a:solidFill>
                  <a:schemeClr val="accent1">
                    <a:lumMod val="50000"/>
                  </a:schemeClr>
                </a:solidFill>
                <a:latin typeface="Century Gothic" panose="020B0502020202020204" pitchFamily="34" charset="0"/>
              </a:rPr>
              <a:t>a</a:t>
            </a:r>
            <a:r>
              <a:rPr lang="en-GB" sz="1600" b="0" dirty="0">
                <a:solidFill>
                  <a:schemeClr val="accent1">
                    <a:lumMod val="50000"/>
                  </a:schemeClr>
                </a:solidFill>
                <a:latin typeface="Century Gothic" panose="020B0502020202020204" pitchFamily="34" charset="0"/>
              </a:rPr>
              <a:t>hn</a:t>
            </a:r>
          </a:p>
        </p:txBody>
      </p:sp>
      <p:sp>
        <p:nvSpPr>
          <p:cNvPr id="45" name="CasellaDiTesto 44">
            <a:hlinkClick r:id="" action="ppaction://noaction">
              <a:snd r:embed="rId26" name="T1_Phon_9.wav"/>
            </a:hlinkClick>
            <a:extLst>
              <a:ext uri="{FF2B5EF4-FFF2-40B4-BE49-F238E27FC236}">
                <a16:creationId xmlns:a16="http://schemas.microsoft.com/office/drawing/2014/main" id="{A1450E8F-35CC-34AC-F0CA-0DCDE5A0B2C1}"/>
              </a:ext>
            </a:extLst>
          </p:cNvPr>
          <p:cNvSpPr txBox="1"/>
          <p:nvPr/>
        </p:nvSpPr>
        <p:spPr>
          <a:xfrm>
            <a:off x="2942568" y="6381319"/>
            <a:ext cx="706036"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u="sng" dirty="0" err="1">
                <a:solidFill>
                  <a:schemeClr val="accent1">
                    <a:lumMod val="50000"/>
                  </a:schemeClr>
                </a:solidFill>
                <a:latin typeface="Century Gothic" panose="020B0502020202020204" pitchFamily="34" charset="0"/>
              </a:rPr>
              <a:t>Pf</a:t>
            </a:r>
            <a:r>
              <a:rPr lang="en-GB" sz="1600" b="0" dirty="0" err="1">
                <a:solidFill>
                  <a:schemeClr val="accent1">
                    <a:lumMod val="50000"/>
                  </a:schemeClr>
                </a:solidFill>
                <a:latin typeface="Century Gothic" panose="020B0502020202020204" pitchFamily="34" charset="0"/>
              </a:rPr>
              <a:t>erd</a:t>
            </a:r>
            <a:endParaRPr lang="en-GB" sz="1600" b="0" dirty="0">
              <a:solidFill>
                <a:schemeClr val="accent1">
                  <a:lumMod val="50000"/>
                </a:schemeClr>
              </a:solidFill>
              <a:latin typeface="Century Gothic" panose="020B0502020202020204" pitchFamily="34" charset="0"/>
            </a:endParaRPr>
          </a:p>
        </p:txBody>
      </p:sp>
      <p:sp>
        <p:nvSpPr>
          <p:cNvPr id="47" name="CasellaDiTesto 46">
            <a:hlinkClick r:id="" action="ppaction://noaction">
              <a:snd r:embed="rId27" name="T1_Phon_10.wav"/>
            </a:hlinkClick>
            <a:extLst>
              <a:ext uri="{FF2B5EF4-FFF2-40B4-BE49-F238E27FC236}">
                <a16:creationId xmlns:a16="http://schemas.microsoft.com/office/drawing/2014/main" id="{94509CEF-48A7-8ACA-6B93-E7DFF2AE96F2}"/>
              </a:ext>
            </a:extLst>
          </p:cNvPr>
          <p:cNvSpPr txBox="1"/>
          <p:nvPr/>
        </p:nvSpPr>
        <p:spPr>
          <a:xfrm>
            <a:off x="4770732" y="6376491"/>
            <a:ext cx="845279"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0" dirty="0" err="1">
                <a:solidFill>
                  <a:schemeClr val="accent1">
                    <a:lumMod val="50000"/>
                  </a:schemeClr>
                </a:solidFill>
                <a:latin typeface="Century Gothic" panose="020B0502020202020204" pitchFamily="34" charset="0"/>
              </a:rPr>
              <a:t>Strau</a:t>
            </a:r>
            <a:r>
              <a:rPr lang="en-GB" sz="1600" b="1" u="sng" dirty="0" err="1">
                <a:solidFill>
                  <a:schemeClr val="accent1">
                    <a:lumMod val="50000"/>
                  </a:schemeClr>
                </a:solidFill>
                <a:latin typeface="Century Gothic" panose="020B0502020202020204" pitchFamily="34" charset="0"/>
                <a:cs typeface="Calibri" panose="020F0502020204030204" pitchFamily="34" charset="0"/>
              </a:rPr>
              <a:t>ß</a:t>
            </a:r>
            <a:endParaRPr lang="en-GB" sz="1600" b="1" u="sng" dirty="0">
              <a:solidFill>
                <a:schemeClr val="accent1">
                  <a:lumMod val="50000"/>
                </a:schemeClr>
              </a:solidFill>
              <a:latin typeface="Century Gothic" panose="020B0502020202020204" pitchFamily="34" charset="0"/>
            </a:endParaRPr>
          </a:p>
        </p:txBody>
      </p:sp>
      <p:sp>
        <p:nvSpPr>
          <p:cNvPr id="49" name="CasellaDiTesto 48">
            <a:hlinkClick r:id="" action="ppaction://noaction">
              <a:snd r:embed="rId28" name="T1_Phon_11.wav"/>
            </a:hlinkClick>
            <a:extLst>
              <a:ext uri="{FF2B5EF4-FFF2-40B4-BE49-F238E27FC236}">
                <a16:creationId xmlns:a16="http://schemas.microsoft.com/office/drawing/2014/main" id="{75C73DCE-9FDC-7A19-CEE4-FF1D33F87AAB}"/>
              </a:ext>
            </a:extLst>
          </p:cNvPr>
          <p:cNvSpPr txBox="1"/>
          <p:nvPr/>
        </p:nvSpPr>
        <p:spPr>
          <a:xfrm>
            <a:off x="6576236" y="6376491"/>
            <a:ext cx="1023416"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0" dirty="0" err="1">
                <a:solidFill>
                  <a:schemeClr val="accent1">
                    <a:lumMod val="50000"/>
                  </a:schemeClr>
                </a:solidFill>
                <a:latin typeface="Century Gothic" panose="020B0502020202020204" pitchFamily="34" charset="0"/>
              </a:rPr>
              <a:t>Schw</a:t>
            </a:r>
            <a:r>
              <a:rPr lang="en-GB" sz="1600" b="1" u="sng" dirty="0" err="1">
                <a:solidFill>
                  <a:schemeClr val="accent1">
                    <a:lumMod val="50000"/>
                  </a:schemeClr>
                </a:solidFill>
                <a:latin typeface="Century Gothic" panose="020B0502020202020204" pitchFamily="34" charset="0"/>
              </a:rPr>
              <a:t>ei</a:t>
            </a:r>
            <a:r>
              <a:rPr lang="en-GB" sz="1600" b="0" dirty="0" err="1">
                <a:solidFill>
                  <a:schemeClr val="accent1">
                    <a:lumMod val="50000"/>
                  </a:schemeClr>
                </a:solidFill>
                <a:latin typeface="Century Gothic" panose="020B0502020202020204" pitchFamily="34" charset="0"/>
              </a:rPr>
              <a:t>n</a:t>
            </a:r>
            <a:endParaRPr lang="en-GB" sz="1600" b="0" dirty="0">
              <a:solidFill>
                <a:schemeClr val="accent1">
                  <a:lumMod val="50000"/>
                </a:schemeClr>
              </a:solidFill>
              <a:latin typeface="Century Gothic" panose="020B0502020202020204" pitchFamily="34" charset="0"/>
            </a:endParaRPr>
          </a:p>
        </p:txBody>
      </p:sp>
      <p:sp>
        <p:nvSpPr>
          <p:cNvPr id="54" name="CasellaDiTesto 53">
            <a:hlinkClick r:id="" action="ppaction://noaction">
              <a:snd r:embed="rId29" name="T1_Phon_12.wav"/>
            </a:hlinkClick>
            <a:extLst>
              <a:ext uri="{FF2B5EF4-FFF2-40B4-BE49-F238E27FC236}">
                <a16:creationId xmlns:a16="http://schemas.microsoft.com/office/drawing/2014/main" id="{18ACD7B1-69C6-D2D7-9630-46BE5B1AE5AB}"/>
              </a:ext>
            </a:extLst>
          </p:cNvPr>
          <p:cNvSpPr txBox="1"/>
          <p:nvPr/>
        </p:nvSpPr>
        <p:spPr>
          <a:xfrm>
            <a:off x="8545536" y="6384955"/>
            <a:ext cx="84527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err="1">
                <a:solidFill>
                  <a:schemeClr val="accent1">
                    <a:lumMod val="50000"/>
                  </a:schemeClr>
                </a:solidFill>
                <a:latin typeface="Century Gothic" panose="020B0502020202020204" pitchFamily="34" charset="0"/>
              </a:rPr>
              <a:t>L</a:t>
            </a:r>
            <a:r>
              <a:rPr lang="en-GB" sz="1600" b="1" u="sng" dirty="0" err="1">
                <a:solidFill>
                  <a:schemeClr val="accent1">
                    <a:lumMod val="50000"/>
                  </a:schemeClr>
                </a:solidFill>
                <a:latin typeface="Century Gothic" panose="020B0502020202020204" pitchFamily="34" charset="0"/>
                <a:cs typeface="Calibri" panose="020F0502020204030204" pitchFamily="34" charset="0"/>
              </a:rPr>
              <a:t>ö</a:t>
            </a:r>
            <a:r>
              <a:rPr lang="en-GB" sz="1600" b="0" dirty="0" err="1">
                <a:solidFill>
                  <a:schemeClr val="accent1">
                    <a:lumMod val="50000"/>
                  </a:schemeClr>
                </a:solidFill>
                <a:latin typeface="Century Gothic" panose="020B0502020202020204" pitchFamily="34" charset="0"/>
                <a:cs typeface="Calibri" panose="020F0502020204030204" pitchFamily="34" charset="0"/>
              </a:rPr>
              <a:t>we</a:t>
            </a:r>
            <a:endParaRPr lang="en-GB" sz="1600" b="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1353736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s of Christmas market">
            <a:extLst>
              <a:ext uri="{FF2B5EF4-FFF2-40B4-BE49-F238E27FC236}">
                <a16:creationId xmlns:a16="http://schemas.microsoft.com/office/drawing/2014/main" id="{4C07CE86-F82F-7B6C-97B7-A32B1003BF4C}"/>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8855"/>
            <a:ext cx="12192000" cy="6876855"/>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a:hlinkClick r:id="" action="ppaction://noaction">
              <a:snd r:embed="rId4" name="T1_Ass_3.1.wav"/>
            </a:hlinkClick>
          </p:cNvPr>
          <p:cNvSpPr/>
          <p:nvPr/>
        </p:nvSpPr>
        <p:spPr>
          <a:xfrm>
            <a:off x="131109" y="109171"/>
            <a:ext cx="546387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Der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Weihnachtsmarkt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3" name="CustomShape 7">
            <a:hlinkClick r:id="" action="ppaction://noaction">
              <a:snd r:embed="rId5" name="T1_Ass_3.2.wav"/>
            </a:hlinkClick>
          </p:cNvPr>
          <p:cNvSpPr/>
          <p:nvPr/>
        </p:nvSpPr>
        <p:spPr>
          <a:xfrm>
            <a:off x="0" y="626491"/>
            <a:ext cx="858520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Lies den Text.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Beantworte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die </a:t>
            </a:r>
            <a:r>
              <a:rPr lang="en-GB" sz="2800" spc="-1" dirty="0">
                <a:solidFill>
                  <a:srgbClr val="002060"/>
                </a:solidFill>
                <a:latin typeface="Century Gothic" panose="020B0502020202020204" pitchFamily="34" charset="0"/>
                <a:ea typeface="Century Gothic"/>
              </a:rPr>
              <a:t>F</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ragen</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1- 3.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2" name="Title 2">
            <a:extLst>
              <a:ext uri="{FF2B5EF4-FFF2-40B4-BE49-F238E27FC236}">
                <a16:creationId xmlns:a16="http://schemas.microsoft.com/office/drawing/2014/main" id="{BA39CAAF-C3A0-B917-AD24-34C6255ACAF4}"/>
              </a:ext>
            </a:extLst>
          </p:cNvPr>
          <p:cNvSpPr txBox="1">
            <a:spLocks/>
          </p:cNvSpPr>
          <p:nvPr/>
        </p:nvSpPr>
        <p:spPr>
          <a:xfrm>
            <a:off x="11113901" y="2073551"/>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B2BEFBC3-17BB-084C-86AD-EA3E090182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3033" y="1234843"/>
            <a:ext cx="1127858" cy="829128"/>
          </a:xfrm>
          <a:prstGeom prst="rect">
            <a:avLst/>
          </a:prstGeom>
        </p:spPr>
      </p:pic>
      <p:sp>
        <p:nvSpPr>
          <p:cNvPr id="5" name="TextBox 4">
            <a:extLst>
              <a:ext uri="{FF2B5EF4-FFF2-40B4-BE49-F238E27FC236}">
                <a16:creationId xmlns:a16="http://schemas.microsoft.com/office/drawing/2014/main" id="{E4C7213E-CDE2-C292-DBF2-2339732ED243}"/>
              </a:ext>
            </a:extLst>
          </p:cNvPr>
          <p:cNvSpPr txBox="1"/>
          <p:nvPr/>
        </p:nvSpPr>
        <p:spPr>
          <a:xfrm>
            <a:off x="6308817" y="-11599"/>
            <a:ext cx="4224236" cy="646331"/>
          </a:xfrm>
          <a:prstGeom prst="rect">
            <a:avLst/>
          </a:prstGeom>
          <a:solidFill>
            <a:srgbClr val="92D050"/>
          </a:solidFill>
        </p:spPr>
        <p:txBody>
          <a:bodyPr wrap="square" rtlCol="0">
            <a:spAutoFit/>
          </a:bodyPr>
          <a:lstStyle/>
          <a:p>
            <a:r>
              <a:rPr lang="en-GB" dirty="0" err="1">
                <a:solidFill>
                  <a:srgbClr val="002060"/>
                </a:solidFill>
                <a:latin typeface="Century Gothic" panose="020B0502020202020204" pitchFamily="34" charset="0"/>
              </a:rPr>
              <a:t>Weihnachtsmarkt</a:t>
            </a:r>
            <a:r>
              <a:rPr lang="en-GB" dirty="0">
                <a:solidFill>
                  <a:srgbClr val="002060"/>
                </a:solidFill>
                <a:latin typeface="Century Gothic" panose="020B0502020202020204" pitchFamily="34" charset="0"/>
              </a:rPr>
              <a:t> –Christmas market</a:t>
            </a:r>
          </a:p>
          <a:p>
            <a:r>
              <a:rPr lang="en-GB" dirty="0" err="1">
                <a:solidFill>
                  <a:srgbClr val="002060"/>
                </a:solidFill>
                <a:latin typeface="Century Gothic" panose="020B0502020202020204" pitchFamily="34" charset="0"/>
              </a:rPr>
              <a:t>beantworten</a:t>
            </a:r>
            <a:r>
              <a:rPr lang="en-GB" dirty="0">
                <a:solidFill>
                  <a:srgbClr val="002060"/>
                </a:solidFill>
                <a:latin typeface="Century Gothic" panose="020B0502020202020204" pitchFamily="34" charset="0"/>
              </a:rPr>
              <a:t> –to answer</a:t>
            </a:r>
          </a:p>
        </p:txBody>
      </p:sp>
      <p:sp>
        <p:nvSpPr>
          <p:cNvPr id="6" name="Rectangle 5">
            <a:hlinkClick r:id="" action="ppaction://noaction">
              <a:snd r:embed="rId8" name="T1_Ass_3.3.wav"/>
            </a:hlinkClick>
            <a:extLst>
              <a:ext uri="{FF2B5EF4-FFF2-40B4-BE49-F238E27FC236}">
                <a16:creationId xmlns:a16="http://schemas.microsoft.com/office/drawing/2014/main" id="{4901E013-ED4A-ADE7-83F7-43A66FA82237}"/>
              </a:ext>
            </a:extLst>
          </p:cNvPr>
          <p:cNvSpPr/>
          <p:nvPr/>
        </p:nvSpPr>
        <p:spPr>
          <a:xfrm>
            <a:off x="131109" y="1243297"/>
            <a:ext cx="10033806" cy="1641347"/>
          </a:xfrm>
          <a:prstGeom prst="rect">
            <a:avLst/>
          </a:prstGeom>
        </p:spPr>
        <p:txBody>
          <a:bodyPr wrap="square">
            <a:spAutoFit/>
          </a:bodyPr>
          <a:lstStyle/>
          <a:p>
            <a:pPr>
              <a:lnSpc>
                <a:spcPct val="107000"/>
              </a:lnSpc>
              <a:spcAft>
                <a:spcPts val="800"/>
              </a:spcAft>
            </a:pP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Deutschland</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ist</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für</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die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Weihnachtsmärkte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bekannt</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Hier</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gibt</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es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Geschenke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Essen,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und</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Getränke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zu</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kaufen</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Viele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Touristen</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kommen</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Weihnachten</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nach</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Deutschland</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und</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kaufen</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hier</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ein</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Sie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genießen</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die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Atmosphäre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und</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machen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viele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Fotos. </a:t>
            </a:r>
            <a:endParaRPr lang="en-GB"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10" name="Rectangle 9">
            <a:extLst>
              <a:ext uri="{FF2B5EF4-FFF2-40B4-BE49-F238E27FC236}">
                <a16:creationId xmlns:a16="http://schemas.microsoft.com/office/drawing/2014/main" id="{48044513-C35F-A1A3-A0B3-DEF8E968AFED}"/>
              </a:ext>
            </a:extLst>
          </p:cNvPr>
          <p:cNvSpPr/>
          <p:nvPr/>
        </p:nvSpPr>
        <p:spPr>
          <a:xfrm>
            <a:off x="-110739" y="3003653"/>
            <a:ext cx="9238423" cy="455830"/>
          </a:xfrm>
          <a:prstGeom prst="rect">
            <a:avLst/>
          </a:prstGeom>
          <a:solidFill>
            <a:schemeClr val="accent3">
              <a:lumMod val="20000"/>
              <a:lumOff val="80000"/>
            </a:schemeClr>
          </a:solidFill>
          <a:ln>
            <a:solidFill>
              <a:srgbClr val="002060"/>
            </a:solidFill>
          </a:ln>
        </p:spPr>
        <p:txBody>
          <a:bodyPr wrap="square">
            <a:spAutoFit/>
          </a:bodyPr>
          <a:lstStyle/>
          <a:p>
            <a:pPr marL="457200" indent="-457200">
              <a:lnSpc>
                <a:spcPct val="107000"/>
              </a:lnSpc>
              <a:spcAft>
                <a:spcPts val="800"/>
              </a:spcAft>
              <a:buAutoNum type="arabicPeriod"/>
            </a:pP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What</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three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things</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can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you</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buy</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the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Christmas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market</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endParaRPr lang="en-GB"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BAE03AC-787A-BAA6-DCC7-00F7467D1977}"/>
              </a:ext>
            </a:extLst>
          </p:cNvPr>
          <p:cNvSpPr/>
          <p:nvPr/>
        </p:nvSpPr>
        <p:spPr>
          <a:xfrm>
            <a:off x="0" y="3525371"/>
            <a:ext cx="4103269" cy="1150412"/>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rPr>
              <a:t>Geschenke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presents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0" dirty="0">
                <a:solidFill>
                  <a:srgbClr val="002060"/>
                </a:solidFill>
                <a:latin typeface="Century Gothic" panose="020B0502020202020204" pitchFamily="34" charset="0"/>
              </a:rPr>
              <a:t>Essen – food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rPr>
              <a:t>Getränke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drinks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5D4508AF-7FB8-E7DA-1AFC-4B6EA368DE32}"/>
              </a:ext>
            </a:extLst>
          </p:cNvPr>
          <p:cNvSpPr/>
          <p:nvPr/>
        </p:nvSpPr>
        <p:spPr>
          <a:xfrm>
            <a:off x="0" y="4771448"/>
            <a:ext cx="5133703" cy="455830"/>
          </a:xfrm>
          <a:prstGeom prst="rect">
            <a:avLst/>
          </a:prstGeom>
          <a:solidFill>
            <a:schemeClr val="accent3">
              <a:lumMod val="20000"/>
              <a:lumOff val="80000"/>
            </a:schemeClr>
          </a:solidFill>
          <a:ln>
            <a:solidFill>
              <a:srgbClr val="002060"/>
            </a:solidFill>
          </a:ln>
        </p:spPr>
        <p:txBody>
          <a:bodyPr wrap="square">
            <a:spAutoFit/>
          </a:bodyPr>
          <a:lstStyle/>
          <a:p>
            <a:pPr>
              <a:lnSpc>
                <a:spcPct val="107000"/>
              </a:lnSpc>
              <a:spcAft>
                <a:spcPts val="800"/>
              </a:spcAft>
            </a:pP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2.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What</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four</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things</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do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tourists</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do? </a:t>
            </a:r>
            <a:endParaRPr lang="en-GB"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1DF1CCAF-0FF5-81B8-1AD2-803CC1435B1A}"/>
              </a:ext>
            </a:extLst>
          </p:cNvPr>
          <p:cNvSpPr/>
          <p:nvPr/>
        </p:nvSpPr>
        <p:spPr>
          <a:xfrm>
            <a:off x="0" y="5322944"/>
            <a:ext cx="6583680" cy="1423699"/>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0" dirty="0" err="1">
                <a:solidFill>
                  <a:srgbClr val="002060"/>
                </a:solidFill>
                <a:latin typeface="Century Gothic" panose="020B0502020202020204" pitchFamily="34" charset="0"/>
              </a:rPr>
              <a:t>kommen</a:t>
            </a:r>
            <a:r>
              <a:rPr lang="en-GB" sz="2000" kern="0" dirty="0">
                <a:solidFill>
                  <a:srgbClr val="002060"/>
                </a:solidFill>
                <a:latin typeface="Century Gothic" panose="020B0502020202020204" pitchFamily="34" charset="0"/>
              </a:rPr>
              <a:t> </a:t>
            </a:r>
            <a:r>
              <a:rPr lang="en-GB" sz="2000" kern="0" dirty="0" err="1">
                <a:solidFill>
                  <a:srgbClr val="002060"/>
                </a:solidFill>
                <a:latin typeface="Century Gothic" panose="020B0502020202020204" pitchFamily="34" charset="0"/>
              </a:rPr>
              <a:t>nach</a:t>
            </a:r>
            <a:r>
              <a:rPr lang="en-GB" sz="2000" kern="0" dirty="0">
                <a:solidFill>
                  <a:srgbClr val="002060"/>
                </a:solidFill>
                <a:latin typeface="Century Gothic" panose="020B0502020202020204" pitchFamily="34" charset="0"/>
              </a:rPr>
              <a:t> Deutschland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come to Germany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0" dirty="0" err="1">
                <a:solidFill>
                  <a:srgbClr val="002060"/>
                </a:solidFill>
                <a:latin typeface="Century Gothic" panose="020B0502020202020204" pitchFamily="34" charset="0"/>
              </a:rPr>
              <a:t>kaufen</a:t>
            </a:r>
            <a:r>
              <a:rPr lang="en-GB" sz="2000" kern="0" dirty="0">
                <a:solidFill>
                  <a:srgbClr val="002060"/>
                </a:solidFill>
                <a:latin typeface="Century Gothic" panose="020B0502020202020204" pitchFamily="34" charset="0"/>
              </a:rPr>
              <a:t> </a:t>
            </a:r>
            <a:r>
              <a:rPr lang="en-GB" sz="2000" kern="0" dirty="0" err="1">
                <a:solidFill>
                  <a:srgbClr val="002060"/>
                </a:solidFill>
                <a:latin typeface="Century Gothic" panose="020B0502020202020204" pitchFamily="34" charset="0"/>
              </a:rPr>
              <a:t>hier</a:t>
            </a:r>
            <a:r>
              <a:rPr lang="en-GB" sz="2000" kern="0" dirty="0">
                <a:solidFill>
                  <a:srgbClr val="002060"/>
                </a:solidFill>
                <a:latin typeface="Century Gothic" panose="020B0502020202020204" pitchFamily="34" charset="0"/>
              </a:rPr>
              <a:t> </a:t>
            </a:r>
            <a:r>
              <a:rPr lang="en-GB" sz="2000" kern="0" dirty="0" err="1">
                <a:solidFill>
                  <a:srgbClr val="002060"/>
                </a:solidFill>
                <a:latin typeface="Century Gothic" panose="020B0502020202020204" pitchFamily="34" charset="0"/>
              </a:rPr>
              <a:t>ein</a:t>
            </a:r>
            <a:r>
              <a:rPr lang="en-GB" sz="2000" kern="0" dirty="0">
                <a:solidFill>
                  <a:srgbClr val="002060"/>
                </a:solidFill>
                <a:latin typeface="Century Gothic" panose="020B0502020202020204" pitchFamily="34" charset="0"/>
              </a:rPr>
              <a:t>  – shop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rPr>
              <a:t>genießen</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die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rPr>
              <a:t>Atmosphäre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enjoy</a:t>
            </a:r>
            <a:r>
              <a:rPr kumimoji="0" lang="en-GB" sz="2000" b="0" i="0" u="none" strike="noStrike" kern="0" cap="none" spc="0" normalizeH="0" noProof="0" dirty="0">
                <a:ln>
                  <a:noFill/>
                </a:ln>
                <a:solidFill>
                  <a:srgbClr val="002060"/>
                </a:solidFill>
                <a:effectLst/>
                <a:uLnTx/>
                <a:uFillTx/>
                <a:latin typeface="Century Gothic" panose="020B0502020202020204" pitchFamily="34" charset="0"/>
              </a:rPr>
              <a:t> the atmosphere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0" dirty="0" err="1">
                <a:solidFill>
                  <a:srgbClr val="002060"/>
                </a:solidFill>
                <a:latin typeface="Century Gothic" panose="020B0502020202020204" pitchFamily="34" charset="0"/>
              </a:rPr>
              <a:t>machen</a:t>
            </a:r>
            <a:r>
              <a:rPr lang="en-GB" sz="2000" kern="0" dirty="0">
                <a:solidFill>
                  <a:srgbClr val="002060"/>
                </a:solidFill>
                <a:latin typeface="Century Gothic" panose="020B0502020202020204" pitchFamily="34" charset="0"/>
              </a:rPr>
              <a:t> </a:t>
            </a:r>
            <a:r>
              <a:rPr lang="en-GB" sz="2000" kern="0" dirty="0" err="1">
                <a:solidFill>
                  <a:srgbClr val="002060"/>
                </a:solidFill>
                <a:latin typeface="Century Gothic" panose="020B0502020202020204" pitchFamily="34" charset="0"/>
              </a:rPr>
              <a:t>viele</a:t>
            </a:r>
            <a:r>
              <a:rPr lang="en-GB" sz="2000" kern="0" dirty="0">
                <a:solidFill>
                  <a:srgbClr val="002060"/>
                </a:solidFill>
                <a:latin typeface="Century Gothic" panose="020B0502020202020204" pitchFamily="34" charset="0"/>
              </a:rPr>
              <a:t> </a:t>
            </a:r>
            <a:r>
              <a:rPr lang="en-GB" sz="2000" kern="0" dirty="0" err="1">
                <a:solidFill>
                  <a:srgbClr val="002060"/>
                </a:solidFill>
                <a:latin typeface="Century Gothic" panose="020B0502020202020204" pitchFamily="34" charset="0"/>
              </a:rPr>
              <a:t>Fotos</a:t>
            </a:r>
            <a:r>
              <a:rPr lang="en-GB" sz="2000" kern="0" dirty="0">
                <a:solidFill>
                  <a:srgbClr val="002060"/>
                </a:solidFill>
                <a:latin typeface="Century Gothic" panose="020B0502020202020204" pitchFamily="34" charset="0"/>
              </a:rPr>
              <a:t> – take a lot of photos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Rectangle 13">
            <a:hlinkClick r:id="" action="ppaction://noaction">
              <a:snd r:embed="rId9" name="T1_Ass_3.4.wav"/>
            </a:hlinkClick>
            <a:extLst>
              <a:ext uri="{FF2B5EF4-FFF2-40B4-BE49-F238E27FC236}">
                <a16:creationId xmlns:a16="http://schemas.microsoft.com/office/drawing/2014/main" id="{4E2C4794-641C-9B48-FAAB-30D8F78F4B8A}"/>
              </a:ext>
            </a:extLst>
          </p:cNvPr>
          <p:cNvSpPr/>
          <p:nvPr/>
        </p:nvSpPr>
        <p:spPr>
          <a:xfrm>
            <a:off x="4623192" y="3527423"/>
            <a:ext cx="6021170" cy="851002"/>
          </a:xfrm>
          <a:prstGeom prst="rect">
            <a:avLst/>
          </a:prstGeom>
        </p:spPr>
        <p:txBody>
          <a:bodyPr wrap="square">
            <a:spAutoFit/>
          </a:bodyPr>
          <a:lstStyle/>
          <a:p>
            <a:pPr>
              <a:lnSpc>
                <a:spcPct val="107000"/>
              </a:lnSpc>
              <a:spcAft>
                <a:spcPts val="800"/>
              </a:spcAft>
            </a:pP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Man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isst</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gerne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kandierte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Äpfel</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gebrannte</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Mandeln</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und</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s-ES_tradnl" sz="2400" b="1" dirty="0" err="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Lebkuchen</a:t>
            </a:r>
            <a:r>
              <a:rPr lang="es-ES_tradnl"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a:t>
            </a:r>
            <a:endParaRPr lang="en-GB"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17" name="Rectangle 16">
            <a:extLst>
              <a:ext uri="{FF2B5EF4-FFF2-40B4-BE49-F238E27FC236}">
                <a16:creationId xmlns:a16="http://schemas.microsoft.com/office/drawing/2014/main" id="{3AED64C2-7735-28EE-1577-DB4C4E6BC6C6}"/>
              </a:ext>
            </a:extLst>
          </p:cNvPr>
          <p:cNvSpPr/>
          <p:nvPr/>
        </p:nvSpPr>
        <p:spPr>
          <a:xfrm>
            <a:off x="6308817" y="4431735"/>
            <a:ext cx="5678725" cy="851002"/>
          </a:xfrm>
          <a:prstGeom prst="rect">
            <a:avLst/>
          </a:prstGeom>
          <a:solidFill>
            <a:schemeClr val="accent3">
              <a:lumMod val="20000"/>
              <a:lumOff val="80000"/>
            </a:schemeClr>
          </a:solidFill>
          <a:ln>
            <a:solidFill>
              <a:srgbClr val="002060"/>
            </a:solidFill>
          </a:ln>
        </p:spPr>
        <p:txBody>
          <a:bodyPr wrap="square">
            <a:spAutoFit/>
          </a:bodyPr>
          <a:lstStyle/>
          <a:p>
            <a:pPr>
              <a:lnSpc>
                <a:spcPct val="107000"/>
              </a:lnSpc>
              <a:spcAft>
                <a:spcPts val="800"/>
              </a:spcAft>
            </a:pPr>
            <a:r>
              <a:rPr lang="en-US"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3. Name three types of food that are mentioned. Which picture is which? </a:t>
            </a:r>
            <a:endParaRPr lang="en-GB"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2FEE48C0-BA62-1F62-3140-3EE39275A0AD}"/>
              </a:ext>
            </a:extLst>
          </p:cNvPr>
          <p:cNvSpPr/>
          <p:nvPr/>
        </p:nvSpPr>
        <p:spPr>
          <a:xfrm>
            <a:off x="6707182" y="5486591"/>
            <a:ext cx="5442758" cy="1150412"/>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rPr>
              <a:t>kandierte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rPr>
              <a:t>Äpfel</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a:t>
            </a:r>
            <a:r>
              <a:rPr lang="en-GB" sz="2000" kern="0" dirty="0">
                <a:solidFill>
                  <a:srgbClr val="002060"/>
                </a:solidFill>
                <a:latin typeface="Century Gothic" panose="020B0502020202020204" pitchFamily="34" charset="0"/>
              </a:rPr>
              <a:t>toffee apples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0" dirty="0">
                <a:solidFill>
                  <a:srgbClr val="002060"/>
                </a:solidFill>
                <a:latin typeface="Century Gothic" panose="020B0502020202020204" pitchFamily="34" charset="0"/>
              </a:rPr>
              <a:t>B. </a:t>
            </a:r>
            <a:r>
              <a:rPr lang="en-GB" sz="2000" kern="0" dirty="0" err="1">
                <a:solidFill>
                  <a:srgbClr val="002060"/>
                </a:solidFill>
                <a:latin typeface="Century Gothic" panose="020B0502020202020204" pitchFamily="34" charset="0"/>
              </a:rPr>
              <a:t>gebrannte</a:t>
            </a:r>
            <a:r>
              <a:rPr lang="en-GB" sz="2000" kern="0" dirty="0">
                <a:solidFill>
                  <a:srgbClr val="002060"/>
                </a:solidFill>
                <a:latin typeface="Century Gothic" panose="020B0502020202020204" pitchFamily="34" charset="0"/>
              </a:rPr>
              <a:t> </a:t>
            </a:r>
            <a:r>
              <a:rPr lang="en-GB" sz="2000" kern="0" dirty="0" err="1">
                <a:solidFill>
                  <a:srgbClr val="002060"/>
                </a:solidFill>
                <a:latin typeface="Century Gothic" panose="020B0502020202020204" pitchFamily="34" charset="0"/>
              </a:rPr>
              <a:t>Mandeln</a:t>
            </a:r>
            <a:r>
              <a:rPr lang="en-GB" sz="2000" kern="0" dirty="0">
                <a:solidFill>
                  <a:srgbClr val="002060"/>
                </a:solidFill>
                <a:latin typeface="Century Gothic" panose="020B0502020202020204" pitchFamily="34" charset="0"/>
              </a:rPr>
              <a:t> – roasted almonds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C. Lebkuchen – spicy ginger</a:t>
            </a:r>
            <a:r>
              <a:rPr kumimoji="0" lang="en-GB" sz="2000" b="0" i="0" u="none" strike="noStrike" kern="0" cap="none" spc="0" normalizeH="0" noProof="0" dirty="0">
                <a:ln>
                  <a:noFill/>
                </a:ln>
                <a:solidFill>
                  <a:srgbClr val="002060"/>
                </a:solidFill>
                <a:effectLst/>
                <a:uLnTx/>
                <a:uFillTx/>
                <a:latin typeface="Century Gothic" panose="020B0502020202020204" pitchFamily="34" charset="0"/>
              </a:rPr>
              <a:t> cookies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18">
            <a:extLst>
              <a:ext uri="{FF2B5EF4-FFF2-40B4-BE49-F238E27FC236}">
                <a16:creationId xmlns:a16="http://schemas.microsoft.com/office/drawing/2014/main" id="{907A551E-7928-05AF-5142-DE7B711BA6DD}"/>
              </a:ext>
            </a:extLst>
          </p:cNvPr>
          <p:cNvPicPr>
            <a:picLocks noChangeAspect="1"/>
          </p:cNvPicPr>
          <p:nvPr/>
        </p:nvPicPr>
        <p:blipFill>
          <a:blip r:embed="rId10"/>
          <a:stretch>
            <a:fillRect/>
          </a:stretch>
        </p:blipFill>
        <p:spPr>
          <a:xfrm>
            <a:off x="9478042" y="2579086"/>
            <a:ext cx="1652697" cy="945988"/>
          </a:xfrm>
          <a:prstGeom prst="rect">
            <a:avLst/>
          </a:prstGeom>
        </p:spPr>
      </p:pic>
      <p:pic>
        <p:nvPicPr>
          <p:cNvPr id="20" name="Picture 19">
            <a:extLst>
              <a:ext uri="{FF2B5EF4-FFF2-40B4-BE49-F238E27FC236}">
                <a16:creationId xmlns:a16="http://schemas.microsoft.com/office/drawing/2014/main" id="{CA73A5E8-707A-2565-20E0-EA4D94E17F05}"/>
              </a:ext>
            </a:extLst>
          </p:cNvPr>
          <p:cNvPicPr>
            <a:picLocks noChangeAspect="1"/>
          </p:cNvPicPr>
          <p:nvPr/>
        </p:nvPicPr>
        <p:blipFill>
          <a:blip r:embed="rId11"/>
          <a:stretch>
            <a:fillRect/>
          </a:stretch>
        </p:blipFill>
        <p:spPr>
          <a:xfrm>
            <a:off x="10736626" y="2819281"/>
            <a:ext cx="1336766" cy="891177"/>
          </a:xfrm>
          <a:prstGeom prst="rect">
            <a:avLst/>
          </a:prstGeom>
        </p:spPr>
      </p:pic>
      <p:pic>
        <p:nvPicPr>
          <p:cNvPr id="21" name="Picture 20">
            <a:extLst>
              <a:ext uri="{FF2B5EF4-FFF2-40B4-BE49-F238E27FC236}">
                <a16:creationId xmlns:a16="http://schemas.microsoft.com/office/drawing/2014/main" id="{8E9DC166-266D-CA8A-BAA4-085BFEF37628}"/>
              </a:ext>
            </a:extLst>
          </p:cNvPr>
          <p:cNvPicPr>
            <a:picLocks noChangeAspect="1"/>
          </p:cNvPicPr>
          <p:nvPr/>
        </p:nvPicPr>
        <p:blipFill>
          <a:blip r:embed="rId12"/>
          <a:stretch>
            <a:fillRect/>
          </a:stretch>
        </p:blipFill>
        <p:spPr>
          <a:xfrm>
            <a:off x="10447915" y="3737113"/>
            <a:ext cx="1151901" cy="767934"/>
          </a:xfrm>
          <a:prstGeom prst="rect">
            <a:avLst/>
          </a:prstGeom>
        </p:spPr>
      </p:pic>
      <p:sp>
        <p:nvSpPr>
          <p:cNvPr id="22" name="TextBox 21">
            <a:extLst>
              <a:ext uri="{FF2B5EF4-FFF2-40B4-BE49-F238E27FC236}">
                <a16:creationId xmlns:a16="http://schemas.microsoft.com/office/drawing/2014/main" id="{7628DA18-6246-0595-AD57-CEE4725B8281}"/>
              </a:ext>
            </a:extLst>
          </p:cNvPr>
          <p:cNvSpPr txBox="1"/>
          <p:nvPr/>
        </p:nvSpPr>
        <p:spPr>
          <a:xfrm>
            <a:off x="9474968" y="3052080"/>
            <a:ext cx="367772" cy="461665"/>
          </a:xfrm>
          <a:prstGeom prst="rect">
            <a:avLst/>
          </a:prstGeom>
          <a:solidFill>
            <a:schemeClr val="bg2"/>
          </a:solidFill>
          <a:ln>
            <a:solidFill>
              <a:schemeClr val="tx1"/>
            </a:solidFill>
          </a:ln>
        </p:spPr>
        <p:txBody>
          <a:bodyPr wrap="square" rtlCol="0">
            <a:spAutoFit/>
          </a:bodyPr>
          <a:lstStyle/>
          <a:p>
            <a:r>
              <a:rPr lang="en-US" sz="2400" b="1" dirty="0"/>
              <a:t>A</a:t>
            </a:r>
            <a:endParaRPr lang="en-GB" sz="2400" b="1" dirty="0"/>
          </a:p>
        </p:txBody>
      </p:sp>
      <p:sp>
        <p:nvSpPr>
          <p:cNvPr id="23" name="TextBox 22">
            <a:extLst>
              <a:ext uri="{FF2B5EF4-FFF2-40B4-BE49-F238E27FC236}">
                <a16:creationId xmlns:a16="http://schemas.microsoft.com/office/drawing/2014/main" id="{13FD4773-3BCA-89F9-A962-D13704CDB88B}"/>
              </a:ext>
            </a:extLst>
          </p:cNvPr>
          <p:cNvSpPr txBox="1"/>
          <p:nvPr/>
        </p:nvSpPr>
        <p:spPr>
          <a:xfrm>
            <a:off x="10736626" y="3248793"/>
            <a:ext cx="367772" cy="461665"/>
          </a:xfrm>
          <a:prstGeom prst="rect">
            <a:avLst/>
          </a:prstGeom>
          <a:solidFill>
            <a:schemeClr val="bg2"/>
          </a:solidFill>
          <a:ln>
            <a:solidFill>
              <a:schemeClr val="tx1"/>
            </a:solidFill>
          </a:ln>
        </p:spPr>
        <p:txBody>
          <a:bodyPr wrap="square" rtlCol="0">
            <a:spAutoFit/>
          </a:bodyPr>
          <a:lstStyle/>
          <a:p>
            <a:r>
              <a:rPr lang="en-US" sz="2400" b="1" dirty="0"/>
              <a:t>C</a:t>
            </a:r>
            <a:endParaRPr lang="en-GB" sz="2400" b="1" dirty="0"/>
          </a:p>
        </p:txBody>
      </p:sp>
      <p:sp>
        <p:nvSpPr>
          <p:cNvPr id="26" name="TextBox 25">
            <a:extLst>
              <a:ext uri="{FF2B5EF4-FFF2-40B4-BE49-F238E27FC236}">
                <a16:creationId xmlns:a16="http://schemas.microsoft.com/office/drawing/2014/main" id="{AEC7A5CA-A186-0540-4512-D2520F0D9577}"/>
              </a:ext>
            </a:extLst>
          </p:cNvPr>
          <p:cNvSpPr txBox="1"/>
          <p:nvPr/>
        </p:nvSpPr>
        <p:spPr>
          <a:xfrm>
            <a:off x="10416647" y="4036424"/>
            <a:ext cx="351217" cy="461665"/>
          </a:xfrm>
          <a:prstGeom prst="rect">
            <a:avLst/>
          </a:prstGeom>
          <a:solidFill>
            <a:schemeClr val="bg2"/>
          </a:solidFill>
          <a:ln>
            <a:solidFill>
              <a:schemeClr val="tx1"/>
            </a:solidFill>
          </a:ln>
        </p:spPr>
        <p:txBody>
          <a:bodyPr wrap="square" rtlCol="0">
            <a:spAutoFit/>
          </a:bodyPr>
          <a:lstStyle/>
          <a:p>
            <a:r>
              <a:rPr lang="en-US" sz="2400" b="1" dirty="0"/>
              <a:t>B</a:t>
            </a:r>
            <a:endParaRPr lang="en-GB" sz="2400" b="1" dirty="0"/>
          </a:p>
        </p:txBody>
      </p:sp>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8" grpId="0" animBg="1"/>
      <p:bldP spid="22" grpId="0" animBg="1"/>
      <p:bldP spid="23"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1216017" y="720555"/>
            <a:ext cx="975983" cy="317202"/>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73310" y="-86403"/>
            <a:ext cx="737947" cy="942933"/>
          </a:xfrm>
          <a:prstGeom prst="rect">
            <a:avLst/>
          </a:prstGeom>
        </p:spPr>
      </p:pic>
      <p:sp>
        <p:nvSpPr>
          <p:cNvPr id="5" name="Rectangle 4">
            <a:hlinkClick r:id="" action="ppaction://noaction">
              <a:snd r:embed="rId4" name="T1_Ass_4.1.wav"/>
            </a:hlinkClick>
            <a:extLst>
              <a:ext uri="{FF2B5EF4-FFF2-40B4-BE49-F238E27FC236}">
                <a16:creationId xmlns:a16="http://schemas.microsoft.com/office/drawing/2014/main" id="{F7DFAA06-AE60-7321-4573-E55BE892E465}"/>
              </a:ext>
            </a:extLst>
          </p:cNvPr>
          <p:cNvSpPr/>
          <p:nvPr/>
        </p:nvSpPr>
        <p:spPr>
          <a:xfrm>
            <a:off x="65227" y="63413"/>
            <a:ext cx="477681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Lied: Ich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geh</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mit</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meiner</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Laterne</a:t>
            </a:r>
            <a:endParaRPr kumimoji="0" lang="en-GB" sz="2000" b="1" i="0" u="none" strike="noStrike" kern="0" cap="none" spc="0" normalizeH="0" baseline="0" noProof="0" dirty="0">
              <a:ln>
                <a:noFill/>
              </a:ln>
              <a:solidFill>
                <a:sysClr val="windowText" lastClr="000000"/>
              </a:solidFill>
              <a:effectLst/>
              <a:uLnTx/>
              <a:uFillTx/>
              <a:latin typeface="Arial"/>
            </a:endParaRPr>
          </a:p>
        </p:txBody>
      </p:sp>
      <p:sp>
        <p:nvSpPr>
          <p:cNvPr id="8" name="TextBox 5">
            <a:hlinkClick r:id="" action="ppaction://noaction">
              <a:snd r:embed="rId5" name="T1_Ass_4.3.wav"/>
            </a:hlinkClick>
            <a:extLst>
              <a:ext uri="{FF2B5EF4-FFF2-40B4-BE49-F238E27FC236}">
                <a16:creationId xmlns:a16="http://schemas.microsoft.com/office/drawing/2014/main" id="{D5220D23-B914-B4EE-ECE2-706264DAB947}"/>
              </a:ext>
            </a:extLst>
          </p:cNvPr>
          <p:cNvSpPr txBox="1">
            <a:spLocks noChangeArrowheads="1"/>
          </p:cNvSpPr>
          <p:nvPr/>
        </p:nvSpPr>
        <p:spPr bwMode="auto">
          <a:xfrm>
            <a:off x="0" y="4007552"/>
            <a:ext cx="9169400" cy="495457"/>
          </a:xfrm>
          <a:prstGeom prst="rect">
            <a:avLst/>
          </a:prstGeom>
          <a:solidFill>
            <a:schemeClr val="accent2">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150000"/>
              </a:lnSpc>
              <a:spcBef>
                <a:spcPct val="0"/>
              </a:spcBef>
              <a:buNone/>
              <a:defRPr/>
            </a:pPr>
            <a:r>
              <a:rPr lang="de-DE" altLang="en-US" sz="2000" dirty="0">
                <a:solidFill>
                  <a:srgbClr val="002060"/>
                </a:solidFill>
                <a:latin typeface="Century Gothic" panose="020B0502020202020204" pitchFamily="34" charset="0"/>
              </a:rPr>
              <a:t>1. Ein Lichtermeer zu Martins Ehr, </a:t>
            </a:r>
            <a:r>
              <a:rPr lang="de-DE" altLang="en-US" sz="2000" dirty="0" err="1">
                <a:solidFill>
                  <a:srgbClr val="002060"/>
                </a:solidFill>
                <a:latin typeface="Century Gothic" panose="020B0502020202020204" pitchFamily="34" charset="0"/>
              </a:rPr>
              <a:t>Rabimmel</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Rabammel</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Rabumm</a:t>
            </a:r>
            <a:r>
              <a:rPr lang="de-DE" altLang="en-US" sz="2000" dirty="0">
                <a:solidFill>
                  <a:srgbClr val="002060"/>
                </a:solidFill>
                <a:latin typeface="Century Gothic" panose="020B0502020202020204" pitchFamily="34" charset="0"/>
              </a:rPr>
              <a:t> x2.  </a:t>
            </a:r>
          </a:p>
        </p:txBody>
      </p:sp>
      <p:sp>
        <p:nvSpPr>
          <p:cNvPr id="10" name="Rectangle 9">
            <a:extLst>
              <a:ext uri="{FF2B5EF4-FFF2-40B4-BE49-F238E27FC236}">
                <a16:creationId xmlns:a16="http://schemas.microsoft.com/office/drawing/2014/main" id="{64080C82-43A4-E426-C6AE-FC8C47B264B9}"/>
              </a:ext>
            </a:extLst>
          </p:cNvPr>
          <p:cNvSpPr/>
          <p:nvPr/>
        </p:nvSpPr>
        <p:spPr>
          <a:xfrm>
            <a:off x="4584700" y="1564603"/>
            <a:ext cx="553694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Chorus:</a:t>
            </a:r>
            <a:endParaRPr kumimoji="0" lang="en-GB" sz="2000" b="1" i="0" u="none" strike="noStrike" kern="0" cap="none" spc="0" normalizeH="0" baseline="0" noProof="0" dirty="0">
              <a:ln>
                <a:noFill/>
              </a:ln>
              <a:solidFill>
                <a:sysClr val="windowText" lastClr="000000"/>
              </a:solidFill>
              <a:effectLst/>
              <a:uLnTx/>
              <a:uFillTx/>
              <a:latin typeface="Arial"/>
            </a:endParaRPr>
          </a:p>
        </p:txBody>
      </p:sp>
      <p:sp>
        <p:nvSpPr>
          <p:cNvPr id="12" name="Rectangle 11">
            <a:extLst>
              <a:ext uri="{FF2B5EF4-FFF2-40B4-BE49-F238E27FC236}">
                <a16:creationId xmlns:a16="http://schemas.microsoft.com/office/drawing/2014/main" id="{8CBE0713-98F6-5343-B061-F9504BA384BE}"/>
              </a:ext>
            </a:extLst>
          </p:cNvPr>
          <p:cNvSpPr/>
          <p:nvPr/>
        </p:nvSpPr>
        <p:spPr>
          <a:xfrm>
            <a:off x="4183" y="861021"/>
            <a:ext cx="1119353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0" dirty="0">
                <a:solidFill>
                  <a:srgbClr val="4472C4">
                    <a:lumMod val="50000"/>
                  </a:srgbClr>
                </a:solidFill>
                <a:latin typeface="Century Gothic" panose="020B0502020202020204" pitchFamily="34" charset="0"/>
              </a:rPr>
              <a:t>St.</a:t>
            </a:r>
            <a:r>
              <a:rPr lang="en-GB" sz="2000" kern="0" dirty="0">
                <a:solidFill>
                  <a:srgbClr val="4472C4">
                    <a:lumMod val="50000"/>
                  </a:srgbClr>
                </a:solidFill>
                <a:latin typeface="Century Gothic" panose="020B0502020202020204" pitchFamily="34" charset="0"/>
              </a:rPr>
              <a:t> Martin’s Day is celebrated on 6 November. Children make lanterns (or you can buy them) and, with their families, they sing songs and go on a lantern procession around the streets.</a:t>
            </a:r>
            <a:endParaRPr kumimoji="0" lang="en-GB" sz="2000" i="0" u="none" strike="noStrike" kern="0" cap="none" spc="0" normalizeH="0" baseline="0" noProof="0" dirty="0">
              <a:ln>
                <a:noFill/>
              </a:ln>
              <a:solidFill>
                <a:sysClr val="windowText" lastClr="000000"/>
              </a:solidFill>
              <a:effectLst/>
              <a:uLnTx/>
              <a:uFillTx/>
              <a:latin typeface="Arial"/>
            </a:endParaRPr>
          </a:p>
        </p:txBody>
      </p:sp>
      <p:sp>
        <p:nvSpPr>
          <p:cNvPr id="17" name="TextBox 16">
            <a:extLst>
              <a:ext uri="{FF2B5EF4-FFF2-40B4-BE49-F238E27FC236}">
                <a16:creationId xmlns:a16="http://schemas.microsoft.com/office/drawing/2014/main" id="{12FBFAFD-D3BE-7858-BEB9-C6EB48B99DE2}"/>
              </a:ext>
            </a:extLst>
          </p:cNvPr>
          <p:cNvSpPr txBox="1"/>
          <p:nvPr/>
        </p:nvSpPr>
        <p:spPr>
          <a:xfrm>
            <a:off x="3153915" y="4578515"/>
            <a:ext cx="8796785" cy="495457"/>
          </a:xfrm>
          <a:prstGeom prst="rect">
            <a:avLst/>
          </a:prstGeom>
          <a:solidFill>
            <a:schemeClr val="accent5">
              <a:lumMod val="20000"/>
              <a:lumOff val="80000"/>
            </a:schemeClr>
          </a:solidFill>
        </p:spPr>
        <p:txBody>
          <a:bodyPr wrap="square">
            <a:spAutoFit/>
          </a:bodyPr>
          <a:lstStyle/>
          <a:p>
            <a:pPr lvl="0">
              <a:lnSpc>
                <a:spcPct val="150000"/>
              </a:lnSpc>
              <a:spcBef>
                <a:spcPct val="0"/>
              </a:spcBef>
              <a:buNone/>
              <a:defRPr/>
            </a:pPr>
            <a:r>
              <a:rPr lang="de-DE" sz="2000" dirty="0">
                <a:solidFill>
                  <a:srgbClr val="002060"/>
                </a:solidFill>
                <a:latin typeface="Century Gothic" panose="020B0502020202020204" pitchFamily="34" charset="0"/>
              </a:rPr>
              <a:t>1. A </a:t>
            </a:r>
            <a:r>
              <a:rPr lang="de-DE" sz="2000" dirty="0" err="1">
                <a:solidFill>
                  <a:srgbClr val="002060"/>
                </a:solidFill>
                <a:latin typeface="Century Gothic" panose="020B0502020202020204" pitchFamily="34" charset="0"/>
              </a:rPr>
              <a:t>sea</a:t>
            </a:r>
            <a:r>
              <a:rPr lang="de-DE" sz="2000" dirty="0">
                <a:solidFill>
                  <a:srgbClr val="002060"/>
                </a:solidFill>
                <a:latin typeface="Century Gothic" panose="020B0502020202020204" pitchFamily="34" charset="0"/>
              </a:rPr>
              <a:t> of </a:t>
            </a:r>
            <a:r>
              <a:rPr lang="de-DE" sz="2000" dirty="0" err="1">
                <a:solidFill>
                  <a:srgbClr val="002060"/>
                </a:solidFill>
                <a:latin typeface="Century Gothic" panose="020B0502020202020204" pitchFamily="34" charset="0"/>
              </a:rPr>
              <a:t>lights</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to</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honour</a:t>
            </a:r>
            <a:r>
              <a:rPr lang="de-DE" sz="2000" dirty="0">
                <a:solidFill>
                  <a:srgbClr val="002060"/>
                </a:solidFill>
                <a:latin typeface="Century Gothic" panose="020B0502020202020204" pitchFamily="34" charset="0"/>
              </a:rPr>
              <a:t> St Martin, </a:t>
            </a:r>
            <a:r>
              <a:rPr lang="de-DE" sz="2000" dirty="0" err="1">
                <a:solidFill>
                  <a:srgbClr val="002060"/>
                </a:solidFill>
                <a:latin typeface="Century Gothic" panose="020B0502020202020204" pitchFamily="34" charset="0"/>
              </a:rPr>
              <a:t>Rabimmel</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Rabammel</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Rabumm</a:t>
            </a:r>
            <a:r>
              <a:rPr lang="de-DE" sz="2000" dirty="0">
                <a:solidFill>
                  <a:srgbClr val="002060"/>
                </a:solidFill>
                <a:latin typeface="Century Gothic" panose="020B0502020202020204" pitchFamily="34" charset="0"/>
              </a:rPr>
              <a:t>.</a:t>
            </a:r>
            <a:endParaRPr lang="en-GB" sz="2000" dirty="0"/>
          </a:p>
        </p:txBody>
      </p:sp>
      <p:pic>
        <p:nvPicPr>
          <p:cNvPr id="1030" name="Picture 6" descr="Free vector graphics of Singing">
            <a:extLst>
              <a:ext uri="{FF2B5EF4-FFF2-40B4-BE49-F238E27FC236}">
                <a16:creationId xmlns:a16="http://schemas.microsoft.com/office/drawing/2014/main" id="{4E1EB7D1-D77A-BDC5-05D1-083F3DD878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346" y="-81908"/>
            <a:ext cx="2125104" cy="106255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F6609E24-2984-5AC9-9CD7-07B50BFE278E}"/>
              </a:ext>
            </a:extLst>
          </p:cNvPr>
          <p:cNvSpPr txBox="1">
            <a:spLocks/>
          </p:cNvSpPr>
          <p:nvPr/>
        </p:nvSpPr>
        <p:spPr>
          <a:xfrm>
            <a:off x="11345135" y="1675976"/>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 name="Picture 5" descr="Icon&#10;&#10;Description automatically generated">
            <a:extLst>
              <a:ext uri="{FF2B5EF4-FFF2-40B4-BE49-F238E27FC236}">
                <a16:creationId xmlns:a16="http://schemas.microsoft.com/office/drawing/2014/main" id="{12E688D3-DB52-CC93-9F1D-3571124792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97716" y="973775"/>
            <a:ext cx="1012584" cy="744386"/>
          </a:xfrm>
          <a:prstGeom prst="rect">
            <a:avLst/>
          </a:prstGeom>
        </p:spPr>
      </p:pic>
      <p:sp>
        <p:nvSpPr>
          <p:cNvPr id="11" name="TextBox 5">
            <a:hlinkClick r:id="" action="ppaction://noaction">
              <a:snd r:embed="rId8" name="T1_Ass_4.2.wav"/>
            </a:hlinkClick>
            <a:extLst>
              <a:ext uri="{FF2B5EF4-FFF2-40B4-BE49-F238E27FC236}">
                <a16:creationId xmlns:a16="http://schemas.microsoft.com/office/drawing/2014/main" id="{2FAF2FEC-3225-7DB0-8867-2C4A9ADAB8E2}"/>
              </a:ext>
            </a:extLst>
          </p:cNvPr>
          <p:cNvSpPr txBox="1">
            <a:spLocks noChangeArrowheads="1"/>
          </p:cNvSpPr>
          <p:nvPr/>
        </p:nvSpPr>
        <p:spPr bwMode="auto">
          <a:xfrm>
            <a:off x="588865" y="1952182"/>
            <a:ext cx="4351436" cy="1880451"/>
          </a:xfrm>
          <a:prstGeom prst="rect">
            <a:avLst/>
          </a:prstGeom>
          <a:solidFill>
            <a:schemeClr val="accent2">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150000"/>
              </a:lnSpc>
              <a:spcBef>
                <a:spcPct val="0"/>
              </a:spcBef>
              <a:buNone/>
              <a:defRPr/>
            </a:pPr>
            <a:r>
              <a:rPr lang="de-DE" altLang="en-US" sz="2000" dirty="0">
                <a:solidFill>
                  <a:srgbClr val="002060"/>
                </a:solidFill>
                <a:latin typeface="Century Gothic" panose="020B0502020202020204" pitchFamily="34" charset="0"/>
              </a:rPr>
              <a:t> Ich geh' mit meiner Laterne </a:t>
            </a:r>
          </a:p>
          <a:p>
            <a:pPr lvl="0">
              <a:lnSpc>
                <a:spcPct val="150000"/>
              </a:lnSpc>
              <a:spcBef>
                <a:spcPct val="0"/>
              </a:spcBef>
              <a:buNone/>
              <a:defRPr/>
            </a:pPr>
            <a:r>
              <a:rPr lang="de-DE" altLang="en-US" sz="2000" dirty="0">
                <a:solidFill>
                  <a:srgbClr val="002060"/>
                </a:solidFill>
                <a:latin typeface="Century Gothic" panose="020B0502020202020204" pitchFamily="34" charset="0"/>
              </a:rPr>
              <a:t>und meine Laterne mit mir. </a:t>
            </a:r>
          </a:p>
          <a:p>
            <a:pPr lvl="0">
              <a:lnSpc>
                <a:spcPct val="150000"/>
              </a:lnSpc>
              <a:spcBef>
                <a:spcPct val="0"/>
              </a:spcBef>
              <a:buNone/>
              <a:defRPr/>
            </a:pPr>
            <a:r>
              <a:rPr lang="de-DE" altLang="en-US" sz="2000" dirty="0">
                <a:solidFill>
                  <a:srgbClr val="002060"/>
                </a:solidFill>
                <a:latin typeface="Century Gothic" panose="020B0502020202020204" pitchFamily="34" charset="0"/>
              </a:rPr>
              <a:t>Da oben leuchten die Sterne, </a:t>
            </a:r>
          </a:p>
          <a:p>
            <a:pPr lvl="0">
              <a:lnSpc>
                <a:spcPct val="150000"/>
              </a:lnSpc>
              <a:spcBef>
                <a:spcPct val="0"/>
              </a:spcBef>
              <a:buNone/>
              <a:defRPr/>
            </a:pPr>
            <a:r>
              <a:rPr lang="de-DE" altLang="en-US" sz="2000" dirty="0">
                <a:solidFill>
                  <a:srgbClr val="002060"/>
                </a:solidFill>
                <a:latin typeface="Century Gothic" panose="020B0502020202020204" pitchFamily="34" charset="0"/>
              </a:rPr>
              <a:t>hier unten leuchten wir.</a:t>
            </a:r>
          </a:p>
        </p:txBody>
      </p:sp>
      <p:sp>
        <p:nvSpPr>
          <p:cNvPr id="13" name="TextBox 12">
            <a:extLst>
              <a:ext uri="{FF2B5EF4-FFF2-40B4-BE49-F238E27FC236}">
                <a16:creationId xmlns:a16="http://schemas.microsoft.com/office/drawing/2014/main" id="{EDAB0F19-B1FE-BC29-B18C-88188D8AE733}"/>
              </a:ext>
            </a:extLst>
          </p:cNvPr>
          <p:cNvSpPr txBox="1"/>
          <p:nvPr/>
        </p:nvSpPr>
        <p:spPr>
          <a:xfrm>
            <a:off x="5263383" y="1967275"/>
            <a:ext cx="4807717" cy="1880451"/>
          </a:xfrm>
          <a:prstGeom prst="rect">
            <a:avLst/>
          </a:prstGeom>
          <a:solidFill>
            <a:schemeClr val="accent5">
              <a:lumMod val="20000"/>
              <a:lumOff val="80000"/>
            </a:schemeClr>
          </a:solidFill>
        </p:spPr>
        <p:txBody>
          <a:bodyPr wrap="square">
            <a:spAutoFit/>
          </a:bodyPr>
          <a:lstStyle/>
          <a:p>
            <a:pPr lvl="0">
              <a:lnSpc>
                <a:spcPct val="150000"/>
              </a:lnSpc>
              <a:spcBef>
                <a:spcPct val="0"/>
              </a:spcBef>
              <a:buNone/>
              <a:defRPr/>
            </a:pPr>
            <a:r>
              <a:rPr lang="de-DE" sz="2000" dirty="0" err="1">
                <a:solidFill>
                  <a:srgbClr val="002060"/>
                </a:solidFill>
                <a:latin typeface="Century Gothic" panose="020B0502020202020204" pitchFamily="34" charset="0"/>
              </a:rPr>
              <a:t>I‘m</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walking</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with</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my</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lantern</a:t>
            </a:r>
            <a:r>
              <a:rPr lang="de-DE" sz="2000" dirty="0">
                <a:solidFill>
                  <a:srgbClr val="002060"/>
                </a:solidFill>
                <a:latin typeface="Century Gothic" panose="020B0502020202020204" pitchFamily="34" charset="0"/>
              </a:rPr>
              <a:t>, </a:t>
            </a:r>
          </a:p>
          <a:p>
            <a:pPr lvl="0">
              <a:lnSpc>
                <a:spcPct val="150000"/>
              </a:lnSpc>
              <a:spcBef>
                <a:spcPct val="0"/>
              </a:spcBef>
              <a:buNone/>
              <a:defRPr/>
            </a:pPr>
            <a:r>
              <a:rPr lang="de-DE" sz="2000" dirty="0" err="1">
                <a:solidFill>
                  <a:srgbClr val="002060"/>
                </a:solidFill>
                <a:latin typeface="Century Gothic" panose="020B0502020202020204" pitchFamily="34" charset="0"/>
              </a:rPr>
              <a:t>my</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lantern</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is</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walking</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with</a:t>
            </a:r>
            <a:r>
              <a:rPr lang="de-DE" sz="2000" dirty="0">
                <a:solidFill>
                  <a:srgbClr val="002060"/>
                </a:solidFill>
                <a:latin typeface="Century Gothic" panose="020B0502020202020204" pitchFamily="34" charset="0"/>
              </a:rPr>
              <a:t> me.</a:t>
            </a:r>
            <a:r>
              <a:rPr lang="en-GB" sz="2000" dirty="0">
                <a:solidFill>
                  <a:srgbClr val="002060"/>
                </a:solidFill>
                <a:latin typeface="Century Gothic" panose="020B0502020202020204" pitchFamily="34" charset="0"/>
              </a:rPr>
              <a:t> </a:t>
            </a:r>
          </a:p>
          <a:p>
            <a:pPr lvl="0">
              <a:lnSpc>
                <a:spcPct val="150000"/>
              </a:lnSpc>
              <a:spcBef>
                <a:spcPct val="0"/>
              </a:spcBef>
              <a:buNone/>
              <a:defRPr/>
            </a:pPr>
            <a:r>
              <a:rPr lang="en-GB" sz="2000" dirty="0">
                <a:solidFill>
                  <a:srgbClr val="002060"/>
                </a:solidFill>
                <a:latin typeface="Century Gothic" panose="020B0502020202020204" pitchFamily="34" charset="0"/>
              </a:rPr>
              <a:t>Above the stars are a-shining, </a:t>
            </a:r>
          </a:p>
          <a:p>
            <a:pPr lvl="0">
              <a:lnSpc>
                <a:spcPct val="150000"/>
              </a:lnSpc>
              <a:spcBef>
                <a:spcPct val="0"/>
              </a:spcBef>
              <a:buNone/>
              <a:defRPr/>
            </a:pPr>
            <a:r>
              <a:rPr lang="en-GB" sz="2000" dirty="0">
                <a:solidFill>
                  <a:srgbClr val="002060"/>
                </a:solidFill>
                <a:latin typeface="Century Gothic" panose="020B0502020202020204" pitchFamily="34" charset="0"/>
              </a:rPr>
              <a:t>down here a-shining are we. </a:t>
            </a:r>
            <a:endParaRPr lang="de-DE" sz="2000" dirty="0">
              <a:solidFill>
                <a:srgbClr val="002060"/>
              </a:solidFill>
              <a:latin typeface="Century Gothic" panose="020B0502020202020204" pitchFamily="34" charset="0"/>
            </a:endParaRPr>
          </a:p>
        </p:txBody>
      </p:sp>
      <p:sp>
        <p:nvSpPr>
          <p:cNvPr id="14" name="TextBox 5">
            <a:hlinkClick r:id="" action="ppaction://noaction">
              <a:snd r:embed="rId9" name="T1_Ass_4.4.wav"/>
            </a:hlinkClick>
            <a:extLst>
              <a:ext uri="{FF2B5EF4-FFF2-40B4-BE49-F238E27FC236}">
                <a16:creationId xmlns:a16="http://schemas.microsoft.com/office/drawing/2014/main" id="{3DAEFE7C-6A14-3C54-A6AC-CF99284BFA44}"/>
              </a:ext>
            </a:extLst>
          </p:cNvPr>
          <p:cNvSpPr txBox="1">
            <a:spLocks noChangeArrowheads="1"/>
          </p:cNvSpPr>
          <p:nvPr/>
        </p:nvSpPr>
        <p:spPr bwMode="auto">
          <a:xfrm>
            <a:off x="163483" y="5254733"/>
            <a:ext cx="9169400" cy="495457"/>
          </a:xfrm>
          <a:prstGeom prst="rect">
            <a:avLst/>
          </a:prstGeom>
          <a:solidFill>
            <a:schemeClr val="accent2">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150000"/>
              </a:lnSpc>
              <a:spcBef>
                <a:spcPct val="0"/>
              </a:spcBef>
              <a:buNone/>
              <a:defRPr/>
            </a:pPr>
            <a:r>
              <a:rPr lang="de-DE" altLang="en-US" sz="2000" dirty="0">
                <a:solidFill>
                  <a:srgbClr val="002060"/>
                </a:solidFill>
                <a:latin typeface="Century Gothic" panose="020B0502020202020204" pitchFamily="34" charset="0"/>
              </a:rPr>
              <a:t>2. Der Martinsmann, der zieht voran. </a:t>
            </a:r>
            <a:r>
              <a:rPr lang="de-DE" altLang="en-US" sz="2000" dirty="0" err="1">
                <a:solidFill>
                  <a:srgbClr val="002060"/>
                </a:solidFill>
                <a:latin typeface="Century Gothic" panose="020B0502020202020204" pitchFamily="34" charset="0"/>
              </a:rPr>
              <a:t>Rabimmel</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Rabammel</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Rabumm</a:t>
            </a:r>
            <a:r>
              <a:rPr lang="de-DE" altLang="en-US" sz="2000" dirty="0">
                <a:solidFill>
                  <a:srgbClr val="002060"/>
                </a:solidFill>
                <a:latin typeface="Century Gothic" panose="020B0502020202020204" pitchFamily="34" charset="0"/>
              </a:rPr>
              <a:t> x2. </a:t>
            </a:r>
          </a:p>
        </p:txBody>
      </p:sp>
      <p:sp>
        <p:nvSpPr>
          <p:cNvPr id="15" name="TextBox 14">
            <a:extLst>
              <a:ext uri="{FF2B5EF4-FFF2-40B4-BE49-F238E27FC236}">
                <a16:creationId xmlns:a16="http://schemas.microsoft.com/office/drawing/2014/main" id="{85B0378A-14D0-A00D-ADA0-66B1CB01A8F0}"/>
              </a:ext>
            </a:extLst>
          </p:cNvPr>
          <p:cNvSpPr txBox="1"/>
          <p:nvPr/>
        </p:nvSpPr>
        <p:spPr>
          <a:xfrm>
            <a:off x="2525581" y="5899020"/>
            <a:ext cx="10053452" cy="495457"/>
          </a:xfrm>
          <a:prstGeom prst="rect">
            <a:avLst/>
          </a:prstGeom>
          <a:solidFill>
            <a:schemeClr val="accent5">
              <a:lumMod val="20000"/>
              <a:lumOff val="80000"/>
            </a:schemeClr>
          </a:solidFill>
        </p:spPr>
        <p:txBody>
          <a:bodyPr wrap="square">
            <a:spAutoFit/>
          </a:bodyPr>
          <a:lstStyle/>
          <a:p>
            <a:pPr lvl="0">
              <a:lnSpc>
                <a:spcPct val="150000"/>
              </a:lnSpc>
              <a:spcBef>
                <a:spcPct val="0"/>
              </a:spcBef>
              <a:buNone/>
              <a:defRPr/>
            </a:pPr>
            <a:r>
              <a:rPr lang="de-DE" sz="2000" dirty="0">
                <a:solidFill>
                  <a:srgbClr val="002060"/>
                </a:solidFill>
                <a:latin typeface="Century Gothic" panose="020B0502020202020204" pitchFamily="34" charset="0"/>
              </a:rPr>
              <a:t>2. St Martin </a:t>
            </a:r>
            <a:r>
              <a:rPr lang="de-DE" sz="2000" dirty="0" err="1">
                <a:solidFill>
                  <a:srgbClr val="002060"/>
                </a:solidFill>
                <a:latin typeface="Century Gothic" panose="020B0502020202020204" pitchFamily="34" charset="0"/>
              </a:rPr>
              <a:t>the</a:t>
            </a:r>
            <a:r>
              <a:rPr lang="de-DE" sz="2000" dirty="0">
                <a:solidFill>
                  <a:srgbClr val="002060"/>
                </a:solidFill>
                <a:latin typeface="Century Gothic" panose="020B0502020202020204" pitchFamily="34" charset="0"/>
              </a:rPr>
              <a:t> man, </a:t>
            </a:r>
            <a:r>
              <a:rPr lang="de-DE" sz="2000" dirty="0" err="1">
                <a:solidFill>
                  <a:srgbClr val="002060"/>
                </a:solidFill>
                <a:latin typeface="Century Gothic" panose="020B0502020202020204" pitchFamily="34" charset="0"/>
              </a:rPr>
              <a:t>he‘s</a:t>
            </a:r>
            <a:r>
              <a:rPr lang="de-DE" sz="2000" dirty="0">
                <a:solidFill>
                  <a:srgbClr val="002060"/>
                </a:solidFill>
                <a:latin typeface="Century Gothic" panose="020B0502020202020204" pitchFamily="34" charset="0"/>
              </a:rPr>
              <a:t> at </a:t>
            </a:r>
            <a:r>
              <a:rPr lang="de-DE" sz="2000" dirty="0" err="1">
                <a:solidFill>
                  <a:srgbClr val="002060"/>
                </a:solidFill>
                <a:latin typeface="Century Gothic" panose="020B0502020202020204" pitchFamily="34" charset="0"/>
              </a:rPr>
              <a:t>the</a:t>
            </a:r>
            <a:r>
              <a:rPr lang="de-DE" sz="2000" dirty="0">
                <a:solidFill>
                  <a:srgbClr val="002060"/>
                </a:solidFill>
                <a:latin typeface="Century Gothic" panose="020B0502020202020204" pitchFamily="34" charset="0"/>
              </a:rPr>
              <a:t> front, </a:t>
            </a:r>
            <a:r>
              <a:rPr lang="de-DE" sz="2000" dirty="0" err="1">
                <a:solidFill>
                  <a:srgbClr val="002060"/>
                </a:solidFill>
                <a:latin typeface="Century Gothic" panose="020B0502020202020204" pitchFamily="34" charset="0"/>
              </a:rPr>
              <a:t>Rabimmel</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Rabammel</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Rabumm</a:t>
            </a:r>
            <a:r>
              <a:rPr lang="de-DE" sz="2000" dirty="0">
                <a:solidFill>
                  <a:srgbClr val="002060"/>
                </a:solidFill>
                <a:latin typeface="Century Gothic" panose="020B0502020202020204" pitchFamily="34" charset="0"/>
              </a:rPr>
              <a:t>.</a:t>
            </a:r>
            <a:endParaRPr lang="en-GB" sz="2000" dirty="0"/>
          </a:p>
        </p:txBody>
      </p:sp>
      <p:pic>
        <p:nvPicPr>
          <p:cNvPr id="16" name="Picture 15">
            <a:extLst>
              <a:ext uri="{FF2B5EF4-FFF2-40B4-BE49-F238E27FC236}">
                <a16:creationId xmlns:a16="http://schemas.microsoft.com/office/drawing/2014/main" id="{8FEDF1A7-D2BB-06CD-7F3F-3687D34C84D5}"/>
              </a:ext>
            </a:extLst>
          </p:cNvPr>
          <p:cNvPicPr>
            <a:picLocks noChangeAspect="1"/>
          </p:cNvPicPr>
          <p:nvPr/>
        </p:nvPicPr>
        <p:blipFill>
          <a:blip r:embed="rId10"/>
          <a:stretch>
            <a:fillRect/>
          </a:stretch>
        </p:blipFill>
        <p:spPr>
          <a:xfrm>
            <a:off x="9439303" y="2416684"/>
            <a:ext cx="1622621" cy="1423005"/>
          </a:xfrm>
          <a:prstGeom prst="rect">
            <a:avLst/>
          </a:prstGeom>
        </p:spPr>
      </p:pic>
      <p:pic>
        <p:nvPicPr>
          <p:cNvPr id="2050" name="Picture 2" descr="Free vector graphics of Lantern">
            <a:extLst>
              <a:ext uri="{FF2B5EF4-FFF2-40B4-BE49-F238E27FC236}">
                <a16:creationId xmlns:a16="http://schemas.microsoft.com/office/drawing/2014/main" id="{741CABD9-1359-A848-623E-80602AC24F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263078" y="80049"/>
            <a:ext cx="613425" cy="65800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6F674C8F-B717-9AD0-1A24-041E1DD68F81}"/>
              </a:ext>
            </a:extLst>
          </p:cNvPr>
          <p:cNvSpPr/>
          <p:nvPr/>
        </p:nvSpPr>
        <p:spPr>
          <a:xfrm>
            <a:off x="3427993" y="2994867"/>
            <a:ext cx="800078" cy="33582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endParaRPr lang="en-GB" b="1" dirty="0"/>
          </a:p>
        </p:txBody>
      </p:sp>
      <p:sp>
        <p:nvSpPr>
          <p:cNvPr id="23" name="Rectangle: Rounded Corners 22">
            <a:extLst>
              <a:ext uri="{FF2B5EF4-FFF2-40B4-BE49-F238E27FC236}">
                <a16:creationId xmlns:a16="http://schemas.microsoft.com/office/drawing/2014/main" id="{8182CE7B-20F2-3BF3-89B7-7435C1D7F29A}"/>
              </a:ext>
            </a:extLst>
          </p:cNvPr>
          <p:cNvSpPr/>
          <p:nvPr/>
        </p:nvSpPr>
        <p:spPr>
          <a:xfrm>
            <a:off x="6697452" y="2994868"/>
            <a:ext cx="555681" cy="33582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endParaRPr lang="en-GB" b="1" dirty="0"/>
          </a:p>
        </p:txBody>
      </p:sp>
      <p:sp>
        <p:nvSpPr>
          <p:cNvPr id="24" name="Rectangle: Rounded Corners 23">
            <a:extLst>
              <a:ext uri="{FF2B5EF4-FFF2-40B4-BE49-F238E27FC236}">
                <a16:creationId xmlns:a16="http://schemas.microsoft.com/office/drawing/2014/main" id="{B260A872-4256-6B25-4397-5B45D8160EF5}"/>
              </a:ext>
            </a:extLst>
          </p:cNvPr>
          <p:cNvSpPr/>
          <p:nvPr/>
        </p:nvSpPr>
        <p:spPr>
          <a:xfrm>
            <a:off x="4584699" y="4700562"/>
            <a:ext cx="678683" cy="33582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endParaRPr lang="en-GB" b="1" dirty="0"/>
          </a:p>
        </p:txBody>
      </p:sp>
      <p:sp>
        <p:nvSpPr>
          <p:cNvPr id="25" name="Rectangle: Rounded Corners 24">
            <a:extLst>
              <a:ext uri="{FF2B5EF4-FFF2-40B4-BE49-F238E27FC236}">
                <a16:creationId xmlns:a16="http://schemas.microsoft.com/office/drawing/2014/main" id="{E84290FD-BD53-1D17-CF24-A544ED445B09}"/>
              </a:ext>
            </a:extLst>
          </p:cNvPr>
          <p:cNvSpPr/>
          <p:nvPr/>
        </p:nvSpPr>
        <p:spPr>
          <a:xfrm>
            <a:off x="112551" y="6465962"/>
            <a:ext cx="6036977" cy="33582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Can you guess what words are under numbers 1-3? </a:t>
            </a:r>
            <a:endParaRPr lang="en-GB" b="1" dirty="0"/>
          </a:p>
        </p:txBody>
      </p:sp>
      <p:sp>
        <p:nvSpPr>
          <p:cNvPr id="26" name="Rectangle 25">
            <a:extLst>
              <a:ext uri="{FF2B5EF4-FFF2-40B4-BE49-F238E27FC236}">
                <a16:creationId xmlns:a16="http://schemas.microsoft.com/office/drawing/2014/main" id="{C1CA1935-25BD-F336-833C-E9B00EA8FED0}"/>
              </a:ext>
            </a:extLst>
          </p:cNvPr>
          <p:cNvSpPr/>
          <p:nvPr/>
        </p:nvSpPr>
        <p:spPr>
          <a:xfrm>
            <a:off x="793500" y="450124"/>
            <a:ext cx="420423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mj-lt"/>
              </a:rPr>
              <a:t>Read the lyrics with a partner.</a:t>
            </a:r>
            <a:endParaRPr kumimoji="0" lang="en-GB" sz="2000" b="1" i="0" u="none" strike="noStrike" kern="0" cap="none" spc="0" normalizeH="0" baseline="0" noProof="0" dirty="0">
              <a:ln>
                <a:noFill/>
              </a:ln>
              <a:solidFill>
                <a:srgbClr val="002060"/>
              </a:solidFill>
              <a:effectLst/>
              <a:uLnTx/>
              <a:uFillTx/>
              <a:latin typeface="+mj-lt"/>
            </a:endParaRPr>
          </a:p>
        </p:txBody>
      </p:sp>
      <p:pic>
        <p:nvPicPr>
          <p:cNvPr id="2052" name="Picture 4" descr="Free vector graphics of Starry">
            <a:extLst>
              <a:ext uri="{FF2B5EF4-FFF2-40B4-BE49-F238E27FC236}">
                <a16:creationId xmlns:a16="http://schemas.microsoft.com/office/drawing/2014/main" id="{893052F1-4E77-A50A-EDD6-71FAAD2EE4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99861" y="41439"/>
            <a:ext cx="1264723" cy="740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20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1216017" y="720555"/>
            <a:ext cx="975983" cy="317202"/>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73310" y="-86403"/>
            <a:ext cx="737947" cy="942933"/>
          </a:xfrm>
          <a:prstGeom prst="rect">
            <a:avLst/>
          </a:prstGeom>
        </p:spPr>
      </p:pic>
      <p:sp>
        <p:nvSpPr>
          <p:cNvPr id="5" name="Rectangle 4">
            <a:hlinkClick r:id="" action="ppaction://noaction">
              <a:snd r:embed="rId4" name="T1_Ass_4.1.wav"/>
            </a:hlinkClick>
            <a:extLst>
              <a:ext uri="{FF2B5EF4-FFF2-40B4-BE49-F238E27FC236}">
                <a16:creationId xmlns:a16="http://schemas.microsoft.com/office/drawing/2014/main" id="{F7DFAA06-AE60-7321-4573-E55BE892E465}"/>
              </a:ext>
            </a:extLst>
          </p:cNvPr>
          <p:cNvSpPr/>
          <p:nvPr/>
        </p:nvSpPr>
        <p:spPr>
          <a:xfrm>
            <a:off x="65227" y="63413"/>
            <a:ext cx="477681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Lied: Ich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geh</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mit</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meiner</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Laterne</a:t>
            </a:r>
            <a:endParaRPr kumimoji="0" lang="en-GB" sz="2000" b="1" i="0" u="none" strike="noStrike" kern="0" cap="none" spc="0" normalizeH="0" baseline="0" noProof="0" dirty="0">
              <a:ln>
                <a:noFill/>
              </a:ln>
              <a:solidFill>
                <a:sysClr val="windowText" lastClr="000000"/>
              </a:solidFill>
              <a:effectLst/>
              <a:uLnTx/>
              <a:uFillTx/>
              <a:latin typeface="Arial"/>
            </a:endParaRPr>
          </a:p>
        </p:txBody>
      </p:sp>
      <p:sp>
        <p:nvSpPr>
          <p:cNvPr id="8" name="TextBox 5">
            <a:hlinkClick r:id="" action="ppaction://noaction">
              <a:snd r:embed="rId5" name="T1_Ass_4.6.wav"/>
            </a:hlinkClick>
            <a:extLst>
              <a:ext uri="{FF2B5EF4-FFF2-40B4-BE49-F238E27FC236}">
                <a16:creationId xmlns:a16="http://schemas.microsoft.com/office/drawing/2014/main" id="{D5220D23-B914-B4EE-ECE2-706264DAB947}"/>
              </a:ext>
            </a:extLst>
          </p:cNvPr>
          <p:cNvSpPr txBox="1">
            <a:spLocks noChangeArrowheads="1"/>
          </p:cNvSpPr>
          <p:nvPr/>
        </p:nvSpPr>
        <p:spPr bwMode="auto">
          <a:xfrm>
            <a:off x="239245" y="3859351"/>
            <a:ext cx="9169400" cy="495457"/>
          </a:xfrm>
          <a:prstGeom prst="rect">
            <a:avLst/>
          </a:prstGeom>
          <a:solidFill>
            <a:schemeClr val="accent2">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150000"/>
              </a:lnSpc>
              <a:spcBef>
                <a:spcPct val="0"/>
              </a:spcBef>
              <a:buNone/>
              <a:defRPr/>
            </a:pPr>
            <a:r>
              <a:rPr lang="de-DE" altLang="en-US" sz="2000" dirty="0">
                <a:solidFill>
                  <a:srgbClr val="002060"/>
                </a:solidFill>
                <a:latin typeface="Century Gothic" panose="020B0502020202020204" pitchFamily="34" charset="0"/>
              </a:rPr>
              <a:t>4. Ein Kuchenduft liegt in der Luft, </a:t>
            </a:r>
            <a:r>
              <a:rPr lang="de-DE" altLang="en-US" sz="2000" dirty="0" err="1">
                <a:solidFill>
                  <a:srgbClr val="002060"/>
                </a:solidFill>
                <a:latin typeface="Century Gothic" panose="020B0502020202020204" pitchFamily="34" charset="0"/>
              </a:rPr>
              <a:t>Rabimmel</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Rabammel</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Rabumm</a:t>
            </a:r>
            <a:r>
              <a:rPr lang="de-DE" altLang="en-US" sz="2000" dirty="0">
                <a:solidFill>
                  <a:srgbClr val="002060"/>
                </a:solidFill>
                <a:latin typeface="Century Gothic" panose="020B0502020202020204" pitchFamily="34" charset="0"/>
              </a:rPr>
              <a:t> x2.  </a:t>
            </a:r>
          </a:p>
        </p:txBody>
      </p:sp>
      <p:sp>
        <p:nvSpPr>
          <p:cNvPr id="10" name="Rectangle 9">
            <a:extLst>
              <a:ext uri="{FF2B5EF4-FFF2-40B4-BE49-F238E27FC236}">
                <a16:creationId xmlns:a16="http://schemas.microsoft.com/office/drawing/2014/main" id="{64080C82-43A4-E426-C6AE-FC8C47B264B9}"/>
              </a:ext>
            </a:extLst>
          </p:cNvPr>
          <p:cNvSpPr/>
          <p:nvPr/>
        </p:nvSpPr>
        <p:spPr>
          <a:xfrm>
            <a:off x="4782" y="495108"/>
            <a:ext cx="553694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Chorus:</a:t>
            </a:r>
            <a:endParaRPr kumimoji="0" lang="en-GB" sz="2000" b="1" i="0" u="none" strike="noStrike" kern="0" cap="none" spc="0" normalizeH="0" baseline="0" noProof="0" dirty="0">
              <a:ln>
                <a:noFill/>
              </a:ln>
              <a:solidFill>
                <a:sysClr val="windowText" lastClr="000000"/>
              </a:solidFill>
              <a:effectLst/>
              <a:uLnTx/>
              <a:uFillTx/>
              <a:latin typeface="Arial"/>
            </a:endParaRPr>
          </a:p>
        </p:txBody>
      </p:sp>
      <p:sp>
        <p:nvSpPr>
          <p:cNvPr id="17" name="TextBox 16">
            <a:extLst>
              <a:ext uri="{FF2B5EF4-FFF2-40B4-BE49-F238E27FC236}">
                <a16:creationId xmlns:a16="http://schemas.microsoft.com/office/drawing/2014/main" id="{12FBFAFD-D3BE-7858-BEB9-C6EB48B99DE2}"/>
              </a:ext>
            </a:extLst>
          </p:cNvPr>
          <p:cNvSpPr txBox="1"/>
          <p:nvPr/>
        </p:nvSpPr>
        <p:spPr>
          <a:xfrm>
            <a:off x="3586491" y="4355234"/>
            <a:ext cx="8524764" cy="495457"/>
          </a:xfrm>
          <a:prstGeom prst="rect">
            <a:avLst/>
          </a:prstGeom>
          <a:solidFill>
            <a:schemeClr val="accent5">
              <a:lumMod val="20000"/>
              <a:lumOff val="80000"/>
            </a:schemeClr>
          </a:solidFill>
        </p:spPr>
        <p:txBody>
          <a:bodyPr wrap="square">
            <a:spAutoFit/>
          </a:bodyPr>
          <a:lstStyle/>
          <a:p>
            <a:pPr lvl="0">
              <a:lnSpc>
                <a:spcPct val="150000"/>
              </a:lnSpc>
              <a:spcBef>
                <a:spcPct val="0"/>
              </a:spcBef>
              <a:buNone/>
              <a:defRPr/>
            </a:pPr>
            <a:r>
              <a:rPr lang="de-DE" sz="2000" dirty="0">
                <a:solidFill>
                  <a:srgbClr val="002060"/>
                </a:solidFill>
                <a:latin typeface="Century Gothic" panose="020B0502020202020204" pitchFamily="34" charset="0"/>
              </a:rPr>
              <a:t>4. A </a:t>
            </a:r>
            <a:r>
              <a:rPr lang="de-DE" sz="2000" dirty="0" err="1">
                <a:solidFill>
                  <a:srgbClr val="002060"/>
                </a:solidFill>
                <a:latin typeface="Century Gothic" panose="020B0502020202020204" pitchFamily="34" charset="0"/>
              </a:rPr>
              <a:t>smell</a:t>
            </a:r>
            <a:r>
              <a:rPr lang="de-DE" sz="2000" dirty="0">
                <a:solidFill>
                  <a:srgbClr val="002060"/>
                </a:solidFill>
                <a:latin typeface="Century Gothic" panose="020B0502020202020204" pitchFamily="34" charset="0"/>
              </a:rPr>
              <a:t> of </a:t>
            </a:r>
            <a:r>
              <a:rPr lang="de-DE" sz="2000" dirty="0" err="1">
                <a:solidFill>
                  <a:srgbClr val="002060"/>
                </a:solidFill>
                <a:latin typeface="Century Gothic" panose="020B0502020202020204" pitchFamily="34" charset="0"/>
              </a:rPr>
              <a:t>cakes</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hangs</a:t>
            </a:r>
            <a:r>
              <a:rPr lang="de-DE" sz="2000" dirty="0">
                <a:solidFill>
                  <a:srgbClr val="002060"/>
                </a:solidFill>
                <a:latin typeface="Century Gothic" panose="020B0502020202020204" pitchFamily="34" charset="0"/>
              </a:rPr>
              <a:t> in </a:t>
            </a:r>
            <a:r>
              <a:rPr lang="de-DE" sz="2000" dirty="0" err="1">
                <a:solidFill>
                  <a:srgbClr val="002060"/>
                </a:solidFill>
                <a:latin typeface="Century Gothic" panose="020B0502020202020204" pitchFamily="34" charset="0"/>
              </a:rPr>
              <a:t>the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air</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Rabimmel</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Rabammel</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Rabumm</a:t>
            </a:r>
            <a:r>
              <a:rPr lang="de-DE" sz="2000" dirty="0">
                <a:solidFill>
                  <a:srgbClr val="002060"/>
                </a:solidFill>
                <a:latin typeface="Century Gothic" panose="020B0502020202020204" pitchFamily="34" charset="0"/>
              </a:rPr>
              <a:t>.</a:t>
            </a:r>
            <a:endParaRPr lang="en-GB" sz="2000" dirty="0"/>
          </a:p>
        </p:txBody>
      </p:sp>
      <p:pic>
        <p:nvPicPr>
          <p:cNvPr id="1030" name="Picture 6" descr="Free vector graphics of Singing">
            <a:extLst>
              <a:ext uri="{FF2B5EF4-FFF2-40B4-BE49-F238E27FC236}">
                <a16:creationId xmlns:a16="http://schemas.microsoft.com/office/drawing/2014/main" id="{4E1EB7D1-D77A-BDC5-05D1-083F3DD878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4041" y="-206229"/>
            <a:ext cx="2125104" cy="106255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F6609E24-2984-5AC9-9CD7-07B50BFE278E}"/>
              </a:ext>
            </a:extLst>
          </p:cNvPr>
          <p:cNvSpPr txBox="1">
            <a:spLocks/>
          </p:cNvSpPr>
          <p:nvPr/>
        </p:nvSpPr>
        <p:spPr>
          <a:xfrm>
            <a:off x="11345135" y="1675976"/>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 name="Picture 5" descr="Icon&#10;&#10;Description automatically generated">
            <a:extLst>
              <a:ext uri="{FF2B5EF4-FFF2-40B4-BE49-F238E27FC236}">
                <a16:creationId xmlns:a16="http://schemas.microsoft.com/office/drawing/2014/main" id="{12E688D3-DB52-CC93-9F1D-3571124792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97716" y="973775"/>
            <a:ext cx="1012584" cy="744386"/>
          </a:xfrm>
          <a:prstGeom prst="rect">
            <a:avLst/>
          </a:prstGeom>
        </p:spPr>
      </p:pic>
      <p:sp>
        <p:nvSpPr>
          <p:cNvPr id="11" name="TextBox 5">
            <a:hlinkClick r:id="" action="ppaction://noaction">
              <a:snd r:embed="rId8" name="T1_Ass_4.2.wav"/>
            </a:hlinkClick>
            <a:extLst>
              <a:ext uri="{FF2B5EF4-FFF2-40B4-BE49-F238E27FC236}">
                <a16:creationId xmlns:a16="http://schemas.microsoft.com/office/drawing/2014/main" id="{2FAF2FEC-3225-7DB0-8867-2C4A9ADAB8E2}"/>
              </a:ext>
            </a:extLst>
          </p:cNvPr>
          <p:cNvSpPr txBox="1">
            <a:spLocks noChangeArrowheads="1"/>
          </p:cNvSpPr>
          <p:nvPr/>
        </p:nvSpPr>
        <p:spPr bwMode="auto">
          <a:xfrm>
            <a:off x="326718" y="870287"/>
            <a:ext cx="4351436" cy="1880451"/>
          </a:xfrm>
          <a:prstGeom prst="rect">
            <a:avLst/>
          </a:prstGeom>
          <a:solidFill>
            <a:schemeClr val="accent2">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150000"/>
              </a:lnSpc>
              <a:spcBef>
                <a:spcPct val="0"/>
              </a:spcBef>
              <a:buNone/>
              <a:defRPr/>
            </a:pPr>
            <a:r>
              <a:rPr lang="de-DE" altLang="en-US" sz="2000" dirty="0">
                <a:solidFill>
                  <a:srgbClr val="002060"/>
                </a:solidFill>
                <a:latin typeface="Century Gothic" panose="020B0502020202020204" pitchFamily="34" charset="0"/>
              </a:rPr>
              <a:t> Ich geh' mit meiner Laterne </a:t>
            </a:r>
          </a:p>
          <a:p>
            <a:pPr lvl="0">
              <a:lnSpc>
                <a:spcPct val="150000"/>
              </a:lnSpc>
              <a:spcBef>
                <a:spcPct val="0"/>
              </a:spcBef>
              <a:buNone/>
              <a:defRPr/>
            </a:pPr>
            <a:r>
              <a:rPr lang="de-DE" altLang="en-US" sz="2000" dirty="0">
                <a:solidFill>
                  <a:srgbClr val="002060"/>
                </a:solidFill>
                <a:latin typeface="Century Gothic" panose="020B0502020202020204" pitchFamily="34" charset="0"/>
              </a:rPr>
              <a:t>und meine Laterne mit mir. </a:t>
            </a:r>
          </a:p>
          <a:p>
            <a:pPr lvl="0">
              <a:lnSpc>
                <a:spcPct val="150000"/>
              </a:lnSpc>
              <a:spcBef>
                <a:spcPct val="0"/>
              </a:spcBef>
              <a:buNone/>
              <a:defRPr/>
            </a:pPr>
            <a:r>
              <a:rPr lang="de-DE" altLang="en-US" sz="2000" dirty="0">
                <a:solidFill>
                  <a:srgbClr val="002060"/>
                </a:solidFill>
                <a:latin typeface="Century Gothic" panose="020B0502020202020204" pitchFamily="34" charset="0"/>
              </a:rPr>
              <a:t>Da oben leuchten die Sterne, </a:t>
            </a:r>
          </a:p>
          <a:p>
            <a:pPr lvl="0">
              <a:lnSpc>
                <a:spcPct val="150000"/>
              </a:lnSpc>
              <a:spcBef>
                <a:spcPct val="0"/>
              </a:spcBef>
              <a:buNone/>
              <a:defRPr/>
            </a:pPr>
            <a:r>
              <a:rPr lang="de-DE" altLang="en-US" sz="2000" dirty="0">
                <a:solidFill>
                  <a:srgbClr val="002060"/>
                </a:solidFill>
                <a:latin typeface="Century Gothic" panose="020B0502020202020204" pitchFamily="34" charset="0"/>
              </a:rPr>
              <a:t>hier unten leuchten wir.</a:t>
            </a:r>
          </a:p>
        </p:txBody>
      </p:sp>
      <p:sp>
        <p:nvSpPr>
          <p:cNvPr id="13" name="TextBox 12">
            <a:extLst>
              <a:ext uri="{FF2B5EF4-FFF2-40B4-BE49-F238E27FC236}">
                <a16:creationId xmlns:a16="http://schemas.microsoft.com/office/drawing/2014/main" id="{EDAB0F19-B1FE-BC29-B18C-88188D8AE733}"/>
              </a:ext>
            </a:extLst>
          </p:cNvPr>
          <p:cNvSpPr txBox="1"/>
          <p:nvPr/>
        </p:nvSpPr>
        <p:spPr>
          <a:xfrm>
            <a:off x="4815754" y="891093"/>
            <a:ext cx="4807717" cy="1880451"/>
          </a:xfrm>
          <a:prstGeom prst="rect">
            <a:avLst/>
          </a:prstGeom>
          <a:solidFill>
            <a:schemeClr val="accent5">
              <a:lumMod val="20000"/>
              <a:lumOff val="80000"/>
            </a:schemeClr>
          </a:solidFill>
        </p:spPr>
        <p:txBody>
          <a:bodyPr wrap="square">
            <a:spAutoFit/>
          </a:bodyPr>
          <a:lstStyle/>
          <a:p>
            <a:pPr lvl="0">
              <a:lnSpc>
                <a:spcPct val="150000"/>
              </a:lnSpc>
              <a:spcBef>
                <a:spcPct val="0"/>
              </a:spcBef>
              <a:buNone/>
              <a:defRPr/>
            </a:pPr>
            <a:r>
              <a:rPr lang="de-DE" sz="2000" dirty="0" err="1">
                <a:solidFill>
                  <a:srgbClr val="002060"/>
                </a:solidFill>
                <a:latin typeface="Century Gothic" panose="020B0502020202020204" pitchFamily="34" charset="0"/>
              </a:rPr>
              <a:t>I‘m</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walking</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with</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my</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lantern</a:t>
            </a:r>
            <a:r>
              <a:rPr lang="de-DE" sz="2000" dirty="0">
                <a:solidFill>
                  <a:srgbClr val="002060"/>
                </a:solidFill>
                <a:latin typeface="Century Gothic" panose="020B0502020202020204" pitchFamily="34" charset="0"/>
              </a:rPr>
              <a:t>, </a:t>
            </a:r>
          </a:p>
          <a:p>
            <a:pPr lvl="0">
              <a:lnSpc>
                <a:spcPct val="150000"/>
              </a:lnSpc>
              <a:spcBef>
                <a:spcPct val="0"/>
              </a:spcBef>
              <a:buNone/>
              <a:defRPr/>
            </a:pPr>
            <a:r>
              <a:rPr lang="de-DE" sz="2000" dirty="0" err="1">
                <a:solidFill>
                  <a:srgbClr val="002060"/>
                </a:solidFill>
                <a:latin typeface="Century Gothic" panose="020B0502020202020204" pitchFamily="34" charset="0"/>
              </a:rPr>
              <a:t>my</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lantern</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is</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walking</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with</a:t>
            </a:r>
            <a:r>
              <a:rPr lang="de-DE" sz="2000" dirty="0">
                <a:solidFill>
                  <a:srgbClr val="002060"/>
                </a:solidFill>
                <a:latin typeface="Century Gothic" panose="020B0502020202020204" pitchFamily="34" charset="0"/>
              </a:rPr>
              <a:t> me.</a:t>
            </a:r>
            <a:r>
              <a:rPr lang="en-GB" sz="2000" dirty="0">
                <a:solidFill>
                  <a:srgbClr val="002060"/>
                </a:solidFill>
                <a:latin typeface="Century Gothic" panose="020B0502020202020204" pitchFamily="34" charset="0"/>
              </a:rPr>
              <a:t> </a:t>
            </a:r>
          </a:p>
          <a:p>
            <a:pPr lvl="0">
              <a:lnSpc>
                <a:spcPct val="150000"/>
              </a:lnSpc>
              <a:spcBef>
                <a:spcPct val="0"/>
              </a:spcBef>
              <a:buNone/>
              <a:defRPr/>
            </a:pPr>
            <a:r>
              <a:rPr lang="en-GB" sz="2000" dirty="0">
                <a:solidFill>
                  <a:srgbClr val="002060"/>
                </a:solidFill>
                <a:latin typeface="Century Gothic" panose="020B0502020202020204" pitchFamily="34" charset="0"/>
              </a:rPr>
              <a:t>Above the stars are a-shining, </a:t>
            </a:r>
          </a:p>
          <a:p>
            <a:pPr lvl="0">
              <a:lnSpc>
                <a:spcPct val="150000"/>
              </a:lnSpc>
              <a:spcBef>
                <a:spcPct val="0"/>
              </a:spcBef>
              <a:buNone/>
              <a:defRPr/>
            </a:pPr>
            <a:r>
              <a:rPr lang="en-GB" sz="2000" dirty="0">
                <a:solidFill>
                  <a:srgbClr val="002060"/>
                </a:solidFill>
                <a:latin typeface="Century Gothic" panose="020B0502020202020204" pitchFamily="34" charset="0"/>
              </a:rPr>
              <a:t>down here a-shining are we. </a:t>
            </a:r>
            <a:endParaRPr lang="de-DE" sz="2000" dirty="0">
              <a:solidFill>
                <a:srgbClr val="002060"/>
              </a:solidFill>
              <a:latin typeface="Century Gothic" panose="020B0502020202020204" pitchFamily="34" charset="0"/>
            </a:endParaRPr>
          </a:p>
        </p:txBody>
      </p:sp>
      <p:sp>
        <p:nvSpPr>
          <p:cNvPr id="14" name="TextBox 5">
            <a:hlinkClick r:id="" action="ppaction://noaction">
              <a:snd r:embed="rId9" name="T1_Ass_4.7.wav"/>
            </a:hlinkClick>
            <a:extLst>
              <a:ext uri="{FF2B5EF4-FFF2-40B4-BE49-F238E27FC236}">
                <a16:creationId xmlns:a16="http://schemas.microsoft.com/office/drawing/2014/main" id="{3DAEFE7C-6A14-3C54-A6AC-CF99284BFA44}"/>
              </a:ext>
            </a:extLst>
          </p:cNvPr>
          <p:cNvSpPr txBox="1">
            <a:spLocks noChangeArrowheads="1"/>
          </p:cNvSpPr>
          <p:nvPr/>
        </p:nvSpPr>
        <p:spPr bwMode="auto">
          <a:xfrm>
            <a:off x="201867" y="4819193"/>
            <a:ext cx="9280356" cy="495457"/>
          </a:xfrm>
          <a:prstGeom prst="rect">
            <a:avLst/>
          </a:prstGeom>
          <a:solidFill>
            <a:schemeClr val="accent2">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150000"/>
              </a:lnSpc>
              <a:spcBef>
                <a:spcPct val="0"/>
              </a:spcBef>
              <a:buNone/>
              <a:defRPr/>
            </a:pPr>
            <a:r>
              <a:rPr lang="de-DE" altLang="en-US" sz="2000" dirty="0">
                <a:solidFill>
                  <a:srgbClr val="002060"/>
                </a:solidFill>
                <a:latin typeface="Century Gothic" panose="020B0502020202020204" pitchFamily="34" charset="0"/>
              </a:rPr>
              <a:t>5. Beschenkt uns heut, ihr lieben </a:t>
            </a:r>
            <a:r>
              <a:rPr lang="de-DE" altLang="en-US" sz="2000" dirty="0" err="1">
                <a:solidFill>
                  <a:srgbClr val="002060"/>
                </a:solidFill>
                <a:latin typeface="Century Gothic" panose="020B0502020202020204" pitchFamily="34" charset="0"/>
              </a:rPr>
              <a:t>Leut</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Rabimmel</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Rabammel</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Rabumm</a:t>
            </a:r>
            <a:r>
              <a:rPr lang="de-DE" altLang="en-US" sz="2000" dirty="0">
                <a:solidFill>
                  <a:srgbClr val="002060"/>
                </a:solidFill>
                <a:latin typeface="Century Gothic" panose="020B0502020202020204" pitchFamily="34" charset="0"/>
              </a:rPr>
              <a:t> x2. </a:t>
            </a:r>
          </a:p>
        </p:txBody>
      </p:sp>
      <p:sp>
        <p:nvSpPr>
          <p:cNvPr id="15" name="TextBox 14">
            <a:extLst>
              <a:ext uri="{FF2B5EF4-FFF2-40B4-BE49-F238E27FC236}">
                <a16:creationId xmlns:a16="http://schemas.microsoft.com/office/drawing/2014/main" id="{85B0378A-14D0-A00D-ADA0-66B1CB01A8F0}"/>
              </a:ext>
            </a:extLst>
          </p:cNvPr>
          <p:cNvSpPr txBox="1"/>
          <p:nvPr/>
        </p:nvSpPr>
        <p:spPr>
          <a:xfrm>
            <a:off x="2062612" y="5335682"/>
            <a:ext cx="10022967" cy="495457"/>
          </a:xfrm>
          <a:prstGeom prst="rect">
            <a:avLst/>
          </a:prstGeom>
          <a:solidFill>
            <a:schemeClr val="accent5">
              <a:lumMod val="20000"/>
              <a:lumOff val="80000"/>
            </a:schemeClr>
          </a:solidFill>
        </p:spPr>
        <p:txBody>
          <a:bodyPr wrap="square">
            <a:spAutoFit/>
          </a:bodyPr>
          <a:lstStyle/>
          <a:p>
            <a:pPr lvl="0">
              <a:lnSpc>
                <a:spcPct val="150000"/>
              </a:lnSpc>
              <a:spcBef>
                <a:spcPct val="0"/>
              </a:spcBef>
              <a:buNone/>
              <a:defRPr/>
            </a:pPr>
            <a:r>
              <a:rPr lang="de-DE" sz="2000" dirty="0">
                <a:solidFill>
                  <a:srgbClr val="002060"/>
                </a:solidFill>
                <a:latin typeface="Century Gothic" panose="020B0502020202020204" pitchFamily="34" charset="0"/>
              </a:rPr>
              <a:t>5. </a:t>
            </a:r>
            <a:r>
              <a:rPr lang="de-DE" sz="2000" dirty="0" err="1">
                <a:solidFill>
                  <a:srgbClr val="002060"/>
                </a:solidFill>
                <a:latin typeface="Century Gothic" panose="020B0502020202020204" pitchFamily="34" charset="0"/>
              </a:rPr>
              <a:t>Please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give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us</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presents</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today</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dear</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people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Rabimmel</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Rabammel</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Rabumm</a:t>
            </a:r>
            <a:r>
              <a:rPr lang="de-DE" sz="2000" dirty="0">
                <a:solidFill>
                  <a:srgbClr val="002060"/>
                </a:solidFill>
                <a:latin typeface="Century Gothic" panose="020B0502020202020204" pitchFamily="34" charset="0"/>
              </a:rPr>
              <a:t>.</a:t>
            </a:r>
            <a:endParaRPr lang="en-GB" sz="2000" dirty="0"/>
          </a:p>
        </p:txBody>
      </p:sp>
      <p:pic>
        <p:nvPicPr>
          <p:cNvPr id="16" name="Picture 15">
            <a:extLst>
              <a:ext uri="{FF2B5EF4-FFF2-40B4-BE49-F238E27FC236}">
                <a16:creationId xmlns:a16="http://schemas.microsoft.com/office/drawing/2014/main" id="{8FEDF1A7-D2BB-06CD-7F3F-3687D34C84D5}"/>
              </a:ext>
            </a:extLst>
          </p:cNvPr>
          <p:cNvPicPr>
            <a:picLocks noChangeAspect="1"/>
          </p:cNvPicPr>
          <p:nvPr/>
        </p:nvPicPr>
        <p:blipFill>
          <a:blip r:embed="rId10"/>
          <a:stretch>
            <a:fillRect/>
          </a:stretch>
        </p:blipFill>
        <p:spPr>
          <a:xfrm>
            <a:off x="9641771" y="825034"/>
            <a:ext cx="1622621" cy="1423005"/>
          </a:xfrm>
          <a:prstGeom prst="rect">
            <a:avLst/>
          </a:prstGeom>
        </p:spPr>
      </p:pic>
      <p:pic>
        <p:nvPicPr>
          <p:cNvPr id="2050" name="Picture 2" descr="Free vector graphics of Lantern">
            <a:extLst>
              <a:ext uri="{FF2B5EF4-FFF2-40B4-BE49-F238E27FC236}">
                <a16:creationId xmlns:a16="http://schemas.microsoft.com/office/drawing/2014/main" id="{741CABD9-1359-A848-623E-80602AC24F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263078" y="80049"/>
            <a:ext cx="613425" cy="65800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8182CE7B-20F2-3BF3-89B7-7435C1D7F29A}"/>
              </a:ext>
            </a:extLst>
          </p:cNvPr>
          <p:cNvSpPr/>
          <p:nvPr/>
        </p:nvSpPr>
        <p:spPr>
          <a:xfrm>
            <a:off x="5230481" y="4472848"/>
            <a:ext cx="700419" cy="33582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endParaRPr lang="en-GB" b="1" dirty="0"/>
          </a:p>
        </p:txBody>
      </p:sp>
      <p:pic>
        <p:nvPicPr>
          <p:cNvPr id="2052" name="Picture 4" descr="Free vector graphics of Starry">
            <a:extLst>
              <a:ext uri="{FF2B5EF4-FFF2-40B4-BE49-F238E27FC236}">
                <a16:creationId xmlns:a16="http://schemas.microsoft.com/office/drawing/2014/main" id="{893052F1-4E77-A50A-EDD6-71FAAD2EE4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99861" y="41439"/>
            <a:ext cx="1264723" cy="7404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
            <a:hlinkClick r:id="" action="ppaction://noaction">
              <a:snd r:embed="rId13" name="T1_Ass_4.8.wav"/>
            </a:hlinkClick>
            <a:extLst>
              <a:ext uri="{FF2B5EF4-FFF2-40B4-BE49-F238E27FC236}">
                <a16:creationId xmlns:a16="http://schemas.microsoft.com/office/drawing/2014/main" id="{E2310925-DB62-80C1-396A-5040F0A21E2B}"/>
              </a:ext>
            </a:extLst>
          </p:cNvPr>
          <p:cNvSpPr txBox="1">
            <a:spLocks noChangeArrowheads="1"/>
          </p:cNvSpPr>
          <p:nvPr/>
        </p:nvSpPr>
        <p:spPr bwMode="auto">
          <a:xfrm>
            <a:off x="106421" y="5815709"/>
            <a:ext cx="10022966" cy="495457"/>
          </a:xfrm>
          <a:prstGeom prst="rect">
            <a:avLst/>
          </a:prstGeom>
          <a:solidFill>
            <a:schemeClr val="accent2">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150000"/>
              </a:lnSpc>
              <a:spcBef>
                <a:spcPct val="0"/>
              </a:spcBef>
              <a:buNone/>
              <a:defRPr/>
            </a:pPr>
            <a:r>
              <a:rPr lang="de-DE" altLang="en-US" sz="2000" dirty="0">
                <a:solidFill>
                  <a:srgbClr val="002060"/>
                </a:solidFill>
                <a:latin typeface="Century Gothic" panose="020B0502020202020204" pitchFamily="34" charset="0"/>
              </a:rPr>
              <a:t>6. Mein Licht ist aus, ich geh nach Haus, </a:t>
            </a:r>
            <a:r>
              <a:rPr lang="de-DE" altLang="en-US" sz="2000" dirty="0" err="1">
                <a:solidFill>
                  <a:srgbClr val="002060"/>
                </a:solidFill>
                <a:latin typeface="Century Gothic" panose="020B0502020202020204" pitchFamily="34" charset="0"/>
              </a:rPr>
              <a:t>Rabimmel</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Rabammel</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Rabumm</a:t>
            </a:r>
            <a:r>
              <a:rPr lang="de-DE" altLang="en-US" sz="2000" dirty="0">
                <a:solidFill>
                  <a:srgbClr val="002060"/>
                </a:solidFill>
                <a:latin typeface="Century Gothic" panose="020B0502020202020204" pitchFamily="34" charset="0"/>
              </a:rPr>
              <a:t> x2. </a:t>
            </a:r>
          </a:p>
        </p:txBody>
      </p:sp>
      <p:sp>
        <p:nvSpPr>
          <p:cNvPr id="9" name="TextBox 8">
            <a:extLst>
              <a:ext uri="{FF2B5EF4-FFF2-40B4-BE49-F238E27FC236}">
                <a16:creationId xmlns:a16="http://schemas.microsoft.com/office/drawing/2014/main" id="{725FEDE5-94BC-CEF2-D0B8-7F0BC74107DA}"/>
              </a:ext>
            </a:extLst>
          </p:cNvPr>
          <p:cNvSpPr txBox="1"/>
          <p:nvPr/>
        </p:nvSpPr>
        <p:spPr>
          <a:xfrm>
            <a:off x="2760382" y="6332198"/>
            <a:ext cx="9350873" cy="495457"/>
          </a:xfrm>
          <a:prstGeom prst="rect">
            <a:avLst/>
          </a:prstGeom>
          <a:solidFill>
            <a:schemeClr val="accent5">
              <a:lumMod val="20000"/>
              <a:lumOff val="80000"/>
            </a:schemeClr>
          </a:solidFill>
        </p:spPr>
        <p:txBody>
          <a:bodyPr wrap="square">
            <a:spAutoFit/>
          </a:bodyPr>
          <a:lstStyle/>
          <a:p>
            <a:pPr lvl="0">
              <a:lnSpc>
                <a:spcPct val="150000"/>
              </a:lnSpc>
              <a:spcBef>
                <a:spcPct val="0"/>
              </a:spcBef>
              <a:buNone/>
              <a:defRPr/>
            </a:pPr>
            <a:r>
              <a:rPr lang="de-DE" sz="2000" dirty="0">
                <a:solidFill>
                  <a:srgbClr val="002060"/>
                </a:solidFill>
                <a:latin typeface="Century Gothic" panose="020B0502020202020204" pitchFamily="34" charset="0"/>
              </a:rPr>
              <a:t>6. </a:t>
            </a:r>
            <a:r>
              <a:rPr lang="de-DE" sz="2000" dirty="0" err="1">
                <a:solidFill>
                  <a:srgbClr val="002060"/>
                </a:solidFill>
                <a:latin typeface="Century Gothic" panose="020B0502020202020204" pitchFamily="34" charset="0"/>
              </a:rPr>
              <a:t>My</a:t>
            </a:r>
            <a:r>
              <a:rPr lang="de-DE" sz="2000" dirty="0">
                <a:solidFill>
                  <a:srgbClr val="002060"/>
                </a:solidFill>
                <a:latin typeface="Century Gothic" panose="020B0502020202020204" pitchFamily="34" charset="0"/>
              </a:rPr>
              <a:t> light </a:t>
            </a:r>
            <a:r>
              <a:rPr lang="de-DE" sz="2000" dirty="0" err="1">
                <a:solidFill>
                  <a:srgbClr val="002060"/>
                </a:solidFill>
                <a:latin typeface="Century Gothic" panose="020B0502020202020204" pitchFamily="34" charset="0"/>
              </a:rPr>
              <a:t>has</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gone</a:t>
            </a:r>
            <a:r>
              <a:rPr lang="de-DE" sz="2000" dirty="0">
                <a:solidFill>
                  <a:srgbClr val="002060"/>
                </a:solidFill>
                <a:latin typeface="Century Gothic" panose="020B0502020202020204" pitchFamily="34" charset="0"/>
              </a:rPr>
              <a:t> out, </a:t>
            </a:r>
            <a:r>
              <a:rPr lang="de-DE" sz="2000" dirty="0" err="1">
                <a:solidFill>
                  <a:srgbClr val="002060"/>
                </a:solidFill>
                <a:latin typeface="Century Gothic" panose="020B0502020202020204" pitchFamily="34" charset="0"/>
              </a:rPr>
              <a:t>I‘m</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going</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home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Rabimmel</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Rabammel</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Rabumm</a:t>
            </a:r>
            <a:r>
              <a:rPr lang="de-DE" sz="2000" dirty="0">
                <a:solidFill>
                  <a:srgbClr val="002060"/>
                </a:solidFill>
                <a:latin typeface="Century Gothic" panose="020B0502020202020204" pitchFamily="34" charset="0"/>
              </a:rPr>
              <a:t>.</a:t>
            </a:r>
            <a:endParaRPr lang="en-GB" sz="2000" dirty="0"/>
          </a:p>
        </p:txBody>
      </p:sp>
      <p:sp>
        <p:nvSpPr>
          <p:cNvPr id="24" name="Rectangle: Rounded Corners 23">
            <a:extLst>
              <a:ext uri="{FF2B5EF4-FFF2-40B4-BE49-F238E27FC236}">
                <a16:creationId xmlns:a16="http://schemas.microsoft.com/office/drawing/2014/main" id="{B260A872-4256-6B25-4397-5B45D8160EF5}"/>
              </a:ext>
            </a:extLst>
          </p:cNvPr>
          <p:cNvSpPr/>
          <p:nvPr/>
        </p:nvSpPr>
        <p:spPr>
          <a:xfrm>
            <a:off x="4231470" y="5438852"/>
            <a:ext cx="1067119" cy="33582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endParaRPr lang="en-GB" b="1" dirty="0"/>
          </a:p>
        </p:txBody>
      </p:sp>
      <p:sp>
        <p:nvSpPr>
          <p:cNvPr id="18" name="TextBox 5">
            <a:hlinkClick r:id="" action="ppaction://noaction">
              <a:snd r:embed="rId14" name="T1_Ass_4.5.wav"/>
            </a:hlinkClick>
            <a:extLst>
              <a:ext uri="{FF2B5EF4-FFF2-40B4-BE49-F238E27FC236}">
                <a16:creationId xmlns:a16="http://schemas.microsoft.com/office/drawing/2014/main" id="{480D3399-DD93-DFBF-5E3C-D6E9F387AA44}"/>
              </a:ext>
            </a:extLst>
          </p:cNvPr>
          <p:cNvSpPr txBox="1">
            <a:spLocks noChangeArrowheads="1"/>
          </p:cNvSpPr>
          <p:nvPr/>
        </p:nvSpPr>
        <p:spPr bwMode="auto">
          <a:xfrm>
            <a:off x="65228" y="2819915"/>
            <a:ext cx="10064160" cy="495457"/>
          </a:xfrm>
          <a:prstGeom prst="rect">
            <a:avLst/>
          </a:prstGeom>
          <a:solidFill>
            <a:schemeClr val="accent2">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150000"/>
              </a:lnSpc>
              <a:spcBef>
                <a:spcPct val="0"/>
              </a:spcBef>
              <a:buNone/>
              <a:defRPr/>
            </a:pPr>
            <a:r>
              <a:rPr lang="de-DE" altLang="en-US" sz="2000" dirty="0">
                <a:solidFill>
                  <a:srgbClr val="002060"/>
                </a:solidFill>
                <a:latin typeface="Century Gothic" panose="020B0502020202020204" pitchFamily="34" charset="0"/>
              </a:rPr>
              <a:t>3. Wie schön das klingt, wenn jeder singt, </a:t>
            </a:r>
            <a:r>
              <a:rPr lang="de-DE" altLang="en-US" sz="2000" dirty="0" err="1">
                <a:solidFill>
                  <a:srgbClr val="002060"/>
                </a:solidFill>
                <a:latin typeface="Century Gothic" panose="020B0502020202020204" pitchFamily="34" charset="0"/>
              </a:rPr>
              <a:t>Rabimmel</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Rabammel</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Rabumm</a:t>
            </a:r>
            <a:r>
              <a:rPr lang="de-DE" altLang="en-US" sz="2000" dirty="0">
                <a:solidFill>
                  <a:srgbClr val="002060"/>
                </a:solidFill>
                <a:latin typeface="Century Gothic" panose="020B0502020202020204" pitchFamily="34" charset="0"/>
              </a:rPr>
              <a:t> x2.  </a:t>
            </a:r>
          </a:p>
        </p:txBody>
      </p:sp>
      <p:sp>
        <p:nvSpPr>
          <p:cNvPr id="19" name="TextBox 18">
            <a:extLst>
              <a:ext uri="{FF2B5EF4-FFF2-40B4-BE49-F238E27FC236}">
                <a16:creationId xmlns:a16="http://schemas.microsoft.com/office/drawing/2014/main" id="{A39118C8-913A-EE8A-8DA1-373754EF4599}"/>
              </a:ext>
            </a:extLst>
          </p:cNvPr>
          <p:cNvSpPr txBox="1"/>
          <p:nvPr/>
        </p:nvSpPr>
        <p:spPr>
          <a:xfrm>
            <a:off x="1903626" y="3342171"/>
            <a:ext cx="10207629" cy="495457"/>
          </a:xfrm>
          <a:prstGeom prst="rect">
            <a:avLst/>
          </a:prstGeom>
          <a:solidFill>
            <a:schemeClr val="accent5">
              <a:lumMod val="20000"/>
              <a:lumOff val="80000"/>
            </a:schemeClr>
          </a:solidFill>
        </p:spPr>
        <p:txBody>
          <a:bodyPr wrap="square">
            <a:spAutoFit/>
          </a:bodyPr>
          <a:lstStyle/>
          <a:p>
            <a:pPr lvl="0">
              <a:lnSpc>
                <a:spcPct val="150000"/>
              </a:lnSpc>
              <a:spcBef>
                <a:spcPct val="0"/>
              </a:spcBef>
              <a:buNone/>
              <a:defRPr/>
            </a:pPr>
            <a:r>
              <a:rPr lang="de-DE" sz="2000" dirty="0">
                <a:solidFill>
                  <a:srgbClr val="002060"/>
                </a:solidFill>
                <a:latin typeface="Century Gothic" panose="020B0502020202020204" pitchFamily="34" charset="0"/>
              </a:rPr>
              <a:t>3. </a:t>
            </a:r>
            <a:r>
              <a:rPr lang="de-DE" sz="2000" dirty="0" err="1">
                <a:solidFill>
                  <a:srgbClr val="002060"/>
                </a:solidFill>
                <a:latin typeface="Century Gothic" panose="020B0502020202020204" pitchFamily="34" charset="0"/>
              </a:rPr>
              <a:t>How</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lovely</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it</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sounds</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when</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everbody</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is</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singing</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Rabimmel</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Rabammel</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Rabumm</a:t>
            </a:r>
            <a:r>
              <a:rPr lang="de-DE" sz="2000" dirty="0">
                <a:solidFill>
                  <a:srgbClr val="002060"/>
                </a:solidFill>
                <a:latin typeface="Century Gothic" panose="020B0502020202020204" pitchFamily="34" charset="0"/>
              </a:rPr>
              <a:t>.</a:t>
            </a:r>
            <a:endParaRPr lang="en-GB" sz="2000" dirty="0"/>
          </a:p>
        </p:txBody>
      </p:sp>
      <p:sp>
        <p:nvSpPr>
          <p:cNvPr id="22" name="Rectangle: Rounded Corners 21">
            <a:extLst>
              <a:ext uri="{FF2B5EF4-FFF2-40B4-BE49-F238E27FC236}">
                <a16:creationId xmlns:a16="http://schemas.microsoft.com/office/drawing/2014/main" id="{6F674C8F-B717-9AD0-1A24-041E1DD68F81}"/>
              </a:ext>
            </a:extLst>
          </p:cNvPr>
          <p:cNvSpPr/>
          <p:nvPr/>
        </p:nvSpPr>
        <p:spPr>
          <a:xfrm>
            <a:off x="7007440" y="3450034"/>
            <a:ext cx="955460" cy="33582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endParaRPr lang="en-GB" b="1" dirty="0"/>
          </a:p>
        </p:txBody>
      </p:sp>
      <p:sp>
        <p:nvSpPr>
          <p:cNvPr id="20" name="Rectangle: Rounded Corners 19">
            <a:extLst>
              <a:ext uri="{FF2B5EF4-FFF2-40B4-BE49-F238E27FC236}">
                <a16:creationId xmlns:a16="http://schemas.microsoft.com/office/drawing/2014/main" id="{C025AC89-387C-898D-B3CD-54BCDE9935E3}"/>
              </a:ext>
            </a:extLst>
          </p:cNvPr>
          <p:cNvSpPr/>
          <p:nvPr/>
        </p:nvSpPr>
        <p:spPr>
          <a:xfrm>
            <a:off x="7156262" y="6455364"/>
            <a:ext cx="806638" cy="33582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endParaRPr lang="en-GB" b="1" dirty="0"/>
          </a:p>
        </p:txBody>
      </p:sp>
    </p:spTree>
    <p:extLst>
      <p:ext uri="{BB962C8B-B14F-4D97-AF65-F5344CB8AC3E}">
        <p14:creationId xmlns:p14="http://schemas.microsoft.com/office/powerpoint/2010/main" val="415805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2"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681D5A-E4FD-22BC-2899-C95B074DB25C}"/>
              </a:ext>
            </a:extLst>
          </p:cNvPr>
          <p:cNvSpPr/>
          <p:nvPr/>
        </p:nvSpPr>
        <p:spPr>
          <a:xfrm>
            <a:off x="157241" y="132868"/>
            <a:ext cx="5522107"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Zoo</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German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animal.</a:t>
            </a:r>
            <a:b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AFD60F38-0938-7F16-3099-12794EFE7DCA}"/>
              </a:ext>
            </a:extLst>
          </p:cNvPr>
          <p:cNvSpPr/>
          <p:nvPr/>
        </p:nvSpPr>
        <p:spPr>
          <a:xfrm>
            <a:off x="157241" y="633328"/>
            <a:ext cx="3922829"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German.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Concentrate on the </a:t>
            </a:r>
            <a:r>
              <a:rPr kumimoji="0" lang="en-GB" sz="14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underlined</a:t>
            </a:r>
            <a:r>
              <a:rPr kumimoji="0" lang="en-GB" sz="1400" b="0" i="0"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letters.</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A11EFF0A-DD51-F0DA-081E-74D5FA3A133B}"/>
              </a:ext>
            </a:extLst>
          </p:cNvPr>
          <p:cNvGrpSpPr/>
          <p:nvPr/>
        </p:nvGrpSpPr>
        <p:grpSpPr>
          <a:xfrm>
            <a:off x="4025861" y="633328"/>
            <a:ext cx="1653489" cy="1081846"/>
            <a:chOff x="5390768" y="2772150"/>
            <a:chExt cx="1990493" cy="1302341"/>
          </a:xfrm>
        </p:grpSpPr>
        <p:pic>
          <p:nvPicPr>
            <p:cNvPr id="7" name="Picture 6">
              <a:extLst>
                <a:ext uri="{FF2B5EF4-FFF2-40B4-BE49-F238E27FC236}">
                  <a16:creationId xmlns:a16="http://schemas.microsoft.com/office/drawing/2014/main" id="{26475A4A-4EA1-8DF5-8F12-8EF4B862B8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4723" y="3097613"/>
              <a:ext cx="1786291" cy="976878"/>
            </a:xfrm>
            <a:prstGeom prst="rect">
              <a:avLst/>
            </a:prstGeom>
          </p:spPr>
        </p:pic>
        <p:pic>
          <p:nvPicPr>
            <p:cNvPr id="8" name="Picture 7">
              <a:extLst>
                <a:ext uri="{FF2B5EF4-FFF2-40B4-BE49-F238E27FC236}">
                  <a16:creationId xmlns:a16="http://schemas.microsoft.com/office/drawing/2014/main" id="{45633097-1119-0FFE-5D64-21065B9C64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9899" y="3354446"/>
              <a:ext cx="858321" cy="686657"/>
            </a:xfrm>
            <a:prstGeom prst="rect">
              <a:avLst/>
            </a:prstGeom>
          </p:spPr>
        </p:pic>
        <p:pic>
          <p:nvPicPr>
            <p:cNvPr id="9" name="Picture 8">
              <a:extLst>
                <a:ext uri="{FF2B5EF4-FFF2-40B4-BE49-F238E27FC236}">
                  <a16:creationId xmlns:a16="http://schemas.microsoft.com/office/drawing/2014/main" id="{3D2BBE97-CB9D-3639-6B7E-C81011088A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3803" y="3366868"/>
              <a:ext cx="858321" cy="686657"/>
            </a:xfrm>
            <a:prstGeom prst="rect">
              <a:avLst/>
            </a:prstGeom>
          </p:spPr>
        </p:pic>
        <p:sp>
          <p:nvSpPr>
            <p:cNvPr id="10" name="Rounded Rectangle 28">
              <a:extLst>
                <a:ext uri="{FF2B5EF4-FFF2-40B4-BE49-F238E27FC236}">
                  <a16:creationId xmlns:a16="http://schemas.microsoft.com/office/drawing/2014/main" id="{3023CB6F-BAE5-7BF8-4102-223DD8462D5E}"/>
                </a:ext>
              </a:extLst>
            </p:cNvPr>
            <p:cNvSpPr/>
            <p:nvPr/>
          </p:nvSpPr>
          <p:spPr>
            <a:xfrm>
              <a:off x="5684973" y="2772151"/>
              <a:ext cx="1495316" cy="3880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ZOO</a:t>
              </a:r>
            </a:p>
          </p:txBody>
        </p:sp>
        <p:sp>
          <p:nvSpPr>
            <p:cNvPr id="11" name="Diagonal Stripe 10">
              <a:extLst>
                <a:ext uri="{FF2B5EF4-FFF2-40B4-BE49-F238E27FC236}">
                  <a16:creationId xmlns:a16="http://schemas.microsoft.com/office/drawing/2014/main" id="{64BF447F-A47D-CE6A-F7C7-8F22D5C84EB7}"/>
                </a:ext>
              </a:extLst>
            </p:cNvPr>
            <p:cNvSpPr/>
            <p:nvPr/>
          </p:nvSpPr>
          <p:spPr>
            <a:xfrm>
              <a:off x="5390768" y="2772150"/>
              <a:ext cx="440271"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Diagonal Stripe 11">
              <a:extLst>
                <a:ext uri="{FF2B5EF4-FFF2-40B4-BE49-F238E27FC236}">
                  <a16:creationId xmlns:a16="http://schemas.microsoft.com/office/drawing/2014/main" id="{87187E3D-F619-02F1-1137-48F909C308CF}"/>
                </a:ext>
              </a:extLst>
            </p:cNvPr>
            <p:cNvSpPr/>
            <p:nvPr/>
          </p:nvSpPr>
          <p:spPr>
            <a:xfrm flipH="1">
              <a:off x="6908034" y="2772150"/>
              <a:ext cx="473227"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15" name="Table 15">
            <a:extLst>
              <a:ext uri="{FF2B5EF4-FFF2-40B4-BE49-F238E27FC236}">
                <a16:creationId xmlns:a16="http://schemas.microsoft.com/office/drawing/2014/main" id="{B3B5F917-1CDE-507E-FC6E-FA422E4353CA}"/>
              </a:ext>
            </a:extLst>
          </p:cNvPr>
          <p:cNvGraphicFramePr>
            <a:graphicFrameLocks noGrp="1"/>
          </p:cNvGraphicFramePr>
          <p:nvPr>
            <p:extLst>
              <p:ext uri="{D42A27DB-BD31-4B8C-83A1-F6EECF244321}">
                <p14:modId xmlns:p14="http://schemas.microsoft.com/office/powerpoint/2010/main" val="1491202967"/>
              </p:ext>
            </p:extLst>
          </p:nvPr>
        </p:nvGraphicFramePr>
        <p:xfrm>
          <a:off x="157242" y="1911106"/>
          <a:ext cx="5522108" cy="4835934"/>
        </p:xfrm>
        <a:graphic>
          <a:graphicData uri="http://schemas.openxmlformats.org/drawingml/2006/table">
            <a:tbl>
              <a:tblPr firstRow="1" bandRow="1">
                <a:tableStyleId>{5C22544A-7EE6-4342-B048-85BDC9FD1C3A}</a:tableStyleId>
              </a:tblPr>
              <a:tblGrid>
                <a:gridCol w="1380527">
                  <a:extLst>
                    <a:ext uri="{9D8B030D-6E8A-4147-A177-3AD203B41FA5}">
                      <a16:colId xmlns:a16="http://schemas.microsoft.com/office/drawing/2014/main" val="530148995"/>
                    </a:ext>
                  </a:extLst>
                </a:gridCol>
                <a:gridCol w="1380527">
                  <a:extLst>
                    <a:ext uri="{9D8B030D-6E8A-4147-A177-3AD203B41FA5}">
                      <a16:colId xmlns:a16="http://schemas.microsoft.com/office/drawing/2014/main" val="1179072709"/>
                    </a:ext>
                  </a:extLst>
                </a:gridCol>
                <a:gridCol w="1380527">
                  <a:extLst>
                    <a:ext uri="{9D8B030D-6E8A-4147-A177-3AD203B41FA5}">
                      <a16:colId xmlns:a16="http://schemas.microsoft.com/office/drawing/2014/main" val="418712310"/>
                    </a:ext>
                  </a:extLst>
                </a:gridCol>
                <a:gridCol w="1380527">
                  <a:extLst>
                    <a:ext uri="{9D8B030D-6E8A-4147-A177-3AD203B41FA5}">
                      <a16:colId xmlns:a16="http://schemas.microsoft.com/office/drawing/2014/main" val="1601079602"/>
                    </a:ext>
                  </a:extLst>
                </a:gridCol>
              </a:tblGrid>
              <a:tr h="1611978">
                <a:tc>
                  <a:txBody>
                    <a:bodyPr/>
                    <a:lstStyle/>
                    <a:p>
                      <a:r>
                        <a:rPr lang="en-GB" sz="1200" b="0" dirty="0">
                          <a:solidFill>
                            <a:schemeClr val="accent1">
                              <a:lumMod val="50000"/>
                            </a:schemeClr>
                          </a:solidFill>
                          <a:latin typeface="Century Gothic" panose="020B0502020202020204" pitchFamily="34" charset="0"/>
                        </a:rPr>
                        <a:t>1</a:t>
                      </a: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pPr algn="ctr"/>
                      <a:endParaRPr lang="en-GB" sz="1200" b="0" dirty="0">
                        <a:solidFill>
                          <a:schemeClr val="accent1">
                            <a:lumMod val="50000"/>
                          </a:schemeClr>
                        </a:solidFill>
                        <a:latin typeface="Century Gothic" panose="020B0502020202020204" pitchFamily="34" charset="0"/>
                      </a:endParaRPr>
                    </a:p>
                    <a:p>
                      <a:pPr algn="ctr"/>
                      <a:endParaRPr lang="en-GB" sz="1200" b="0" dirty="0">
                        <a:solidFill>
                          <a:schemeClr val="accent1">
                            <a:lumMod val="50000"/>
                          </a:schemeClr>
                        </a:solidFill>
                        <a:latin typeface="Century Gothic" panose="020B0502020202020204" pitchFamily="34" charset="0"/>
                      </a:endParaRPr>
                    </a:p>
                    <a:p>
                      <a:pPr algn="ctr"/>
                      <a:endParaRPr lang="en-GB" sz="1200" b="0" dirty="0">
                        <a:solidFill>
                          <a:schemeClr val="accent1">
                            <a:lumMod val="50000"/>
                          </a:schemeClr>
                        </a:solidFill>
                        <a:latin typeface="Century Gothic" panose="020B0502020202020204" pitchFamily="34" charset="0"/>
                      </a:endParaRPr>
                    </a:p>
                    <a:p>
                      <a:pPr algn="ctr"/>
                      <a:r>
                        <a:rPr lang="en-GB" sz="1200" b="0" dirty="0">
                          <a:solidFill>
                            <a:schemeClr val="accent1">
                              <a:lumMod val="50000"/>
                            </a:schemeClr>
                          </a:solidFill>
                          <a:latin typeface="Century Gothic" panose="020B0502020202020204" pitchFamily="34" charset="0"/>
                        </a:rPr>
                        <a:t>Fr</a:t>
                      </a:r>
                      <a:r>
                        <a:rPr lang="en-GB" sz="1200" b="1" u="sng" dirty="0">
                          <a:solidFill>
                            <a:schemeClr val="accent1">
                              <a:lumMod val="50000"/>
                            </a:schemeClr>
                          </a:solidFill>
                          <a:latin typeface="Century Gothic" panose="020B0502020202020204" pitchFamily="34" charset="0"/>
                        </a:rPr>
                        <a:t>o</a:t>
                      </a:r>
                      <a:r>
                        <a:rPr lang="en-GB" sz="1200" b="0" dirty="0">
                          <a:solidFill>
                            <a:schemeClr val="accent1">
                              <a:lumMod val="50000"/>
                            </a:schemeClr>
                          </a:solidFill>
                          <a:latin typeface="Century Gothic" panose="020B0502020202020204" pitchFamily="34" charset="0"/>
                        </a:rPr>
                        <a:t>sch</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b="0" dirty="0">
                          <a:solidFill>
                            <a:schemeClr val="accent1">
                              <a:lumMod val="50000"/>
                            </a:schemeClr>
                          </a:solidFill>
                          <a:latin typeface="Century Gothic" panose="020B0502020202020204" pitchFamily="34" charset="0"/>
                        </a:rPr>
                        <a:t>2</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u="sng" dirty="0">
                          <a:solidFill>
                            <a:schemeClr val="accent1">
                              <a:lumMod val="50000"/>
                            </a:schemeClr>
                          </a:solidFill>
                          <a:latin typeface="Century Gothic" panose="020B0502020202020204" pitchFamily="34" charset="0"/>
                        </a:rPr>
                        <a:t>W</a:t>
                      </a:r>
                      <a:r>
                        <a:rPr lang="en-GB" sz="1200" b="0" dirty="0">
                          <a:solidFill>
                            <a:schemeClr val="accent1">
                              <a:lumMod val="50000"/>
                            </a:schemeClr>
                          </a:solidFill>
                          <a:latin typeface="Century Gothic" panose="020B0502020202020204" pitchFamily="34" charset="0"/>
                        </a:rPr>
                        <a:t>olf</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b="0" dirty="0">
                          <a:solidFill>
                            <a:schemeClr val="accent1">
                              <a:lumMod val="50000"/>
                            </a:schemeClr>
                          </a:solidFill>
                          <a:latin typeface="Century Gothic" panose="020B0502020202020204" pitchFamily="34" charset="0"/>
                        </a:rPr>
                        <a:t>3</a:t>
                      </a: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pPr algn="ctr"/>
                      <a:r>
                        <a:rPr lang="en-GB" sz="1200" b="1" u="sng" dirty="0" err="1">
                          <a:solidFill>
                            <a:schemeClr val="accent1">
                              <a:lumMod val="50000"/>
                            </a:schemeClr>
                          </a:solidFill>
                          <a:latin typeface="Century Gothic" panose="020B0502020202020204" pitchFamily="34" charset="0"/>
                        </a:rPr>
                        <a:t>Eu</a:t>
                      </a:r>
                      <a:r>
                        <a:rPr lang="en-GB" sz="1200" b="0" dirty="0" err="1">
                          <a:solidFill>
                            <a:schemeClr val="accent1">
                              <a:lumMod val="50000"/>
                            </a:schemeClr>
                          </a:solidFill>
                          <a:latin typeface="Century Gothic" panose="020B0502020202020204" pitchFamily="34" charset="0"/>
                        </a:rPr>
                        <a:t>le</a:t>
                      </a:r>
                      <a:endParaRPr lang="en-GB" sz="120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b="0" dirty="0">
                          <a:solidFill>
                            <a:schemeClr val="accent1">
                              <a:lumMod val="50000"/>
                            </a:schemeClr>
                          </a:solidFill>
                          <a:latin typeface="Century Gothic" panose="020B0502020202020204" pitchFamily="34" charset="0"/>
                        </a:rPr>
                        <a:t>4</a:t>
                      </a: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err="1">
                          <a:solidFill>
                            <a:schemeClr val="accent1">
                              <a:lumMod val="50000"/>
                            </a:schemeClr>
                          </a:solidFill>
                          <a:latin typeface="Century Gothic" panose="020B0502020202020204" pitchFamily="34" charset="0"/>
                        </a:rPr>
                        <a:t>L</a:t>
                      </a:r>
                      <a:r>
                        <a:rPr lang="en-GB" sz="1200" b="1" u="sng" dirty="0" err="1">
                          <a:solidFill>
                            <a:schemeClr val="accent1">
                              <a:lumMod val="50000"/>
                            </a:schemeClr>
                          </a:solidFill>
                          <a:latin typeface="Century Gothic" panose="020B0502020202020204" pitchFamily="34" charset="0"/>
                        </a:rPr>
                        <a:t>u</a:t>
                      </a:r>
                      <a:r>
                        <a:rPr lang="en-GB" sz="1200" b="0" dirty="0" err="1">
                          <a:solidFill>
                            <a:schemeClr val="accent1">
                              <a:lumMod val="50000"/>
                            </a:schemeClr>
                          </a:solidFill>
                          <a:latin typeface="Century Gothic" panose="020B0502020202020204" pitchFamily="34" charset="0"/>
                        </a:rPr>
                        <a:t>chs</a:t>
                      </a:r>
                      <a:endParaRPr lang="en-GB" sz="12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6235334"/>
                  </a:ext>
                </a:extLst>
              </a:tr>
              <a:tr h="1611978">
                <a:tc>
                  <a:txBody>
                    <a:bodyPr/>
                    <a:lstStyle/>
                    <a:p>
                      <a:r>
                        <a:rPr lang="en-GB" sz="1200" dirty="0">
                          <a:solidFill>
                            <a:schemeClr val="accent1">
                              <a:lumMod val="50000"/>
                            </a:schemeClr>
                          </a:solidFill>
                          <a:latin typeface="Century Gothic" panose="020B0502020202020204" pitchFamily="34" charset="0"/>
                        </a:rPr>
                        <a:t>5</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1">
                              <a:lumMod val="50000"/>
                            </a:schemeClr>
                          </a:solidFill>
                          <a:latin typeface="Century Gothic" panose="020B0502020202020204" pitchFamily="34" charset="0"/>
                        </a:rPr>
                        <a:t>P</a:t>
                      </a:r>
                      <a:r>
                        <a:rPr lang="en-GB" sz="1200" b="1" u="sng" dirty="0">
                          <a:solidFill>
                            <a:schemeClr val="accent1">
                              <a:lumMod val="50000"/>
                            </a:schemeClr>
                          </a:solidFill>
                          <a:latin typeface="Century Gothic" panose="020B0502020202020204" pitchFamily="34" charset="0"/>
                        </a:rPr>
                        <a:t>i</a:t>
                      </a:r>
                      <a:r>
                        <a:rPr lang="en-GB" sz="1200" b="0" dirty="0">
                          <a:solidFill>
                            <a:schemeClr val="accent1">
                              <a:lumMod val="50000"/>
                            </a:schemeClr>
                          </a:solidFill>
                          <a:latin typeface="Century Gothic" panose="020B0502020202020204" pitchFamily="34" charset="0"/>
                        </a:rPr>
                        <a:t>nguin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dirty="0">
                          <a:solidFill>
                            <a:schemeClr val="accent1">
                              <a:lumMod val="50000"/>
                            </a:schemeClr>
                          </a:solidFill>
                          <a:latin typeface="Century Gothic" panose="020B0502020202020204" pitchFamily="34" charset="0"/>
                        </a:rPr>
                        <a:t>6</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u="sng" dirty="0" err="1">
                          <a:solidFill>
                            <a:schemeClr val="accent1">
                              <a:lumMod val="50000"/>
                            </a:schemeClr>
                          </a:solidFill>
                          <a:latin typeface="Century Gothic" panose="020B0502020202020204" pitchFamily="34" charset="0"/>
                        </a:rPr>
                        <a:t>Sch</a:t>
                      </a:r>
                      <a:r>
                        <a:rPr lang="en-GB" sz="1100" b="0" dirty="0" err="1">
                          <a:solidFill>
                            <a:schemeClr val="accent1">
                              <a:lumMod val="50000"/>
                            </a:schemeClr>
                          </a:solidFill>
                          <a:latin typeface="Century Gothic" panose="020B0502020202020204" pitchFamily="34" charset="0"/>
                        </a:rPr>
                        <a:t>metterling</a:t>
                      </a:r>
                      <a:endParaRPr lang="en-GB" sz="11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dirty="0">
                          <a:solidFill>
                            <a:schemeClr val="accent1">
                              <a:lumMod val="50000"/>
                            </a:schemeClr>
                          </a:solidFill>
                          <a:latin typeface="Century Gothic" panose="020B0502020202020204" pitchFamily="34" charset="0"/>
                        </a:rPr>
                        <a:t>7</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u="sng" dirty="0">
                          <a:solidFill>
                            <a:schemeClr val="accent1">
                              <a:lumMod val="50000"/>
                            </a:schemeClr>
                          </a:solidFill>
                          <a:latin typeface="Century Gothic" panose="020B0502020202020204" pitchFamily="34" charset="0"/>
                        </a:rPr>
                        <a:t>V</a:t>
                      </a:r>
                      <a:r>
                        <a:rPr lang="en-GB" sz="1200" b="0" dirty="0">
                          <a:solidFill>
                            <a:schemeClr val="accent1">
                              <a:lumMod val="50000"/>
                            </a:schemeClr>
                          </a:solidFill>
                          <a:latin typeface="Century Gothic" panose="020B0502020202020204" pitchFamily="34" charset="0"/>
                        </a:rPr>
                        <a:t>ogel</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dirty="0">
                          <a:solidFill>
                            <a:schemeClr val="accent1">
                              <a:lumMod val="50000"/>
                            </a:schemeClr>
                          </a:solidFill>
                          <a:latin typeface="Century Gothic" panose="020B0502020202020204" pitchFamily="34" charset="0"/>
                        </a:rPr>
                        <a:t>8</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1">
                              <a:lumMod val="50000"/>
                            </a:schemeClr>
                          </a:solidFill>
                          <a:latin typeface="Century Gothic" panose="020B0502020202020204" pitchFamily="34" charset="0"/>
                        </a:rPr>
                        <a:t>H</a:t>
                      </a:r>
                      <a:r>
                        <a:rPr lang="en-GB" sz="1200" b="1" u="sng" dirty="0">
                          <a:solidFill>
                            <a:schemeClr val="accent1">
                              <a:lumMod val="50000"/>
                            </a:schemeClr>
                          </a:solidFill>
                          <a:latin typeface="Century Gothic" panose="020B0502020202020204" pitchFamily="34" charset="0"/>
                        </a:rPr>
                        <a:t>a</a:t>
                      </a:r>
                      <a:r>
                        <a:rPr lang="en-GB" sz="1200" b="0" dirty="0">
                          <a:solidFill>
                            <a:schemeClr val="accent1">
                              <a:lumMod val="50000"/>
                            </a:schemeClr>
                          </a:solidFill>
                          <a:latin typeface="Century Gothic" panose="020B0502020202020204" pitchFamily="34" charset="0"/>
                        </a:rPr>
                        <a:t>hn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5312837"/>
                  </a:ext>
                </a:extLst>
              </a:tr>
              <a:tr h="1611978">
                <a:tc>
                  <a:txBody>
                    <a:bodyPr/>
                    <a:lstStyle/>
                    <a:p>
                      <a:r>
                        <a:rPr lang="en-GB" sz="1200" dirty="0">
                          <a:solidFill>
                            <a:schemeClr val="accent1">
                              <a:lumMod val="50000"/>
                            </a:schemeClr>
                          </a:solidFill>
                          <a:latin typeface="Century Gothic" panose="020B0502020202020204" pitchFamily="34" charset="0"/>
                        </a:rPr>
                        <a:t>9</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u="sng" dirty="0" err="1">
                          <a:solidFill>
                            <a:schemeClr val="accent1">
                              <a:lumMod val="50000"/>
                            </a:schemeClr>
                          </a:solidFill>
                          <a:latin typeface="Century Gothic" panose="020B0502020202020204" pitchFamily="34" charset="0"/>
                        </a:rPr>
                        <a:t>Pf</a:t>
                      </a:r>
                      <a:r>
                        <a:rPr lang="en-GB" sz="1200" b="0" dirty="0" err="1">
                          <a:solidFill>
                            <a:schemeClr val="accent1">
                              <a:lumMod val="50000"/>
                            </a:schemeClr>
                          </a:solidFill>
                          <a:latin typeface="Century Gothic" panose="020B0502020202020204" pitchFamily="34" charset="0"/>
                        </a:rPr>
                        <a:t>erd</a:t>
                      </a:r>
                      <a:endParaRPr lang="en-GB" sz="12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dirty="0">
                          <a:solidFill>
                            <a:schemeClr val="accent1">
                              <a:lumMod val="50000"/>
                            </a:schemeClr>
                          </a:solidFill>
                          <a:latin typeface="Century Gothic" panose="020B0502020202020204" pitchFamily="34" charset="0"/>
                        </a:rPr>
                        <a:t>10</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err="1">
                          <a:solidFill>
                            <a:schemeClr val="accent1">
                              <a:lumMod val="50000"/>
                            </a:schemeClr>
                          </a:solidFill>
                          <a:latin typeface="Century Gothic" panose="020B0502020202020204" pitchFamily="34" charset="0"/>
                        </a:rPr>
                        <a:t>Strau</a:t>
                      </a:r>
                      <a:r>
                        <a:rPr lang="en-GB" sz="1200" b="1" u="sng" dirty="0" err="1">
                          <a:solidFill>
                            <a:schemeClr val="accent1">
                              <a:lumMod val="50000"/>
                            </a:schemeClr>
                          </a:solidFill>
                          <a:latin typeface="Century Gothic" panose="020B0502020202020204" pitchFamily="34" charset="0"/>
                          <a:cs typeface="Calibri" panose="020F0502020204030204" pitchFamily="34" charset="0"/>
                        </a:rPr>
                        <a:t>ß</a:t>
                      </a:r>
                      <a:endParaRPr lang="en-GB" sz="1200" b="1" u="sng"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dirty="0">
                          <a:solidFill>
                            <a:schemeClr val="accent1">
                              <a:lumMod val="50000"/>
                            </a:schemeClr>
                          </a:solidFill>
                          <a:latin typeface="Century Gothic" panose="020B0502020202020204" pitchFamily="34" charset="0"/>
                        </a:rPr>
                        <a:t>11</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err="1">
                          <a:solidFill>
                            <a:schemeClr val="accent1">
                              <a:lumMod val="50000"/>
                            </a:schemeClr>
                          </a:solidFill>
                          <a:latin typeface="Century Gothic" panose="020B0502020202020204" pitchFamily="34" charset="0"/>
                        </a:rPr>
                        <a:t>Schw</a:t>
                      </a:r>
                      <a:r>
                        <a:rPr lang="en-GB" sz="1200" b="1" u="sng" dirty="0" err="1">
                          <a:solidFill>
                            <a:schemeClr val="accent1">
                              <a:lumMod val="50000"/>
                            </a:schemeClr>
                          </a:solidFill>
                          <a:latin typeface="Century Gothic" panose="020B0502020202020204" pitchFamily="34" charset="0"/>
                        </a:rPr>
                        <a:t>ei</a:t>
                      </a:r>
                      <a:r>
                        <a:rPr lang="en-GB" sz="1200" b="0" dirty="0" err="1">
                          <a:solidFill>
                            <a:schemeClr val="accent1">
                              <a:lumMod val="50000"/>
                            </a:schemeClr>
                          </a:solidFill>
                          <a:latin typeface="Century Gothic" panose="020B0502020202020204" pitchFamily="34" charset="0"/>
                        </a:rPr>
                        <a:t>n</a:t>
                      </a:r>
                      <a:endParaRPr lang="en-GB" sz="12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dirty="0">
                          <a:solidFill>
                            <a:schemeClr val="accent1">
                              <a:lumMod val="50000"/>
                            </a:schemeClr>
                          </a:solidFill>
                          <a:latin typeface="Century Gothic" panose="020B0502020202020204" pitchFamily="34" charset="0"/>
                        </a:rPr>
                        <a:t>12</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u="none" dirty="0" err="1">
                          <a:solidFill>
                            <a:schemeClr val="accent1">
                              <a:lumMod val="50000"/>
                            </a:schemeClr>
                          </a:solidFill>
                          <a:latin typeface="Century Gothic" panose="020B0502020202020204" pitchFamily="34" charset="0"/>
                          <a:cs typeface="Calibri" panose="020F0502020204030204" pitchFamily="34" charset="0"/>
                        </a:rPr>
                        <a:t>L</a:t>
                      </a:r>
                      <a:r>
                        <a:rPr lang="en-GB" sz="1200" b="1" u="sng" dirty="0" err="1">
                          <a:solidFill>
                            <a:schemeClr val="accent1">
                              <a:lumMod val="50000"/>
                            </a:schemeClr>
                          </a:solidFill>
                          <a:latin typeface="Century Gothic" panose="020B0502020202020204" pitchFamily="34" charset="0"/>
                          <a:cs typeface="Calibri" panose="020F0502020204030204" pitchFamily="34" charset="0"/>
                        </a:rPr>
                        <a:t>ö</a:t>
                      </a:r>
                      <a:r>
                        <a:rPr lang="en-GB" sz="1200" b="0" dirty="0" err="1">
                          <a:solidFill>
                            <a:schemeClr val="accent1">
                              <a:lumMod val="50000"/>
                            </a:schemeClr>
                          </a:solidFill>
                          <a:latin typeface="Century Gothic" panose="020B0502020202020204" pitchFamily="34" charset="0"/>
                          <a:cs typeface="Calibri" panose="020F0502020204030204" pitchFamily="34" charset="0"/>
                        </a:rPr>
                        <a:t>we</a:t>
                      </a:r>
                      <a:endParaRPr lang="en-GB" sz="12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4033339"/>
                  </a:ext>
                </a:extLst>
              </a:tr>
            </a:tbl>
          </a:graphicData>
        </a:graphic>
      </p:graphicFrame>
      <p:pic>
        <p:nvPicPr>
          <p:cNvPr id="16" name="Picture 15">
            <a:extLst>
              <a:ext uri="{FF2B5EF4-FFF2-40B4-BE49-F238E27FC236}">
                <a16:creationId xmlns:a16="http://schemas.microsoft.com/office/drawing/2014/main" id="{2C2E000B-C6CF-E6D9-E9E7-0EFF4E998D1D}"/>
              </a:ext>
            </a:extLst>
          </p:cNvPr>
          <p:cNvPicPr>
            <a:picLocks noChangeAspect="1"/>
          </p:cNvPicPr>
          <p:nvPr/>
        </p:nvPicPr>
        <p:blipFill rotWithShape="1">
          <a:blip r:embed="rId5">
            <a:extLst>
              <a:ext uri="{28A0092B-C50C-407E-A947-70E740481C1C}">
                <a14:useLocalDpi xmlns:a14="http://schemas.microsoft.com/office/drawing/2010/main" val="0"/>
              </a:ext>
            </a:extLst>
          </a:blip>
          <a:srcRect t="11437" r="52924" b="17970"/>
          <a:stretch/>
        </p:blipFill>
        <p:spPr>
          <a:xfrm>
            <a:off x="4509829" y="2149065"/>
            <a:ext cx="1025056" cy="1024763"/>
          </a:xfrm>
          <a:prstGeom prst="rect">
            <a:avLst/>
          </a:prstGeom>
        </p:spPr>
      </p:pic>
      <p:pic>
        <p:nvPicPr>
          <p:cNvPr id="17" name="Picture 16">
            <a:extLst>
              <a:ext uri="{FF2B5EF4-FFF2-40B4-BE49-F238E27FC236}">
                <a16:creationId xmlns:a16="http://schemas.microsoft.com/office/drawing/2014/main" id="{F4F4B700-8E1F-534D-AAD7-343AAC0540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0381" y="2149065"/>
            <a:ext cx="883324" cy="1024763"/>
          </a:xfrm>
          <a:prstGeom prst="rect">
            <a:avLst/>
          </a:prstGeom>
        </p:spPr>
      </p:pic>
      <p:pic>
        <p:nvPicPr>
          <p:cNvPr id="19" name="Picture 18" descr="A frog on a branch&#10;&#10;Description automatically generated with medium confidence">
            <a:extLst>
              <a:ext uri="{FF2B5EF4-FFF2-40B4-BE49-F238E27FC236}">
                <a16:creationId xmlns:a16="http://schemas.microsoft.com/office/drawing/2014/main" id="{589397EC-1D1B-0975-C1D2-7A17DDA9E340}"/>
              </a:ext>
            </a:extLst>
          </p:cNvPr>
          <p:cNvPicPr>
            <a:picLocks noChangeAspect="1"/>
          </p:cNvPicPr>
          <p:nvPr/>
        </p:nvPicPr>
        <p:blipFill rotWithShape="1">
          <a:blip r:embed="rId7">
            <a:extLst>
              <a:ext uri="{28A0092B-C50C-407E-A947-70E740481C1C}">
                <a14:useLocalDpi xmlns:a14="http://schemas.microsoft.com/office/drawing/2010/main" val="0"/>
              </a:ext>
            </a:extLst>
          </a:blip>
          <a:srcRect l="14936"/>
          <a:stretch/>
        </p:blipFill>
        <p:spPr>
          <a:xfrm>
            <a:off x="276836" y="2220840"/>
            <a:ext cx="1136313" cy="890205"/>
          </a:xfrm>
          <a:prstGeom prst="rect">
            <a:avLst/>
          </a:prstGeom>
        </p:spPr>
      </p:pic>
      <p:pic>
        <p:nvPicPr>
          <p:cNvPr id="21" name="Picture 20" descr="A wolf sitting on a rock&#10;&#10;Description automatically generated with medium confidence">
            <a:extLst>
              <a:ext uri="{FF2B5EF4-FFF2-40B4-BE49-F238E27FC236}">
                <a16:creationId xmlns:a16="http://schemas.microsoft.com/office/drawing/2014/main" id="{A27AAAE1-ED55-368D-AA84-7AED5E22E3AD}"/>
              </a:ext>
            </a:extLst>
          </p:cNvPr>
          <p:cNvPicPr>
            <a:picLocks noChangeAspect="1"/>
          </p:cNvPicPr>
          <p:nvPr/>
        </p:nvPicPr>
        <p:blipFill rotWithShape="1">
          <a:blip r:embed="rId8">
            <a:extLst>
              <a:ext uri="{28A0092B-C50C-407E-A947-70E740481C1C}">
                <a14:useLocalDpi xmlns:a14="http://schemas.microsoft.com/office/drawing/2010/main" val="0"/>
              </a:ext>
            </a:extLst>
          </a:blip>
          <a:srcRect t="7094" r="5053" b="4221"/>
          <a:stretch/>
        </p:blipFill>
        <p:spPr>
          <a:xfrm>
            <a:off x="1790933" y="2153865"/>
            <a:ext cx="883324" cy="1029997"/>
          </a:xfrm>
          <a:prstGeom prst="rect">
            <a:avLst/>
          </a:prstGeom>
        </p:spPr>
      </p:pic>
      <p:pic>
        <p:nvPicPr>
          <p:cNvPr id="23" name="Picture 22" descr="A penguin standing in the snow&#10;&#10;Description automatically generated with medium confidence">
            <a:extLst>
              <a:ext uri="{FF2B5EF4-FFF2-40B4-BE49-F238E27FC236}">
                <a16:creationId xmlns:a16="http://schemas.microsoft.com/office/drawing/2014/main" id="{D43A6B7E-938F-F8C7-C0E0-BFD90AE4CCD2}"/>
              </a:ext>
            </a:extLst>
          </p:cNvPr>
          <p:cNvPicPr>
            <a:picLocks noChangeAspect="1"/>
          </p:cNvPicPr>
          <p:nvPr/>
        </p:nvPicPr>
        <p:blipFill rotWithShape="1">
          <a:blip r:embed="rId9">
            <a:extLst>
              <a:ext uri="{28A0092B-C50C-407E-A947-70E740481C1C}">
                <a14:useLocalDpi xmlns:a14="http://schemas.microsoft.com/office/drawing/2010/main" val="0"/>
              </a:ext>
            </a:extLst>
          </a:blip>
          <a:srcRect l="7514" r="26479"/>
          <a:stretch/>
        </p:blipFill>
        <p:spPr>
          <a:xfrm>
            <a:off x="318781" y="3772123"/>
            <a:ext cx="1031847" cy="1042177"/>
          </a:xfrm>
          <a:prstGeom prst="rect">
            <a:avLst/>
          </a:prstGeom>
        </p:spPr>
      </p:pic>
      <p:pic>
        <p:nvPicPr>
          <p:cNvPr id="25" name="Picture 24" descr="A butterfly on a leaf&#10;&#10;Description automatically generated">
            <a:extLst>
              <a:ext uri="{FF2B5EF4-FFF2-40B4-BE49-F238E27FC236}">
                <a16:creationId xmlns:a16="http://schemas.microsoft.com/office/drawing/2014/main" id="{0B31D5E3-67D7-A274-BF57-A237553618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8871" y="3864402"/>
            <a:ext cx="1144800" cy="858600"/>
          </a:xfrm>
          <a:prstGeom prst="rect">
            <a:avLst/>
          </a:prstGeom>
        </p:spPr>
      </p:pic>
      <p:pic>
        <p:nvPicPr>
          <p:cNvPr id="29" name="Picture 28" descr="A bird sitting on a branch&#10;&#10;Description automatically generated">
            <a:extLst>
              <a:ext uri="{FF2B5EF4-FFF2-40B4-BE49-F238E27FC236}">
                <a16:creationId xmlns:a16="http://schemas.microsoft.com/office/drawing/2014/main" id="{27FFCD90-BB23-F354-C10C-C7DDA78BEA84}"/>
              </a:ext>
            </a:extLst>
          </p:cNvPr>
          <p:cNvPicPr>
            <a:picLocks noChangeAspect="1"/>
          </p:cNvPicPr>
          <p:nvPr/>
        </p:nvPicPr>
        <p:blipFill rotWithShape="1">
          <a:blip r:embed="rId11">
            <a:extLst>
              <a:ext uri="{28A0092B-C50C-407E-A947-70E740481C1C}">
                <a14:useLocalDpi xmlns:a14="http://schemas.microsoft.com/office/drawing/2010/main" val="0"/>
              </a:ext>
            </a:extLst>
          </a:blip>
          <a:srcRect l="18888" r="31923" b="16013"/>
          <a:stretch/>
        </p:blipFill>
        <p:spPr>
          <a:xfrm>
            <a:off x="3150381" y="3805679"/>
            <a:ext cx="934871" cy="997635"/>
          </a:xfrm>
          <a:prstGeom prst="rect">
            <a:avLst/>
          </a:prstGeom>
        </p:spPr>
      </p:pic>
      <p:pic>
        <p:nvPicPr>
          <p:cNvPr id="31" name="Picture 30" descr="A picture containing outdoor, sky, grass, tree&#10;&#10;Description automatically generated">
            <a:extLst>
              <a:ext uri="{FF2B5EF4-FFF2-40B4-BE49-F238E27FC236}">
                <a16:creationId xmlns:a16="http://schemas.microsoft.com/office/drawing/2014/main" id="{5B177FB9-32CE-C2B8-CE76-D7D6A2719502}"/>
              </a:ext>
            </a:extLst>
          </p:cNvPr>
          <p:cNvPicPr>
            <a:picLocks noChangeAspect="1"/>
          </p:cNvPicPr>
          <p:nvPr/>
        </p:nvPicPr>
        <p:blipFill rotWithShape="1">
          <a:blip r:embed="rId12">
            <a:extLst>
              <a:ext uri="{28A0092B-C50C-407E-A947-70E740481C1C}">
                <a14:useLocalDpi xmlns:a14="http://schemas.microsoft.com/office/drawing/2010/main" val="0"/>
              </a:ext>
            </a:extLst>
          </a:blip>
          <a:srcRect l="2402" r="27057"/>
          <a:stretch/>
        </p:blipFill>
        <p:spPr>
          <a:xfrm>
            <a:off x="4476257" y="3805679"/>
            <a:ext cx="1055601" cy="997635"/>
          </a:xfrm>
          <a:prstGeom prst="rect">
            <a:avLst/>
          </a:prstGeom>
        </p:spPr>
      </p:pic>
      <p:pic>
        <p:nvPicPr>
          <p:cNvPr id="33" name="Picture 32" descr="A picture containing grass, horse, outdoor, mammal&#10;&#10;Description automatically generated">
            <a:extLst>
              <a:ext uri="{FF2B5EF4-FFF2-40B4-BE49-F238E27FC236}">
                <a16:creationId xmlns:a16="http://schemas.microsoft.com/office/drawing/2014/main" id="{521AD2EF-F6C0-91FE-87B8-319FCAACCDC3}"/>
              </a:ext>
            </a:extLst>
          </p:cNvPr>
          <p:cNvPicPr>
            <a:picLocks noChangeAspect="1"/>
          </p:cNvPicPr>
          <p:nvPr/>
        </p:nvPicPr>
        <p:blipFill rotWithShape="1">
          <a:blip r:embed="rId13">
            <a:extLst>
              <a:ext uri="{28A0092B-C50C-407E-A947-70E740481C1C}">
                <a14:useLocalDpi xmlns:a14="http://schemas.microsoft.com/office/drawing/2010/main" val="0"/>
              </a:ext>
            </a:extLst>
          </a:blip>
          <a:srcRect l="14961" r="12950"/>
          <a:stretch/>
        </p:blipFill>
        <p:spPr>
          <a:xfrm>
            <a:off x="293614" y="5414526"/>
            <a:ext cx="1086737" cy="1004985"/>
          </a:xfrm>
          <a:prstGeom prst="rect">
            <a:avLst/>
          </a:prstGeom>
        </p:spPr>
      </p:pic>
      <p:pic>
        <p:nvPicPr>
          <p:cNvPr id="35" name="Picture 34" descr="A picture containing grass, outdoor, bird, ostrich&#10;&#10;Description automatically generated">
            <a:extLst>
              <a:ext uri="{FF2B5EF4-FFF2-40B4-BE49-F238E27FC236}">
                <a16:creationId xmlns:a16="http://schemas.microsoft.com/office/drawing/2014/main" id="{E9D3D017-A146-3EE0-27BF-F866CBB43FB7}"/>
              </a:ext>
            </a:extLst>
          </p:cNvPr>
          <p:cNvPicPr>
            <a:picLocks noChangeAspect="1"/>
          </p:cNvPicPr>
          <p:nvPr/>
        </p:nvPicPr>
        <p:blipFill rotWithShape="1">
          <a:blip r:embed="rId14">
            <a:extLst>
              <a:ext uri="{28A0092B-C50C-407E-A947-70E740481C1C}">
                <a14:useLocalDpi xmlns:a14="http://schemas.microsoft.com/office/drawing/2010/main" val="0"/>
              </a:ext>
            </a:extLst>
          </a:blip>
          <a:srcRect t="11254" b="9234"/>
          <a:stretch/>
        </p:blipFill>
        <p:spPr>
          <a:xfrm>
            <a:off x="1751461" y="5411930"/>
            <a:ext cx="947963" cy="1004984"/>
          </a:xfrm>
          <a:prstGeom prst="rect">
            <a:avLst/>
          </a:prstGeom>
        </p:spPr>
      </p:pic>
      <p:pic>
        <p:nvPicPr>
          <p:cNvPr id="37" name="Picture 36" descr="A picture containing grass, outdoor, sky, standing&#10;&#10;Description automatically generated">
            <a:extLst>
              <a:ext uri="{FF2B5EF4-FFF2-40B4-BE49-F238E27FC236}">
                <a16:creationId xmlns:a16="http://schemas.microsoft.com/office/drawing/2014/main" id="{0DECDD43-FF4E-8AD6-0C23-5910181024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06985" y="5415604"/>
            <a:ext cx="998156" cy="997636"/>
          </a:xfrm>
          <a:prstGeom prst="rect">
            <a:avLst/>
          </a:prstGeom>
        </p:spPr>
      </p:pic>
      <p:pic>
        <p:nvPicPr>
          <p:cNvPr id="39" name="Picture 38" descr="A lion with its eyes closed&#10;&#10;Description automatically generated with low confidence">
            <a:extLst>
              <a:ext uri="{FF2B5EF4-FFF2-40B4-BE49-F238E27FC236}">
                <a16:creationId xmlns:a16="http://schemas.microsoft.com/office/drawing/2014/main" id="{9AF32B95-ECBB-7EBB-54B8-88BB2D319FFA}"/>
              </a:ext>
            </a:extLst>
          </p:cNvPr>
          <p:cNvPicPr>
            <a:picLocks noChangeAspect="1"/>
          </p:cNvPicPr>
          <p:nvPr/>
        </p:nvPicPr>
        <p:blipFill rotWithShape="1">
          <a:blip r:embed="rId16">
            <a:extLst>
              <a:ext uri="{28A0092B-C50C-407E-A947-70E740481C1C}">
                <a14:useLocalDpi xmlns:a14="http://schemas.microsoft.com/office/drawing/2010/main" val="0"/>
              </a:ext>
            </a:extLst>
          </a:blip>
          <a:srcRect l="11674" r="5620"/>
          <a:stretch/>
        </p:blipFill>
        <p:spPr>
          <a:xfrm>
            <a:off x="4438316" y="5465160"/>
            <a:ext cx="1114704" cy="898523"/>
          </a:xfrm>
          <a:prstGeom prst="rect">
            <a:avLst/>
          </a:prstGeom>
        </p:spPr>
      </p:pic>
      <p:sp>
        <p:nvSpPr>
          <p:cNvPr id="2" name="Rectangle 1">
            <a:extLst>
              <a:ext uri="{FF2B5EF4-FFF2-40B4-BE49-F238E27FC236}">
                <a16:creationId xmlns:a16="http://schemas.microsoft.com/office/drawing/2014/main" id="{D3CBE4F5-26ED-FFF2-8CD8-0A820E7D86DA}"/>
              </a:ext>
            </a:extLst>
          </p:cNvPr>
          <p:cNvSpPr/>
          <p:nvPr/>
        </p:nvSpPr>
        <p:spPr>
          <a:xfrm>
            <a:off x="6434129" y="132868"/>
            <a:ext cx="5522107"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Zoo</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German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animal.</a:t>
            </a:r>
            <a:b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C4F04CBE-FF84-9FA8-9B3F-F1B954C165EA}"/>
              </a:ext>
            </a:extLst>
          </p:cNvPr>
          <p:cNvSpPr/>
          <p:nvPr/>
        </p:nvSpPr>
        <p:spPr>
          <a:xfrm>
            <a:off x="6434129" y="633328"/>
            <a:ext cx="3922829"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German.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Concentrate on the </a:t>
            </a:r>
            <a:r>
              <a:rPr kumimoji="0" lang="en-GB" sz="14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underlined</a:t>
            </a:r>
            <a:r>
              <a:rPr kumimoji="0" lang="en-GB" sz="1400" b="0" i="0"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letters.</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nvGrpSpPr>
          <p:cNvPr id="13" name="Group 12">
            <a:extLst>
              <a:ext uri="{FF2B5EF4-FFF2-40B4-BE49-F238E27FC236}">
                <a16:creationId xmlns:a16="http://schemas.microsoft.com/office/drawing/2014/main" id="{E6BCE091-B243-52A5-2E82-FC9BB730BF76}"/>
              </a:ext>
            </a:extLst>
          </p:cNvPr>
          <p:cNvGrpSpPr/>
          <p:nvPr/>
        </p:nvGrpSpPr>
        <p:grpSpPr>
          <a:xfrm>
            <a:off x="10302749" y="633328"/>
            <a:ext cx="1653489" cy="1081846"/>
            <a:chOff x="5390768" y="2772150"/>
            <a:chExt cx="1990493" cy="1302341"/>
          </a:xfrm>
        </p:grpSpPr>
        <p:pic>
          <p:nvPicPr>
            <p:cNvPr id="14" name="Picture 13">
              <a:extLst>
                <a:ext uri="{FF2B5EF4-FFF2-40B4-BE49-F238E27FC236}">
                  <a16:creationId xmlns:a16="http://schemas.microsoft.com/office/drawing/2014/main" id="{ED35D58A-783C-67AC-CD0E-BB79CBDDE3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4723" y="3097613"/>
              <a:ext cx="1786291" cy="976878"/>
            </a:xfrm>
            <a:prstGeom prst="rect">
              <a:avLst/>
            </a:prstGeom>
          </p:spPr>
        </p:pic>
        <p:pic>
          <p:nvPicPr>
            <p:cNvPr id="18" name="Picture 17">
              <a:extLst>
                <a:ext uri="{FF2B5EF4-FFF2-40B4-BE49-F238E27FC236}">
                  <a16:creationId xmlns:a16="http://schemas.microsoft.com/office/drawing/2014/main" id="{793980D2-9A72-2C49-F764-9460275A31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9899" y="3354446"/>
              <a:ext cx="858321" cy="686657"/>
            </a:xfrm>
            <a:prstGeom prst="rect">
              <a:avLst/>
            </a:prstGeom>
          </p:spPr>
        </p:pic>
        <p:pic>
          <p:nvPicPr>
            <p:cNvPr id="20" name="Picture 19">
              <a:extLst>
                <a:ext uri="{FF2B5EF4-FFF2-40B4-BE49-F238E27FC236}">
                  <a16:creationId xmlns:a16="http://schemas.microsoft.com/office/drawing/2014/main" id="{0B01305A-1D7C-DDE8-183B-26F6764D68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3803" y="3366868"/>
              <a:ext cx="858321" cy="686657"/>
            </a:xfrm>
            <a:prstGeom prst="rect">
              <a:avLst/>
            </a:prstGeom>
          </p:spPr>
        </p:pic>
        <p:sp>
          <p:nvSpPr>
            <p:cNvPr id="22" name="Rounded Rectangle 28">
              <a:extLst>
                <a:ext uri="{FF2B5EF4-FFF2-40B4-BE49-F238E27FC236}">
                  <a16:creationId xmlns:a16="http://schemas.microsoft.com/office/drawing/2014/main" id="{E149265D-940E-3FF6-4FE3-047F93C5F84C}"/>
                </a:ext>
              </a:extLst>
            </p:cNvPr>
            <p:cNvSpPr/>
            <p:nvPr/>
          </p:nvSpPr>
          <p:spPr>
            <a:xfrm>
              <a:off x="5684973" y="2772151"/>
              <a:ext cx="1495316" cy="3880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ZOO</a:t>
              </a:r>
            </a:p>
          </p:txBody>
        </p:sp>
        <p:sp>
          <p:nvSpPr>
            <p:cNvPr id="24" name="Diagonal Stripe 23">
              <a:extLst>
                <a:ext uri="{FF2B5EF4-FFF2-40B4-BE49-F238E27FC236}">
                  <a16:creationId xmlns:a16="http://schemas.microsoft.com/office/drawing/2014/main" id="{45C7EB67-8F41-B088-BA32-64B8EBD8EFDF}"/>
                </a:ext>
              </a:extLst>
            </p:cNvPr>
            <p:cNvSpPr/>
            <p:nvPr/>
          </p:nvSpPr>
          <p:spPr>
            <a:xfrm>
              <a:off x="5390768" y="2772150"/>
              <a:ext cx="440271"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Diagonal Stripe 25">
              <a:extLst>
                <a:ext uri="{FF2B5EF4-FFF2-40B4-BE49-F238E27FC236}">
                  <a16:creationId xmlns:a16="http://schemas.microsoft.com/office/drawing/2014/main" id="{6B7E089C-C5B8-B714-F8F4-BEB5002103E3}"/>
                </a:ext>
              </a:extLst>
            </p:cNvPr>
            <p:cNvSpPr/>
            <p:nvPr/>
          </p:nvSpPr>
          <p:spPr>
            <a:xfrm flipH="1">
              <a:off x="6908034" y="2772150"/>
              <a:ext cx="473227"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27" name="Table 15">
            <a:extLst>
              <a:ext uri="{FF2B5EF4-FFF2-40B4-BE49-F238E27FC236}">
                <a16:creationId xmlns:a16="http://schemas.microsoft.com/office/drawing/2014/main" id="{21F38E57-9E93-1FD1-226B-22F2CF732B4D}"/>
              </a:ext>
            </a:extLst>
          </p:cNvPr>
          <p:cNvGraphicFramePr>
            <a:graphicFrameLocks noGrp="1"/>
          </p:cNvGraphicFramePr>
          <p:nvPr>
            <p:extLst>
              <p:ext uri="{D42A27DB-BD31-4B8C-83A1-F6EECF244321}">
                <p14:modId xmlns:p14="http://schemas.microsoft.com/office/powerpoint/2010/main" val="1750293003"/>
              </p:ext>
            </p:extLst>
          </p:nvPr>
        </p:nvGraphicFramePr>
        <p:xfrm>
          <a:off x="6434130" y="1911106"/>
          <a:ext cx="5522108" cy="4835934"/>
        </p:xfrm>
        <a:graphic>
          <a:graphicData uri="http://schemas.openxmlformats.org/drawingml/2006/table">
            <a:tbl>
              <a:tblPr firstRow="1" bandRow="1">
                <a:tableStyleId>{5C22544A-7EE6-4342-B048-85BDC9FD1C3A}</a:tableStyleId>
              </a:tblPr>
              <a:tblGrid>
                <a:gridCol w="1380527">
                  <a:extLst>
                    <a:ext uri="{9D8B030D-6E8A-4147-A177-3AD203B41FA5}">
                      <a16:colId xmlns:a16="http://schemas.microsoft.com/office/drawing/2014/main" val="530148995"/>
                    </a:ext>
                  </a:extLst>
                </a:gridCol>
                <a:gridCol w="1380527">
                  <a:extLst>
                    <a:ext uri="{9D8B030D-6E8A-4147-A177-3AD203B41FA5}">
                      <a16:colId xmlns:a16="http://schemas.microsoft.com/office/drawing/2014/main" val="1179072709"/>
                    </a:ext>
                  </a:extLst>
                </a:gridCol>
                <a:gridCol w="1380527">
                  <a:extLst>
                    <a:ext uri="{9D8B030D-6E8A-4147-A177-3AD203B41FA5}">
                      <a16:colId xmlns:a16="http://schemas.microsoft.com/office/drawing/2014/main" val="418712310"/>
                    </a:ext>
                  </a:extLst>
                </a:gridCol>
                <a:gridCol w="1380527">
                  <a:extLst>
                    <a:ext uri="{9D8B030D-6E8A-4147-A177-3AD203B41FA5}">
                      <a16:colId xmlns:a16="http://schemas.microsoft.com/office/drawing/2014/main" val="1601079602"/>
                    </a:ext>
                  </a:extLst>
                </a:gridCol>
              </a:tblGrid>
              <a:tr h="1611978">
                <a:tc>
                  <a:txBody>
                    <a:bodyPr/>
                    <a:lstStyle/>
                    <a:p>
                      <a:r>
                        <a:rPr lang="en-GB" sz="1200" b="0" dirty="0">
                          <a:solidFill>
                            <a:schemeClr val="accent1">
                              <a:lumMod val="50000"/>
                            </a:schemeClr>
                          </a:solidFill>
                          <a:latin typeface="Century Gothic" panose="020B0502020202020204" pitchFamily="34" charset="0"/>
                        </a:rPr>
                        <a:t>1</a:t>
                      </a: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pPr algn="ctr"/>
                      <a:endParaRPr lang="en-GB" sz="1200" b="0" dirty="0">
                        <a:solidFill>
                          <a:schemeClr val="accent1">
                            <a:lumMod val="50000"/>
                          </a:schemeClr>
                        </a:solidFill>
                        <a:latin typeface="Century Gothic" panose="020B0502020202020204" pitchFamily="34" charset="0"/>
                      </a:endParaRPr>
                    </a:p>
                    <a:p>
                      <a:pPr algn="ctr"/>
                      <a:endParaRPr lang="en-GB" sz="1200" b="0" dirty="0">
                        <a:solidFill>
                          <a:schemeClr val="accent1">
                            <a:lumMod val="50000"/>
                          </a:schemeClr>
                        </a:solidFill>
                        <a:latin typeface="Century Gothic" panose="020B0502020202020204" pitchFamily="34" charset="0"/>
                      </a:endParaRPr>
                    </a:p>
                    <a:p>
                      <a:pPr algn="ctr"/>
                      <a:endParaRPr lang="en-GB" sz="1200" b="0" dirty="0">
                        <a:solidFill>
                          <a:schemeClr val="accent1">
                            <a:lumMod val="50000"/>
                          </a:schemeClr>
                        </a:solidFill>
                        <a:latin typeface="Century Gothic" panose="020B0502020202020204" pitchFamily="34" charset="0"/>
                      </a:endParaRPr>
                    </a:p>
                    <a:p>
                      <a:pPr algn="ctr"/>
                      <a:r>
                        <a:rPr lang="en-GB" sz="1200" b="0" dirty="0">
                          <a:solidFill>
                            <a:schemeClr val="accent1">
                              <a:lumMod val="50000"/>
                            </a:schemeClr>
                          </a:solidFill>
                          <a:latin typeface="Century Gothic" panose="020B0502020202020204" pitchFamily="34" charset="0"/>
                        </a:rPr>
                        <a:t>Fr</a:t>
                      </a:r>
                      <a:r>
                        <a:rPr lang="en-GB" sz="1200" b="1" u="sng" dirty="0">
                          <a:solidFill>
                            <a:schemeClr val="accent1">
                              <a:lumMod val="50000"/>
                            </a:schemeClr>
                          </a:solidFill>
                          <a:latin typeface="Century Gothic" panose="020B0502020202020204" pitchFamily="34" charset="0"/>
                        </a:rPr>
                        <a:t>o</a:t>
                      </a:r>
                      <a:r>
                        <a:rPr lang="en-GB" sz="1200" b="0" dirty="0">
                          <a:solidFill>
                            <a:schemeClr val="accent1">
                              <a:lumMod val="50000"/>
                            </a:schemeClr>
                          </a:solidFill>
                          <a:latin typeface="Century Gothic" panose="020B0502020202020204" pitchFamily="34" charset="0"/>
                        </a:rPr>
                        <a:t>sch</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b="0" dirty="0">
                          <a:solidFill>
                            <a:schemeClr val="accent1">
                              <a:lumMod val="50000"/>
                            </a:schemeClr>
                          </a:solidFill>
                          <a:latin typeface="Century Gothic" panose="020B0502020202020204" pitchFamily="34" charset="0"/>
                        </a:rPr>
                        <a:t>2</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u="sng" dirty="0">
                          <a:solidFill>
                            <a:schemeClr val="accent1">
                              <a:lumMod val="50000"/>
                            </a:schemeClr>
                          </a:solidFill>
                          <a:latin typeface="Century Gothic" panose="020B0502020202020204" pitchFamily="34" charset="0"/>
                        </a:rPr>
                        <a:t>W</a:t>
                      </a:r>
                      <a:r>
                        <a:rPr lang="en-GB" sz="1200" b="0" dirty="0">
                          <a:solidFill>
                            <a:schemeClr val="accent1">
                              <a:lumMod val="50000"/>
                            </a:schemeClr>
                          </a:solidFill>
                          <a:latin typeface="Century Gothic" panose="020B0502020202020204" pitchFamily="34" charset="0"/>
                        </a:rPr>
                        <a:t>olf</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b="0" dirty="0">
                          <a:solidFill>
                            <a:schemeClr val="accent1">
                              <a:lumMod val="50000"/>
                            </a:schemeClr>
                          </a:solidFill>
                          <a:latin typeface="Century Gothic" panose="020B0502020202020204" pitchFamily="34" charset="0"/>
                        </a:rPr>
                        <a:t>3</a:t>
                      </a: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pPr algn="ctr"/>
                      <a:r>
                        <a:rPr lang="en-GB" sz="1200" b="1" u="sng" dirty="0" err="1">
                          <a:solidFill>
                            <a:schemeClr val="accent1">
                              <a:lumMod val="50000"/>
                            </a:schemeClr>
                          </a:solidFill>
                          <a:latin typeface="Century Gothic" panose="020B0502020202020204" pitchFamily="34" charset="0"/>
                        </a:rPr>
                        <a:t>Eu</a:t>
                      </a:r>
                      <a:r>
                        <a:rPr lang="en-GB" sz="1200" b="0" dirty="0" err="1">
                          <a:solidFill>
                            <a:schemeClr val="accent1">
                              <a:lumMod val="50000"/>
                            </a:schemeClr>
                          </a:solidFill>
                          <a:latin typeface="Century Gothic" panose="020B0502020202020204" pitchFamily="34" charset="0"/>
                        </a:rPr>
                        <a:t>le</a:t>
                      </a:r>
                      <a:endParaRPr lang="en-GB" sz="120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b="0" dirty="0">
                          <a:solidFill>
                            <a:schemeClr val="accent1">
                              <a:lumMod val="50000"/>
                            </a:schemeClr>
                          </a:solidFill>
                          <a:latin typeface="Century Gothic" panose="020B0502020202020204" pitchFamily="34" charset="0"/>
                        </a:rPr>
                        <a:t>4</a:t>
                      </a: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err="1">
                          <a:solidFill>
                            <a:schemeClr val="accent1">
                              <a:lumMod val="50000"/>
                            </a:schemeClr>
                          </a:solidFill>
                          <a:latin typeface="Century Gothic" panose="020B0502020202020204" pitchFamily="34" charset="0"/>
                        </a:rPr>
                        <a:t>L</a:t>
                      </a:r>
                      <a:r>
                        <a:rPr lang="en-GB" sz="1200" b="1" u="sng" dirty="0" err="1">
                          <a:solidFill>
                            <a:schemeClr val="accent1">
                              <a:lumMod val="50000"/>
                            </a:schemeClr>
                          </a:solidFill>
                          <a:latin typeface="Century Gothic" panose="020B0502020202020204" pitchFamily="34" charset="0"/>
                        </a:rPr>
                        <a:t>u</a:t>
                      </a:r>
                      <a:r>
                        <a:rPr lang="en-GB" sz="1200" b="0" dirty="0" err="1">
                          <a:solidFill>
                            <a:schemeClr val="accent1">
                              <a:lumMod val="50000"/>
                            </a:schemeClr>
                          </a:solidFill>
                          <a:latin typeface="Century Gothic" panose="020B0502020202020204" pitchFamily="34" charset="0"/>
                        </a:rPr>
                        <a:t>chs</a:t>
                      </a:r>
                      <a:endParaRPr lang="en-GB" sz="12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6235334"/>
                  </a:ext>
                </a:extLst>
              </a:tr>
              <a:tr h="1611978">
                <a:tc>
                  <a:txBody>
                    <a:bodyPr/>
                    <a:lstStyle/>
                    <a:p>
                      <a:r>
                        <a:rPr lang="en-GB" sz="1200" dirty="0">
                          <a:solidFill>
                            <a:schemeClr val="accent1">
                              <a:lumMod val="50000"/>
                            </a:schemeClr>
                          </a:solidFill>
                          <a:latin typeface="Century Gothic" panose="020B0502020202020204" pitchFamily="34" charset="0"/>
                        </a:rPr>
                        <a:t>5</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1">
                              <a:lumMod val="50000"/>
                            </a:schemeClr>
                          </a:solidFill>
                          <a:latin typeface="Century Gothic" panose="020B0502020202020204" pitchFamily="34" charset="0"/>
                        </a:rPr>
                        <a:t>P</a:t>
                      </a:r>
                      <a:r>
                        <a:rPr lang="en-GB" sz="1200" b="1" u="sng" dirty="0">
                          <a:solidFill>
                            <a:schemeClr val="accent1">
                              <a:lumMod val="50000"/>
                            </a:schemeClr>
                          </a:solidFill>
                          <a:latin typeface="Century Gothic" panose="020B0502020202020204" pitchFamily="34" charset="0"/>
                        </a:rPr>
                        <a:t>i</a:t>
                      </a:r>
                      <a:r>
                        <a:rPr lang="en-GB" sz="1200" b="0" dirty="0">
                          <a:solidFill>
                            <a:schemeClr val="accent1">
                              <a:lumMod val="50000"/>
                            </a:schemeClr>
                          </a:solidFill>
                          <a:latin typeface="Century Gothic" panose="020B0502020202020204" pitchFamily="34" charset="0"/>
                        </a:rPr>
                        <a:t>nguin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dirty="0">
                          <a:solidFill>
                            <a:schemeClr val="accent1">
                              <a:lumMod val="50000"/>
                            </a:schemeClr>
                          </a:solidFill>
                          <a:latin typeface="Century Gothic" panose="020B0502020202020204" pitchFamily="34" charset="0"/>
                        </a:rPr>
                        <a:t>6</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u="sng" dirty="0" err="1">
                          <a:solidFill>
                            <a:schemeClr val="accent1">
                              <a:lumMod val="50000"/>
                            </a:schemeClr>
                          </a:solidFill>
                          <a:latin typeface="Century Gothic" panose="020B0502020202020204" pitchFamily="34" charset="0"/>
                        </a:rPr>
                        <a:t>Sch</a:t>
                      </a:r>
                      <a:r>
                        <a:rPr lang="en-GB" sz="1100" b="0" dirty="0" err="1">
                          <a:solidFill>
                            <a:schemeClr val="accent1">
                              <a:lumMod val="50000"/>
                            </a:schemeClr>
                          </a:solidFill>
                          <a:latin typeface="Century Gothic" panose="020B0502020202020204" pitchFamily="34" charset="0"/>
                        </a:rPr>
                        <a:t>metterling</a:t>
                      </a:r>
                      <a:endParaRPr lang="en-GB" sz="11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dirty="0">
                          <a:solidFill>
                            <a:schemeClr val="accent1">
                              <a:lumMod val="50000"/>
                            </a:schemeClr>
                          </a:solidFill>
                          <a:latin typeface="Century Gothic" panose="020B0502020202020204" pitchFamily="34" charset="0"/>
                        </a:rPr>
                        <a:t>7</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u="sng" dirty="0">
                          <a:solidFill>
                            <a:schemeClr val="accent1">
                              <a:lumMod val="50000"/>
                            </a:schemeClr>
                          </a:solidFill>
                          <a:latin typeface="Century Gothic" panose="020B0502020202020204" pitchFamily="34" charset="0"/>
                        </a:rPr>
                        <a:t>V</a:t>
                      </a:r>
                      <a:r>
                        <a:rPr lang="en-GB" sz="1200" b="0" dirty="0">
                          <a:solidFill>
                            <a:schemeClr val="accent1">
                              <a:lumMod val="50000"/>
                            </a:schemeClr>
                          </a:solidFill>
                          <a:latin typeface="Century Gothic" panose="020B0502020202020204" pitchFamily="34" charset="0"/>
                        </a:rPr>
                        <a:t>ogel</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dirty="0">
                          <a:solidFill>
                            <a:schemeClr val="accent1">
                              <a:lumMod val="50000"/>
                            </a:schemeClr>
                          </a:solidFill>
                          <a:latin typeface="Century Gothic" panose="020B0502020202020204" pitchFamily="34" charset="0"/>
                        </a:rPr>
                        <a:t>8</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1">
                              <a:lumMod val="50000"/>
                            </a:schemeClr>
                          </a:solidFill>
                          <a:latin typeface="Century Gothic" panose="020B0502020202020204" pitchFamily="34" charset="0"/>
                        </a:rPr>
                        <a:t>H</a:t>
                      </a:r>
                      <a:r>
                        <a:rPr lang="en-GB" sz="1200" b="1" u="sng" dirty="0">
                          <a:solidFill>
                            <a:schemeClr val="accent1">
                              <a:lumMod val="50000"/>
                            </a:schemeClr>
                          </a:solidFill>
                          <a:latin typeface="Century Gothic" panose="020B0502020202020204" pitchFamily="34" charset="0"/>
                        </a:rPr>
                        <a:t>a</a:t>
                      </a:r>
                      <a:r>
                        <a:rPr lang="en-GB" sz="1200" b="0" dirty="0">
                          <a:solidFill>
                            <a:schemeClr val="accent1">
                              <a:lumMod val="50000"/>
                            </a:schemeClr>
                          </a:solidFill>
                          <a:latin typeface="Century Gothic" panose="020B0502020202020204" pitchFamily="34" charset="0"/>
                        </a:rPr>
                        <a:t>hn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5312837"/>
                  </a:ext>
                </a:extLst>
              </a:tr>
              <a:tr h="1611978">
                <a:tc>
                  <a:txBody>
                    <a:bodyPr/>
                    <a:lstStyle/>
                    <a:p>
                      <a:r>
                        <a:rPr lang="en-GB" sz="1200" dirty="0">
                          <a:solidFill>
                            <a:schemeClr val="accent1">
                              <a:lumMod val="50000"/>
                            </a:schemeClr>
                          </a:solidFill>
                          <a:latin typeface="Century Gothic" panose="020B0502020202020204" pitchFamily="34" charset="0"/>
                        </a:rPr>
                        <a:t>9</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u="sng" dirty="0" err="1">
                          <a:solidFill>
                            <a:schemeClr val="accent1">
                              <a:lumMod val="50000"/>
                            </a:schemeClr>
                          </a:solidFill>
                          <a:latin typeface="Century Gothic" panose="020B0502020202020204" pitchFamily="34" charset="0"/>
                        </a:rPr>
                        <a:t>Pf</a:t>
                      </a:r>
                      <a:r>
                        <a:rPr lang="en-GB" sz="1200" b="0" dirty="0" err="1">
                          <a:solidFill>
                            <a:schemeClr val="accent1">
                              <a:lumMod val="50000"/>
                            </a:schemeClr>
                          </a:solidFill>
                          <a:latin typeface="Century Gothic" panose="020B0502020202020204" pitchFamily="34" charset="0"/>
                        </a:rPr>
                        <a:t>erd</a:t>
                      </a:r>
                      <a:endParaRPr lang="en-GB" sz="12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dirty="0">
                          <a:solidFill>
                            <a:schemeClr val="accent1">
                              <a:lumMod val="50000"/>
                            </a:schemeClr>
                          </a:solidFill>
                          <a:latin typeface="Century Gothic" panose="020B0502020202020204" pitchFamily="34" charset="0"/>
                        </a:rPr>
                        <a:t>10</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err="1">
                          <a:solidFill>
                            <a:schemeClr val="accent1">
                              <a:lumMod val="50000"/>
                            </a:schemeClr>
                          </a:solidFill>
                          <a:latin typeface="Century Gothic" panose="020B0502020202020204" pitchFamily="34" charset="0"/>
                        </a:rPr>
                        <a:t>Strau</a:t>
                      </a:r>
                      <a:r>
                        <a:rPr lang="en-GB" sz="1200" b="1" u="sng" dirty="0" err="1">
                          <a:solidFill>
                            <a:schemeClr val="accent1">
                              <a:lumMod val="50000"/>
                            </a:schemeClr>
                          </a:solidFill>
                          <a:latin typeface="Century Gothic" panose="020B0502020202020204" pitchFamily="34" charset="0"/>
                          <a:cs typeface="Calibri" panose="020F0502020204030204" pitchFamily="34" charset="0"/>
                        </a:rPr>
                        <a:t>ß</a:t>
                      </a:r>
                      <a:endParaRPr lang="en-GB" sz="1200" b="1" u="sng"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dirty="0">
                          <a:solidFill>
                            <a:schemeClr val="accent1">
                              <a:lumMod val="50000"/>
                            </a:schemeClr>
                          </a:solidFill>
                          <a:latin typeface="Century Gothic" panose="020B0502020202020204" pitchFamily="34" charset="0"/>
                        </a:rPr>
                        <a:t>11</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err="1">
                          <a:solidFill>
                            <a:schemeClr val="accent1">
                              <a:lumMod val="50000"/>
                            </a:schemeClr>
                          </a:solidFill>
                          <a:latin typeface="Century Gothic" panose="020B0502020202020204" pitchFamily="34" charset="0"/>
                        </a:rPr>
                        <a:t>Schw</a:t>
                      </a:r>
                      <a:r>
                        <a:rPr lang="en-GB" sz="1200" b="1" u="sng" dirty="0" err="1">
                          <a:solidFill>
                            <a:schemeClr val="accent1">
                              <a:lumMod val="50000"/>
                            </a:schemeClr>
                          </a:solidFill>
                          <a:latin typeface="Century Gothic" panose="020B0502020202020204" pitchFamily="34" charset="0"/>
                        </a:rPr>
                        <a:t>ei</a:t>
                      </a:r>
                      <a:r>
                        <a:rPr lang="en-GB" sz="1200" b="0" dirty="0" err="1">
                          <a:solidFill>
                            <a:schemeClr val="accent1">
                              <a:lumMod val="50000"/>
                            </a:schemeClr>
                          </a:solidFill>
                          <a:latin typeface="Century Gothic" panose="020B0502020202020204" pitchFamily="34" charset="0"/>
                        </a:rPr>
                        <a:t>n</a:t>
                      </a:r>
                      <a:endParaRPr lang="en-GB" sz="12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dirty="0">
                          <a:solidFill>
                            <a:schemeClr val="accent1">
                              <a:lumMod val="50000"/>
                            </a:schemeClr>
                          </a:solidFill>
                          <a:latin typeface="Century Gothic" panose="020B0502020202020204" pitchFamily="34" charset="0"/>
                        </a:rPr>
                        <a:t>12</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err="1">
                          <a:solidFill>
                            <a:schemeClr val="accent1">
                              <a:lumMod val="50000"/>
                            </a:schemeClr>
                          </a:solidFill>
                          <a:latin typeface="Century Gothic" panose="020B0502020202020204" pitchFamily="34" charset="0"/>
                        </a:rPr>
                        <a:t>L</a:t>
                      </a:r>
                      <a:r>
                        <a:rPr lang="en-GB" sz="1200" b="1" u="sng" dirty="0" err="1">
                          <a:solidFill>
                            <a:schemeClr val="accent1">
                              <a:lumMod val="50000"/>
                            </a:schemeClr>
                          </a:solidFill>
                          <a:latin typeface="Century Gothic" panose="020B0502020202020204" pitchFamily="34" charset="0"/>
                          <a:cs typeface="Calibri" panose="020F0502020204030204" pitchFamily="34" charset="0"/>
                        </a:rPr>
                        <a:t>ö</a:t>
                      </a:r>
                      <a:r>
                        <a:rPr lang="en-GB" sz="1200" b="0" dirty="0" err="1">
                          <a:solidFill>
                            <a:schemeClr val="accent1">
                              <a:lumMod val="50000"/>
                            </a:schemeClr>
                          </a:solidFill>
                          <a:latin typeface="Century Gothic" panose="020B0502020202020204" pitchFamily="34" charset="0"/>
                          <a:cs typeface="Calibri" panose="020F0502020204030204" pitchFamily="34" charset="0"/>
                        </a:rPr>
                        <a:t>we</a:t>
                      </a:r>
                      <a:endParaRPr lang="en-GB" sz="12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4033339"/>
                  </a:ext>
                </a:extLst>
              </a:tr>
            </a:tbl>
          </a:graphicData>
        </a:graphic>
      </p:graphicFrame>
      <p:pic>
        <p:nvPicPr>
          <p:cNvPr id="28" name="Picture 27">
            <a:extLst>
              <a:ext uri="{FF2B5EF4-FFF2-40B4-BE49-F238E27FC236}">
                <a16:creationId xmlns:a16="http://schemas.microsoft.com/office/drawing/2014/main" id="{DE47B327-823F-37AE-5CEA-337D8BE4F912}"/>
              </a:ext>
            </a:extLst>
          </p:cNvPr>
          <p:cNvPicPr>
            <a:picLocks noChangeAspect="1"/>
          </p:cNvPicPr>
          <p:nvPr/>
        </p:nvPicPr>
        <p:blipFill rotWithShape="1">
          <a:blip r:embed="rId5">
            <a:extLst>
              <a:ext uri="{28A0092B-C50C-407E-A947-70E740481C1C}">
                <a14:useLocalDpi xmlns:a14="http://schemas.microsoft.com/office/drawing/2010/main" val="0"/>
              </a:ext>
            </a:extLst>
          </a:blip>
          <a:srcRect t="11437" r="52924" b="17970"/>
          <a:stretch/>
        </p:blipFill>
        <p:spPr>
          <a:xfrm>
            <a:off x="10786717" y="2149065"/>
            <a:ext cx="1025056" cy="1024763"/>
          </a:xfrm>
          <a:prstGeom prst="rect">
            <a:avLst/>
          </a:prstGeom>
        </p:spPr>
      </p:pic>
      <p:pic>
        <p:nvPicPr>
          <p:cNvPr id="30" name="Picture 29">
            <a:extLst>
              <a:ext uri="{FF2B5EF4-FFF2-40B4-BE49-F238E27FC236}">
                <a16:creationId xmlns:a16="http://schemas.microsoft.com/office/drawing/2014/main" id="{FD30E9C7-E6B0-A9F1-8CA6-1C71551529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7269" y="2149065"/>
            <a:ext cx="883324" cy="1024763"/>
          </a:xfrm>
          <a:prstGeom prst="rect">
            <a:avLst/>
          </a:prstGeom>
        </p:spPr>
      </p:pic>
      <p:pic>
        <p:nvPicPr>
          <p:cNvPr id="32" name="Picture 31" descr="A frog on a branch&#10;&#10;Description automatically generated with medium confidence">
            <a:extLst>
              <a:ext uri="{FF2B5EF4-FFF2-40B4-BE49-F238E27FC236}">
                <a16:creationId xmlns:a16="http://schemas.microsoft.com/office/drawing/2014/main" id="{C25460CC-20DB-BC44-DA44-33BC15D7A403}"/>
              </a:ext>
            </a:extLst>
          </p:cNvPr>
          <p:cNvPicPr>
            <a:picLocks noChangeAspect="1"/>
          </p:cNvPicPr>
          <p:nvPr/>
        </p:nvPicPr>
        <p:blipFill rotWithShape="1">
          <a:blip r:embed="rId7">
            <a:extLst>
              <a:ext uri="{28A0092B-C50C-407E-A947-70E740481C1C}">
                <a14:useLocalDpi xmlns:a14="http://schemas.microsoft.com/office/drawing/2010/main" val="0"/>
              </a:ext>
            </a:extLst>
          </a:blip>
          <a:srcRect l="14936"/>
          <a:stretch/>
        </p:blipFill>
        <p:spPr>
          <a:xfrm>
            <a:off x="6553724" y="2220840"/>
            <a:ext cx="1136313" cy="890205"/>
          </a:xfrm>
          <a:prstGeom prst="rect">
            <a:avLst/>
          </a:prstGeom>
        </p:spPr>
      </p:pic>
      <p:pic>
        <p:nvPicPr>
          <p:cNvPr id="34" name="Picture 33" descr="A wolf sitting on a rock&#10;&#10;Description automatically generated with medium confidence">
            <a:extLst>
              <a:ext uri="{FF2B5EF4-FFF2-40B4-BE49-F238E27FC236}">
                <a16:creationId xmlns:a16="http://schemas.microsoft.com/office/drawing/2014/main" id="{B8AF6FF0-D8B6-CB80-B27F-1C9CF2DF7AA0}"/>
              </a:ext>
            </a:extLst>
          </p:cNvPr>
          <p:cNvPicPr>
            <a:picLocks noChangeAspect="1"/>
          </p:cNvPicPr>
          <p:nvPr/>
        </p:nvPicPr>
        <p:blipFill rotWithShape="1">
          <a:blip r:embed="rId8">
            <a:extLst>
              <a:ext uri="{28A0092B-C50C-407E-A947-70E740481C1C}">
                <a14:useLocalDpi xmlns:a14="http://schemas.microsoft.com/office/drawing/2010/main" val="0"/>
              </a:ext>
            </a:extLst>
          </a:blip>
          <a:srcRect t="7094" r="5053" b="4221"/>
          <a:stretch/>
        </p:blipFill>
        <p:spPr>
          <a:xfrm>
            <a:off x="8067821" y="2153865"/>
            <a:ext cx="883324" cy="1029997"/>
          </a:xfrm>
          <a:prstGeom prst="rect">
            <a:avLst/>
          </a:prstGeom>
        </p:spPr>
      </p:pic>
      <p:pic>
        <p:nvPicPr>
          <p:cNvPr id="36" name="Picture 35" descr="A penguin standing in the snow&#10;&#10;Description automatically generated with medium confidence">
            <a:extLst>
              <a:ext uri="{FF2B5EF4-FFF2-40B4-BE49-F238E27FC236}">
                <a16:creationId xmlns:a16="http://schemas.microsoft.com/office/drawing/2014/main" id="{5189C4C0-F3FD-D560-E366-9C6A96B9FEC3}"/>
              </a:ext>
            </a:extLst>
          </p:cNvPr>
          <p:cNvPicPr>
            <a:picLocks noChangeAspect="1"/>
          </p:cNvPicPr>
          <p:nvPr/>
        </p:nvPicPr>
        <p:blipFill rotWithShape="1">
          <a:blip r:embed="rId9">
            <a:extLst>
              <a:ext uri="{28A0092B-C50C-407E-A947-70E740481C1C}">
                <a14:useLocalDpi xmlns:a14="http://schemas.microsoft.com/office/drawing/2010/main" val="0"/>
              </a:ext>
            </a:extLst>
          </a:blip>
          <a:srcRect l="7514" r="26479"/>
          <a:stretch/>
        </p:blipFill>
        <p:spPr>
          <a:xfrm>
            <a:off x="6595669" y="3772123"/>
            <a:ext cx="1031847" cy="1042177"/>
          </a:xfrm>
          <a:prstGeom prst="rect">
            <a:avLst/>
          </a:prstGeom>
        </p:spPr>
      </p:pic>
      <p:pic>
        <p:nvPicPr>
          <p:cNvPr id="38" name="Picture 37" descr="A butterfly on a leaf&#10;&#10;Description automatically generated">
            <a:extLst>
              <a:ext uri="{FF2B5EF4-FFF2-40B4-BE49-F238E27FC236}">
                <a16:creationId xmlns:a16="http://schemas.microsoft.com/office/drawing/2014/main" id="{303F0F5A-C4DC-4F4E-BC58-8B4AC9AE5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25759" y="3864402"/>
            <a:ext cx="1144800" cy="858600"/>
          </a:xfrm>
          <a:prstGeom prst="rect">
            <a:avLst/>
          </a:prstGeom>
        </p:spPr>
      </p:pic>
      <p:pic>
        <p:nvPicPr>
          <p:cNvPr id="44" name="Picture 43" descr="A bird sitting on a branch&#10;&#10;Description automatically generated">
            <a:extLst>
              <a:ext uri="{FF2B5EF4-FFF2-40B4-BE49-F238E27FC236}">
                <a16:creationId xmlns:a16="http://schemas.microsoft.com/office/drawing/2014/main" id="{3E1BB904-0DEE-F4B8-178B-5148A5549FFD}"/>
              </a:ext>
            </a:extLst>
          </p:cNvPr>
          <p:cNvPicPr>
            <a:picLocks noChangeAspect="1"/>
          </p:cNvPicPr>
          <p:nvPr/>
        </p:nvPicPr>
        <p:blipFill rotWithShape="1">
          <a:blip r:embed="rId11">
            <a:extLst>
              <a:ext uri="{28A0092B-C50C-407E-A947-70E740481C1C}">
                <a14:useLocalDpi xmlns:a14="http://schemas.microsoft.com/office/drawing/2010/main" val="0"/>
              </a:ext>
            </a:extLst>
          </a:blip>
          <a:srcRect l="18888" r="31923" b="16013"/>
          <a:stretch/>
        </p:blipFill>
        <p:spPr>
          <a:xfrm>
            <a:off x="9427269" y="3805679"/>
            <a:ext cx="934871" cy="997635"/>
          </a:xfrm>
          <a:prstGeom prst="rect">
            <a:avLst/>
          </a:prstGeom>
        </p:spPr>
      </p:pic>
      <p:pic>
        <p:nvPicPr>
          <p:cNvPr id="45" name="Picture 44" descr="A picture containing outdoor, sky, grass, tree&#10;&#10;Description automatically generated">
            <a:extLst>
              <a:ext uri="{FF2B5EF4-FFF2-40B4-BE49-F238E27FC236}">
                <a16:creationId xmlns:a16="http://schemas.microsoft.com/office/drawing/2014/main" id="{5FDD0527-84F0-1374-CB7D-078D5994C54A}"/>
              </a:ext>
            </a:extLst>
          </p:cNvPr>
          <p:cNvPicPr>
            <a:picLocks noChangeAspect="1"/>
          </p:cNvPicPr>
          <p:nvPr/>
        </p:nvPicPr>
        <p:blipFill rotWithShape="1">
          <a:blip r:embed="rId12">
            <a:extLst>
              <a:ext uri="{28A0092B-C50C-407E-A947-70E740481C1C}">
                <a14:useLocalDpi xmlns:a14="http://schemas.microsoft.com/office/drawing/2010/main" val="0"/>
              </a:ext>
            </a:extLst>
          </a:blip>
          <a:srcRect l="2402" r="27057"/>
          <a:stretch/>
        </p:blipFill>
        <p:spPr>
          <a:xfrm>
            <a:off x="10753145" y="3805679"/>
            <a:ext cx="1055601" cy="997635"/>
          </a:xfrm>
          <a:prstGeom prst="rect">
            <a:avLst/>
          </a:prstGeom>
        </p:spPr>
      </p:pic>
      <p:pic>
        <p:nvPicPr>
          <p:cNvPr id="46" name="Picture 45" descr="A picture containing grass, horse, outdoor, mammal&#10;&#10;Description automatically generated">
            <a:extLst>
              <a:ext uri="{FF2B5EF4-FFF2-40B4-BE49-F238E27FC236}">
                <a16:creationId xmlns:a16="http://schemas.microsoft.com/office/drawing/2014/main" id="{5F30E491-63C2-AE6E-C971-ADC638CD31D1}"/>
              </a:ext>
            </a:extLst>
          </p:cNvPr>
          <p:cNvPicPr>
            <a:picLocks noChangeAspect="1"/>
          </p:cNvPicPr>
          <p:nvPr/>
        </p:nvPicPr>
        <p:blipFill rotWithShape="1">
          <a:blip r:embed="rId13">
            <a:extLst>
              <a:ext uri="{28A0092B-C50C-407E-A947-70E740481C1C}">
                <a14:useLocalDpi xmlns:a14="http://schemas.microsoft.com/office/drawing/2010/main" val="0"/>
              </a:ext>
            </a:extLst>
          </a:blip>
          <a:srcRect l="14961" r="12950"/>
          <a:stretch/>
        </p:blipFill>
        <p:spPr>
          <a:xfrm>
            <a:off x="6570502" y="5414526"/>
            <a:ext cx="1086737" cy="1004985"/>
          </a:xfrm>
          <a:prstGeom prst="rect">
            <a:avLst/>
          </a:prstGeom>
        </p:spPr>
      </p:pic>
      <p:pic>
        <p:nvPicPr>
          <p:cNvPr id="47" name="Picture 46" descr="A picture containing grass, outdoor, bird, ostrich&#10;&#10;Description automatically generated">
            <a:extLst>
              <a:ext uri="{FF2B5EF4-FFF2-40B4-BE49-F238E27FC236}">
                <a16:creationId xmlns:a16="http://schemas.microsoft.com/office/drawing/2014/main" id="{E99A2820-D4EA-E3A0-2A53-EA548C0DA642}"/>
              </a:ext>
            </a:extLst>
          </p:cNvPr>
          <p:cNvPicPr>
            <a:picLocks noChangeAspect="1"/>
          </p:cNvPicPr>
          <p:nvPr/>
        </p:nvPicPr>
        <p:blipFill rotWithShape="1">
          <a:blip r:embed="rId14">
            <a:extLst>
              <a:ext uri="{28A0092B-C50C-407E-A947-70E740481C1C}">
                <a14:useLocalDpi xmlns:a14="http://schemas.microsoft.com/office/drawing/2010/main" val="0"/>
              </a:ext>
            </a:extLst>
          </a:blip>
          <a:srcRect t="11254" b="9234"/>
          <a:stretch/>
        </p:blipFill>
        <p:spPr>
          <a:xfrm>
            <a:off x="8028349" y="5411930"/>
            <a:ext cx="947963" cy="1004984"/>
          </a:xfrm>
          <a:prstGeom prst="rect">
            <a:avLst/>
          </a:prstGeom>
        </p:spPr>
      </p:pic>
      <p:pic>
        <p:nvPicPr>
          <p:cNvPr id="48" name="Picture 47" descr="A picture containing grass, outdoor, sky, standing&#10;&#10;Description automatically generated">
            <a:extLst>
              <a:ext uri="{FF2B5EF4-FFF2-40B4-BE49-F238E27FC236}">
                <a16:creationId xmlns:a16="http://schemas.microsoft.com/office/drawing/2014/main" id="{FCD55B39-1F81-1F04-3CC3-0A95163F1C7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83873" y="5415604"/>
            <a:ext cx="998156" cy="997636"/>
          </a:xfrm>
          <a:prstGeom prst="rect">
            <a:avLst/>
          </a:prstGeom>
        </p:spPr>
      </p:pic>
      <p:pic>
        <p:nvPicPr>
          <p:cNvPr id="49" name="Picture 48" descr="A lion with its eyes closed&#10;&#10;Description automatically generated with low confidence">
            <a:extLst>
              <a:ext uri="{FF2B5EF4-FFF2-40B4-BE49-F238E27FC236}">
                <a16:creationId xmlns:a16="http://schemas.microsoft.com/office/drawing/2014/main" id="{79F0AEB9-FD65-A080-9DA3-72A38646F0D8}"/>
              </a:ext>
            </a:extLst>
          </p:cNvPr>
          <p:cNvPicPr>
            <a:picLocks noChangeAspect="1"/>
          </p:cNvPicPr>
          <p:nvPr/>
        </p:nvPicPr>
        <p:blipFill rotWithShape="1">
          <a:blip r:embed="rId16">
            <a:extLst>
              <a:ext uri="{28A0092B-C50C-407E-A947-70E740481C1C}">
                <a14:useLocalDpi xmlns:a14="http://schemas.microsoft.com/office/drawing/2010/main" val="0"/>
              </a:ext>
            </a:extLst>
          </a:blip>
          <a:srcRect l="11674" r="5620"/>
          <a:stretch/>
        </p:blipFill>
        <p:spPr>
          <a:xfrm>
            <a:off x="10715204" y="5465160"/>
            <a:ext cx="1114704" cy="898523"/>
          </a:xfrm>
          <a:prstGeom prst="rect">
            <a:avLst/>
          </a:prstGeom>
        </p:spPr>
      </p:pic>
    </p:spTree>
    <p:extLst>
      <p:ext uri="{BB962C8B-B14F-4D97-AF65-F5344CB8AC3E}">
        <p14:creationId xmlns:p14="http://schemas.microsoft.com/office/powerpoint/2010/main" val="9244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B3B5F917-1CDE-507E-FC6E-FA422E4353CA}"/>
              </a:ext>
            </a:extLst>
          </p:cNvPr>
          <p:cNvGraphicFramePr>
            <a:graphicFrameLocks noGrp="1"/>
          </p:cNvGraphicFramePr>
          <p:nvPr>
            <p:extLst>
              <p:ext uri="{D42A27DB-BD31-4B8C-83A1-F6EECF244321}">
                <p14:modId xmlns:p14="http://schemas.microsoft.com/office/powerpoint/2010/main" val="202170813"/>
              </p:ext>
            </p:extLst>
          </p:nvPr>
        </p:nvGraphicFramePr>
        <p:xfrm>
          <a:off x="157242" y="1911106"/>
          <a:ext cx="5522108" cy="4835934"/>
        </p:xfrm>
        <a:graphic>
          <a:graphicData uri="http://schemas.openxmlformats.org/drawingml/2006/table">
            <a:tbl>
              <a:tblPr firstRow="1" bandRow="1">
                <a:tableStyleId>{5C22544A-7EE6-4342-B048-85BDC9FD1C3A}</a:tableStyleId>
              </a:tblPr>
              <a:tblGrid>
                <a:gridCol w="1380527">
                  <a:extLst>
                    <a:ext uri="{9D8B030D-6E8A-4147-A177-3AD203B41FA5}">
                      <a16:colId xmlns:a16="http://schemas.microsoft.com/office/drawing/2014/main" val="530148995"/>
                    </a:ext>
                  </a:extLst>
                </a:gridCol>
                <a:gridCol w="1380527">
                  <a:extLst>
                    <a:ext uri="{9D8B030D-6E8A-4147-A177-3AD203B41FA5}">
                      <a16:colId xmlns:a16="http://schemas.microsoft.com/office/drawing/2014/main" val="1179072709"/>
                    </a:ext>
                  </a:extLst>
                </a:gridCol>
                <a:gridCol w="1380527">
                  <a:extLst>
                    <a:ext uri="{9D8B030D-6E8A-4147-A177-3AD203B41FA5}">
                      <a16:colId xmlns:a16="http://schemas.microsoft.com/office/drawing/2014/main" val="418712310"/>
                    </a:ext>
                  </a:extLst>
                </a:gridCol>
                <a:gridCol w="1380527">
                  <a:extLst>
                    <a:ext uri="{9D8B030D-6E8A-4147-A177-3AD203B41FA5}">
                      <a16:colId xmlns:a16="http://schemas.microsoft.com/office/drawing/2014/main" val="1601079602"/>
                    </a:ext>
                  </a:extLst>
                </a:gridCol>
              </a:tblGrid>
              <a:tr h="1611978">
                <a:tc>
                  <a:txBody>
                    <a:bodyPr/>
                    <a:lstStyle/>
                    <a:p>
                      <a:r>
                        <a:rPr lang="en-GB" sz="1200" b="0" dirty="0">
                          <a:solidFill>
                            <a:schemeClr val="accent1">
                              <a:lumMod val="50000"/>
                            </a:schemeClr>
                          </a:solidFill>
                          <a:latin typeface="Century Gothic" panose="020B0502020202020204" pitchFamily="34" charset="0"/>
                        </a:rPr>
                        <a:t>1</a:t>
                      </a: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pPr algn="ctr"/>
                      <a:endParaRPr lang="en-GB" sz="1200" b="0" dirty="0">
                        <a:solidFill>
                          <a:schemeClr val="accent1">
                            <a:lumMod val="50000"/>
                          </a:schemeClr>
                        </a:solidFill>
                        <a:latin typeface="Century Gothic" panose="020B0502020202020204" pitchFamily="34" charset="0"/>
                      </a:endParaRPr>
                    </a:p>
                    <a:p>
                      <a:pPr algn="ctr"/>
                      <a:endParaRPr lang="en-GB" sz="1200" b="0" dirty="0">
                        <a:solidFill>
                          <a:schemeClr val="accent1">
                            <a:lumMod val="50000"/>
                          </a:schemeClr>
                        </a:solidFill>
                        <a:latin typeface="Century Gothic" panose="020B0502020202020204" pitchFamily="34" charset="0"/>
                      </a:endParaRPr>
                    </a:p>
                    <a:p>
                      <a:pPr algn="ctr"/>
                      <a:endParaRPr lang="en-GB" sz="1200" b="0" dirty="0">
                        <a:solidFill>
                          <a:schemeClr val="accent1">
                            <a:lumMod val="50000"/>
                          </a:schemeClr>
                        </a:solidFill>
                        <a:latin typeface="Century Gothic" panose="020B0502020202020204" pitchFamily="34" charset="0"/>
                      </a:endParaRPr>
                    </a:p>
                    <a:p>
                      <a:pPr algn="ctr"/>
                      <a:endParaRPr lang="en-GB" sz="12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b="0" dirty="0">
                          <a:solidFill>
                            <a:schemeClr val="accent1">
                              <a:lumMod val="50000"/>
                            </a:schemeClr>
                          </a:solidFill>
                          <a:latin typeface="Century Gothic" panose="020B0502020202020204" pitchFamily="34" charset="0"/>
                        </a:rPr>
                        <a:t>2</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b="0" dirty="0">
                          <a:solidFill>
                            <a:schemeClr val="accent1">
                              <a:lumMod val="50000"/>
                            </a:schemeClr>
                          </a:solidFill>
                          <a:latin typeface="Century Gothic" panose="020B0502020202020204" pitchFamily="34" charset="0"/>
                        </a:rPr>
                        <a:t>3</a:t>
                      </a: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b="0" dirty="0">
                          <a:solidFill>
                            <a:schemeClr val="accent1">
                              <a:lumMod val="50000"/>
                            </a:schemeClr>
                          </a:solidFill>
                          <a:latin typeface="Century Gothic" panose="020B0502020202020204" pitchFamily="34" charset="0"/>
                        </a:rPr>
                        <a:t>4</a:t>
                      </a: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p>
                      <a:endParaRPr lang="en-GB" sz="12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6235334"/>
                  </a:ext>
                </a:extLst>
              </a:tr>
              <a:tr h="1611978">
                <a:tc>
                  <a:txBody>
                    <a:bodyPr/>
                    <a:lstStyle/>
                    <a:p>
                      <a:r>
                        <a:rPr lang="en-GB" sz="1200" dirty="0">
                          <a:solidFill>
                            <a:schemeClr val="accent1">
                              <a:lumMod val="50000"/>
                            </a:schemeClr>
                          </a:solidFill>
                          <a:latin typeface="Century Gothic" panose="020B0502020202020204" pitchFamily="34" charset="0"/>
                        </a:rPr>
                        <a:t>5</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dirty="0">
                          <a:solidFill>
                            <a:schemeClr val="accent1">
                              <a:lumMod val="50000"/>
                            </a:schemeClr>
                          </a:solidFill>
                          <a:latin typeface="Century Gothic" panose="020B0502020202020204" pitchFamily="34" charset="0"/>
                        </a:rPr>
                        <a:t>6</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dirty="0">
                          <a:solidFill>
                            <a:schemeClr val="accent1">
                              <a:lumMod val="50000"/>
                            </a:schemeClr>
                          </a:solidFill>
                          <a:latin typeface="Century Gothic" panose="020B0502020202020204" pitchFamily="34" charset="0"/>
                        </a:rPr>
                        <a:t>7</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dirty="0">
                          <a:solidFill>
                            <a:schemeClr val="accent1">
                              <a:lumMod val="50000"/>
                            </a:schemeClr>
                          </a:solidFill>
                          <a:latin typeface="Century Gothic" panose="020B0502020202020204" pitchFamily="34" charset="0"/>
                        </a:rPr>
                        <a:t>8</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5312837"/>
                  </a:ext>
                </a:extLst>
              </a:tr>
              <a:tr h="1611978">
                <a:tc>
                  <a:txBody>
                    <a:bodyPr/>
                    <a:lstStyle/>
                    <a:p>
                      <a:r>
                        <a:rPr lang="en-GB" sz="1200" dirty="0">
                          <a:solidFill>
                            <a:schemeClr val="accent1">
                              <a:lumMod val="50000"/>
                            </a:schemeClr>
                          </a:solidFill>
                          <a:latin typeface="Century Gothic" panose="020B0502020202020204" pitchFamily="34" charset="0"/>
                        </a:rPr>
                        <a:t>9</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dirty="0">
                          <a:solidFill>
                            <a:schemeClr val="accent1">
                              <a:lumMod val="50000"/>
                            </a:schemeClr>
                          </a:solidFill>
                          <a:latin typeface="Century Gothic" panose="020B0502020202020204" pitchFamily="34" charset="0"/>
                        </a:rPr>
                        <a:t>10</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1" u="sng"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dirty="0">
                          <a:solidFill>
                            <a:schemeClr val="accent1">
                              <a:lumMod val="50000"/>
                            </a:schemeClr>
                          </a:solidFill>
                          <a:latin typeface="Century Gothic" panose="020B0502020202020204" pitchFamily="34" charset="0"/>
                        </a:rPr>
                        <a:t>11</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1200" dirty="0">
                          <a:solidFill>
                            <a:schemeClr val="accent1">
                              <a:lumMod val="50000"/>
                            </a:schemeClr>
                          </a:solidFill>
                          <a:latin typeface="Century Gothic" panose="020B0502020202020204" pitchFamily="34" charset="0"/>
                        </a:rPr>
                        <a:t>12</a:t>
                      </a: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endParaRPr lang="en-GB" sz="120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0" dirty="0">
                        <a:solidFill>
                          <a:schemeClr val="accent1">
                            <a:lumMod val="50000"/>
                          </a:schemeClr>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4033339"/>
                  </a:ext>
                </a:extLst>
              </a:tr>
            </a:tbl>
          </a:graphicData>
        </a:graphic>
      </p:graphicFrame>
      <p:sp>
        <p:nvSpPr>
          <p:cNvPr id="4" name="Rectangle 3">
            <a:extLst>
              <a:ext uri="{FF2B5EF4-FFF2-40B4-BE49-F238E27FC236}">
                <a16:creationId xmlns:a16="http://schemas.microsoft.com/office/drawing/2014/main" id="{3D681D5A-E4FD-22BC-2899-C95B074DB25C}"/>
              </a:ext>
            </a:extLst>
          </p:cNvPr>
          <p:cNvSpPr/>
          <p:nvPr/>
        </p:nvSpPr>
        <p:spPr>
          <a:xfrm>
            <a:off x="157241" y="132868"/>
            <a:ext cx="5522107"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Zoo</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German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animal.</a:t>
            </a:r>
            <a:b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AFD60F38-0938-7F16-3099-12794EFE7DCA}"/>
              </a:ext>
            </a:extLst>
          </p:cNvPr>
          <p:cNvSpPr/>
          <p:nvPr/>
        </p:nvSpPr>
        <p:spPr>
          <a:xfrm>
            <a:off x="157241" y="633328"/>
            <a:ext cx="3922829"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German.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Concentrate on the </a:t>
            </a:r>
            <a:r>
              <a:rPr kumimoji="0" lang="en-GB" sz="1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underlined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letters.</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A11EFF0A-DD51-F0DA-081E-74D5FA3A133B}"/>
              </a:ext>
            </a:extLst>
          </p:cNvPr>
          <p:cNvGrpSpPr/>
          <p:nvPr/>
        </p:nvGrpSpPr>
        <p:grpSpPr>
          <a:xfrm>
            <a:off x="4025861" y="633328"/>
            <a:ext cx="1653489" cy="1081846"/>
            <a:chOff x="5390768" y="2772150"/>
            <a:chExt cx="1990493" cy="1302341"/>
          </a:xfrm>
        </p:grpSpPr>
        <p:pic>
          <p:nvPicPr>
            <p:cNvPr id="7" name="Picture 6">
              <a:extLst>
                <a:ext uri="{FF2B5EF4-FFF2-40B4-BE49-F238E27FC236}">
                  <a16:creationId xmlns:a16="http://schemas.microsoft.com/office/drawing/2014/main" id="{26475A4A-4EA1-8DF5-8F12-8EF4B862B8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4723" y="3097613"/>
              <a:ext cx="1786291" cy="976878"/>
            </a:xfrm>
            <a:prstGeom prst="rect">
              <a:avLst/>
            </a:prstGeom>
          </p:spPr>
        </p:pic>
        <p:pic>
          <p:nvPicPr>
            <p:cNvPr id="8" name="Picture 7">
              <a:extLst>
                <a:ext uri="{FF2B5EF4-FFF2-40B4-BE49-F238E27FC236}">
                  <a16:creationId xmlns:a16="http://schemas.microsoft.com/office/drawing/2014/main" id="{45633097-1119-0FFE-5D64-21065B9C64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9899" y="3354446"/>
              <a:ext cx="858321" cy="686657"/>
            </a:xfrm>
            <a:prstGeom prst="rect">
              <a:avLst/>
            </a:prstGeom>
          </p:spPr>
        </p:pic>
        <p:pic>
          <p:nvPicPr>
            <p:cNvPr id="9" name="Picture 8">
              <a:extLst>
                <a:ext uri="{FF2B5EF4-FFF2-40B4-BE49-F238E27FC236}">
                  <a16:creationId xmlns:a16="http://schemas.microsoft.com/office/drawing/2014/main" id="{3D2BBE97-CB9D-3639-6B7E-C81011088A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3803" y="3366868"/>
              <a:ext cx="858321" cy="686657"/>
            </a:xfrm>
            <a:prstGeom prst="rect">
              <a:avLst/>
            </a:prstGeom>
          </p:spPr>
        </p:pic>
        <p:sp>
          <p:nvSpPr>
            <p:cNvPr id="10" name="Rounded Rectangle 28">
              <a:extLst>
                <a:ext uri="{FF2B5EF4-FFF2-40B4-BE49-F238E27FC236}">
                  <a16:creationId xmlns:a16="http://schemas.microsoft.com/office/drawing/2014/main" id="{3023CB6F-BAE5-7BF8-4102-223DD8462D5E}"/>
                </a:ext>
              </a:extLst>
            </p:cNvPr>
            <p:cNvSpPr/>
            <p:nvPr/>
          </p:nvSpPr>
          <p:spPr>
            <a:xfrm>
              <a:off x="5684973" y="2772151"/>
              <a:ext cx="1495316" cy="3880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ZOO</a:t>
              </a:r>
            </a:p>
          </p:txBody>
        </p:sp>
        <p:sp>
          <p:nvSpPr>
            <p:cNvPr id="11" name="Diagonal Stripe 10">
              <a:extLst>
                <a:ext uri="{FF2B5EF4-FFF2-40B4-BE49-F238E27FC236}">
                  <a16:creationId xmlns:a16="http://schemas.microsoft.com/office/drawing/2014/main" id="{64BF447F-A47D-CE6A-F7C7-8F22D5C84EB7}"/>
                </a:ext>
              </a:extLst>
            </p:cNvPr>
            <p:cNvSpPr/>
            <p:nvPr/>
          </p:nvSpPr>
          <p:spPr>
            <a:xfrm>
              <a:off x="5390768" y="2772150"/>
              <a:ext cx="440271"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Diagonal Stripe 11">
              <a:extLst>
                <a:ext uri="{FF2B5EF4-FFF2-40B4-BE49-F238E27FC236}">
                  <a16:creationId xmlns:a16="http://schemas.microsoft.com/office/drawing/2014/main" id="{87187E3D-F619-02F1-1137-48F909C308CF}"/>
                </a:ext>
              </a:extLst>
            </p:cNvPr>
            <p:cNvSpPr/>
            <p:nvPr/>
          </p:nvSpPr>
          <p:spPr>
            <a:xfrm flipH="1">
              <a:off x="6908034" y="2772150"/>
              <a:ext cx="473227" cy="1121463"/>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6" name="Picture 15">
            <a:extLst>
              <a:ext uri="{FF2B5EF4-FFF2-40B4-BE49-F238E27FC236}">
                <a16:creationId xmlns:a16="http://schemas.microsoft.com/office/drawing/2014/main" id="{2C2E000B-C6CF-E6D9-E9E7-0EFF4E998D1D}"/>
              </a:ext>
            </a:extLst>
          </p:cNvPr>
          <p:cNvPicPr>
            <a:picLocks noChangeAspect="1"/>
          </p:cNvPicPr>
          <p:nvPr/>
        </p:nvPicPr>
        <p:blipFill rotWithShape="1">
          <a:blip r:embed="rId5">
            <a:extLst>
              <a:ext uri="{28A0092B-C50C-407E-A947-70E740481C1C}">
                <a14:useLocalDpi xmlns:a14="http://schemas.microsoft.com/office/drawing/2010/main" val="0"/>
              </a:ext>
            </a:extLst>
          </a:blip>
          <a:srcRect t="11437" r="52924" b="17970"/>
          <a:stretch/>
        </p:blipFill>
        <p:spPr>
          <a:xfrm>
            <a:off x="4509829" y="2149065"/>
            <a:ext cx="1025056" cy="1024763"/>
          </a:xfrm>
          <a:prstGeom prst="rect">
            <a:avLst/>
          </a:prstGeom>
        </p:spPr>
      </p:pic>
      <p:pic>
        <p:nvPicPr>
          <p:cNvPr id="17" name="Picture 16">
            <a:extLst>
              <a:ext uri="{FF2B5EF4-FFF2-40B4-BE49-F238E27FC236}">
                <a16:creationId xmlns:a16="http://schemas.microsoft.com/office/drawing/2014/main" id="{F4F4B700-8E1F-534D-AAD7-343AAC0540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0381" y="2149065"/>
            <a:ext cx="883324" cy="1024763"/>
          </a:xfrm>
          <a:prstGeom prst="rect">
            <a:avLst/>
          </a:prstGeom>
        </p:spPr>
      </p:pic>
      <p:pic>
        <p:nvPicPr>
          <p:cNvPr id="19" name="Picture 18" descr="A frog on a branch&#10;&#10;Description automatically generated with medium confidence">
            <a:extLst>
              <a:ext uri="{FF2B5EF4-FFF2-40B4-BE49-F238E27FC236}">
                <a16:creationId xmlns:a16="http://schemas.microsoft.com/office/drawing/2014/main" id="{589397EC-1D1B-0975-C1D2-7A17DDA9E340}"/>
              </a:ext>
            </a:extLst>
          </p:cNvPr>
          <p:cNvPicPr>
            <a:picLocks noChangeAspect="1"/>
          </p:cNvPicPr>
          <p:nvPr/>
        </p:nvPicPr>
        <p:blipFill rotWithShape="1">
          <a:blip r:embed="rId7">
            <a:extLst>
              <a:ext uri="{28A0092B-C50C-407E-A947-70E740481C1C}">
                <a14:useLocalDpi xmlns:a14="http://schemas.microsoft.com/office/drawing/2010/main" val="0"/>
              </a:ext>
            </a:extLst>
          </a:blip>
          <a:srcRect l="14936"/>
          <a:stretch/>
        </p:blipFill>
        <p:spPr>
          <a:xfrm>
            <a:off x="276836" y="2220840"/>
            <a:ext cx="1136313" cy="890205"/>
          </a:xfrm>
          <a:prstGeom prst="rect">
            <a:avLst/>
          </a:prstGeom>
        </p:spPr>
      </p:pic>
      <p:pic>
        <p:nvPicPr>
          <p:cNvPr id="21" name="Picture 20" descr="A wolf sitting on a rock&#10;&#10;Description automatically generated with medium confidence">
            <a:extLst>
              <a:ext uri="{FF2B5EF4-FFF2-40B4-BE49-F238E27FC236}">
                <a16:creationId xmlns:a16="http://schemas.microsoft.com/office/drawing/2014/main" id="{A27AAAE1-ED55-368D-AA84-7AED5E22E3AD}"/>
              </a:ext>
            </a:extLst>
          </p:cNvPr>
          <p:cNvPicPr>
            <a:picLocks noChangeAspect="1"/>
          </p:cNvPicPr>
          <p:nvPr/>
        </p:nvPicPr>
        <p:blipFill rotWithShape="1">
          <a:blip r:embed="rId8">
            <a:extLst>
              <a:ext uri="{28A0092B-C50C-407E-A947-70E740481C1C}">
                <a14:useLocalDpi xmlns:a14="http://schemas.microsoft.com/office/drawing/2010/main" val="0"/>
              </a:ext>
            </a:extLst>
          </a:blip>
          <a:srcRect t="7094" r="5053" b="4221"/>
          <a:stretch/>
        </p:blipFill>
        <p:spPr>
          <a:xfrm>
            <a:off x="1790933" y="2153865"/>
            <a:ext cx="883324" cy="1029997"/>
          </a:xfrm>
          <a:prstGeom prst="rect">
            <a:avLst/>
          </a:prstGeom>
        </p:spPr>
      </p:pic>
      <p:pic>
        <p:nvPicPr>
          <p:cNvPr id="23" name="Picture 22" descr="A penguin standing in the snow&#10;&#10;Description automatically generated with medium confidence">
            <a:extLst>
              <a:ext uri="{FF2B5EF4-FFF2-40B4-BE49-F238E27FC236}">
                <a16:creationId xmlns:a16="http://schemas.microsoft.com/office/drawing/2014/main" id="{D43A6B7E-938F-F8C7-C0E0-BFD90AE4CCD2}"/>
              </a:ext>
            </a:extLst>
          </p:cNvPr>
          <p:cNvPicPr>
            <a:picLocks noChangeAspect="1"/>
          </p:cNvPicPr>
          <p:nvPr/>
        </p:nvPicPr>
        <p:blipFill rotWithShape="1">
          <a:blip r:embed="rId9">
            <a:extLst>
              <a:ext uri="{28A0092B-C50C-407E-A947-70E740481C1C}">
                <a14:useLocalDpi xmlns:a14="http://schemas.microsoft.com/office/drawing/2010/main" val="0"/>
              </a:ext>
            </a:extLst>
          </a:blip>
          <a:srcRect l="7514" r="26479"/>
          <a:stretch/>
        </p:blipFill>
        <p:spPr>
          <a:xfrm>
            <a:off x="318781" y="3772123"/>
            <a:ext cx="1031847" cy="1042177"/>
          </a:xfrm>
          <a:prstGeom prst="rect">
            <a:avLst/>
          </a:prstGeom>
        </p:spPr>
      </p:pic>
      <p:pic>
        <p:nvPicPr>
          <p:cNvPr id="25" name="Picture 24" descr="A butterfly on a leaf&#10;&#10;Description automatically generated">
            <a:extLst>
              <a:ext uri="{FF2B5EF4-FFF2-40B4-BE49-F238E27FC236}">
                <a16:creationId xmlns:a16="http://schemas.microsoft.com/office/drawing/2014/main" id="{0B31D5E3-67D7-A274-BF57-A237553618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8871" y="3864402"/>
            <a:ext cx="1144800" cy="858600"/>
          </a:xfrm>
          <a:prstGeom prst="rect">
            <a:avLst/>
          </a:prstGeom>
        </p:spPr>
      </p:pic>
      <p:pic>
        <p:nvPicPr>
          <p:cNvPr id="29" name="Picture 28" descr="A bird sitting on a branch&#10;&#10;Description automatically generated">
            <a:extLst>
              <a:ext uri="{FF2B5EF4-FFF2-40B4-BE49-F238E27FC236}">
                <a16:creationId xmlns:a16="http://schemas.microsoft.com/office/drawing/2014/main" id="{27FFCD90-BB23-F354-C10C-C7DDA78BEA84}"/>
              </a:ext>
            </a:extLst>
          </p:cNvPr>
          <p:cNvPicPr>
            <a:picLocks noChangeAspect="1"/>
          </p:cNvPicPr>
          <p:nvPr/>
        </p:nvPicPr>
        <p:blipFill rotWithShape="1">
          <a:blip r:embed="rId11">
            <a:extLst>
              <a:ext uri="{28A0092B-C50C-407E-A947-70E740481C1C}">
                <a14:useLocalDpi xmlns:a14="http://schemas.microsoft.com/office/drawing/2010/main" val="0"/>
              </a:ext>
            </a:extLst>
          </a:blip>
          <a:srcRect l="18888" r="31923" b="16013"/>
          <a:stretch/>
        </p:blipFill>
        <p:spPr>
          <a:xfrm>
            <a:off x="3150381" y="3805679"/>
            <a:ext cx="934871" cy="997635"/>
          </a:xfrm>
          <a:prstGeom prst="rect">
            <a:avLst/>
          </a:prstGeom>
        </p:spPr>
      </p:pic>
      <p:pic>
        <p:nvPicPr>
          <p:cNvPr id="31" name="Picture 30" descr="A picture containing outdoor, sky, grass, tree&#10;&#10;Description automatically generated">
            <a:extLst>
              <a:ext uri="{FF2B5EF4-FFF2-40B4-BE49-F238E27FC236}">
                <a16:creationId xmlns:a16="http://schemas.microsoft.com/office/drawing/2014/main" id="{5B177FB9-32CE-C2B8-CE76-D7D6A2719502}"/>
              </a:ext>
            </a:extLst>
          </p:cNvPr>
          <p:cNvPicPr>
            <a:picLocks noChangeAspect="1"/>
          </p:cNvPicPr>
          <p:nvPr/>
        </p:nvPicPr>
        <p:blipFill rotWithShape="1">
          <a:blip r:embed="rId12">
            <a:extLst>
              <a:ext uri="{28A0092B-C50C-407E-A947-70E740481C1C}">
                <a14:useLocalDpi xmlns:a14="http://schemas.microsoft.com/office/drawing/2010/main" val="0"/>
              </a:ext>
            </a:extLst>
          </a:blip>
          <a:srcRect l="2402" r="27057"/>
          <a:stretch/>
        </p:blipFill>
        <p:spPr>
          <a:xfrm>
            <a:off x="4476257" y="3805679"/>
            <a:ext cx="1055601" cy="997635"/>
          </a:xfrm>
          <a:prstGeom prst="rect">
            <a:avLst/>
          </a:prstGeom>
        </p:spPr>
      </p:pic>
      <p:pic>
        <p:nvPicPr>
          <p:cNvPr id="33" name="Picture 32" descr="A picture containing grass, horse, outdoor, mammal&#10;&#10;Description automatically generated">
            <a:extLst>
              <a:ext uri="{FF2B5EF4-FFF2-40B4-BE49-F238E27FC236}">
                <a16:creationId xmlns:a16="http://schemas.microsoft.com/office/drawing/2014/main" id="{521AD2EF-F6C0-91FE-87B8-319FCAACCDC3}"/>
              </a:ext>
            </a:extLst>
          </p:cNvPr>
          <p:cNvPicPr>
            <a:picLocks noChangeAspect="1"/>
          </p:cNvPicPr>
          <p:nvPr/>
        </p:nvPicPr>
        <p:blipFill rotWithShape="1">
          <a:blip r:embed="rId13">
            <a:extLst>
              <a:ext uri="{28A0092B-C50C-407E-A947-70E740481C1C}">
                <a14:useLocalDpi xmlns:a14="http://schemas.microsoft.com/office/drawing/2010/main" val="0"/>
              </a:ext>
            </a:extLst>
          </a:blip>
          <a:srcRect l="14961" r="12950"/>
          <a:stretch/>
        </p:blipFill>
        <p:spPr>
          <a:xfrm>
            <a:off x="293614" y="5414526"/>
            <a:ext cx="1086737" cy="1004985"/>
          </a:xfrm>
          <a:prstGeom prst="rect">
            <a:avLst/>
          </a:prstGeom>
        </p:spPr>
      </p:pic>
      <p:pic>
        <p:nvPicPr>
          <p:cNvPr id="35" name="Picture 34" descr="A picture containing grass, outdoor, bird, ostrich&#10;&#10;Description automatically generated">
            <a:extLst>
              <a:ext uri="{FF2B5EF4-FFF2-40B4-BE49-F238E27FC236}">
                <a16:creationId xmlns:a16="http://schemas.microsoft.com/office/drawing/2014/main" id="{E9D3D017-A146-3EE0-27BF-F866CBB43FB7}"/>
              </a:ext>
            </a:extLst>
          </p:cNvPr>
          <p:cNvPicPr>
            <a:picLocks noChangeAspect="1"/>
          </p:cNvPicPr>
          <p:nvPr/>
        </p:nvPicPr>
        <p:blipFill rotWithShape="1">
          <a:blip r:embed="rId14">
            <a:extLst>
              <a:ext uri="{28A0092B-C50C-407E-A947-70E740481C1C}">
                <a14:useLocalDpi xmlns:a14="http://schemas.microsoft.com/office/drawing/2010/main" val="0"/>
              </a:ext>
            </a:extLst>
          </a:blip>
          <a:srcRect t="11254" b="9234"/>
          <a:stretch/>
        </p:blipFill>
        <p:spPr>
          <a:xfrm>
            <a:off x="1751461" y="5411930"/>
            <a:ext cx="947963" cy="1004984"/>
          </a:xfrm>
          <a:prstGeom prst="rect">
            <a:avLst/>
          </a:prstGeom>
        </p:spPr>
      </p:pic>
      <p:pic>
        <p:nvPicPr>
          <p:cNvPr id="37" name="Picture 36" descr="A picture containing grass, outdoor, sky, standing&#10;&#10;Description automatically generated">
            <a:extLst>
              <a:ext uri="{FF2B5EF4-FFF2-40B4-BE49-F238E27FC236}">
                <a16:creationId xmlns:a16="http://schemas.microsoft.com/office/drawing/2014/main" id="{0DECDD43-FF4E-8AD6-0C23-5910181024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06985" y="5415604"/>
            <a:ext cx="998156" cy="997636"/>
          </a:xfrm>
          <a:prstGeom prst="rect">
            <a:avLst/>
          </a:prstGeom>
        </p:spPr>
      </p:pic>
      <p:pic>
        <p:nvPicPr>
          <p:cNvPr id="39" name="Picture 38" descr="A lion with its eyes closed&#10;&#10;Description automatically generated with low confidence">
            <a:extLst>
              <a:ext uri="{FF2B5EF4-FFF2-40B4-BE49-F238E27FC236}">
                <a16:creationId xmlns:a16="http://schemas.microsoft.com/office/drawing/2014/main" id="{9AF32B95-ECBB-7EBB-54B8-88BB2D319FFA}"/>
              </a:ext>
            </a:extLst>
          </p:cNvPr>
          <p:cNvPicPr>
            <a:picLocks noChangeAspect="1"/>
          </p:cNvPicPr>
          <p:nvPr/>
        </p:nvPicPr>
        <p:blipFill rotWithShape="1">
          <a:blip r:embed="rId16">
            <a:extLst>
              <a:ext uri="{28A0092B-C50C-407E-A947-70E740481C1C}">
                <a14:useLocalDpi xmlns:a14="http://schemas.microsoft.com/office/drawing/2010/main" val="0"/>
              </a:ext>
            </a:extLst>
          </a:blip>
          <a:srcRect l="11674" r="5620"/>
          <a:stretch/>
        </p:blipFill>
        <p:spPr>
          <a:xfrm>
            <a:off x="4438316" y="5465160"/>
            <a:ext cx="1114704" cy="898523"/>
          </a:xfrm>
          <a:prstGeom prst="rect">
            <a:avLst/>
          </a:prstGeom>
        </p:spPr>
      </p:pic>
      <p:graphicFrame>
        <p:nvGraphicFramePr>
          <p:cNvPr id="40" name="Table 39">
            <a:extLst>
              <a:ext uri="{FF2B5EF4-FFF2-40B4-BE49-F238E27FC236}">
                <a16:creationId xmlns:a16="http://schemas.microsoft.com/office/drawing/2014/main" id="{CA279589-0EB5-4590-EE21-54CED3950360}"/>
              </a:ext>
            </a:extLst>
          </p:cNvPr>
          <p:cNvGraphicFramePr>
            <a:graphicFrameLocks noGrp="1"/>
          </p:cNvGraphicFramePr>
          <p:nvPr>
            <p:extLst>
              <p:ext uri="{D42A27DB-BD31-4B8C-83A1-F6EECF244321}">
                <p14:modId xmlns:p14="http://schemas.microsoft.com/office/powerpoint/2010/main" val="3292904944"/>
              </p:ext>
            </p:extLst>
          </p:nvPr>
        </p:nvGraphicFramePr>
        <p:xfrm>
          <a:off x="6267466" y="955700"/>
          <a:ext cx="5500900" cy="5311972"/>
        </p:xfrm>
        <a:graphic>
          <a:graphicData uri="http://schemas.openxmlformats.org/drawingml/2006/table">
            <a:tbl>
              <a:tblPr firstRow="1" firstCol="1" bandRow="1">
                <a:tableStyleId>{5940675A-B579-460E-94D1-54222C63F5DA}</a:tableStyleId>
              </a:tblPr>
              <a:tblGrid>
                <a:gridCol w="390918">
                  <a:extLst>
                    <a:ext uri="{9D8B030D-6E8A-4147-A177-3AD203B41FA5}">
                      <a16:colId xmlns:a16="http://schemas.microsoft.com/office/drawing/2014/main" val="20000"/>
                    </a:ext>
                  </a:extLst>
                </a:gridCol>
                <a:gridCol w="1805467">
                  <a:extLst>
                    <a:ext uri="{9D8B030D-6E8A-4147-A177-3AD203B41FA5}">
                      <a16:colId xmlns:a16="http://schemas.microsoft.com/office/drawing/2014/main" val="20001"/>
                    </a:ext>
                  </a:extLst>
                </a:gridCol>
                <a:gridCol w="2154725">
                  <a:extLst>
                    <a:ext uri="{9D8B030D-6E8A-4147-A177-3AD203B41FA5}">
                      <a16:colId xmlns:a16="http://schemas.microsoft.com/office/drawing/2014/main" val="20003"/>
                    </a:ext>
                  </a:extLst>
                </a:gridCol>
                <a:gridCol w="1149790">
                  <a:extLst>
                    <a:ext uri="{9D8B030D-6E8A-4147-A177-3AD203B41FA5}">
                      <a16:colId xmlns:a16="http://schemas.microsoft.com/office/drawing/2014/main" val="20004"/>
                    </a:ext>
                  </a:extLst>
                </a:gridCol>
              </a:tblGrid>
              <a:tr h="400660">
                <a:tc>
                  <a:txBody>
                    <a:bodyPr/>
                    <a:lstStyle/>
                    <a:p>
                      <a:pPr>
                        <a:spcAft>
                          <a:spcPts val="0"/>
                        </a:spcAft>
                      </a:pP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rPr>
                        <a:t> Animal</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b="1" dirty="0">
                          <a:solidFill>
                            <a:schemeClr val="accent5">
                              <a:lumMod val="50000"/>
                            </a:schemeClr>
                          </a:solidFill>
                          <a:effectLst/>
                          <a:latin typeface="Century Gothic" panose="020B0502020202020204" pitchFamily="34" charset="0"/>
                        </a:rPr>
                        <a:t>SSC </a:t>
                      </a:r>
                      <a:br>
                        <a:rPr lang="en-GB" sz="1200" b="1" dirty="0">
                          <a:solidFill>
                            <a:schemeClr val="accent5">
                              <a:lumMod val="50000"/>
                            </a:schemeClr>
                          </a:solidFill>
                          <a:effectLst/>
                          <a:latin typeface="Century Gothic" panose="020B0502020202020204" pitchFamily="34" charset="0"/>
                        </a:rPr>
                      </a:br>
                      <a:r>
                        <a:rPr lang="en-GB" sz="800" b="1" dirty="0">
                          <a:solidFill>
                            <a:schemeClr val="accent5">
                              <a:lumMod val="50000"/>
                            </a:schemeClr>
                          </a:solidFill>
                          <a:effectLst/>
                          <a:latin typeface="Century Gothic" panose="020B0502020202020204" pitchFamily="34" charset="0"/>
                        </a:rPr>
                        <a:t>[sound-symbol correspondence] </a:t>
                      </a:r>
                      <a:endParaRPr lang="en-GB" sz="8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600" b="1" dirty="0">
                          <a:solidFill>
                            <a:schemeClr val="accent5">
                              <a:lumMod val="50000"/>
                            </a:schemeClr>
                          </a:solidFill>
                          <a:effectLst/>
                          <a:latin typeface="Bookshelf Symbol 7" panose="05010101010101010101" pitchFamily="2" charset="2"/>
                          <a:ea typeface="Times New Roman" panose="02020603050405020304" pitchFamily="18" charset="0"/>
                          <a:cs typeface="Times New Roman" panose="02020603050405020304" pitchFamily="18" charset="0"/>
                        </a:rPr>
                        <a:t>p</a:t>
                      </a:r>
                      <a:r>
                        <a:rPr lang="en-GB" sz="16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x</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1</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a:r>
                        <a:rPr lang="en-GB" sz="1200" b="0" dirty="0">
                          <a:solidFill>
                            <a:schemeClr val="accent1">
                              <a:lumMod val="50000"/>
                            </a:schemeClr>
                          </a:solidFill>
                          <a:latin typeface="Century Gothic" panose="020B0502020202020204" pitchFamily="34" charset="0"/>
                        </a:rPr>
                        <a:t>Fr</a:t>
                      </a:r>
                      <a:r>
                        <a:rPr lang="en-GB" sz="1200" b="1" u="sng" dirty="0">
                          <a:solidFill>
                            <a:schemeClr val="accent1">
                              <a:lumMod val="50000"/>
                            </a:schemeClr>
                          </a:solidFill>
                          <a:latin typeface="Century Gothic" panose="020B0502020202020204" pitchFamily="34" charset="0"/>
                        </a:rPr>
                        <a:t>o</a:t>
                      </a:r>
                      <a:r>
                        <a:rPr lang="en-GB" sz="1200" b="0" dirty="0">
                          <a:solidFill>
                            <a:schemeClr val="accent1">
                              <a:lumMod val="50000"/>
                            </a:schemeClr>
                          </a:solidFill>
                          <a:latin typeface="Century Gothic" panose="020B0502020202020204" pitchFamily="34" charset="0"/>
                        </a:rPr>
                        <a:t>sch</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short [o]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2</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dirty="0">
                          <a:solidFill>
                            <a:schemeClr val="accent1">
                              <a:lumMod val="50000"/>
                            </a:schemeClr>
                          </a:solidFill>
                          <a:latin typeface="Century Gothic" panose="020B0502020202020204" pitchFamily="34" charset="0"/>
                        </a:rPr>
                        <a:t>W</a:t>
                      </a:r>
                      <a:r>
                        <a:rPr lang="en-GB" sz="1200" b="0" dirty="0">
                          <a:solidFill>
                            <a:schemeClr val="accent1">
                              <a:lumMod val="50000"/>
                            </a:schemeClr>
                          </a:solidFill>
                          <a:latin typeface="Century Gothic" panose="020B0502020202020204" pitchFamily="34" charset="0"/>
                        </a:rPr>
                        <a:t>olf</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[w]</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3</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a:r>
                        <a:rPr lang="en-GB" sz="1200" b="1" u="sng" dirty="0" err="1">
                          <a:solidFill>
                            <a:schemeClr val="accent1">
                              <a:lumMod val="50000"/>
                            </a:schemeClr>
                          </a:solidFill>
                          <a:latin typeface="Century Gothic" panose="020B0502020202020204" pitchFamily="34" charset="0"/>
                        </a:rPr>
                        <a:t>Eu</a:t>
                      </a:r>
                      <a:r>
                        <a:rPr lang="en-GB" sz="1200" b="0" dirty="0" err="1">
                          <a:solidFill>
                            <a:schemeClr val="accent1">
                              <a:lumMod val="50000"/>
                            </a:schemeClr>
                          </a:solidFill>
                          <a:latin typeface="Century Gothic" panose="020B0502020202020204" pitchFamily="34" charset="0"/>
                        </a:rPr>
                        <a:t>le</a:t>
                      </a:r>
                      <a:endParaRPr lang="en-GB" sz="1200" dirty="0">
                        <a:solidFill>
                          <a:schemeClr val="accent1">
                            <a:lumMod val="50000"/>
                          </a:schemeClr>
                        </a:solidFill>
                        <a:latin typeface="Century Gothic" panose="020B0502020202020204" pitchFamily="34"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eu</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4</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chemeClr val="accent1">
                              <a:lumMod val="50000"/>
                            </a:schemeClr>
                          </a:solidFill>
                          <a:latin typeface="Century Gothic" panose="020B0502020202020204" pitchFamily="34" charset="0"/>
                        </a:rPr>
                        <a:t>L</a:t>
                      </a:r>
                      <a:r>
                        <a:rPr lang="en-GB" sz="1200" b="1" u="sng" dirty="0" err="1">
                          <a:solidFill>
                            <a:schemeClr val="accent1">
                              <a:lumMod val="50000"/>
                            </a:schemeClr>
                          </a:solidFill>
                          <a:latin typeface="Century Gothic" panose="020B0502020202020204" pitchFamily="34" charset="0"/>
                        </a:rPr>
                        <a:t>u</a:t>
                      </a:r>
                      <a:r>
                        <a:rPr lang="en-GB" sz="1200" b="0" dirty="0" err="1">
                          <a:solidFill>
                            <a:schemeClr val="accent1">
                              <a:lumMod val="50000"/>
                            </a:schemeClr>
                          </a:solidFill>
                          <a:latin typeface="Century Gothic" panose="020B0502020202020204" pitchFamily="34" charset="0"/>
                        </a:rPr>
                        <a:t>chs</a:t>
                      </a:r>
                      <a:endParaRPr lang="en-GB" sz="1200" b="0" dirty="0">
                        <a:solidFill>
                          <a:schemeClr val="accent1">
                            <a:lumMod val="50000"/>
                          </a:schemeClr>
                        </a:solidFill>
                        <a:latin typeface="Century Gothic" panose="020B0502020202020204" pitchFamily="34"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short [u]</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5</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1">
                              <a:lumMod val="50000"/>
                            </a:schemeClr>
                          </a:solidFill>
                          <a:latin typeface="Century Gothic" panose="020B0502020202020204" pitchFamily="34" charset="0"/>
                        </a:rPr>
                        <a:t>P</a:t>
                      </a:r>
                      <a:r>
                        <a:rPr lang="en-GB" sz="1200" b="1" u="sng" dirty="0">
                          <a:solidFill>
                            <a:schemeClr val="accent1">
                              <a:lumMod val="50000"/>
                            </a:schemeClr>
                          </a:solidFill>
                          <a:latin typeface="Century Gothic" panose="020B0502020202020204" pitchFamily="34" charset="0"/>
                        </a:rPr>
                        <a:t>i</a:t>
                      </a:r>
                      <a:r>
                        <a:rPr lang="en-GB" sz="1200" b="0" dirty="0">
                          <a:solidFill>
                            <a:schemeClr val="accent1">
                              <a:lumMod val="50000"/>
                            </a:schemeClr>
                          </a:solidFill>
                          <a:latin typeface="Century Gothic" panose="020B0502020202020204" pitchFamily="34" charset="0"/>
                        </a:rPr>
                        <a:t>nguin</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short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6</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dirty="0" err="1">
                          <a:solidFill>
                            <a:schemeClr val="accent1">
                              <a:lumMod val="50000"/>
                            </a:schemeClr>
                          </a:solidFill>
                          <a:latin typeface="Century Gothic" panose="020B0502020202020204" pitchFamily="34" charset="0"/>
                        </a:rPr>
                        <a:t>Sch</a:t>
                      </a:r>
                      <a:r>
                        <a:rPr lang="en-GB" sz="1200" b="0" dirty="0" err="1">
                          <a:solidFill>
                            <a:schemeClr val="accent1">
                              <a:lumMod val="50000"/>
                            </a:schemeClr>
                          </a:solidFill>
                          <a:latin typeface="Century Gothic" panose="020B0502020202020204" pitchFamily="34" charset="0"/>
                        </a:rPr>
                        <a:t>metterling</a:t>
                      </a:r>
                      <a:endParaRPr lang="en-GB" sz="1200" b="0" dirty="0">
                        <a:solidFill>
                          <a:schemeClr val="accent1">
                            <a:lumMod val="50000"/>
                          </a:schemeClr>
                        </a:solidFill>
                        <a:latin typeface="Century Gothic" panose="020B0502020202020204" pitchFamily="34"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algn="ctr" defTabSz="914400" rtl="0" eaLnBrk="1" latinLnBrk="0" hangingPunct="1">
                        <a:spcAft>
                          <a:spcPts val="0"/>
                        </a:spcAft>
                      </a:pPr>
                      <a:r>
                        <a:rPr lang="en-GB" sz="12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kern="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sch</a:t>
                      </a:r>
                      <a:r>
                        <a:rPr lang="en-GB" sz="12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7</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dirty="0">
                          <a:solidFill>
                            <a:schemeClr val="accent1">
                              <a:lumMod val="50000"/>
                            </a:schemeClr>
                          </a:solidFill>
                          <a:latin typeface="Century Gothic" panose="020B0502020202020204" pitchFamily="34" charset="0"/>
                        </a:rPr>
                        <a:t>V</a:t>
                      </a:r>
                      <a:r>
                        <a:rPr lang="en-GB" sz="1200" b="0" dirty="0">
                          <a:solidFill>
                            <a:schemeClr val="accent1">
                              <a:lumMod val="50000"/>
                            </a:schemeClr>
                          </a:solidFill>
                          <a:latin typeface="Century Gothic" panose="020B0502020202020204" pitchFamily="34" charset="0"/>
                        </a:rPr>
                        <a:t>ogel</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algn="ctr" defTabSz="914400" rtl="0" eaLnBrk="1" latinLnBrk="0" hangingPunct="1">
                        <a:spcAft>
                          <a:spcPts val="0"/>
                        </a:spcAft>
                      </a:pPr>
                      <a:r>
                        <a:rPr lang="en-GB" sz="12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[v]</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8</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1">
                              <a:lumMod val="50000"/>
                            </a:schemeClr>
                          </a:solidFill>
                          <a:latin typeface="Century Gothic" panose="020B0502020202020204" pitchFamily="34" charset="0"/>
                        </a:rPr>
                        <a:t>H</a:t>
                      </a:r>
                      <a:r>
                        <a:rPr lang="en-GB" sz="1200" b="1" u="sng" dirty="0">
                          <a:solidFill>
                            <a:schemeClr val="accent1">
                              <a:lumMod val="50000"/>
                            </a:schemeClr>
                          </a:solidFill>
                          <a:latin typeface="Century Gothic" panose="020B0502020202020204" pitchFamily="34" charset="0"/>
                        </a:rPr>
                        <a:t>a</a:t>
                      </a:r>
                      <a:r>
                        <a:rPr lang="en-GB" sz="1200" b="0" dirty="0">
                          <a:solidFill>
                            <a:schemeClr val="accent1">
                              <a:lumMod val="50000"/>
                            </a:schemeClr>
                          </a:solidFill>
                          <a:latin typeface="Century Gothic" panose="020B0502020202020204" pitchFamily="34" charset="0"/>
                        </a:rPr>
                        <a:t>hn</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algn="ctr" defTabSz="914400" rtl="0" eaLnBrk="1" latinLnBrk="0" hangingPunct="1">
                        <a:spcAft>
                          <a:spcPts val="0"/>
                        </a:spcAft>
                      </a:pPr>
                      <a:r>
                        <a:rPr lang="en-GB" sz="12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long [a]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9</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dirty="0" err="1">
                          <a:solidFill>
                            <a:schemeClr val="accent1">
                              <a:lumMod val="50000"/>
                            </a:schemeClr>
                          </a:solidFill>
                          <a:latin typeface="Century Gothic" panose="020B0502020202020204" pitchFamily="34" charset="0"/>
                        </a:rPr>
                        <a:t>Pf</a:t>
                      </a:r>
                      <a:r>
                        <a:rPr lang="en-GB" sz="1200" b="0" dirty="0" err="1">
                          <a:solidFill>
                            <a:schemeClr val="accent1">
                              <a:lumMod val="50000"/>
                            </a:schemeClr>
                          </a:solidFill>
                          <a:latin typeface="Century Gothic" panose="020B0502020202020204" pitchFamily="34" charset="0"/>
                        </a:rPr>
                        <a:t>erd</a:t>
                      </a:r>
                      <a:endParaRPr lang="en-GB" sz="1200" b="0" dirty="0">
                        <a:solidFill>
                          <a:schemeClr val="accent1">
                            <a:lumMod val="50000"/>
                          </a:schemeClr>
                        </a:solidFill>
                        <a:latin typeface="Century Gothic" panose="020B0502020202020204" pitchFamily="34"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algn="ctr" defTabSz="914400" rtl="0" eaLnBrk="1" latinLnBrk="0" hangingPunct="1">
                        <a:spcAft>
                          <a:spcPts val="0"/>
                        </a:spcAft>
                      </a:pPr>
                      <a:r>
                        <a:rPr lang="en-GB" sz="12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[pf]</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15532206"/>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10</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0" dirty="0" err="1">
                          <a:solidFill>
                            <a:schemeClr val="accent1">
                              <a:lumMod val="50000"/>
                            </a:schemeClr>
                          </a:solidFill>
                          <a:latin typeface="Century Gothic" panose="020B0502020202020204" pitchFamily="34" charset="0"/>
                        </a:rPr>
                        <a:t>Strau</a:t>
                      </a:r>
                      <a:r>
                        <a:rPr lang="en-GB" sz="1200" b="1" u="sng" dirty="0" err="1">
                          <a:solidFill>
                            <a:schemeClr val="accent1">
                              <a:lumMod val="50000"/>
                            </a:schemeClr>
                          </a:solidFill>
                          <a:latin typeface="Century Gothic" panose="020B0502020202020204" pitchFamily="34" charset="0"/>
                          <a:cs typeface="Calibri" panose="020F0502020204030204" pitchFamily="34" charset="0"/>
                        </a:rPr>
                        <a:t>ß</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algn="ctr" defTabSz="914400" rtl="0" eaLnBrk="1" latinLnBrk="0" hangingPunct="1">
                        <a:spcAft>
                          <a:spcPts val="0"/>
                        </a:spcAft>
                      </a:pPr>
                      <a:r>
                        <a:rPr lang="en-GB" sz="12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kern="1200" dirty="0">
                          <a:solidFill>
                            <a:schemeClr val="accent5">
                              <a:lumMod val="50000"/>
                            </a:schemeClr>
                          </a:solidFill>
                          <a:effectLst/>
                          <a:latin typeface="Century Gothic" panose="020B0502020202020204" pitchFamily="34" charset="0"/>
                          <a:cs typeface="Times New Roman" panose="02020603050405020304" pitchFamily="18" charset="0"/>
                        </a:rPr>
                        <a:t>ß]</a:t>
                      </a:r>
                      <a:endParaRPr lang="en-GB" sz="12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39240608"/>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11</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chemeClr val="accent1">
                              <a:lumMod val="50000"/>
                            </a:schemeClr>
                          </a:solidFill>
                          <a:latin typeface="Century Gothic" panose="020B0502020202020204" pitchFamily="34" charset="0"/>
                        </a:rPr>
                        <a:t>Schw</a:t>
                      </a:r>
                      <a:r>
                        <a:rPr lang="en-GB" sz="1200" b="1" u="sng" dirty="0" err="1">
                          <a:solidFill>
                            <a:schemeClr val="accent1">
                              <a:lumMod val="50000"/>
                            </a:schemeClr>
                          </a:solidFill>
                          <a:latin typeface="Century Gothic" panose="020B0502020202020204" pitchFamily="34" charset="0"/>
                        </a:rPr>
                        <a:t>ei</a:t>
                      </a:r>
                      <a:r>
                        <a:rPr lang="en-GB" sz="1200" b="0" dirty="0" err="1">
                          <a:solidFill>
                            <a:schemeClr val="accent1">
                              <a:lumMod val="50000"/>
                            </a:schemeClr>
                          </a:solidFill>
                          <a:latin typeface="Century Gothic" panose="020B0502020202020204" pitchFamily="34" charset="0"/>
                        </a:rPr>
                        <a:t>n</a:t>
                      </a:r>
                      <a:endParaRPr lang="en-GB" sz="1200" b="0" dirty="0">
                        <a:solidFill>
                          <a:schemeClr val="accent1">
                            <a:lumMod val="50000"/>
                          </a:schemeClr>
                        </a:solidFill>
                        <a:latin typeface="Century Gothic" panose="020B0502020202020204" pitchFamily="34"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kern="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ei</a:t>
                      </a:r>
                      <a:r>
                        <a:rPr lang="en-GB" sz="1200" kern="1200" dirty="0">
                          <a:solidFill>
                            <a:schemeClr val="accent5">
                              <a:lumMod val="50000"/>
                            </a:schemeClr>
                          </a:solidFill>
                          <a:effectLst/>
                          <a:latin typeface="Century Gothic" panose="020B0502020202020204" pitchFamily="34" charset="0"/>
                          <a:cs typeface="Times New Roman" panose="02020603050405020304" pitchFamily="18" charset="0"/>
                        </a:rPr>
                        <a:t>]</a:t>
                      </a:r>
                      <a:endParaRPr lang="en-GB" sz="12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59998159"/>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12</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chemeClr val="accent1">
                              <a:lumMod val="50000"/>
                            </a:schemeClr>
                          </a:solidFill>
                          <a:latin typeface="Century Gothic" panose="020B0502020202020204" pitchFamily="34" charset="0"/>
                        </a:rPr>
                        <a:t>L</a:t>
                      </a:r>
                      <a:r>
                        <a:rPr lang="en-GB" sz="1200" b="1" u="sng" dirty="0" err="1">
                          <a:solidFill>
                            <a:schemeClr val="accent1">
                              <a:lumMod val="50000"/>
                            </a:schemeClr>
                          </a:solidFill>
                          <a:latin typeface="Century Gothic" panose="020B0502020202020204" pitchFamily="34" charset="0"/>
                          <a:cs typeface="Calibri" panose="020F0502020204030204" pitchFamily="34" charset="0"/>
                        </a:rPr>
                        <a:t>ö</a:t>
                      </a:r>
                      <a:r>
                        <a:rPr lang="en-GB" sz="1200" b="0" dirty="0" err="1">
                          <a:solidFill>
                            <a:schemeClr val="accent1">
                              <a:lumMod val="50000"/>
                            </a:schemeClr>
                          </a:solidFill>
                          <a:latin typeface="Century Gothic" panose="020B0502020202020204" pitchFamily="34" charset="0"/>
                          <a:cs typeface="Calibri" panose="020F0502020204030204" pitchFamily="34" charset="0"/>
                        </a:rPr>
                        <a:t>we</a:t>
                      </a:r>
                      <a:endParaRPr lang="en-GB" sz="1200" b="0" dirty="0">
                        <a:solidFill>
                          <a:schemeClr val="accent1">
                            <a:lumMod val="50000"/>
                          </a:schemeClr>
                        </a:solidFill>
                        <a:latin typeface="Century Gothic" panose="020B0502020202020204" pitchFamily="34"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kern="1200" dirty="0">
                          <a:solidFill>
                            <a:schemeClr val="accent5">
                              <a:lumMod val="50000"/>
                            </a:schemeClr>
                          </a:solidFill>
                          <a:effectLst/>
                          <a:latin typeface="Century Gothic" panose="020B0502020202020204" pitchFamily="34" charset="0"/>
                          <a:cs typeface="Times New Roman" panose="02020603050405020304" pitchFamily="18" charset="0"/>
                        </a:rPr>
                        <a:t>ö]</a:t>
                      </a:r>
                      <a:endParaRPr lang="en-GB" sz="12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438422825"/>
                  </a:ext>
                </a:extLst>
              </a:tr>
            </a:tbl>
          </a:graphicData>
        </a:graphic>
      </p:graphicFrame>
      <p:sp>
        <p:nvSpPr>
          <p:cNvPr id="41" name="TextBox 40">
            <a:extLst>
              <a:ext uri="{FF2B5EF4-FFF2-40B4-BE49-F238E27FC236}">
                <a16:creationId xmlns:a16="http://schemas.microsoft.com/office/drawing/2014/main" id="{C7CA4BD6-EF0E-C14B-DAB3-09550CED0FC5}"/>
              </a:ext>
            </a:extLst>
          </p:cNvPr>
          <p:cNvSpPr txBox="1"/>
          <p:nvPr/>
        </p:nvSpPr>
        <p:spPr>
          <a:xfrm>
            <a:off x="6186948" y="6363683"/>
            <a:ext cx="56619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Teachers award one point for each SSC, as per SSC list above.</a:t>
            </a:r>
          </a:p>
        </p:txBody>
      </p:sp>
      <p:sp>
        <p:nvSpPr>
          <p:cNvPr id="42" name="TextBox 41">
            <a:extLst>
              <a:ext uri="{FF2B5EF4-FFF2-40B4-BE49-F238E27FC236}">
                <a16:creationId xmlns:a16="http://schemas.microsoft.com/office/drawing/2014/main" id="{8985E1A5-DEE8-4DCA-F730-6167FD5BA71A}"/>
              </a:ext>
            </a:extLst>
          </p:cNvPr>
          <p:cNvSpPr txBox="1"/>
          <p:nvPr/>
        </p:nvSpPr>
        <p:spPr>
          <a:xfrm>
            <a:off x="6186948" y="356329"/>
            <a:ext cx="40522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 name:  ___________________________________</a:t>
            </a:r>
          </a:p>
        </p:txBody>
      </p:sp>
      <p:sp>
        <p:nvSpPr>
          <p:cNvPr id="43" name="TextBox 42">
            <a:extLst>
              <a:ext uri="{FF2B5EF4-FFF2-40B4-BE49-F238E27FC236}">
                <a16:creationId xmlns:a16="http://schemas.microsoft.com/office/drawing/2014/main" id="{69A12BCC-22E3-623E-9116-3ECC20597174}"/>
              </a:ext>
            </a:extLst>
          </p:cNvPr>
          <p:cNvSpPr txBox="1"/>
          <p:nvPr/>
        </p:nvSpPr>
        <p:spPr>
          <a:xfrm>
            <a:off x="9279400" y="356328"/>
            <a:ext cx="263247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Total score: _____ / 12</a:t>
            </a:r>
          </a:p>
        </p:txBody>
      </p:sp>
      <p:sp>
        <p:nvSpPr>
          <p:cNvPr id="3" name="CasellaDiTesto 2">
            <a:hlinkClick r:id="" action="ppaction://noaction">
              <a:snd r:embed="rId17" name="T1_Phon_1.wav"/>
            </a:hlinkClick>
            <a:extLst>
              <a:ext uri="{FF2B5EF4-FFF2-40B4-BE49-F238E27FC236}">
                <a16:creationId xmlns:a16="http://schemas.microsoft.com/office/drawing/2014/main" id="{EE202C03-331D-5B20-4A5F-6A6396478D43}"/>
              </a:ext>
            </a:extLst>
          </p:cNvPr>
          <p:cNvSpPr txBox="1"/>
          <p:nvPr/>
        </p:nvSpPr>
        <p:spPr>
          <a:xfrm>
            <a:off x="494561" y="3183862"/>
            <a:ext cx="680286" cy="276999"/>
          </a:xfrm>
          <a:prstGeom prst="rect">
            <a:avLst/>
          </a:prstGeom>
          <a:noFill/>
        </p:spPr>
        <p:txBody>
          <a:bodyPr wrap="square">
            <a:spAutoFit/>
          </a:bodyPr>
          <a:lstStyle/>
          <a:p>
            <a:r>
              <a:rPr lang="en-GB" sz="1200" b="0" dirty="0">
                <a:solidFill>
                  <a:schemeClr val="accent1">
                    <a:lumMod val="50000"/>
                  </a:schemeClr>
                </a:solidFill>
                <a:latin typeface="Century Gothic" panose="020B0502020202020204" pitchFamily="34" charset="0"/>
              </a:rPr>
              <a:t>Fr</a:t>
            </a:r>
            <a:r>
              <a:rPr lang="en-GB" sz="1200" b="1" u="sng" dirty="0">
                <a:solidFill>
                  <a:schemeClr val="accent1">
                    <a:lumMod val="50000"/>
                  </a:schemeClr>
                </a:solidFill>
                <a:latin typeface="Century Gothic" panose="020B0502020202020204" pitchFamily="34" charset="0"/>
              </a:rPr>
              <a:t>o</a:t>
            </a:r>
            <a:r>
              <a:rPr lang="en-GB" sz="1200" b="0" dirty="0">
                <a:solidFill>
                  <a:schemeClr val="accent1">
                    <a:lumMod val="50000"/>
                  </a:schemeClr>
                </a:solidFill>
                <a:latin typeface="Century Gothic" panose="020B0502020202020204" pitchFamily="34" charset="0"/>
              </a:rPr>
              <a:t>sch</a:t>
            </a:r>
          </a:p>
        </p:txBody>
      </p:sp>
      <p:sp>
        <p:nvSpPr>
          <p:cNvPr id="13" name="CasellaDiTesto 12">
            <a:hlinkClick r:id="" action="ppaction://noaction">
              <a:snd r:embed="rId18" name="T1_Phon_2.wav"/>
            </a:hlinkClick>
            <a:extLst>
              <a:ext uri="{FF2B5EF4-FFF2-40B4-BE49-F238E27FC236}">
                <a16:creationId xmlns:a16="http://schemas.microsoft.com/office/drawing/2014/main" id="{03B3C4AA-5178-2A91-2BF5-855050BD1349}"/>
              </a:ext>
            </a:extLst>
          </p:cNvPr>
          <p:cNvSpPr txBox="1"/>
          <p:nvPr/>
        </p:nvSpPr>
        <p:spPr>
          <a:xfrm>
            <a:off x="1975936" y="3183862"/>
            <a:ext cx="513318"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200" b="1" u="sng" dirty="0">
                <a:solidFill>
                  <a:schemeClr val="accent1">
                    <a:lumMod val="50000"/>
                  </a:schemeClr>
                </a:solidFill>
                <a:latin typeface="Century Gothic" panose="020B0502020202020204" pitchFamily="34" charset="0"/>
              </a:rPr>
              <a:t>W</a:t>
            </a:r>
            <a:r>
              <a:rPr lang="en-GB" sz="1200" b="0" dirty="0">
                <a:solidFill>
                  <a:schemeClr val="accent1">
                    <a:lumMod val="50000"/>
                  </a:schemeClr>
                </a:solidFill>
                <a:latin typeface="Century Gothic" panose="020B0502020202020204" pitchFamily="34" charset="0"/>
              </a:rPr>
              <a:t>olf</a:t>
            </a:r>
          </a:p>
        </p:txBody>
      </p:sp>
      <p:sp>
        <p:nvSpPr>
          <p:cNvPr id="14" name="CasellaDiTesto 13">
            <a:hlinkClick r:id="" action="ppaction://noaction">
              <a:snd r:embed="rId19" name="T1_Phon_3.wav"/>
            </a:hlinkClick>
            <a:extLst>
              <a:ext uri="{FF2B5EF4-FFF2-40B4-BE49-F238E27FC236}">
                <a16:creationId xmlns:a16="http://schemas.microsoft.com/office/drawing/2014/main" id="{D3450AED-EEAF-2F37-B6D3-11E705C173FB}"/>
              </a:ext>
            </a:extLst>
          </p:cNvPr>
          <p:cNvSpPr txBox="1"/>
          <p:nvPr/>
        </p:nvSpPr>
        <p:spPr>
          <a:xfrm>
            <a:off x="3347349" y="3183862"/>
            <a:ext cx="540934" cy="276999"/>
          </a:xfrm>
          <a:prstGeom prst="rect">
            <a:avLst/>
          </a:prstGeom>
          <a:noFill/>
        </p:spPr>
        <p:txBody>
          <a:bodyPr wrap="square">
            <a:spAutoFit/>
          </a:bodyPr>
          <a:lstStyle/>
          <a:p>
            <a:r>
              <a:rPr lang="en-GB" sz="1200" b="1" u="sng" dirty="0" err="1">
                <a:solidFill>
                  <a:schemeClr val="accent1">
                    <a:lumMod val="50000"/>
                  </a:schemeClr>
                </a:solidFill>
                <a:latin typeface="Century Gothic" panose="020B0502020202020204" pitchFamily="34" charset="0"/>
              </a:rPr>
              <a:t>Eu</a:t>
            </a:r>
            <a:r>
              <a:rPr lang="en-GB" sz="1200" b="0" dirty="0" err="1">
                <a:solidFill>
                  <a:schemeClr val="accent1">
                    <a:lumMod val="50000"/>
                  </a:schemeClr>
                </a:solidFill>
                <a:latin typeface="Century Gothic" panose="020B0502020202020204" pitchFamily="34" charset="0"/>
              </a:rPr>
              <a:t>le</a:t>
            </a:r>
            <a:endParaRPr lang="en-GB" sz="1200" dirty="0">
              <a:solidFill>
                <a:schemeClr val="accent1">
                  <a:lumMod val="50000"/>
                </a:schemeClr>
              </a:solidFill>
              <a:latin typeface="Century Gothic" panose="020B0502020202020204" pitchFamily="34" charset="0"/>
            </a:endParaRPr>
          </a:p>
        </p:txBody>
      </p:sp>
      <p:sp>
        <p:nvSpPr>
          <p:cNvPr id="18" name="CasellaDiTesto 17">
            <a:hlinkClick r:id="" action="ppaction://noaction">
              <a:snd r:embed="rId20" name="T1_Phon_4.wav"/>
            </a:hlinkClick>
            <a:extLst>
              <a:ext uri="{FF2B5EF4-FFF2-40B4-BE49-F238E27FC236}">
                <a16:creationId xmlns:a16="http://schemas.microsoft.com/office/drawing/2014/main" id="{5B4348D3-2190-E7B0-4584-1DD012022C1D}"/>
              </a:ext>
            </a:extLst>
          </p:cNvPr>
          <p:cNvSpPr txBox="1"/>
          <p:nvPr/>
        </p:nvSpPr>
        <p:spPr>
          <a:xfrm>
            <a:off x="4701358" y="3183862"/>
            <a:ext cx="605398" cy="27511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200" b="0" dirty="0" err="1">
                <a:solidFill>
                  <a:schemeClr val="accent1">
                    <a:lumMod val="50000"/>
                  </a:schemeClr>
                </a:solidFill>
                <a:latin typeface="Century Gothic" panose="020B0502020202020204" pitchFamily="34" charset="0"/>
              </a:rPr>
              <a:t>L</a:t>
            </a:r>
            <a:r>
              <a:rPr lang="en-GB" sz="1200" b="1" u="sng" dirty="0" err="1">
                <a:solidFill>
                  <a:schemeClr val="accent1">
                    <a:lumMod val="50000"/>
                  </a:schemeClr>
                </a:solidFill>
                <a:latin typeface="Century Gothic" panose="020B0502020202020204" pitchFamily="34" charset="0"/>
              </a:rPr>
              <a:t>u</a:t>
            </a:r>
            <a:r>
              <a:rPr lang="en-GB" sz="1200" b="0" dirty="0" err="1">
                <a:solidFill>
                  <a:schemeClr val="accent1">
                    <a:lumMod val="50000"/>
                  </a:schemeClr>
                </a:solidFill>
                <a:latin typeface="Century Gothic" panose="020B0502020202020204" pitchFamily="34" charset="0"/>
              </a:rPr>
              <a:t>chs</a:t>
            </a:r>
            <a:endParaRPr lang="en-GB" sz="1200" b="0" dirty="0">
              <a:solidFill>
                <a:schemeClr val="accent1">
                  <a:lumMod val="50000"/>
                </a:schemeClr>
              </a:solidFill>
              <a:latin typeface="Century Gothic" panose="020B0502020202020204" pitchFamily="34" charset="0"/>
            </a:endParaRPr>
          </a:p>
        </p:txBody>
      </p:sp>
      <p:sp>
        <p:nvSpPr>
          <p:cNvPr id="20" name="CasellaDiTesto 19">
            <a:hlinkClick r:id="" action="ppaction://noaction">
              <a:snd r:embed="rId21" name="T1_Phon_5.wav"/>
            </a:hlinkClick>
            <a:extLst>
              <a:ext uri="{FF2B5EF4-FFF2-40B4-BE49-F238E27FC236}">
                <a16:creationId xmlns:a16="http://schemas.microsoft.com/office/drawing/2014/main" id="{1CC6E7B1-21E3-0651-3E1E-01D8AB6EEF0D}"/>
              </a:ext>
            </a:extLst>
          </p:cNvPr>
          <p:cNvSpPr txBox="1"/>
          <p:nvPr/>
        </p:nvSpPr>
        <p:spPr>
          <a:xfrm>
            <a:off x="445000" y="4803314"/>
            <a:ext cx="799984"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1">
                    <a:lumMod val="50000"/>
                  </a:schemeClr>
                </a:solidFill>
                <a:latin typeface="Century Gothic" panose="020B0502020202020204" pitchFamily="34" charset="0"/>
              </a:rPr>
              <a:t>P</a:t>
            </a:r>
            <a:r>
              <a:rPr lang="en-GB" sz="1200" b="1" u="sng" dirty="0">
                <a:solidFill>
                  <a:schemeClr val="accent1">
                    <a:lumMod val="50000"/>
                  </a:schemeClr>
                </a:solidFill>
                <a:latin typeface="Century Gothic" panose="020B0502020202020204" pitchFamily="34" charset="0"/>
              </a:rPr>
              <a:t>i</a:t>
            </a:r>
            <a:r>
              <a:rPr lang="en-GB" sz="1200" b="0" dirty="0">
                <a:solidFill>
                  <a:schemeClr val="accent1">
                    <a:lumMod val="50000"/>
                  </a:schemeClr>
                </a:solidFill>
                <a:latin typeface="Century Gothic" panose="020B0502020202020204" pitchFamily="34" charset="0"/>
              </a:rPr>
              <a:t>nguin</a:t>
            </a:r>
          </a:p>
        </p:txBody>
      </p:sp>
      <p:sp>
        <p:nvSpPr>
          <p:cNvPr id="22" name="CasellaDiTesto 21">
            <a:hlinkClick r:id="" action="ppaction://noaction">
              <a:snd r:embed="rId22" name="T1_Phon_6.wav"/>
            </a:hlinkClick>
            <a:extLst>
              <a:ext uri="{FF2B5EF4-FFF2-40B4-BE49-F238E27FC236}">
                <a16:creationId xmlns:a16="http://schemas.microsoft.com/office/drawing/2014/main" id="{30BEB658-14C9-CE35-2E36-03055F268CA1}"/>
              </a:ext>
            </a:extLst>
          </p:cNvPr>
          <p:cNvSpPr txBox="1"/>
          <p:nvPr/>
        </p:nvSpPr>
        <p:spPr>
          <a:xfrm>
            <a:off x="1614574" y="4803313"/>
            <a:ext cx="1213393" cy="276999"/>
          </a:xfrm>
          <a:prstGeom prst="rect">
            <a:avLst/>
          </a:prstGeom>
          <a:noFill/>
        </p:spPr>
        <p:txBody>
          <a:bodyPr wrap="square">
            <a:spAutoFit/>
          </a:bodyPr>
          <a:lstStyle/>
          <a:p>
            <a:r>
              <a:rPr lang="en-GB" sz="1200" b="1" u="sng" dirty="0" err="1">
                <a:solidFill>
                  <a:schemeClr val="accent1">
                    <a:lumMod val="50000"/>
                  </a:schemeClr>
                </a:solidFill>
                <a:latin typeface="Century Gothic" panose="020B0502020202020204" pitchFamily="34" charset="0"/>
              </a:rPr>
              <a:t>Sch</a:t>
            </a:r>
            <a:r>
              <a:rPr lang="en-GB" sz="1200" b="0" dirty="0" err="1">
                <a:solidFill>
                  <a:schemeClr val="accent1">
                    <a:lumMod val="50000"/>
                  </a:schemeClr>
                </a:solidFill>
                <a:latin typeface="Century Gothic" panose="020B0502020202020204" pitchFamily="34" charset="0"/>
              </a:rPr>
              <a:t>metterling</a:t>
            </a:r>
            <a:endParaRPr lang="en-GB" sz="1200" dirty="0"/>
          </a:p>
        </p:txBody>
      </p:sp>
      <p:sp>
        <p:nvSpPr>
          <p:cNvPr id="24" name="CasellaDiTesto 23">
            <a:hlinkClick r:id="" action="ppaction://noaction">
              <a:snd r:embed="rId23" name="T1_Phon_7.wav"/>
            </a:hlinkClick>
            <a:extLst>
              <a:ext uri="{FF2B5EF4-FFF2-40B4-BE49-F238E27FC236}">
                <a16:creationId xmlns:a16="http://schemas.microsoft.com/office/drawing/2014/main" id="{5049C729-8B29-11F8-3AEE-C78EAA9038CA}"/>
              </a:ext>
            </a:extLst>
          </p:cNvPr>
          <p:cNvSpPr txBox="1"/>
          <p:nvPr/>
        </p:nvSpPr>
        <p:spPr>
          <a:xfrm>
            <a:off x="3294726" y="4803313"/>
            <a:ext cx="646179" cy="276999"/>
          </a:xfrm>
          <a:prstGeom prst="rect">
            <a:avLst/>
          </a:prstGeom>
          <a:noFill/>
        </p:spPr>
        <p:txBody>
          <a:bodyPr wrap="square">
            <a:spAutoFit/>
          </a:bodyPr>
          <a:lstStyle/>
          <a:p>
            <a:r>
              <a:rPr lang="en-GB" sz="1200" b="1" u="sng" dirty="0">
                <a:solidFill>
                  <a:schemeClr val="accent1">
                    <a:lumMod val="50000"/>
                  </a:schemeClr>
                </a:solidFill>
                <a:latin typeface="Century Gothic" panose="020B0502020202020204" pitchFamily="34" charset="0"/>
              </a:rPr>
              <a:t>V</a:t>
            </a:r>
            <a:r>
              <a:rPr lang="en-GB" sz="1200" b="0" dirty="0">
                <a:solidFill>
                  <a:schemeClr val="accent1">
                    <a:lumMod val="50000"/>
                  </a:schemeClr>
                </a:solidFill>
                <a:latin typeface="Century Gothic" panose="020B0502020202020204" pitchFamily="34" charset="0"/>
              </a:rPr>
              <a:t>ogel</a:t>
            </a:r>
            <a:endParaRPr lang="en-GB" sz="1200" dirty="0"/>
          </a:p>
        </p:txBody>
      </p:sp>
      <p:sp>
        <p:nvSpPr>
          <p:cNvPr id="26" name="CasellaDiTesto 25">
            <a:hlinkClick r:id="" action="ppaction://noaction">
              <a:snd r:embed="rId24" name="T1_Phon_8.wav"/>
            </a:hlinkClick>
            <a:extLst>
              <a:ext uri="{FF2B5EF4-FFF2-40B4-BE49-F238E27FC236}">
                <a16:creationId xmlns:a16="http://schemas.microsoft.com/office/drawing/2014/main" id="{25610A0F-DE29-FBB0-56A7-F78E34011A6D}"/>
              </a:ext>
            </a:extLst>
          </p:cNvPr>
          <p:cNvSpPr txBox="1"/>
          <p:nvPr/>
        </p:nvSpPr>
        <p:spPr>
          <a:xfrm>
            <a:off x="4677788" y="4803313"/>
            <a:ext cx="635759"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1">
                    <a:lumMod val="50000"/>
                  </a:schemeClr>
                </a:solidFill>
                <a:latin typeface="Century Gothic" panose="020B0502020202020204" pitchFamily="34" charset="0"/>
              </a:rPr>
              <a:t>H</a:t>
            </a:r>
            <a:r>
              <a:rPr lang="en-GB" sz="1200" b="1" u="sng" dirty="0">
                <a:solidFill>
                  <a:schemeClr val="accent1">
                    <a:lumMod val="50000"/>
                  </a:schemeClr>
                </a:solidFill>
                <a:latin typeface="Century Gothic" panose="020B0502020202020204" pitchFamily="34" charset="0"/>
              </a:rPr>
              <a:t>a</a:t>
            </a:r>
            <a:r>
              <a:rPr lang="en-GB" sz="1200" b="0" dirty="0">
                <a:solidFill>
                  <a:schemeClr val="accent1">
                    <a:lumMod val="50000"/>
                  </a:schemeClr>
                </a:solidFill>
                <a:latin typeface="Century Gothic" panose="020B0502020202020204" pitchFamily="34" charset="0"/>
              </a:rPr>
              <a:t>hn</a:t>
            </a:r>
          </a:p>
        </p:txBody>
      </p:sp>
      <p:sp>
        <p:nvSpPr>
          <p:cNvPr id="27" name="CasellaDiTesto 26">
            <a:hlinkClick r:id="" action="ppaction://noaction">
              <a:snd r:embed="rId25" name="T1_Phon_9.wav"/>
            </a:hlinkClick>
            <a:extLst>
              <a:ext uri="{FF2B5EF4-FFF2-40B4-BE49-F238E27FC236}">
                <a16:creationId xmlns:a16="http://schemas.microsoft.com/office/drawing/2014/main" id="{6E3F42D6-31EE-1456-1B28-FB364BB19B56}"/>
              </a:ext>
            </a:extLst>
          </p:cNvPr>
          <p:cNvSpPr txBox="1"/>
          <p:nvPr/>
        </p:nvSpPr>
        <p:spPr>
          <a:xfrm>
            <a:off x="551316" y="6413240"/>
            <a:ext cx="566776"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200" b="1" u="sng" dirty="0" err="1">
                <a:solidFill>
                  <a:schemeClr val="accent1">
                    <a:lumMod val="50000"/>
                  </a:schemeClr>
                </a:solidFill>
                <a:latin typeface="Century Gothic" panose="020B0502020202020204" pitchFamily="34" charset="0"/>
              </a:rPr>
              <a:t>Pf</a:t>
            </a:r>
            <a:r>
              <a:rPr lang="en-GB" sz="1200" b="0" dirty="0" err="1">
                <a:solidFill>
                  <a:schemeClr val="accent1">
                    <a:lumMod val="50000"/>
                  </a:schemeClr>
                </a:solidFill>
                <a:latin typeface="Century Gothic" panose="020B0502020202020204" pitchFamily="34" charset="0"/>
              </a:rPr>
              <a:t>erd</a:t>
            </a:r>
            <a:endParaRPr lang="en-GB" sz="1200" b="0" dirty="0">
              <a:solidFill>
                <a:schemeClr val="accent1">
                  <a:lumMod val="50000"/>
                </a:schemeClr>
              </a:solidFill>
              <a:latin typeface="Century Gothic" panose="020B0502020202020204" pitchFamily="34" charset="0"/>
            </a:endParaRPr>
          </a:p>
        </p:txBody>
      </p:sp>
      <p:sp>
        <p:nvSpPr>
          <p:cNvPr id="28" name="CasellaDiTesto 27">
            <a:hlinkClick r:id="" action="ppaction://noaction">
              <a:snd r:embed="rId26" name="T1_Phon_10.wav"/>
            </a:hlinkClick>
            <a:extLst>
              <a:ext uri="{FF2B5EF4-FFF2-40B4-BE49-F238E27FC236}">
                <a16:creationId xmlns:a16="http://schemas.microsoft.com/office/drawing/2014/main" id="{E42A0A52-1E65-5766-3564-CB1744AF8949}"/>
              </a:ext>
            </a:extLst>
          </p:cNvPr>
          <p:cNvSpPr txBox="1"/>
          <p:nvPr/>
        </p:nvSpPr>
        <p:spPr>
          <a:xfrm>
            <a:off x="1919700" y="6413239"/>
            <a:ext cx="647935"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200" b="0" dirty="0" err="1">
                <a:solidFill>
                  <a:schemeClr val="accent1">
                    <a:lumMod val="50000"/>
                  </a:schemeClr>
                </a:solidFill>
                <a:latin typeface="Century Gothic" panose="020B0502020202020204" pitchFamily="34" charset="0"/>
              </a:rPr>
              <a:t>Strau</a:t>
            </a:r>
            <a:r>
              <a:rPr lang="en-GB" sz="1200" b="1" u="sng" dirty="0" err="1">
                <a:solidFill>
                  <a:schemeClr val="accent1">
                    <a:lumMod val="50000"/>
                  </a:schemeClr>
                </a:solidFill>
                <a:latin typeface="Century Gothic" panose="020B0502020202020204" pitchFamily="34" charset="0"/>
                <a:cs typeface="Calibri" panose="020F0502020204030204" pitchFamily="34" charset="0"/>
              </a:rPr>
              <a:t>ß</a:t>
            </a:r>
            <a:endParaRPr lang="en-GB" sz="1200" b="1" u="sng" dirty="0">
              <a:solidFill>
                <a:schemeClr val="accent1">
                  <a:lumMod val="50000"/>
                </a:schemeClr>
              </a:solidFill>
              <a:latin typeface="Century Gothic" panose="020B0502020202020204" pitchFamily="34" charset="0"/>
            </a:endParaRPr>
          </a:p>
        </p:txBody>
      </p:sp>
      <p:sp>
        <p:nvSpPr>
          <p:cNvPr id="30" name="CasellaDiTesto 29">
            <a:hlinkClick r:id="" action="ppaction://noaction">
              <a:snd r:embed="rId27" name="T1_Phon_11.wav"/>
            </a:hlinkClick>
            <a:extLst>
              <a:ext uri="{FF2B5EF4-FFF2-40B4-BE49-F238E27FC236}">
                <a16:creationId xmlns:a16="http://schemas.microsoft.com/office/drawing/2014/main" id="{AA7AF1C3-E609-E11C-DC0C-9D9257CEDD77}"/>
              </a:ext>
            </a:extLst>
          </p:cNvPr>
          <p:cNvSpPr txBox="1"/>
          <p:nvPr/>
        </p:nvSpPr>
        <p:spPr>
          <a:xfrm>
            <a:off x="3194247" y="6413238"/>
            <a:ext cx="823631"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200" b="0" dirty="0" err="1">
                <a:solidFill>
                  <a:schemeClr val="accent1">
                    <a:lumMod val="50000"/>
                  </a:schemeClr>
                </a:solidFill>
                <a:latin typeface="Century Gothic" panose="020B0502020202020204" pitchFamily="34" charset="0"/>
              </a:rPr>
              <a:t>Schw</a:t>
            </a:r>
            <a:r>
              <a:rPr lang="en-GB" sz="1200" b="1" u="sng" dirty="0" err="1">
                <a:solidFill>
                  <a:schemeClr val="accent1">
                    <a:lumMod val="50000"/>
                  </a:schemeClr>
                </a:solidFill>
                <a:latin typeface="Century Gothic" panose="020B0502020202020204" pitchFamily="34" charset="0"/>
              </a:rPr>
              <a:t>ei</a:t>
            </a:r>
            <a:r>
              <a:rPr lang="en-GB" sz="1200" b="0" dirty="0" err="1">
                <a:solidFill>
                  <a:schemeClr val="accent1">
                    <a:lumMod val="50000"/>
                  </a:schemeClr>
                </a:solidFill>
                <a:latin typeface="Century Gothic" panose="020B0502020202020204" pitchFamily="34" charset="0"/>
              </a:rPr>
              <a:t>n</a:t>
            </a:r>
            <a:endParaRPr lang="en-GB" sz="1200" b="0" dirty="0">
              <a:solidFill>
                <a:schemeClr val="accent1">
                  <a:lumMod val="50000"/>
                </a:schemeClr>
              </a:solidFill>
              <a:latin typeface="Century Gothic" panose="020B0502020202020204" pitchFamily="34" charset="0"/>
            </a:endParaRPr>
          </a:p>
        </p:txBody>
      </p:sp>
      <p:sp>
        <p:nvSpPr>
          <p:cNvPr id="32" name="CasellaDiTesto 31">
            <a:hlinkClick r:id="" action="ppaction://noaction">
              <a:snd r:embed="rId28" name="T1_Phon_12.wav"/>
            </a:hlinkClick>
            <a:extLst>
              <a:ext uri="{FF2B5EF4-FFF2-40B4-BE49-F238E27FC236}">
                <a16:creationId xmlns:a16="http://schemas.microsoft.com/office/drawing/2014/main" id="{5504F578-99BA-52AA-AAD7-F3F334315D69}"/>
              </a:ext>
            </a:extLst>
          </p:cNvPr>
          <p:cNvSpPr txBox="1"/>
          <p:nvPr/>
        </p:nvSpPr>
        <p:spPr>
          <a:xfrm>
            <a:off x="4583630" y="6413237"/>
            <a:ext cx="615397"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err="1">
                <a:solidFill>
                  <a:schemeClr val="accent1">
                    <a:lumMod val="50000"/>
                  </a:schemeClr>
                </a:solidFill>
                <a:latin typeface="Century Gothic" panose="020B0502020202020204" pitchFamily="34" charset="0"/>
              </a:rPr>
              <a:t>L</a:t>
            </a:r>
            <a:r>
              <a:rPr lang="en-GB" sz="1200" b="1" u="sng" dirty="0" err="1">
                <a:solidFill>
                  <a:schemeClr val="accent1">
                    <a:lumMod val="50000"/>
                  </a:schemeClr>
                </a:solidFill>
                <a:latin typeface="Century Gothic" panose="020B0502020202020204" pitchFamily="34" charset="0"/>
                <a:cs typeface="Calibri" panose="020F0502020204030204" pitchFamily="34" charset="0"/>
              </a:rPr>
              <a:t>ö</a:t>
            </a:r>
            <a:r>
              <a:rPr lang="en-GB" sz="1200" b="0" dirty="0" err="1">
                <a:solidFill>
                  <a:schemeClr val="accent1">
                    <a:lumMod val="50000"/>
                  </a:schemeClr>
                </a:solidFill>
                <a:latin typeface="Century Gothic" panose="020B0502020202020204" pitchFamily="34" charset="0"/>
                <a:cs typeface="Calibri" panose="020F0502020204030204" pitchFamily="34" charset="0"/>
              </a:rPr>
              <a:t>we</a:t>
            </a:r>
            <a:endParaRPr lang="en-GB" sz="1200" b="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67904842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6284</TotalTime>
  <Words>1350</Words>
  <Application>Microsoft Office PowerPoint</Application>
  <PresentationFormat>Widescreen</PresentationFormat>
  <Paragraphs>516</Paragraphs>
  <Slides>8</Slides>
  <Notes>8</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8</vt:i4>
      </vt:variant>
    </vt:vector>
  </HeadingPairs>
  <TitlesOfParts>
    <vt:vector size="16" baseType="lpstr">
      <vt:lpstr>Arial</vt:lpstr>
      <vt:lpstr>Bookshelf Symbol 7</vt:lpstr>
      <vt:lpstr>Calibri</vt:lpstr>
      <vt:lpstr>Century Gothic</vt:lpstr>
      <vt:lpstr>Modern Love</vt:lpstr>
      <vt:lpstr>Symbol</vt:lpstr>
      <vt:lpstr>Wingdings</vt:lpstr>
      <vt:lpstr>1_Office Theme</vt:lpstr>
      <vt:lpstr>Interacting</vt:lpstr>
      <vt:lpstr>Presentazione standard di PowerPoint</vt:lpstr>
      <vt:lpstr>Kultur</vt:lpstr>
      <vt:lpstr>hören</vt:lpstr>
      <vt:lpstr>hören</vt:lpstr>
      <vt:lpstr>Tschüss!</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44</cp:revision>
  <dcterms:created xsi:type="dcterms:W3CDTF">2021-07-02T19:27:01Z</dcterms:created>
  <dcterms:modified xsi:type="dcterms:W3CDTF">2024-05-17T10:25:17Z</dcterms:modified>
</cp:coreProperties>
</file>