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407" r:id="rId4"/>
    <p:sldId id="363" r:id="rId5"/>
    <p:sldId id="606" r:id="rId6"/>
    <p:sldId id="296" r:id="rId7"/>
    <p:sldId id="367" r:id="rId8"/>
    <p:sldId id="601" r:id="rId9"/>
    <p:sldId id="602" r:id="rId10"/>
    <p:sldId id="603" r:id="rId11"/>
    <p:sldId id="604" r:id="rId12"/>
    <p:sldId id="295" r:id="rId13"/>
    <p:sldId id="605" r:id="rId14"/>
    <p:sldId id="290" r:id="rId15"/>
    <p:sldId id="607" r:id="rId16"/>
    <p:sldId id="6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3399"/>
    <a:srgbClr val="29C1FA"/>
    <a:srgbClr val="2E94AF"/>
    <a:srgbClr val="2CBBE8"/>
    <a:srgbClr val="4BC5EB"/>
    <a:srgbClr val="68CEEE"/>
    <a:srgbClr val="83D7F1"/>
    <a:srgbClr val="ACE4F6"/>
    <a:srgbClr val="C7E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E6AED-5C68-CD46-952F-41FCFD5B0BA0}" v="7" dt="2024-01-03T17:58:48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74286" autoAdjust="0"/>
  </p:normalViewPr>
  <p:slideViewPr>
    <p:cSldViewPr snapToGrid="0">
      <p:cViewPr varScale="1">
        <p:scale>
          <a:sx n="89" d="100"/>
          <a:sy n="89" d="100"/>
        </p:scale>
        <p:origin x="172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FC6E6AED-5C68-CD46-952F-41FCFD5B0BA0}"/>
    <pc:docChg chg="modSld">
      <pc:chgData name="Jasmin Silver" userId="f1ad1a87-e10a-4dd0-87b2-6c2654730cf8" providerId="ADAL" clId="{FC6E6AED-5C68-CD46-952F-41FCFD5B0BA0}" dt="2024-01-03T18:06:29.178" v="3" actId="20577"/>
      <pc:docMkLst>
        <pc:docMk/>
      </pc:docMkLst>
      <pc:sldChg chg="modNotesTx">
        <pc:chgData name="Jasmin Silver" userId="f1ad1a87-e10a-4dd0-87b2-6c2654730cf8" providerId="ADAL" clId="{FC6E6AED-5C68-CD46-952F-41FCFD5B0BA0}" dt="2024-01-03T18:03:31.103" v="1" actId="20577"/>
        <pc:sldMkLst>
          <pc:docMk/>
          <pc:sldMk cId="2533562209" sldId="363"/>
        </pc:sldMkLst>
      </pc:sldChg>
      <pc:sldChg chg="modSp mod modNotesTx">
        <pc:chgData name="Jasmin Silver" userId="f1ad1a87-e10a-4dd0-87b2-6c2654730cf8" providerId="ADAL" clId="{FC6E6AED-5C68-CD46-952F-41FCFD5B0BA0}" dt="2024-01-03T18:06:29.178" v="3" actId="20577"/>
        <pc:sldMkLst>
          <pc:docMk/>
          <pc:sldMk cId="593887364" sldId="407"/>
        </pc:sldMkLst>
        <pc:spChg chg="mod">
          <ac:chgData name="Jasmin Silver" userId="f1ad1a87-e10a-4dd0-87b2-6c2654730cf8" providerId="ADAL" clId="{FC6E6AED-5C68-CD46-952F-41FCFD5B0BA0}" dt="2024-01-03T18:05:23.245" v="2" actId="113"/>
          <ac:spMkLst>
            <pc:docMk/>
            <pc:sldMk cId="593887364" sldId="407"/>
            <ac:spMk id="50" creationId="{5CEEFB75-CFB7-456D-BF2E-3126DB0E5D84}"/>
          </ac:spMkLst>
        </pc:spChg>
      </pc:sldChg>
      <pc:sldChg chg="modNotesTx">
        <pc:chgData name="Jasmin Silver" userId="f1ad1a87-e10a-4dd0-87b2-6c2654730cf8" providerId="ADAL" clId="{FC6E6AED-5C68-CD46-952F-41FCFD5B0BA0}" dt="2024-01-03T18:03:26.192" v="0" actId="20577"/>
        <pc:sldMkLst>
          <pc:docMk/>
          <pc:sldMk cId="1106191581" sldId="6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ufgabe [256] Aktivität [1422] Beispiel [94] Bild [253] Blatt,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Blätter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[1270] Buch [300] Computer [1252] Frage [157] Frau [99] Heft [3862] Kuchen [4381] Lehrer [695] Lied [1733] Liste [1792] Preis [334] Schüler [556] Text [473] Tisch [529] Wort [194] Zimmer [665]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keine</a:t>
            </a:r>
            <a:r>
              <a:rPr lang="de-DE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dreizehn [4772] vierzehn [3950] fünfzehn [2858] sechzehn [4924] siebzehn [n/a] achtzehn [3741] neunzehn [n/a] zwanzig [1359] zweiundzwanzig [n/a] dreißig [2046]  einunddreißig  [n/a] an [19]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- </a:t>
            </a:r>
          </a:p>
          <a:p>
            <a:pPr marL="216000" indent="-216000">
              <a:lnSpc>
                <a:spcPct val="100000"/>
              </a:lnSpc>
            </a:pPr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fünfzehn</a:t>
            </a:r>
            <a:r>
              <a:rPr lang="en-GB" dirty="0"/>
              <a:t> Computer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Klassenzimmer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49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vocabulary and structures from this week and previous learning; in particular, the use of ‘</a:t>
            </a:r>
            <a:r>
              <a:rPr lang="en-GB" b="0" dirty="0" err="1"/>
              <a:t>keine</a:t>
            </a:r>
            <a:r>
              <a:rPr lang="en-GB" b="0" dirty="0"/>
              <a:t>’ with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chooses a person to be.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asks yes/no questions about the two items (</a:t>
            </a:r>
            <a:r>
              <a:rPr lang="en-GB" b="0" dirty="0" err="1"/>
              <a:t>Bücher</a:t>
            </a:r>
            <a:r>
              <a:rPr lang="en-GB" b="0" dirty="0"/>
              <a:t> and </a:t>
            </a:r>
            <a:r>
              <a:rPr lang="en-GB" b="0" dirty="0" err="1"/>
              <a:t>Bilder</a:t>
            </a:r>
            <a:r>
              <a:rPr lang="en-GB" b="0" dirty="0"/>
              <a:t>) to work out who B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answer yes/ no but if they have ‘none’ of an item, they need to say so (i.e., </a:t>
            </a:r>
            <a:r>
              <a:rPr lang="en-GB" b="0" dirty="0" err="1"/>
              <a:t>Nein</a:t>
            </a:r>
            <a:r>
              <a:rPr lang="en-GB" b="0" dirty="0"/>
              <a:t>, ich </a:t>
            </a:r>
            <a:r>
              <a:rPr lang="en-GB" b="0" dirty="0" err="1"/>
              <a:t>habe</a:t>
            </a:r>
            <a:r>
              <a:rPr lang="en-GB" b="0" dirty="0"/>
              <a:t> </a:t>
            </a:r>
            <a:r>
              <a:rPr lang="en-GB" b="0" dirty="0" err="1"/>
              <a:t>keine</a:t>
            </a:r>
            <a:r>
              <a:rPr lang="en-GB" b="0" dirty="0"/>
              <a:t>…)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want their partner to guess so that they can do more rounds of the game.  They can spend 2 minutes on this slide and then move to the next slide for different items and no prompts on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vocabulary and structures from this week and previous learning; in particular, the use of ‘</a:t>
            </a:r>
            <a:r>
              <a:rPr lang="en-GB" b="0" dirty="0" err="1"/>
              <a:t>keine</a:t>
            </a:r>
            <a:r>
              <a:rPr lang="en-GB" b="0" dirty="0"/>
              <a:t>’ with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chooses a person to be.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asks yes/no questions about the two items (Lieder and </a:t>
            </a:r>
            <a:r>
              <a:rPr lang="en-GB" b="0" dirty="0" err="1"/>
              <a:t>Blätter</a:t>
            </a:r>
            <a:r>
              <a:rPr lang="en-GB" b="0" dirty="0"/>
              <a:t>) to work out who A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answer yes/ no but if they have ‘none’ of an item, they need to say so (i.e., </a:t>
            </a:r>
            <a:r>
              <a:rPr lang="en-GB" b="0" dirty="0" err="1"/>
              <a:t>Nein</a:t>
            </a:r>
            <a:r>
              <a:rPr lang="en-GB" b="0" dirty="0"/>
              <a:t>, ich </a:t>
            </a:r>
            <a:r>
              <a:rPr lang="en-GB" b="0" dirty="0" err="1"/>
              <a:t>habe</a:t>
            </a:r>
            <a:r>
              <a:rPr lang="en-GB" b="0" dirty="0"/>
              <a:t> </a:t>
            </a:r>
            <a:r>
              <a:rPr lang="en-GB" b="0" dirty="0" err="1"/>
              <a:t>keine</a:t>
            </a:r>
            <a:r>
              <a:rPr lang="en-GB" b="0" dirty="0"/>
              <a:t>…)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want their partner to guess so that they can do more rounds of the game.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285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77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1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ie</a:t>
            </a:r>
            <a:r>
              <a:rPr lang="en-GB" b="0" dirty="0"/>
              <a:t>] to previously taught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 the SSC [</a:t>
            </a:r>
            <a:r>
              <a:rPr lang="en-GB" b="0" dirty="0" err="1"/>
              <a:t>ie</a:t>
            </a:r>
            <a:r>
              <a:rPr lang="en-GB" b="0" dirty="0"/>
              <a:t>], within the 30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one of the other words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74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93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previously taught vocabulary and verbs (1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text; to revisit previously taught vocabulary in a new longer written context.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1-14 and the correct German word for each English item.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on the image of Sarah to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Tell me two things you know about Sarah now etc..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previously-taught words in short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this first slide with pupils to model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this is a translation activity. They will hear a sentence twice and then need to write its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3-6 with the remaining 4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Die Lehrer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3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singen</a:t>
            </a:r>
            <a:r>
              <a:rPr lang="en-GB" dirty="0"/>
              <a:t> </a:t>
            </a:r>
            <a:r>
              <a:rPr lang="en-GB" dirty="0" err="1"/>
              <a:t>vierzehn</a:t>
            </a:r>
            <a:r>
              <a:rPr lang="en-GB" dirty="0"/>
              <a:t> Lieder.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93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2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fünfzehn</a:t>
            </a:r>
            <a:r>
              <a:rPr lang="en-GB" dirty="0"/>
              <a:t> Computer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Klassenzimmer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74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Ich mag Deutsch. Die </a:t>
            </a:r>
            <a:r>
              <a:rPr lang="en-GB" dirty="0" err="1"/>
              <a:t>Deutschaufgaben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toll.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audio" Target="../media/audio5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audio" Target="../media/audio61.wav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6.wav"/><Relationship Id="rId11" Type="http://schemas.openxmlformats.org/officeDocument/2006/relationships/audio" Target="../media/audio60.wav"/><Relationship Id="rId5" Type="http://schemas.openxmlformats.org/officeDocument/2006/relationships/image" Target="../media/image17.png"/><Relationship Id="rId15" Type="http://schemas.openxmlformats.org/officeDocument/2006/relationships/audio" Target="../media/audio64.wav"/><Relationship Id="rId10" Type="http://schemas.openxmlformats.org/officeDocument/2006/relationships/audio" Target="../media/audio59.wav"/><Relationship Id="rId4" Type="http://schemas.openxmlformats.org/officeDocument/2006/relationships/image" Target="../media/image4.svg"/><Relationship Id="rId9" Type="http://schemas.openxmlformats.org/officeDocument/2006/relationships/audio" Target="../media/audio58.wav"/><Relationship Id="rId14" Type="http://schemas.openxmlformats.org/officeDocument/2006/relationships/audio" Target="../media/audio6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audio" Target="../media/audio56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4.svg"/><Relationship Id="rId9" Type="http://schemas.openxmlformats.org/officeDocument/2006/relationships/image" Target="../media/image19.gif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26" Type="http://schemas.openxmlformats.org/officeDocument/2006/relationships/audio" Target="../media/audio23.wav"/><Relationship Id="rId3" Type="http://schemas.openxmlformats.org/officeDocument/2006/relationships/image" Target="../media/image3.png"/><Relationship Id="rId21" Type="http://schemas.openxmlformats.org/officeDocument/2006/relationships/audio" Target="../media/audio18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5" Type="http://schemas.openxmlformats.org/officeDocument/2006/relationships/audio" Target="../media/audio2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audio" Target="../media/audio21.wav"/><Relationship Id="rId5" Type="http://schemas.openxmlformats.org/officeDocument/2006/relationships/image" Target="../media/image5.png"/><Relationship Id="rId15" Type="http://schemas.openxmlformats.org/officeDocument/2006/relationships/audio" Target="../media/audio12.wav"/><Relationship Id="rId23" Type="http://schemas.openxmlformats.org/officeDocument/2006/relationships/audio" Target="../media/audio20.wav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4" Type="http://schemas.openxmlformats.org/officeDocument/2006/relationships/image" Target="../media/image4.svg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18" Type="http://schemas.openxmlformats.org/officeDocument/2006/relationships/audio" Target="../media/audio37.wav"/><Relationship Id="rId26" Type="http://schemas.openxmlformats.org/officeDocument/2006/relationships/audio" Target="../media/audio45.wav"/><Relationship Id="rId3" Type="http://schemas.openxmlformats.org/officeDocument/2006/relationships/audio" Target="../media/audio25.wav"/><Relationship Id="rId21" Type="http://schemas.openxmlformats.org/officeDocument/2006/relationships/audio" Target="../media/audio40.wav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audio" Target="../media/audio36.wav"/><Relationship Id="rId25" Type="http://schemas.openxmlformats.org/officeDocument/2006/relationships/audio" Target="../media/audio44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5.wav"/><Relationship Id="rId20" Type="http://schemas.openxmlformats.org/officeDocument/2006/relationships/audio" Target="../media/audio3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audio" Target="../media/audio30.wav"/><Relationship Id="rId24" Type="http://schemas.openxmlformats.org/officeDocument/2006/relationships/audio" Target="../media/audio43.wav"/><Relationship Id="rId5" Type="http://schemas.openxmlformats.org/officeDocument/2006/relationships/image" Target="../media/image7.png"/><Relationship Id="rId15" Type="http://schemas.openxmlformats.org/officeDocument/2006/relationships/audio" Target="../media/audio34.wav"/><Relationship Id="rId23" Type="http://schemas.openxmlformats.org/officeDocument/2006/relationships/audio" Target="../media/audio42.wav"/><Relationship Id="rId10" Type="http://schemas.openxmlformats.org/officeDocument/2006/relationships/audio" Target="../media/audio29.wav"/><Relationship Id="rId19" Type="http://schemas.openxmlformats.org/officeDocument/2006/relationships/audio" Target="../media/audio38.wav"/><Relationship Id="rId4" Type="http://schemas.openxmlformats.org/officeDocument/2006/relationships/image" Target="../media/image6.png"/><Relationship Id="rId9" Type="http://schemas.openxmlformats.org/officeDocument/2006/relationships/audio" Target="../media/audio28.wav"/><Relationship Id="rId14" Type="http://schemas.openxmlformats.org/officeDocument/2006/relationships/audio" Target="../media/audio33.wav"/><Relationship Id="rId22" Type="http://schemas.openxmlformats.org/officeDocument/2006/relationships/audio" Target="../media/audio41.wav"/><Relationship Id="rId27" Type="http://schemas.openxmlformats.org/officeDocument/2006/relationships/audio" Target="../media/audio4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audio" Target="../media/audio48.wav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gif"/><Relationship Id="rId4" Type="http://schemas.openxmlformats.org/officeDocument/2006/relationships/image" Target="../media/image4.svg"/><Relationship Id="rId9" Type="http://schemas.openxmlformats.org/officeDocument/2006/relationships/audio" Target="../media/audio4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audio" Target="../media/audio5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7" Type="http://schemas.openxmlformats.org/officeDocument/2006/relationships/audio" Target="../media/audio5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5"/>
            <a:ext cx="3588984" cy="1131736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7_1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Interacting</a:t>
            </a:r>
            <a:endParaRPr lang="en-GB" sz="3600" dirty="0">
              <a:solidFill>
                <a:schemeClr val="bg1"/>
              </a:solidFill>
              <a:hlinkClick r:id="" action="ppaction://noaction">
                <a:snd r:embed="rId3" name="T1_W7_1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C180E912-87D9-456C-9373-A2881D6BB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1" y="2413627"/>
            <a:ext cx="1968694" cy="18708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57495-647C-418B-97CD-0151085D53FE}"/>
              </a:ext>
            </a:extLst>
          </p:cNvPr>
          <p:cNvGrpSpPr/>
          <p:nvPr/>
        </p:nvGrpSpPr>
        <p:grpSpPr>
          <a:xfrm>
            <a:off x="208816" y="1355300"/>
            <a:ext cx="1767106" cy="998428"/>
            <a:chOff x="170821" y="1469411"/>
            <a:chExt cx="1767106" cy="9984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Speech Bubble: Rectangle with Corners Rounded 17">
              <a:hlinkClick r:id="" action="ppaction://noaction">
                <a:snd r:embed="rId6" name="T1_W7_1.2.wav"/>
              </a:hlinkClick>
              <a:extLst>
                <a:ext uri="{FF2B5EF4-FFF2-40B4-BE49-F238E27FC236}">
                  <a16:creationId xmlns:a16="http://schemas.microsoft.com/office/drawing/2014/main" id="{6F61350A-9CA7-455D-9DAF-DB318002998C}"/>
                </a:ext>
              </a:extLst>
            </p:cNvPr>
            <p:cNvSpPr/>
            <p:nvPr/>
          </p:nvSpPr>
          <p:spPr>
            <a:xfrm>
              <a:off x="170821" y="1469411"/>
              <a:ext cx="1767106" cy="998428"/>
            </a:xfrm>
            <a:prstGeom prst="wedgeRoundRectCallout">
              <a:avLst>
                <a:gd name="adj1" fmla="val 100622"/>
                <a:gd name="adj2" fmla="val 53159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CB1CE17-8EB4-492C-957D-8BFC95C01B24}"/>
                </a:ext>
              </a:extLst>
            </p:cNvPr>
            <p:cNvSpPr/>
            <p:nvPr/>
          </p:nvSpPr>
          <p:spPr>
            <a:xfrm>
              <a:off x="194152" y="1507716"/>
              <a:ext cx="1728703" cy="921818"/>
            </a:xfrm>
            <a:prstGeom prst="wedgeRoundRectCallout">
              <a:avLst>
                <a:gd name="adj1" fmla="val 96598"/>
                <a:gd name="adj2" fmla="val 53076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Speech Bubble: Rectangle with Corners Rounded 19">
              <a:hlinkClick r:id="" action="ppaction://noaction">
                <a:snd r:embed="rId6" name="T1_W7_1.2.wav"/>
              </a:hlinkClick>
              <a:extLst>
                <a:ext uri="{FF2B5EF4-FFF2-40B4-BE49-F238E27FC236}">
                  <a16:creationId xmlns:a16="http://schemas.microsoft.com/office/drawing/2014/main" id="{9CFCE321-D1E3-4DEB-9AAA-8C8CB79862F8}"/>
                </a:ext>
              </a:extLst>
            </p:cNvPr>
            <p:cNvSpPr/>
            <p:nvPr/>
          </p:nvSpPr>
          <p:spPr>
            <a:xfrm>
              <a:off x="212140" y="1523782"/>
              <a:ext cx="1684467" cy="889686"/>
            </a:xfrm>
            <a:prstGeom prst="wedgeRoundRectCallout">
              <a:avLst>
                <a:gd name="adj1" fmla="val 91772"/>
                <a:gd name="adj2" fmla="val 50778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D10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Kann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ich </a:t>
              </a:r>
              <a:r>
                <a:rPr kumimoji="0" lang="en-GB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helfen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52124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[5/5]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learn/am learning words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I can read texts.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6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Wörter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3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9683998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1_W7F_11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6" name="T1_W7F_11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9763" y="182476"/>
            <a:ext cx="6548197" cy="385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EC172-3971-41AE-A8DD-2CCA1AD1F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076" y="923348"/>
            <a:ext cx="8254622" cy="5934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8251600" y="1298424"/>
            <a:ext cx="38286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T1_W7F_11.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T1_W7F_11.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F_11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F_11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F_11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F_11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Bücher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F_11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0" name="T1_W7F_11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1" name="T1_W7F_11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1" name="T1_W7F_11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du Laura?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2" name="T1_W7F_11.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2" name="T1_W7F_11.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3" name="T1_W7F_11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3" name="T1_W7F_11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3" name="T1_W7F_11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3" name="T1_W7F_11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Bilder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3" name="T1_W7F_11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ich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Bilder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4" name="T1_W7F_11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Person: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7F_11.9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Ah,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7F_11.9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5" name="T1_W7F_11.9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Callum!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723097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4083235" y="1292135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16" y="1646511"/>
            <a:ext cx="317853" cy="400111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78627076-508D-4882-B3E2-6444A5F370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92" y="1266734"/>
            <a:ext cx="529619" cy="400111"/>
          </a:xfrm>
          <a:prstGeom prst="rect">
            <a:avLst/>
          </a:prstGeom>
        </p:spPr>
      </p:pic>
      <p:pic>
        <p:nvPicPr>
          <p:cNvPr id="16" name="Picture 1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2460946-0B67-4867-A07D-5E2B3607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13" y="1702409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734766" y="1707265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22" name="Picture 21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A6AE07D-342B-4DEF-93D5-0B9AAE07E7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70" y="1687057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F8142F65-B6F2-4B7B-ACF8-C34F4032EA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1254035"/>
            <a:ext cx="529619" cy="4001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557275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8371A86F-CDFB-402D-8B56-450288F2CE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50" y="1276680"/>
            <a:ext cx="529619" cy="4001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553274" y="17263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7" name="Picture 2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C8369FCD-BBF7-4B12-8672-0FD40002E5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69" y="1666705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00" y="2733417"/>
            <a:ext cx="317853" cy="400111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A73BF4C0-1ECA-4BAF-A6BD-D4B6BF09CB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70" y="2628921"/>
            <a:ext cx="529619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720900" y="308842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1" name="Picture 3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D38623F-3E57-4BD8-A969-2B34DB531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19" y="3049246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60483" y="270377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6A9D2EE2-FEC7-423A-B052-99849E1A3D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2688316"/>
            <a:ext cx="529619" cy="4001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67730" y="309637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CA6E9A7B-5A56-4DE5-83E6-8FD3DCC9CE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35" y="2678266"/>
            <a:ext cx="529619" cy="400111"/>
          </a:xfrm>
          <a:prstGeom prst="rect">
            <a:avLst/>
          </a:prstGeom>
        </p:spPr>
      </p:pic>
      <p:pic>
        <p:nvPicPr>
          <p:cNvPr id="36" name="Picture 3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F12FDCFC-417A-459C-8D75-72EC74F813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24" y="3103882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6584422" y="272325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41" y="3039122"/>
            <a:ext cx="317853" cy="400111"/>
          </a:xfrm>
          <a:prstGeom prst="rect">
            <a:avLst/>
          </a:prstGeom>
        </p:spPr>
      </p:pic>
      <p:pic>
        <p:nvPicPr>
          <p:cNvPr id="39" name="Picture 3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F12D8AA-F981-49E0-A01C-1A8DE1ABC6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95" y="3079668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614037" y="4114580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1" name="Picture 40" descr="A picture containing icon&#10;&#10;Description automatically generated">
            <a:extLst>
              <a:ext uri="{FF2B5EF4-FFF2-40B4-BE49-F238E27FC236}">
                <a16:creationId xmlns:a16="http://schemas.microsoft.com/office/drawing/2014/main" id="{A2DE4C65-DCA2-4209-A06E-CF57BAB254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32" y="4089179"/>
            <a:ext cx="529619" cy="40011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602413" y="4533323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3" name="Picture 4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8770F343-FA92-4A0D-80C8-74C120A859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08" y="4473632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71" y="4119224"/>
            <a:ext cx="317853" cy="400111"/>
          </a:xfrm>
          <a:prstGeom prst="rect">
            <a:avLst/>
          </a:prstGeom>
        </p:spPr>
      </p:pic>
      <p:pic>
        <p:nvPicPr>
          <p:cNvPr id="45" name="Picture 44" descr="A picture containing icon&#10;&#10;Description automatically generated">
            <a:extLst>
              <a:ext uri="{FF2B5EF4-FFF2-40B4-BE49-F238E27FC236}">
                <a16:creationId xmlns:a16="http://schemas.microsoft.com/office/drawing/2014/main" id="{DADE4A39-854D-4D42-8C0D-DC6A5A94B5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41" y="4014728"/>
            <a:ext cx="529619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634316" y="451540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7" name="Picture 4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2035D82-C696-42D2-A9DC-2AD94D4351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1" y="4457493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8" name="Picture 47" descr="A picture containing icon&#10;&#10;Description automatically generated">
            <a:extLst>
              <a:ext uri="{FF2B5EF4-FFF2-40B4-BE49-F238E27FC236}">
                <a16:creationId xmlns:a16="http://schemas.microsoft.com/office/drawing/2014/main" id="{9F1FC699-2F3F-46A0-B30E-7FA27F1D27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72" y="4043589"/>
            <a:ext cx="529619" cy="4001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4167159" y="4132119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50" name="Picture 49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DA40A2B-2A89-48FB-B98C-DBBAB6CC36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15" y="4448174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4191468" y="4453030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1_W7F_11.2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1_W7F_11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41970"/>
            <a:ext cx="6493371" cy="455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EC172-3971-41AE-A8DD-2CCA1AD1F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076" y="923348"/>
            <a:ext cx="8254622" cy="5934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723097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4083235" y="1292135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16" y="1646511"/>
            <a:ext cx="317853" cy="4001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B58BF7-EABD-41B7-A859-ED7710CF5DD7}"/>
              </a:ext>
            </a:extLst>
          </p:cNvPr>
          <p:cNvGrpSpPr/>
          <p:nvPr/>
        </p:nvGrpSpPr>
        <p:grpSpPr>
          <a:xfrm>
            <a:off x="2281282" y="1287914"/>
            <a:ext cx="404553" cy="459833"/>
            <a:chOff x="324465" y="5976481"/>
            <a:chExt cx="560620" cy="676677"/>
          </a:xfrm>
        </p:grpSpPr>
        <p:pic>
          <p:nvPicPr>
            <p:cNvPr id="18" name="Picture 17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F3208793-60D6-4747-A49D-9F2B3EC19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19" name="Picture 18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E8074D1F-2B44-4C0C-9142-BA5BD8D4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20" name="Graphic 19" descr="Paper with solid fill">
            <a:extLst>
              <a:ext uri="{FF2B5EF4-FFF2-40B4-BE49-F238E27FC236}">
                <a16:creationId xmlns:a16="http://schemas.microsoft.com/office/drawing/2014/main" id="{D4FC026B-8C6E-4FAB-8EE2-A476B65C5B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81109" y="1702409"/>
            <a:ext cx="404726" cy="4047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734766" y="1707265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557275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553274" y="17263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00" y="2733417"/>
            <a:ext cx="317853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720900" y="308842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60483" y="270377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67730" y="309637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6584422" y="272325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41" y="3039122"/>
            <a:ext cx="317853" cy="4001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614037" y="4114580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602595" y="4466580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71" y="4119224"/>
            <a:ext cx="317853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634316" y="4515407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4246497" y="4095569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4191468" y="4453030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8BB588-08F5-4545-B84D-6503F8E23C36}"/>
              </a:ext>
            </a:extLst>
          </p:cNvPr>
          <p:cNvGrpSpPr/>
          <p:nvPr/>
        </p:nvGrpSpPr>
        <p:grpSpPr>
          <a:xfrm>
            <a:off x="4745237" y="1259082"/>
            <a:ext cx="404553" cy="459833"/>
            <a:chOff x="324465" y="5976481"/>
            <a:chExt cx="560620" cy="676677"/>
          </a:xfrm>
        </p:grpSpPr>
        <p:pic>
          <p:nvPicPr>
            <p:cNvPr id="53" name="Picture 52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D3FDD402-8DAC-450F-A2BD-D27632F7A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54" name="Picture 5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00F1ECE2-2085-4899-A664-FC454CF0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55" name="Graphic 54" descr="Paper with solid fill">
            <a:extLst>
              <a:ext uri="{FF2B5EF4-FFF2-40B4-BE49-F238E27FC236}">
                <a16:creationId xmlns:a16="http://schemas.microsoft.com/office/drawing/2014/main" id="{C892BEE2-170E-4D5F-9D10-72EB225DC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5064" y="1673577"/>
            <a:ext cx="404726" cy="40472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9509D18-8899-4DD6-A389-A45B709D58A0}"/>
              </a:ext>
            </a:extLst>
          </p:cNvPr>
          <p:cNvGrpSpPr/>
          <p:nvPr/>
        </p:nvGrpSpPr>
        <p:grpSpPr>
          <a:xfrm>
            <a:off x="7172326" y="1266563"/>
            <a:ext cx="404553" cy="459833"/>
            <a:chOff x="324465" y="5976481"/>
            <a:chExt cx="560620" cy="676677"/>
          </a:xfrm>
        </p:grpSpPr>
        <p:pic>
          <p:nvPicPr>
            <p:cNvPr id="57" name="Picture 56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76E0B804-C434-48A8-BFED-9BCCA45FC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58" name="Picture 57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8EB111BF-4262-49E5-A54F-F0E53C39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59" name="Graphic 58" descr="Paper with solid fill">
            <a:extLst>
              <a:ext uri="{FF2B5EF4-FFF2-40B4-BE49-F238E27FC236}">
                <a16:creationId xmlns:a16="http://schemas.microsoft.com/office/drawing/2014/main" id="{A4AC399D-83A5-485F-B7E0-2D041FE037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81149" y="1684407"/>
            <a:ext cx="404554" cy="40455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C22ED17-ACA8-4000-A60A-6426693AE835}"/>
              </a:ext>
            </a:extLst>
          </p:cNvPr>
          <p:cNvGrpSpPr/>
          <p:nvPr/>
        </p:nvGrpSpPr>
        <p:grpSpPr>
          <a:xfrm>
            <a:off x="7177332" y="4030742"/>
            <a:ext cx="404553" cy="459833"/>
            <a:chOff x="324465" y="5976481"/>
            <a:chExt cx="560620" cy="676677"/>
          </a:xfrm>
        </p:grpSpPr>
        <p:pic>
          <p:nvPicPr>
            <p:cNvPr id="61" name="Picture 60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53469890-7AB9-4255-8A12-125761B5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62" name="Picture 61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C8134C65-8C2D-462B-9D98-454E77F2B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63" name="Graphic 62" descr="Paper with solid fill">
            <a:extLst>
              <a:ext uri="{FF2B5EF4-FFF2-40B4-BE49-F238E27FC236}">
                <a16:creationId xmlns:a16="http://schemas.microsoft.com/office/drawing/2014/main" id="{D375CDF4-59E7-4CF0-9008-EA725C2EE1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86155" y="4448586"/>
            <a:ext cx="404554" cy="4045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E3D36DD-3FFE-4743-8346-98D00039644E}"/>
              </a:ext>
            </a:extLst>
          </p:cNvPr>
          <p:cNvGrpSpPr/>
          <p:nvPr/>
        </p:nvGrpSpPr>
        <p:grpSpPr>
          <a:xfrm>
            <a:off x="2296070" y="2665710"/>
            <a:ext cx="404553" cy="459833"/>
            <a:chOff x="324465" y="5976481"/>
            <a:chExt cx="560620" cy="676677"/>
          </a:xfrm>
        </p:grpSpPr>
        <p:pic>
          <p:nvPicPr>
            <p:cNvPr id="65" name="Picture 64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F382CF6F-004B-4AE6-95F6-CFD640818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66" name="Picture 65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B4152325-416A-4EA5-B74D-7098C2CED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67" name="Graphic 66" descr="Paper with solid fill">
            <a:extLst>
              <a:ext uri="{FF2B5EF4-FFF2-40B4-BE49-F238E27FC236}">
                <a16:creationId xmlns:a16="http://schemas.microsoft.com/office/drawing/2014/main" id="{CF610B47-990C-4A34-9602-BCE798B932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4893" y="3083554"/>
            <a:ext cx="404554" cy="40455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9CF2F529-42BD-4BAD-95FB-BA86CC3F669A}"/>
              </a:ext>
            </a:extLst>
          </p:cNvPr>
          <p:cNvGrpSpPr/>
          <p:nvPr/>
        </p:nvGrpSpPr>
        <p:grpSpPr>
          <a:xfrm>
            <a:off x="4786843" y="2641322"/>
            <a:ext cx="404553" cy="459833"/>
            <a:chOff x="324465" y="5976481"/>
            <a:chExt cx="560620" cy="676677"/>
          </a:xfrm>
        </p:grpSpPr>
        <p:pic>
          <p:nvPicPr>
            <p:cNvPr id="69" name="Picture 68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AB5D3A28-89AE-4F07-A16E-EE2D6E87B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70" name="Picture 69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E564AAEC-665B-4597-BA2A-698E02FB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71" name="Graphic 70" descr="Paper with solid fill">
            <a:extLst>
              <a:ext uri="{FF2B5EF4-FFF2-40B4-BE49-F238E27FC236}">
                <a16:creationId xmlns:a16="http://schemas.microsoft.com/office/drawing/2014/main" id="{870CFB60-D137-4797-B388-590FEF3753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86670" y="3055817"/>
            <a:ext cx="404726" cy="40472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292DF11B-8636-4482-87B0-5C6DB02B3434}"/>
              </a:ext>
            </a:extLst>
          </p:cNvPr>
          <p:cNvGrpSpPr/>
          <p:nvPr/>
        </p:nvGrpSpPr>
        <p:grpSpPr>
          <a:xfrm>
            <a:off x="7257740" y="2668887"/>
            <a:ext cx="404553" cy="459833"/>
            <a:chOff x="324465" y="5976481"/>
            <a:chExt cx="560620" cy="676677"/>
          </a:xfrm>
        </p:grpSpPr>
        <p:pic>
          <p:nvPicPr>
            <p:cNvPr id="73" name="Picture 72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486708FD-9833-4348-A23C-32A403360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74" name="Picture 7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B78500C6-D0ED-442E-BFE6-E64433D1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75" name="Graphic 74" descr="Paper with solid fill">
            <a:extLst>
              <a:ext uri="{FF2B5EF4-FFF2-40B4-BE49-F238E27FC236}">
                <a16:creationId xmlns:a16="http://schemas.microsoft.com/office/drawing/2014/main" id="{246FEB8B-F12D-4236-984A-54B522F8AF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7567" y="3083382"/>
            <a:ext cx="404726" cy="404726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736CB21-F960-4515-9349-EBD9C791212D}"/>
              </a:ext>
            </a:extLst>
          </p:cNvPr>
          <p:cNvGrpSpPr/>
          <p:nvPr/>
        </p:nvGrpSpPr>
        <p:grpSpPr>
          <a:xfrm>
            <a:off x="4783411" y="4018224"/>
            <a:ext cx="404553" cy="459833"/>
            <a:chOff x="324465" y="5976481"/>
            <a:chExt cx="560620" cy="676677"/>
          </a:xfrm>
        </p:grpSpPr>
        <p:pic>
          <p:nvPicPr>
            <p:cNvPr id="77" name="Picture 76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775BF459-4DA7-4907-812F-6B3363BD4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78" name="Picture 77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11478470-F706-493D-9A4F-CCE6024A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79" name="Graphic 78" descr="Paper with solid fill">
            <a:extLst>
              <a:ext uri="{FF2B5EF4-FFF2-40B4-BE49-F238E27FC236}">
                <a16:creationId xmlns:a16="http://schemas.microsoft.com/office/drawing/2014/main" id="{9F2605A5-44A9-454A-9F38-7472554C68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83238" y="4432719"/>
            <a:ext cx="404726" cy="40472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BB445763-F0FE-4167-9842-F1441411A20B}"/>
              </a:ext>
            </a:extLst>
          </p:cNvPr>
          <p:cNvGrpSpPr/>
          <p:nvPr/>
        </p:nvGrpSpPr>
        <p:grpSpPr>
          <a:xfrm>
            <a:off x="2239587" y="4026103"/>
            <a:ext cx="404553" cy="459833"/>
            <a:chOff x="324465" y="5976481"/>
            <a:chExt cx="560620" cy="676677"/>
          </a:xfrm>
        </p:grpSpPr>
        <p:pic>
          <p:nvPicPr>
            <p:cNvPr id="81" name="Picture 80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ECEDD53B-6734-430D-BBA0-CEB90C422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67" r="61715" b="18179"/>
            <a:stretch/>
          </p:blipFill>
          <p:spPr>
            <a:xfrm>
              <a:off x="324465" y="5976481"/>
              <a:ext cx="560620" cy="467519"/>
            </a:xfrm>
            <a:prstGeom prst="rect">
              <a:avLst/>
            </a:prstGeom>
          </p:spPr>
        </p:pic>
        <p:pic>
          <p:nvPicPr>
            <p:cNvPr id="82" name="Picture 81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C1CAE83-67EB-4F59-9BF5-57B3F8B7A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815">
              <a:off x="324465" y="6339108"/>
              <a:ext cx="523417" cy="314050"/>
            </a:xfrm>
            <a:prstGeom prst="rect">
              <a:avLst/>
            </a:prstGeom>
          </p:spPr>
        </p:pic>
      </p:grpSp>
      <p:pic>
        <p:nvPicPr>
          <p:cNvPr id="83" name="Graphic 82" descr="Paper with solid fill">
            <a:extLst>
              <a:ext uri="{FF2B5EF4-FFF2-40B4-BE49-F238E27FC236}">
                <a16:creationId xmlns:a16="http://schemas.microsoft.com/office/drawing/2014/main" id="{81F92459-5450-47F2-B637-7EBDD04F9D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39414" y="4440598"/>
            <a:ext cx="404726" cy="4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8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33975"/>
              </p:ext>
            </p:extLst>
          </p:nvPr>
        </p:nvGraphicFramePr>
        <p:xfrm>
          <a:off x="462018" y="58262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034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0649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Frauen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Aktivitäten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Blätter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Aufgaben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054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2367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034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0649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pupils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rooms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activities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women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tables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examples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tasks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(any)/no 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(pl)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sheets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13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6" name="T1_W7F_2.1.wav"/>
            </a:hlinkClick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3"/>
            <a:ext cx="6383088" cy="914399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hlinkClick r:id="" action="ppaction://noaction">
              <a:snd r:embed="rId6" name="T1_W7F_2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9" y="213001"/>
            <a:ext cx="6602808" cy="84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 SSC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langem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[i]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E8F62-D958-4B1A-9508-E2C76C512334}"/>
              </a:ext>
            </a:extLst>
          </p:cNvPr>
          <p:cNvGrpSpPr/>
          <p:nvPr/>
        </p:nvGrpSpPr>
        <p:grpSpPr>
          <a:xfrm>
            <a:off x="0" y="2168330"/>
            <a:ext cx="12192000" cy="5162144"/>
            <a:chOff x="0" y="2183878"/>
            <a:chExt cx="12192000" cy="5162144"/>
          </a:xfrm>
        </p:grpSpPr>
        <p:sp>
          <p:nvSpPr>
            <p:cNvPr id="4" name="Flowchart: Punched Tape 3">
              <a:extLst>
                <a:ext uri="{FF2B5EF4-FFF2-40B4-BE49-F238E27FC236}">
                  <a16:creationId xmlns:a16="http://schemas.microsoft.com/office/drawing/2014/main" id="{842A31CC-48D3-4DC7-B5DC-591A1422D0F6}"/>
                </a:ext>
              </a:extLst>
            </p:cNvPr>
            <p:cNvSpPr/>
            <p:nvPr/>
          </p:nvSpPr>
          <p:spPr>
            <a:xfrm>
              <a:off x="0" y="21838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D9F3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Flowchart: Punched Tape 3">
              <a:extLst>
                <a:ext uri="{FF2B5EF4-FFF2-40B4-BE49-F238E27FC236}">
                  <a16:creationId xmlns:a16="http://schemas.microsoft.com/office/drawing/2014/main" id="{0C404ECB-0E42-4550-8A51-5EC63E4050D4}"/>
                </a:ext>
              </a:extLst>
            </p:cNvPr>
            <p:cNvSpPr/>
            <p:nvPr/>
          </p:nvSpPr>
          <p:spPr>
            <a:xfrm>
              <a:off x="0" y="28149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C7ED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Flowchart: Punched Tape 3">
              <a:extLst>
                <a:ext uri="{FF2B5EF4-FFF2-40B4-BE49-F238E27FC236}">
                  <a16:creationId xmlns:a16="http://schemas.microsoft.com/office/drawing/2014/main" id="{D22C83FD-C728-4359-8373-E25EB0FA32FE}"/>
                </a:ext>
              </a:extLst>
            </p:cNvPr>
            <p:cNvSpPr/>
            <p:nvPr/>
          </p:nvSpPr>
          <p:spPr>
            <a:xfrm>
              <a:off x="0" y="3474710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ACE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Flowchart: Punched Tape 3">
              <a:extLst>
                <a:ext uri="{FF2B5EF4-FFF2-40B4-BE49-F238E27FC236}">
                  <a16:creationId xmlns:a16="http://schemas.microsoft.com/office/drawing/2014/main" id="{9559B299-C497-45DE-B5F1-143F362D372F}"/>
                </a:ext>
              </a:extLst>
            </p:cNvPr>
            <p:cNvSpPr/>
            <p:nvPr/>
          </p:nvSpPr>
          <p:spPr>
            <a:xfrm>
              <a:off x="0" y="407504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83D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Flowchart: Punched Tape 3">
              <a:extLst>
                <a:ext uri="{FF2B5EF4-FFF2-40B4-BE49-F238E27FC236}">
                  <a16:creationId xmlns:a16="http://schemas.microsoft.com/office/drawing/2014/main" id="{0EAD7455-F3B5-4363-B4F2-393D2595A485}"/>
                </a:ext>
              </a:extLst>
            </p:cNvPr>
            <p:cNvSpPr/>
            <p:nvPr/>
          </p:nvSpPr>
          <p:spPr>
            <a:xfrm>
              <a:off x="0" y="466719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68C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Flowchart: Punched Tape 3">
              <a:extLst>
                <a:ext uri="{FF2B5EF4-FFF2-40B4-BE49-F238E27FC236}">
                  <a16:creationId xmlns:a16="http://schemas.microsoft.com/office/drawing/2014/main" id="{98689532-3601-4948-ABFC-11980D6E8626}"/>
                </a:ext>
              </a:extLst>
            </p:cNvPr>
            <p:cNvSpPr/>
            <p:nvPr/>
          </p:nvSpPr>
          <p:spPr>
            <a:xfrm>
              <a:off x="0" y="5443996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4BC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Flowchart: Punched Tape 3">
              <a:extLst>
                <a:ext uri="{FF2B5EF4-FFF2-40B4-BE49-F238E27FC236}">
                  <a16:creationId xmlns:a16="http://schemas.microsoft.com/office/drawing/2014/main" id="{83FBA370-6C03-4771-9214-E8EF6BA266AD}"/>
                </a:ext>
              </a:extLst>
            </p:cNvPr>
            <p:cNvSpPr/>
            <p:nvPr/>
          </p:nvSpPr>
          <p:spPr>
            <a:xfrm>
              <a:off x="0" y="6010017"/>
              <a:ext cx="12192000" cy="133600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2CB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hlinkClick r:id="" action="ppaction://noaction">
              <a:snd r:embed="rId7" name="T1_W7F_2.17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565729" y="2450782"/>
            <a:ext cx="971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8" name="T1_W7F_2.18.wav"/>
            </a:hlinkClick>
            <a:extLst>
              <a:ext uri="{FF2B5EF4-FFF2-40B4-BE49-F238E27FC236}">
                <a16:creationId xmlns:a16="http://schemas.microsoft.com/office/drawing/2014/main" id="{7730611D-ADF2-4E55-963E-B85383BFEB41}"/>
              </a:ext>
            </a:extLst>
          </p:cNvPr>
          <p:cNvSpPr/>
          <p:nvPr/>
        </p:nvSpPr>
        <p:spPr>
          <a:xfrm>
            <a:off x="2136157" y="2532536"/>
            <a:ext cx="903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hlinkClick r:id="" action="ppaction://noaction">
              <a:snd r:embed="rId9" name="T1_W7F_2.2.wav"/>
            </a:hlinkClick>
            <a:extLst>
              <a:ext uri="{FF2B5EF4-FFF2-40B4-BE49-F238E27FC236}">
                <a16:creationId xmlns:a16="http://schemas.microsoft.com/office/drawing/2014/main" id="{7A1C72D8-9B7B-49EB-B33D-6DD2EAD19108}"/>
              </a:ext>
            </a:extLst>
          </p:cNvPr>
          <p:cNvSpPr/>
          <p:nvPr/>
        </p:nvSpPr>
        <p:spPr>
          <a:xfrm>
            <a:off x="490237" y="5922387"/>
            <a:ext cx="1345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stift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hlinkClick r:id="" action="ppaction://noaction">
              <a:snd r:embed="rId10" name="T1_W7F_2.3.wav"/>
            </a:hlinkClick>
            <a:extLst>
              <a:ext uri="{FF2B5EF4-FFF2-40B4-BE49-F238E27FC236}">
                <a16:creationId xmlns:a16="http://schemas.microsoft.com/office/drawing/2014/main" id="{C849C9A9-524C-40C6-8FE9-2AFCB1CB643E}"/>
              </a:ext>
            </a:extLst>
          </p:cNvPr>
          <p:cNvSpPr/>
          <p:nvPr/>
        </p:nvSpPr>
        <p:spPr>
          <a:xfrm>
            <a:off x="2484356" y="5607188"/>
            <a:ext cx="1642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rzeh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hlinkClick r:id="" action="ppaction://noaction">
              <a:snd r:embed="rId11" name="T1_W7F_2.7.wav"/>
            </a:hlinkClick>
            <a:extLst>
              <a:ext uri="{FF2B5EF4-FFF2-40B4-BE49-F238E27FC236}">
                <a16:creationId xmlns:a16="http://schemas.microsoft.com/office/drawing/2014/main" id="{A7A7ABC3-9F1C-4A15-AC27-67E9DB15E8F2}"/>
              </a:ext>
            </a:extLst>
          </p:cNvPr>
          <p:cNvSpPr/>
          <p:nvPr/>
        </p:nvSpPr>
        <p:spPr>
          <a:xfrm>
            <a:off x="4121675" y="4944699"/>
            <a:ext cx="2364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derholen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>
              <a:snd r:embed="rId12" name="T1_W7F_2.9.wav"/>
            </a:hlinkClick>
            <a:extLst>
              <a:ext uri="{FF2B5EF4-FFF2-40B4-BE49-F238E27FC236}">
                <a16:creationId xmlns:a16="http://schemas.microsoft.com/office/drawing/2014/main" id="{CAFA78E5-9FCE-4E13-B8BC-390BC6E08A15}"/>
              </a:ext>
            </a:extLst>
          </p:cNvPr>
          <p:cNvSpPr/>
          <p:nvPr/>
        </p:nvSpPr>
        <p:spPr>
          <a:xfrm>
            <a:off x="2753891" y="4555133"/>
            <a:ext cx="639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3" name="T1_W7F_2.8.wav"/>
            </a:hlinkClick>
            <a:extLst>
              <a:ext uri="{FF2B5EF4-FFF2-40B4-BE49-F238E27FC236}">
                <a16:creationId xmlns:a16="http://schemas.microsoft.com/office/drawing/2014/main" id="{10C8A3DE-1930-42B1-A0C8-2E669EF573FE}"/>
              </a:ext>
            </a:extLst>
          </p:cNvPr>
          <p:cNvSpPr/>
          <p:nvPr/>
        </p:nvSpPr>
        <p:spPr>
          <a:xfrm>
            <a:off x="656485" y="4143069"/>
            <a:ext cx="1344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hlinkClick r:id="" action="ppaction://noaction">
              <a:snd r:embed="rId14" name="T1_W7F_2.14.wav"/>
            </a:hlinkClick>
            <a:extLst>
              <a:ext uri="{FF2B5EF4-FFF2-40B4-BE49-F238E27FC236}">
                <a16:creationId xmlns:a16="http://schemas.microsoft.com/office/drawing/2014/main" id="{1D453D63-DCBC-494B-B7F4-620B13BBA1F7}"/>
              </a:ext>
            </a:extLst>
          </p:cNvPr>
          <p:cNvSpPr/>
          <p:nvPr/>
        </p:nvSpPr>
        <p:spPr>
          <a:xfrm>
            <a:off x="3049388" y="3518274"/>
            <a:ext cx="183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blings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-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hlinkClick r:id="" action="ppaction://noaction">
              <a:snd r:embed="rId15" name="T1_W7F_2.19.wav"/>
            </a:hlinkClick>
            <a:extLst>
              <a:ext uri="{FF2B5EF4-FFF2-40B4-BE49-F238E27FC236}">
                <a16:creationId xmlns:a16="http://schemas.microsoft.com/office/drawing/2014/main" id="{717B13E4-F1B7-4D68-AA72-6A6E14C44D7A}"/>
              </a:ext>
            </a:extLst>
          </p:cNvPr>
          <p:cNvSpPr/>
          <p:nvPr/>
        </p:nvSpPr>
        <p:spPr>
          <a:xfrm>
            <a:off x="4517810" y="2725620"/>
            <a:ext cx="759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hlinkClick r:id="" action="ppaction://noaction">
              <a:snd r:embed="rId16" name="T1_W7F_2.15.wav"/>
            </a:hlinkClick>
            <a:extLst>
              <a:ext uri="{FF2B5EF4-FFF2-40B4-BE49-F238E27FC236}">
                <a16:creationId xmlns:a16="http://schemas.microsoft.com/office/drawing/2014/main" id="{417644FC-3842-40A0-81BC-E0D95668C909}"/>
              </a:ext>
            </a:extLst>
          </p:cNvPr>
          <p:cNvSpPr/>
          <p:nvPr/>
        </p:nvSpPr>
        <p:spPr>
          <a:xfrm>
            <a:off x="6433814" y="3464952"/>
            <a:ext cx="1709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bzehn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hlinkClick r:id="" action="ppaction://noaction">
              <a:snd r:embed="rId17" name="T1_W7F_2.21.wav"/>
            </a:hlinkClick>
            <a:extLst>
              <a:ext uri="{FF2B5EF4-FFF2-40B4-BE49-F238E27FC236}">
                <a16:creationId xmlns:a16="http://schemas.microsoft.com/office/drawing/2014/main" id="{946DA8B8-324C-49B3-88A3-0128AB6560F7}"/>
              </a:ext>
            </a:extLst>
          </p:cNvPr>
          <p:cNvSpPr/>
          <p:nvPr/>
        </p:nvSpPr>
        <p:spPr>
          <a:xfrm>
            <a:off x="8681622" y="2610015"/>
            <a:ext cx="873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Jun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hlinkClick r:id="" action="ppaction://noaction">
              <a:snd r:embed="rId18" name="T1_W7F_2.16.wav"/>
            </a:hlinkClick>
            <a:extLst>
              <a:ext uri="{FF2B5EF4-FFF2-40B4-BE49-F238E27FC236}">
                <a16:creationId xmlns:a16="http://schemas.microsoft.com/office/drawing/2014/main" id="{26098B22-8015-4DA9-A8DB-AFFDC15690A1}"/>
              </a:ext>
            </a:extLst>
          </p:cNvPr>
          <p:cNvSpPr/>
          <p:nvPr/>
        </p:nvSpPr>
        <p:spPr>
          <a:xfrm>
            <a:off x="9333521" y="3412363"/>
            <a:ext cx="78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hlinkClick r:id="" action="ppaction://noaction">
              <a:snd r:embed="rId19" name="T1_W7F_2.12.wav"/>
            </a:hlinkClick>
            <a:extLst>
              <a:ext uri="{FF2B5EF4-FFF2-40B4-BE49-F238E27FC236}">
                <a16:creationId xmlns:a16="http://schemas.microsoft.com/office/drawing/2014/main" id="{013AAC21-67B9-4A51-9BEE-BE8A4C810FFF}"/>
              </a:ext>
            </a:extLst>
          </p:cNvPr>
          <p:cNvSpPr/>
          <p:nvPr/>
        </p:nvSpPr>
        <p:spPr>
          <a:xfrm>
            <a:off x="9027252" y="4351470"/>
            <a:ext cx="1390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tag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Rectangle 49">
            <a:hlinkClick r:id="" action="ppaction://noaction">
              <a:snd r:embed="rId20" name="T1_W7F_2.11.wav"/>
            </a:hlinkClick>
            <a:extLst>
              <a:ext uri="{FF2B5EF4-FFF2-40B4-BE49-F238E27FC236}">
                <a16:creationId xmlns:a16="http://schemas.microsoft.com/office/drawing/2014/main" id="{5CEEFB75-CFB7-456D-BF2E-3126DB0E5D84}"/>
              </a:ext>
            </a:extLst>
          </p:cNvPr>
          <p:cNvSpPr/>
          <p:nvPr/>
        </p:nvSpPr>
        <p:spPr>
          <a:xfrm>
            <a:off x="7474768" y="4676635"/>
            <a:ext cx="834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hlinkClick r:id="" action="ppaction://noaction">
              <a:snd r:embed="rId21" name="T1_W7F_2.5.wav"/>
            </a:hlinkClick>
            <a:extLst>
              <a:ext uri="{FF2B5EF4-FFF2-40B4-BE49-F238E27FC236}">
                <a16:creationId xmlns:a16="http://schemas.microsoft.com/office/drawing/2014/main" id="{A22A8A50-5544-455A-9219-49A451B19F9A}"/>
              </a:ext>
            </a:extLst>
          </p:cNvPr>
          <p:cNvSpPr/>
          <p:nvPr/>
        </p:nvSpPr>
        <p:spPr>
          <a:xfrm>
            <a:off x="6611719" y="5586698"/>
            <a:ext cx="1152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ße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22" name="T1_W7F_2.13.wav"/>
            </a:hlinkClick>
            <a:extLst>
              <a:ext uri="{FF2B5EF4-FFF2-40B4-BE49-F238E27FC236}">
                <a16:creationId xmlns:a16="http://schemas.microsoft.com/office/drawing/2014/main" id="{5CFB4525-DD7E-4836-8954-8102BA2A71E2}"/>
              </a:ext>
            </a:extLst>
          </p:cNvPr>
          <p:cNvSpPr/>
          <p:nvPr/>
        </p:nvSpPr>
        <p:spPr>
          <a:xfrm>
            <a:off x="1351998" y="3272187"/>
            <a:ext cx="996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23" name="T1_W7F_2.6.wav"/>
            </a:hlinkClick>
            <a:extLst>
              <a:ext uri="{FF2B5EF4-FFF2-40B4-BE49-F238E27FC236}">
                <a16:creationId xmlns:a16="http://schemas.microsoft.com/office/drawing/2014/main" id="{6E524552-5337-491A-9C6A-2EAD802710AD}"/>
              </a:ext>
            </a:extLst>
          </p:cNvPr>
          <p:cNvSpPr/>
          <p:nvPr/>
        </p:nvSpPr>
        <p:spPr>
          <a:xfrm>
            <a:off x="9045627" y="5399167"/>
            <a:ext cx="959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hlinkClick r:id="" action="ppaction://noaction">
              <a:snd r:embed="rId24" name="T1_W7F_2.10.wav"/>
            </a:hlinkClick>
            <a:extLst>
              <a:ext uri="{FF2B5EF4-FFF2-40B4-BE49-F238E27FC236}">
                <a16:creationId xmlns:a16="http://schemas.microsoft.com/office/drawing/2014/main" id="{E87F31E2-3B7E-4769-9FC7-F65B05AB8698}"/>
              </a:ext>
            </a:extLst>
          </p:cNvPr>
          <p:cNvSpPr/>
          <p:nvPr/>
        </p:nvSpPr>
        <p:spPr>
          <a:xfrm>
            <a:off x="5764582" y="4319855"/>
            <a:ext cx="1009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25" name="T1_W7F_2.4.wav"/>
            </a:hlinkClick>
            <a:extLst>
              <a:ext uri="{FF2B5EF4-FFF2-40B4-BE49-F238E27FC236}">
                <a16:creationId xmlns:a16="http://schemas.microsoft.com/office/drawing/2014/main" id="{03921203-0A7C-4F83-BBCC-AC780D3CCB7B}"/>
              </a:ext>
            </a:extLst>
          </p:cNvPr>
          <p:cNvSpPr/>
          <p:nvPr/>
        </p:nvSpPr>
        <p:spPr>
          <a:xfrm>
            <a:off x="4730268" y="6156991"/>
            <a:ext cx="1735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nstag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>
            <a:hlinkClick r:id="" action="ppaction://noaction">
              <a:snd r:embed="rId26" name="T1_W7F_2.20.wav"/>
            </a:hlinkClick>
            <a:extLst>
              <a:ext uri="{FF2B5EF4-FFF2-40B4-BE49-F238E27FC236}">
                <a16:creationId xmlns:a16="http://schemas.microsoft.com/office/drawing/2014/main" id="{317500D0-A3EF-44E4-B6E5-EC47C81D7C2C}"/>
              </a:ext>
            </a:extLst>
          </p:cNvPr>
          <p:cNvSpPr/>
          <p:nvPr/>
        </p:nvSpPr>
        <p:spPr>
          <a:xfrm>
            <a:off x="6836935" y="2590268"/>
            <a:ext cx="733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Jul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55;p7">
            <a:extLst>
              <a:ext uri="{FF2B5EF4-FFF2-40B4-BE49-F238E27FC236}">
                <a16:creationId xmlns:a16="http://schemas.microsoft.com/office/drawing/2014/main" id="{E100E919-8D9A-4FFD-964C-41882BD5129A}"/>
              </a:ext>
            </a:extLst>
          </p:cNvPr>
          <p:cNvSpPr/>
          <p:nvPr/>
        </p:nvSpPr>
        <p:spPr>
          <a:xfrm>
            <a:off x="7076033" y="754570"/>
            <a:ext cx="3283915" cy="684709"/>
          </a:xfrm>
          <a:prstGeom prst="wedgeRoundRectCallout">
            <a:avLst>
              <a:gd name="adj1" fmla="val -60698"/>
              <a:gd name="adj2" fmla="val -23252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lang="es-AR" sz="2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Remember! Long [i] sounds the same as [ie]!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38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4519"/>
              </p:ext>
            </p:extLst>
          </p:nvPr>
        </p:nvGraphicFramePr>
        <p:xfrm>
          <a:off x="462018" y="58262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034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0649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Frauen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Tische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Aktivitäten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Blätter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Aufgaben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Beispiele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Fragen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180614" y="6159785"/>
            <a:ext cx="28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examples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6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questions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cakes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51012" y="5296950"/>
            <a:ext cx="254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(any) /no </a:t>
            </a:r>
            <a:r>
              <a:rPr lang="en-US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(pl)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sheets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tasks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07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sheet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1" y="4477739"/>
            <a:ext cx="23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prizes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tables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words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89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activities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14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pupils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rooms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13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16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31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313726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034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0649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31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pupils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rooms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activities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women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tables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examples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questions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tasks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prizes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(any)/no </a:t>
                      </a:r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(pl)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sheets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7F_3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46059" y="61878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7F_3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Blatt</a:t>
            </a:r>
          </a:p>
        </p:txBody>
      </p:sp>
      <p:sp>
        <p:nvSpPr>
          <p:cNvPr id="57" name="TextBox 56">
            <a:hlinkClick r:id="" action="ppaction://noaction">
              <a:snd r:embed="rId9" name="T1_W7F_3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Blätter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7F_3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Preise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7F_3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Kuchen</a:t>
            </a:r>
          </a:p>
        </p:txBody>
      </p:sp>
      <p:sp>
        <p:nvSpPr>
          <p:cNvPr id="60" name="TextBox 59">
            <a:hlinkClick r:id="" action="ppaction://noaction">
              <a:snd r:embed="rId12" name="T1_W7F_3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Lieder</a:t>
            </a:r>
          </a:p>
        </p:txBody>
      </p:sp>
      <p:sp>
        <p:nvSpPr>
          <p:cNvPr id="61" name="TextBox 60">
            <a:hlinkClick r:id="" action="ppaction://noaction">
              <a:snd r:embed="rId13" name="T1_W7F_3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07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Beispiele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7F_3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Fragen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1_W7F_3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1" y="4477739"/>
            <a:ext cx="23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Aufgaben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7F_3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Frauen</a:t>
            </a:r>
          </a:p>
        </p:txBody>
      </p:sp>
      <p:sp>
        <p:nvSpPr>
          <p:cNvPr id="65" name="TextBox 64">
            <a:hlinkClick r:id="" action="ppaction://noaction">
              <a:snd r:embed="rId17" name="T1_W7F_3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Tische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1_W7F_3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1_W7F_3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Schüler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8" name="TextBox 67">
            <a:hlinkClick r:id="" action="ppaction://noaction">
              <a:snd r:embed="rId20" name="T1_W7F_3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Zimmer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1_W7F_3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Aktivitäten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1_W7F_3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einunddreißig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1_W7F_3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1_W7F_3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sechzehn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1_W7F_3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1_W7F_3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zweiundzwanzig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1_W7F_3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1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0" y="574294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1_W7F_5.2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946990" y="638910"/>
            <a:ext cx="10070449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1_W7F_5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2998251" y="150050"/>
            <a:ext cx="73371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Sarah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auf Deutsch (und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!)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5FA81C-F494-45F5-8031-A8780F7998A5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2E94AF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EBB195D-1F8D-4B12-A69D-3233C210F782}"/>
              </a:ext>
            </a:extLst>
          </p:cNvPr>
          <p:cNvSpPr/>
          <p:nvPr/>
        </p:nvSpPr>
        <p:spPr>
          <a:xfrm>
            <a:off x="1461522" y="1651886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8D7264-0041-4091-9CA6-2B0EA75BF8F7}"/>
              </a:ext>
            </a:extLst>
          </p:cNvPr>
          <p:cNvSpPr/>
          <p:nvPr/>
        </p:nvSpPr>
        <p:spPr>
          <a:xfrm>
            <a:off x="1653020" y="1899624"/>
            <a:ext cx="853421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 Dortmund!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called]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Sarah.  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[live]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Manchester.  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learning]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Deutsch,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[but]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[think],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[are]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mag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[songs]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und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[friends]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Schule.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[like]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auch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[books]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 Ich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Braille-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[books]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–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[am]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blind.</a:t>
            </a:r>
          </a:p>
          <a:p>
            <a:pPr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[write]     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Brailleschreibmaschine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[Thank you]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Deutschhilfe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bis bald, Sarah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800" spc="-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146398-869A-47C5-9CD6-621B766A6536}"/>
              </a:ext>
            </a:extLst>
          </p:cNvPr>
          <p:cNvSpPr/>
          <p:nvPr/>
        </p:nvSpPr>
        <p:spPr>
          <a:xfrm>
            <a:off x="2202304" y="2288013"/>
            <a:ext cx="1835441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heiße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hlinkClick r:id="" action="ppaction://noaction">
              <a:snd r:embed="rId6" name="T1_W7F_5.2.wav"/>
            </a:hlinkClick>
            <a:extLst>
              <a:ext uri="{FF2B5EF4-FFF2-40B4-BE49-F238E27FC236}">
                <a16:creationId xmlns:a16="http://schemas.microsoft.com/office/drawing/2014/main" id="{6AD8D984-611C-487F-9AAC-EA78AA230209}"/>
              </a:ext>
            </a:extLst>
          </p:cNvPr>
          <p:cNvSpPr/>
          <p:nvPr/>
        </p:nvSpPr>
        <p:spPr>
          <a:xfrm>
            <a:off x="887856" y="683020"/>
            <a:ext cx="953093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Lies den Text und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englischen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auf Deutsch.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D5C553D-ECE1-43F6-8DF2-014F064A9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5" y="1375042"/>
            <a:ext cx="1481319" cy="1533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&#10;&#10;Description automatically generated">
            <a:hlinkClick r:id="" action="ppaction://noaction">
              <a:snd r:embed="rId9" name="T1_W7F_5.3.wav"/>
            </a:hlinkClick>
            <a:extLst>
              <a:ext uri="{FF2B5EF4-FFF2-40B4-BE49-F238E27FC236}">
                <a16:creationId xmlns:a16="http://schemas.microsoft.com/office/drawing/2014/main" id="{9A95DCE8-4D35-43EC-B583-EE8009E124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" y="3231121"/>
            <a:ext cx="1271688" cy="362687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BD0DBC-5DFC-4820-A7A1-9C99F677B03C}"/>
              </a:ext>
            </a:extLst>
          </p:cNvPr>
          <p:cNvCxnSpPr/>
          <p:nvPr/>
        </p:nvCxnSpPr>
        <p:spPr>
          <a:xfrm>
            <a:off x="5872649" y="4762182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4">
            <a:extLst>
              <a:ext uri="{FF2B5EF4-FFF2-40B4-BE49-F238E27FC236}">
                <a16:creationId xmlns:a16="http://schemas.microsoft.com/office/drawing/2014/main" id="{69BA0136-856F-4938-8509-BB75FC2EACC4}"/>
              </a:ext>
            </a:extLst>
          </p:cNvPr>
          <p:cNvSpPr/>
          <p:nvPr/>
        </p:nvSpPr>
        <p:spPr>
          <a:xfrm>
            <a:off x="8782535" y="4543442"/>
            <a:ext cx="3775364" cy="1026560"/>
          </a:xfrm>
          <a:prstGeom prst="wedgeRoundRectCallout">
            <a:avLst>
              <a:gd name="adj1" fmla="val -65241"/>
              <a:gd name="adj2" fmla="val -1098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it called when German sticks two or more nouns together?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92297-D878-4838-968B-D4041C4AD4E8}"/>
              </a:ext>
            </a:extLst>
          </p:cNvPr>
          <p:cNvCxnSpPr/>
          <p:nvPr/>
        </p:nvCxnSpPr>
        <p:spPr>
          <a:xfrm>
            <a:off x="7000436" y="4762182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ular Callout 24">
            <a:extLst>
              <a:ext uri="{FF2B5EF4-FFF2-40B4-BE49-F238E27FC236}">
                <a16:creationId xmlns:a16="http://schemas.microsoft.com/office/drawing/2014/main" id="{3A67001F-676D-4CD8-807D-3B26F4B344D8}"/>
              </a:ext>
            </a:extLst>
          </p:cNvPr>
          <p:cNvSpPr/>
          <p:nvPr/>
        </p:nvSpPr>
        <p:spPr>
          <a:xfrm>
            <a:off x="5872649" y="6041661"/>
            <a:ext cx="6291036" cy="751392"/>
          </a:xfrm>
          <a:prstGeom prst="wedgeRoundRectCallout">
            <a:avLst>
              <a:gd name="adj1" fmla="val 517"/>
              <a:gd name="adj2" fmla="val -76141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Can you work out what it means?  Which word is a cognate? Which word is a proper noun?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F67B0BF1-29E1-4003-9DEC-4C8EA369163A}"/>
              </a:ext>
            </a:extLst>
          </p:cNvPr>
          <p:cNvSpPr txBox="1">
            <a:spLocks/>
          </p:cNvSpPr>
          <p:nvPr/>
        </p:nvSpPr>
        <p:spPr>
          <a:xfrm>
            <a:off x="10654669" y="2223359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Graphic 33" descr="Blackboard">
            <a:extLst>
              <a:ext uri="{FF2B5EF4-FFF2-40B4-BE49-F238E27FC236}">
                <a16:creationId xmlns:a16="http://schemas.microsoft.com/office/drawing/2014/main" id="{DAA15354-775D-4F30-B0B9-414E43F1B7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9951" y="1137111"/>
            <a:ext cx="1256675" cy="1256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DD65C6-3B1E-5CE6-A095-A713FD335F5B}"/>
              </a:ext>
            </a:extLst>
          </p:cNvPr>
          <p:cNvSpPr/>
          <p:nvPr/>
        </p:nvSpPr>
        <p:spPr>
          <a:xfrm>
            <a:off x="5697969" y="2303089"/>
            <a:ext cx="115781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wohne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0DBDA0-8EDA-EF5D-9367-028E8B7A359B}"/>
              </a:ext>
            </a:extLst>
          </p:cNvPr>
          <p:cNvSpPr/>
          <p:nvPr/>
        </p:nvSpPr>
        <p:spPr>
          <a:xfrm>
            <a:off x="1736198" y="2702223"/>
            <a:ext cx="1973653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lerne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51AFDB-04D0-E8EA-0017-87753C04D7AA}"/>
              </a:ext>
            </a:extLst>
          </p:cNvPr>
          <p:cNvSpPr/>
          <p:nvPr/>
        </p:nvSpPr>
        <p:spPr>
          <a:xfrm>
            <a:off x="5206989" y="2672704"/>
            <a:ext cx="824750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aber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BBFEB2-44B5-D872-840F-C5EBBCAE8DE7}"/>
              </a:ext>
            </a:extLst>
          </p:cNvPr>
          <p:cNvSpPr/>
          <p:nvPr/>
        </p:nvSpPr>
        <p:spPr>
          <a:xfrm>
            <a:off x="6645473" y="2677394"/>
            <a:ext cx="115781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denke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D595E2-4115-2F56-26FF-72263859C4E0}"/>
              </a:ext>
            </a:extLst>
          </p:cNvPr>
          <p:cNvSpPr/>
          <p:nvPr/>
        </p:nvSpPr>
        <p:spPr>
          <a:xfrm>
            <a:off x="1645636" y="3076179"/>
            <a:ext cx="831889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sind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048E4A-E038-A8FB-B34A-C34CC2A997E1}"/>
              </a:ext>
            </a:extLst>
          </p:cNvPr>
          <p:cNvSpPr/>
          <p:nvPr/>
        </p:nvSpPr>
        <p:spPr>
          <a:xfrm>
            <a:off x="2998251" y="3786163"/>
            <a:ext cx="115781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Lieder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02721E-645D-ED74-17F4-F5EF443FC9DC}"/>
              </a:ext>
            </a:extLst>
          </p:cNvPr>
          <p:cNvSpPr/>
          <p:nvPr/>
        </p:nvSpPr>
        <p:spPr>
          <a:xfrm>
            <a:off x="4863362" y="3785835"/>
            <a:ext cx="1275874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Freunde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2B606-F697-077C-EC37-7805861F8CA1}"/>
              </a:ext>
            </a:extLst>
          </p:cNvPr>
          <p:cNvSpPr/>
          <p:nvPr/>
        </p:nvSpPr>
        <p:spPr>
          <a:xfrm>
            <a:off x="8781374" y="3779620"/>
            <a:ext cx="824749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mag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32F6B0-EF96-1420-0B40-11C73CDC2ACB}"/>
              </a:ext>
            </a:extLst>
          </p:cNvPr>
          <p:cNvSpPr/>
          <p:nvPr/>
        </p:nvSpPr>
        <p:spPr>
          <a:xfrm>
            <a:off x="2583010" y="4153184"/>
            <a:ext cx="1381243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Bücher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F845F9-529B-CDEF-4569-20A2D4E3F12A}"/>
              </a:ext>
            </a:extLst>
          </p:cNvPr>
          <p:cNvSpPr/>
          <p:nvPr/>
        </p:nvSpPr>
        <p:spPr>
          <a:xfrm>
            <a:off x="8388321" y="4175149"/>
            <a:ext cx="702831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bin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767E20-DA72-30A4-98BC-50BDDF79A817}"/>
              </a:ext>
            </a:extLst>
          </p:cNvPr>
          <p:cNvSpPr/>
          <p:nvPr/>
        </p:nvSpPr>
        <p:spPr>
          <a:xfrm>
            <a:off x="6426510" y="4153184"/>
            <a:ext cx="115781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Bücher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B051EE1-005B-7249-EA39-B66642F474CD}"/>
              </a:ext>
            </a:extLst>
          </p:cNvPr>
          <p:cNvSpPr/>
          <p:nvPr/>
        </p:nvSpPr>
        <p:spPr>
          <a:xfrm>
            <a:off x="2238633" y="4880463"/>
            <a:ext cx="1368289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2E94AF"/>
                </a:solidFill>
                <a:latin typeface="Century Gothic" panose="020B0502020202020204" pitchFamily="34" charset="0"/>
              </a:rPr>
              <a:t>schreib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653A613-ACEB-3F00-0D68-3666C093A1FD}"/>
              </a:ext>
            </a:extLst>
          </p:cNvPr>
          <p:cNvSpPr/>
          <p:nvPr/>
        </p:nvSpPr>
        <p:spPr>
          <a:xfrm>
            <a:off x="1671366" y="5653671"/>
            <a:ext cx="1756434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2" grpId="0" animBg="1"/>
      <p:bldP spid="4" grpId="0" animBg="1"/>
      <p:bldP spid="7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4" grpId="0" animBg="1"/>
      <p:bldP spid="28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[1/5]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teachers are here.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2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Lehrer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[2/5]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sing/are singing 14 songs.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3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vierzehn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Lieder.</a:t>
            </a:r>
          </a:p>
        </p:txBody>
      </p:sp>
    </p:spTree>
    <p:extLst>
      <p:ext uri="{BB962C8B-B14F-4D97-AF65-F5344CB8AC3E}">
        <p14:creationId xmlns:p14="http://schemas.microsoft.com/office/powerpoint/2010/main" val="117577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[3/5]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15 computers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classroom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4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77596" y="1866043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fünfzehn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Computer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Klassenzimmer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522629" y="5330002"/>
            <a:ext cx="3874710" cy="1026560"/>
          </a:xfrm>
          <a:prstGeom prst="wedgeRoundRectCallout">
            <a:avLst>
              <a:gd name="adj1" fmla="val 42253"/>
              <a:gd name="adj2" fmla="val -13408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also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cognate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because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it’s very similar to English ‘classroom’.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[4/5]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like German. The German tasks are great.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6" name="T1_W7F_6.5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4000" b="1" dirty="0">
                <a:solidFill>
                  <a:srgbClr val="29C1FA"/>
                </a:solidFill>
                <a:latin typeface="Century Gothic" panose="020B0502020202020204" pitchFamily="34" charset="0"/>
              </a:rPr>
              <a:t>Ich mag Deutsch. Die Deutschaufgaben sind toll.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9C1F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6502523" y="707237"/>
            <a:ext cx="3874710" cy="1026560"/>
          </a:xfrm>
          <a:prstGeom prst="wedgeRoundRectCallout">
            <a:avLst>
              <a:gd name="adj1" fmla="val -26906"/>
              <a:gd name="adj2" fmla="val 7499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English often just puts two nouns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next to each other.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ounded Rectangular Callout 24">
            <a:extLst>
              <a:ext uri="{FF2B5EF4-FFF2-40B4-BE49-F238E27FC236}">
                <a16:creationId xmlns:a16="http://schemas.microsoft.com/office/drawing/2014/main" id="{F4846A22-ECE4-4F91-91ED-DE950BE0BAEA}"/>
              </a:ext>
            </a:extLst>
          </p:cNvPr>
          <p:cNvSpPr/>
          <p:nvPr/>
        </p:nvSpPr>
        <p:spPr>
          <a:xfrm>
            <a:off x="2409582" y="4670000"/>
            <a:ext cx="3874710" cy="1026560"/>
          </a:xfrm>
          <a:prstGeom prst="wedgeRoundRectCallout">
            <a:avLst>
              <a:gd name="adj1" fmla="val -7240"/>
              <a:gd name="adj2" fmla="val -69754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German usually joins the words together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as one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noun.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2AE10-6E63-4275-95DC-1DB167937C8C}"/>
              </a:ext>
            </a:extLst>
          </p:cNvPr>
          <p:cNvCxnSpPr/>
          <p:nvPr/>
        </p:nvCxnSpPr>
        <p:spPr>
          <a:xfrm>
            <a:off x="4165600" y="3953944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9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2432</Words>
  <Application>Microsoft Macintosh PowerPoint</Application>
  <PresentationFormat>Widescreen</PresentationFormat>
  <Paragraphs>426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Interacting</vt:lpstr>
      <vt:lpstr>Follow up 1:</vt:lpstr>
      <vt:lpstr>Follow up 2: </vt:lpstr>
      <vt:lpstr>Follow up 2: </vt:lpstr>
      <vt:lpstr>Follow up 3</vt:lpstr>
      <vt:lpstr>Follow up 4 </vt:lpstr>
      <vt:lpstr>Follow up 4 </vt:lpstr>
      <vt:lpstr>Follow up 4 </vt:lpstr>
      <vt:lpstr>Follow up 4 </vt:lpstr>
      <vt:lpstr>Follow up 4 </vt:lpstr>
      <vt:lpstr>Follow up 5a</vt:lpstr>
      <vt:lpstr>Follow up 5a</vt:lpstr>
      <vt:lpstr>Tschüss!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75</cp:revision>
  <dcterms:created xsi:type="dcterms:W3CDTF">2021-06-12T06:20:35Z</dcterms:created>
  <dcterms:modified xsi:type="dcterms:W3CDTF">2024-01-03T18:06:39Z</dcterms:modified>
</cp:coreProperties>
</file>