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607" r:id="rId2"/>
    <p:sldId id="407" r:id="rId3"/>
    <p:sldId id="363" r:id="rId4"/>
    <p:sldId id="606" r:id="rId5"/>
    <p:sldId id="296" r:id="rId6"/>
    <p:sldId id="608" r:id="rId7"/>
    <p:sldId id="609" r:id="rId8"/>
    <p:sldId id="610" r:id="rId9"/>
    <p:sldId id="611" r:id="rId10"/>
    <p:sldId id="612" r:id="rId11"/>
    <p:sldId id="295" r:id="rId12"/>
    <p:sldId id="605" r:id="rId13"/>
    <p:sldId id="613" r:id="rId14"/>
    <p:sldId id="614" r:id="rId15"/>
    <p:sldId id="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FA"/>
    <a:srgbClr val="2E94AF"/>
    <a:srgbClr val="2CBBE8"/>
    <a:srgbClr val="4BC5EB"/>
    <a:srgbClr val="68CEEE"/>
    <a:srgbClr val="83D7F1"/>
    <a:srgbClr val="ACE4F6"/>
    <a:srgbClr val="C7EDF9"/>
    <a:srgbClr val="D9F3F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C5AF3-66E3-304C-B155-57A367610FC4}" v="3" dt="2024-01-03T18:02:31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74286" autoAdjust="0"/>
  </p:normalViewPr>
  <p:slideViewPr>
    <p:cSldViewPr snapToGrid="0">
      <p:cViewPr varScale="1">
        <p:scale>
          <a:sx n="89" d="100"/>
          <a:sy n="89" d="100"/>
        </p:scale>
        <p:origin x="172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f1ad1a87-e10a-4dd0-87b2-6c2654730cf8" providerId="ADAL" clId="{A1DC5AF3-66E3-304C-B155-57A367610FC4}"/>
    <pc:docChg chg="modSld">
      <pc:chgData name="Jasmin Silver" userId="f1ad1a87-e10a-4dd0-87b2-6c2654730cf8" providerId="ADAL" clId="{A1DC5AF3-66E3-304C-B155-57A367610FC4}" dt="2024-01-03T18:05:47.781" v="0" actId="113"/>
      <pc:docMkLst>
        <pc:docMk/>
      </pc:docMkLst>
      <pc:sldChg chg="modSp mod">
        <pc:chgData name="Jasmin Silver" userId="f1ad1a87-e10a-4dd0-87b2-6c2654730cf8" providerId="ADAL" clId="{A1DC5AF3-66E3-304C-B155-57A367610FC4}" dt="2024-01-03T18:05:47.781" v="0" actId="113"/>
        <pc:sldMkLst>
          <pc:docMk/>
          <pc:sldMk cId="593887364" sldId="407"/>
        </pc:sldMkLst>
        <pc:spChg chg="mod">
          <ac:chgData name="Jasmin Silver" userId="f1ad1a87-e10a-4dd0-87b2-6c2654730cf8" providerId="ADAL" clId="{A1DC5AF3-66E3-304C-B155-57A367610FC4}" dt="2024-01-03T18:05:47.781" v="0" actId="113"/>
          <ac:spMkLst>
            <pc:docMk/>
            <pc:sldMk cId="593887364" sldId="407"/>
            <ac:spMk id="50" creationId="{5CEEFB75-CFB7-456D-BF2E-3126DB0E5D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en-GB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ie</a:t>
            </a: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Liebe [844] sie [7] Brief [838]</a:t>
            </a:r>
            <a:endParaRPr lang="en-GB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it-IT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A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ufgabe [256] Aktivität [1422] Beispiel [94] Bild [253] Blatt,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Blätter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[1270] Buch [300] Computer [1252] Frage [157] Frau [99] Heft [3862] Kuchen [4381] Lehrer [695] Lied [1733] Liste [1792] Preis [334] Schüler [556] Text [473]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Tisch [529] Wort [194] Zimmer [665]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keine</a:t>
            </a:r>
            <a:r>
              <a:rPr lang="de-DE" sz="1800" b="0" i="0" strike="noStrike" spc="-1" baseline="30000" dirty="0">
                <a:solidFill>
                  <a:srgbClr val="002060"/>
                </a:solidFill>
                <a:latin typeface="Century Gothic"/>
                <a:ea typeface="Century Gothic"/>
              </a:rPr>
              <a:t>2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[46]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1: </a:t>
            </a:r>
            <a:r>
              <a:rPr lang="de-DE" sz="18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dreizehn [4772] vierzehn [3950] fünfzehn [2858] sechzehn [4924] siebzehn [n/a] achtzehn [3741] neunzehn [n/a] zwanzig [1359] zweiundzwanzig [n/a] dreißig [2046]  einunddreißig  [n/a] an [19]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2: - </a:t>
            </a:r>
          </a:p>
          <a:p>
            <a:pPr marL="216000" indent="-216000">
              <a:lnSpc>
                <a:spcPct val="100000"/>
              </a:lnSpc>
            </a:pPr>
            <a:endParaRPr lang="en-GB" sz="160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the audio button to hear the audio.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for the instruction ‘</a:t>
            </a:r>
            <a:r>
              <a:rPr lang="en-GB" dirty="0" err="1"/>
              <a:t>Schreib</a:t>
            </a:r>
            <a:r>
              <a:rPr lang="en-GB" dirty="0"/>
              <a:t>’ and pupils need to write the whole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English meaning and again to reveal the original German sentence they heard. </a:t>
            </a: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teachers may first prompt pupils to produce the German sentence from the English prompt for additional practice.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fünfzehn</a:t>
            </a:r>
            <a:r>
              <a:rPr lang="en-GB" dirty="0"/>
              <a:t> Computer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Klassenzimmer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9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of vocabulary and structures from this week and previous learning; in particular, the use of ‘</a:t>
            </a:r>
            <a:r>
              <a:rPr lang="en-GB" b="0" dirty="0" err="1"/>
              <a:t>keine</a:t>
            </a:r>
            <a:r>
              <a:rPr lang="en-GB" b="0" dirty="0"/>
              <a:t>’ with plural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Person B chooses a person to be.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Person A asks yes/no questions about the two items (</a:t>
            </a:r>
            <a:r>
              <a:rPr lang="en-GB" b="0" dirty="0" err="1"/>
              <a:t>Bücher</a:t>
            </a:r>
            <a:r>
              <a:rPr lang="en-GB" b="0" dirty="0"/>
              <a:t> and </a:t>
            </a:r>
            <a:r>
              <a:rPr lang="en-GB" b="0" dirty="0" err="1"/>
              <a:t>Bilder</a:t>
            </a:r>
            <a:r>
              <a:rPr lang="en-GB" b="0" dirty="0"/>
              <a:t>) to work out who B is.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can answer yes/ no but if they have ‘none’ of an item, they need to say so (i.e., </a:t>
            </a:r>
            <a:r>
              <a:rPr lang="en-GB" b="0" dirty="0" err="1"/>
              <a:t>Nein</a:t>
            </a:r>
            <a:r>
              <a:rPr lang="en-GB" b="0" dirty="0"/>
              <a:t>, ich </a:t>
            </a:r>
            <a:r>
              <a:rPr lang="en-GB" b="0" dirty="0" err="1"/>
              <a:t>habe</a:t>
            </a:r>
            <a:r>
              <a:rPr lang="en-GB" b="0" dirty="0"/>
              <a:t> </a:t>
            </a:r>
            <a:r>
              <a:rPr lang="en-GB" b="0" dirty="0" err="1"/>
              <a:t>keine</a:t>
            </a:r>
            <a:r>
              <a:rPr lang="en-GB" b="0" dirty="0"/>
              <a:t>…)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They want their partner to guess so that they can do more rounds of the game.  They can spend 2 minutes on this slide and then move to the next slide for different items and no prompts on slide.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[2/2]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production of vocabulary and structures from this week and previous learning; in particular, the use of ‘</a:t>
            </a:r>
            <a:r>
              <a:rPr lang="en-GB" b="0" dirty="0" err="1"/>
              <a:t>keine</a:t>
            </a:r>
            <a:r>
              <a:rPr lang="en-GB" b="0" dirty="0"/>
              <a:t>’ with plural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Person A chooses a person to be.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Person B asks yes/no questions about the two items (Lieder and </a:t>
            </a:r>
            <a:r>
              <a:rPr lang="en-GB" b="0" dirty="0" err="1"/>
              <a:t>Blätter</a:t>
            </a:r>
            <a:r>
              <a:rPr lang="en-GB" b="0" dirty="0"/>
              <a:t>) to work out who A is.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can answer yes/ no but if they have ‘none’ of an item, they need to say so (i.e., </a:t>
            </a:r>
            <a:r>
              <a:rPr lang="en-GB" b="0" dirty="0" err="1"/>
              <a:t>Nein</a:t>
            </a:r>
            <a:r>
              <a:rPr lang="en-GB" b="0" dirty="0"/>
              <a:t>, ich </a:t>
            </a:r>
            <a:r>
              <a:rPr lang="en-GB" b="0" dirty="0" err="1"/>
              <a:t>habe</a:t>
            </a:r>
            <a:r>
              <a:rPr lang="en-GB" b="0" dirty="0"/>
              <a:t> </a:t>
            </a:r>
            <a:r>
              <a:rPr lang="en-GB" b="0" dirty="0" err="1"/>
              <a:t>keine</a:t>
            </a:r>
            <a:r>
              <a:rPr lang="en-GB" b="0" dirty="0"/>
              <a:t>…)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They want their partner to guess so that they can do more rounds of the game.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28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7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1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[</a:t>
            </a:r>
            <a:r>
              <a:rPr lang="en-GB" b="0" dirty="0" err="1"/>
              <a:t>ie</a:t>
            </a:r>
            <a:r>
              <a:rPr lang="en-GB" b="0" dirty="0"/>
              <a:t>] to previously taught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with the SSC [</a:t>
            </a:r>
            <a:r>
              <a:rPr lang="en-GB" b="0" dirty="0" err="1"/>
              <a:t>ie</a:t>
            </a:r>
            <a:r>
              <a:rPr lang="en-GB" b="0" dirty="0"/>
              <a:t>],  within the 30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says one of the other words by mistake,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3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production of previously taught vocabulary and verbs (1</a:t>
            </a:r>
            <a:r>
              <a:rPr lang="en-GB" sz="1200" b="0" strike="noStrike" spc="-1" baseline="30000" dirty="0">
                <a:solidFill>
                  <a:srgbClr val="000000"/>
                </a:solidFill>
                <a:latin typeface="Calibri"/>
                <a:ea typeface="Calibri"/>
              </a:rPr>
              <a:t>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person singular) 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understanding of a longer text; to revisit previously taught vocabulary in a new longer written context.</a:t>
            </a: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1-14 and the correct German word for each English item.</a:t>
            </a:r>
            <a:endParaRPr lang="en-GB" sz="1200" b="0" i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on the image of Sarah to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listen to the whole message and check answers. Click to reveal written answers, too.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Teacher uses questioning to ensure pupils’ understanding of the text.  E.g. Tell me two things you know about Sarah now etc..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(5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previously-taught words in short sentences.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Complete this first slide with pupils to model the activity.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Tell students this is a translation activity. They will hear a sentence twice and then need to write its meaning in English.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the audio button to hear the audio.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for the instruction ‘</a:t>
            </a:r>
            <a:r>
              <a:rPr lang="en-GB" dirty="0" err="1"/>
              <a:t>Schreib</a:t>
            </a:r>
            <a:r>
              <a:rPr lang="en-GB" dirty="0"/>
              <a:t>’ and pupils need to write the whole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English meaning and again to reveal the original German sentence they heard. </a:t>
            </a: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teachers may prompt pupils to produce the German sentence from the English prompt for additional practice.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steps 3-6 with the remaining 4 slides.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Die Lehrer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9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the audio button to hear the audio.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for the instruction ‘</a:t>
            </a:r>
            <a:r>
              <a:rPr lang="en-GB" dirty="0" err="1"/>
              <a:t>Schreib</a:t>
            </a:r>
            <a:r>
              <a:rPr lang="en-GB" dirty="0"/>
              <a:t>’ and pupils need to write the whole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English meaning and again to reveal the original German sentence they heard. </a:t>
            </a: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teachers may first prompt pupils to produce the German sentence from the English prompt for additional practice.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steps 1-3 with the remaining 3 slides.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singen</a:t>
            </a:r>
            <a:r>
              <a:rPr lang="en-GB" dirty="0"/>
              <a:t> </a:t>
            </a:r>
            <a:r>
              <a:rPr lang="en-GB" dirty="0" err="1"/>
              <a:t>vierzehn</a:t>
            </a:r>
            <a:r>
              <a:rPr lang="en-GB" dirty="0"/>
              <a:t> Lieder.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93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the audio button to hear the audio.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for the instruction ‘</a:t>
            </a:r>
            <a:r>
              <a:rPr lang="en-GB" dirty="0" err="1"/>
              <a:t>Schreib</a:t>
            </a:r>
            <a:r>
              <a:rPr lang="en-GB" dirty="0"/>
              <a:t>’ and pupils need to write the whole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English meaning and again to reveal the original German sentence they heard. </a:t>
            </a: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teachers may first prompt pupils to produce the German sentence from the English prompt for additional practice.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steps 1-3 with the remaining 2 slides.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fünfzehn</a:t>
            </a:r>
            <a:r>
              <a:rPr lang="en-GB" dirty="0"/>
              <a:t> Computer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Klassenzimmer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74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the audio button to hear the audio.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for the instruction ‘</a:t>
            </a:r>
            <a:r>
              <a:rPr lang="en-GB" dirty="0" err="1"/>
              <a:t>Schreib</a:t>
            </a:r>
            <a:r>
              <a:rPr lang="en-GB" dirty="0"/>
              <a:t>’ and pupils need to write the whole sentence.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English meaning and again to reveal the original German sentence they heard. </a:t>
            </a:r>
            <a:br>
              <a:rPr lang="en-GB" dirty="0"/>
            </a:br>
            <a:r>
              <a:rPr lang="en-GB" b="1" dirty="0"/>
              <a:t>Note</a:t>
            </a:r>
            <a:r>
              <a:rPr lang="en-GB" dirty="0"/>
              <a:t>: teachers may first prompt pupils to produce the German sentence from the English prompt for additional practice.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steps 1-3 with the remaining slide.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Ich mag Deutsch. Die </a:t>
            </a:r>
            <a:r>
              <a:rPr lang="en-GB" dirty="0" err="1"/>
              <a:t>Deutschaufgaben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toll.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6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19.gi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5.sv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4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4F166B51-3D67-497F-8CE0-E8183B9993DE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5"/>
            <a:ext cx="3588984" cy="11317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  <a:hlinkClick r:id="" action="ppaction://noaction">
                  <a:snd r:embed="rId3" name="T1_W7_1.1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Interacting</a:t>
            </a:r>
            <a:endParaRPr lang="en-GB" sz="3600" dirty="0">
              <a:solidFill>
                <a:schemeClr val="bg1"/>
              </a:solidFill>
              <a:hlinkClick r:id="" action="ppaction://noaction">
                <a:snd r:embed="rId3" name="T1_W7_1.1.wav"/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7</a:t>
            </a:r>
          </a:p>
        </p:txBody>
      </p:sp>
      <p:pic>
        <p:nvPicPr>
          <p:cNvPr id="16" name="Picture 1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C180E912-87D9-456C-9373-A2881D6BB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1" y="2413627"/>
            <a:ext cx="1968694" cy="18708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557495-647C-418B-97CD-0151085D53FE}"/>
              </a:ext>
            </a:extLst>
          </p:cNvPr>
          <p:cNvGrpSpPr/>
          <p:nvPr/>
        </p:nvGrpSpPr>
        <p:grpSpPr>
          <a:xfrm>
            <a:off x="145922" y="1322134"/>
            <a:ext cx="1767106" cy="998428"/>
            <a:chOff x="173935" y="1469411"/>
            <a:chExt cx="1767106" cy="9984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Speech Bubble: Rectangle with Corners Rounded 17">
              <a:hlinkClick r:id="" action="ppaction://noaction">
                <a:snd r:embed="rId6" name="T1_W7_1.2.wav"/>
              </a:hlinkClick>
              <a:extLst>
                <a:ext uri="{FF2B5EF4-FFF2-40B4-BE49-F238E27FC236}">
                  <a16:creationId xmlns:a16="http://schemas.microsoft.com/office/drawing/2014/main" id="{6F61350A-9CA7-455D-9DAF-DB318002998C}"/>
                </a:ext>
              </a:extLst>
            </p:cNvPr>
            <p:cNvSpPr/>
            <p:nvPr/>
          </p:nvSpPr>
          <p:spPr>
            <a:xfrm>
              <a:off x="173935" y="1469411"/>
              <a:ext cx="1767106" cy="998428"/>
            </a:xfrm>
            <a:prstGeom prst="wedgeRoundRectCallout">
              <a:avLst>
                <a:gd name="adj1" fmla="val 100622"/>
                <a:gd name="adj2" fmla="val 53159"/>
                <a:gd name="adj3" fmla="val 16667"/>
              </a:avLst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CB1CE17-8EB4-492C-957D-8BFC95C01B24}"/>
                </a:ext>
              </a:extLst>
            </p:cNvPr>
            <p:cNvSpPr/>
            <p:nvPr/>
          </p:nvSpPr>
          <p:spPr>
            <a:xfrm>
              <a:off x="194152" y="1507716"/>
              <a:ext cx="1728703" cy="921818"/>
            </a:xfrm>
            <a:prstGeom prst="wedgeRoundRectCallout">
              <a:avLst>
                <a:gd name="adj1" fmla="val 96598"/>
                <a:gd name="adj2" fmla="val 53076"/>
                <a:gd name="adj3" fmla="val 16667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9CFCE321-D1E3-4DEB-9AAA-8C8CB79862F8}"/>
                </a:ext>
              </a:extLst>
            </p:cNvPr>
            <p:cNvSpPr/>
            <p:nvPr/>
          </p:nvSpPr>
          <p:spPr>
            <a:xfrm>
              <a:off x="215255" y="1523941"/>
              <a:ext cx="1684467" cy="889686"/>
            </a:xfrm>
            <a:prstGeom prst="wedgeRoundRectCallout">
              <a:avLst>
                <a:gd name="adj1" fmla="val 91772"/>
                <a:gd name="adj2" fmla="val 50778"/>
                <a:gd name="adj3" fmla="val 16667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FD10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Kann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ich </a:t>
              </a:r>
              <a:r>
                <a:rPr kumimoji="0" lang="en-GB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helfen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?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7F_6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52124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[5/5]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70093" y="-31456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12F36E-41E9-4458-AA8A-52A8C6741335}"/>
              </a:ext>
            </a:extLst>
          </p:cNvPr>
          <p:cNvSpPr/>
          <p:nvPr/>
        </p:nvSpPr>
        <p:spPr>
          <a:xfrm>
            <a:off x="1763539" y="1179803"/>
            <a:ext cx="8208818" cy="4601099"/>
          </a:xfrm>
          <a:custGeom>
            <a:avLst/>
            <a:gdLst>
              <a:gd name="connsiteX0" fmla="*/ 0 w 8208818"/>
              <a:gd name="connsiteY0" fmla="*/ 766865 h 4601099"/>
              <a:gd name="connsiteX1" fmla="*/ 766865 w 8208818"/>
              <a:gd name="connsiteY1" fmla="*/ 0 h 4601099"/>
              <a:gd name="connsiteX2" fmla="*/ 1434374 w 8208818"/>
              <a:gd name="connsiteY2" fmla="*/ 0 h 4601099"/>
              <a:gd name="connsiteX3" fmla="*/ 1968381 w 8208818"/>
              <a:gd name="connsiteY3" fmla="*/ 0 h 4601099"/>
              <a:gd name="connsiteX4" fmla="*/ 2502388 w 8208818"/>
              <a:gd name="connsiteY4" fmla="*/ 0 h 4601099"/>
              <a:gd name="connsiteX5" fmla="*/ 2969644 w 8208818"/>
              <a:gd name="connsiteY5" fmla="*/ 0 h 4601099"/>
              <a:gd name="connsiteX6" fmla="*/ 3436900 w 8208818"/>
              <a:gd name="connsiteY6" fmla="*/ 0 h 4601099"/>
              <a:gd name="connsiteX7" fmla="*/ 4171160 w 8208818"/>
              <a:gd name="connsiteY7" fmla="*/ 0 h 4601099"/>
              <a:gd name="connsiteX8" fmla="*/ 4972170 w 8208818"/>
              <a:gd name="connsiteY8" fmla="*/ 0 h 4601099"/>
              <a:gd name="connsiteX9" fmla="*/ 5506177 w 8208818"/>
              <a:gd name="connsiteY9" fmla="*/ 0 h 4601099"/>
              <a:gd name="connsiteX10" fmla="*/ 6240437 w 8208818"/>
              <a:gd name="connsiteY10" fmla="*/ 0 h 4601099"/>
              <a:gd name="connsiteX11" fmla="*/ 6707693 w 8208818"/>
              <a:gd name="connsiteY11" fmla="*/ 0 h 4601099"/>
              <a:gd name="connsiteX12" fmla="*/ 7441953 w 8208818"/>
              <a:gd name="connsiteY12" fmla="*/ 0 h 4601099"/>
              <a:gd name="connsiteX13" fmla="*/ 8208818 w 8208818"/>
              <a:gd name="connsiteY13" fmla="*/ 766865 h 4601099"/>
              <a:gd name="connsiteX14" fmla="*/ 8208818 w 8208818"/>
              <a:gd name="connsiteY14" fmla="*/ 1318991 h 4601099"/>
              <a:gd name="connsiteX15" fmla="*/ 8208818 w 8208818"/>
              <a:gd name="connsiteY15" fmla="*/ 1963139 h 4601099"/>
              <a:gd name="connsiteX16" fmla="*/ 8208818 w 8208818"/>
              <a:gd name="connsiteY16" fmla="*/ 2484592 h 4601099"/>
              <a:gd name="connsiteX17" fmla="*/ 8208818 w 8208818"/>
              <a:gd name="connsiteY17" fmla="*/ 3036718 h 4601099"/>
              <a:gd name="connsiteX18" fmla="*/ 8208818 w 8208818"/>
              <a:gd name="connsiteY18" fmla="*/ 3834234 h 4601099"/>
              <a:gd name="connsiteX19" fmla="*/ 7441953 w 8208818"/>
              <a:gd name="connsiteY19" fmla="*/ 4601099 h 4601099"/>
              <a:gd name="connsiteX20" fmla="*/ 6907946 w 8208818"/>
              <a:gd name="connsiteY20" fmla="*/ 4601099 h 4601099"/>
              <a:gd name="connsiteX21" fmla="*/ 6307188 w 8208818"/>
              <a:gd name="connsiteY21" fmla="*/ 4601099 h 4601099"/>
              <a:gd name="connsiteX22" fmla="*/ 5639679 w 8208818"/>
              <a:gd name="connsiteY22" fmla="*/ 4601099 h 4601099"/>
              <a:gd name="connsiteX23" fmla="*/ 4972170 w 8208818"/>
              <a:gd name="connsiteY23" fmla="*/ 4601099 h 4601099"/>
              <a:gd name="connsiteX24" fmla="*/ 4171160 w 8208818"/>
              <a:gd name="connsiteY24" fmla="*/ 4601099 h 4601099"/>
              <a:gd name="connsiteX25" fmla="*/ 3637153 w 8208818"/>
              <a:gd name="connsiteY25" fmla="*/ 4601099 h 4601099"/>
              <a:gd name="connsiteX26" fmla="*/ 3103146 w 8208818"/>
              <a:gd name="connsiteY26" fmla="*/ 4601099 h 4601099"/>
              <a:gd name="connsiteX27" fmla="*/ 2435637 w 8208818"/>
              <a:gd name="connsiteY27" fmla="*/ 4601099 h 4601099"/>
              <a:gd name="connsiteX28" fmla="*/ 1634626 w 8208818"/>
              <a:gd name="connsiteY28" fmla="*/ 4601099 h 4601099"/>
              <a:gd name="connsiteX29" fmla="*/ 766865 w 8208818"/>
              <a:gd name="connsiteY29" fmla="*/ 4601099 h 4601099"/>
              <a:gd name="connsiteX30" fmla="*/ 0 w 8208818"/>
              <a:gd name="connsiteY30" fmla="*/ 3834234 h 4601099"/>
              <a:gd name="connsiteX31" fmla="*/ 0 w 8208818"/>
              <a:gd name="connsiteY31" fmla="*/ 3282108 h 4601099"/>
              <a:gd name="connsiteX32" fmla="*/ 0 w 8208818"/>
              <a:gd name="connsiteY32" fmla="*/ 2607286 h 4601099"/>
              <a:gd name="connsiteX33" fmla="*/ 0 w 8208818"/>
              <a:gd name="connsiteY33" fmla="*/ 2085834 h 4601099"/>
              <a:gd name="connsiteX34" fmla="*/ 0 w 8208818"/>
              <a:gd name="connsiteY34" fmla="*/ 1472360 h 4601099"/>
              <a:gd name="connsiteX35" fmla="*/ 0 w 8208818"/>
              <a:gd name="connsiteY35" fmla="*/ 766865 h 46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8818" h="4601099" fill="none" extrusionOk="0">
                <a:moveTo>
                  <a:pt x="0" y="766865"/>
                </a:moveTo>
                <a:cubicBezTo>
                  <a:pt x="80471" y="344608"/>
                  <a:pt x="348277" y="47030"/>
                  <a:pt x="766865" y="0"/>
                </a:cubicBezTo>
                <a:cubicBezTo>
                  <a:pt x="909456" y="-13229"/>
                  <a:pt x="1270816" y="23732"/>
                  <a:pt x="1434374" y="0"/>
                </a:cubicBezTo>
                <a:cubicBezTo>
                  <a:pt x="1597932" y="-23732"/>
                  <a:pt x="1857440" y="1929"/>
                  <a:pt x="1968381" y="0"/>
                </a:cubicBezTo>
                <a:cubicBezTo>
                  <a:pt x="2079322" y="-1929"/>
                  <a:pt x="2377611" y="-3940"/>
                  <a:pt x="2502388" y="0"/>
                </a:cubicBezTo>
                <a:cubicBezTo>
                  <a:pt x="2627165" y="3940"/>
                  <a:pt x="2819362" y="6550"/>
                  <a:pt x="2969644" y="0"/>
                </a:cubicBezTo>
                <a:cubicBezTo>
                  <a:pt x="3119926" y="-6550"/>
                  <a:pt x="3243004" y="-9349"/>
                  <a:pt x="3436900" y="0"/>
                </a:cubicBezTo>
                <a:cubicBezTo>
                  <a:pt x="3630796" y="9349"/>
                  <a:pt x="3872561" y="19990"/>
                  <a:pt x="4171160" y="0"/>
                </a:cubicBezTo>
                <a:cubicBezTo>
                  <a:pt x="4469759" y="-19990"/>
                  <a:pt x="4653630" y="23128"/>
                  <a:pt x="4972170" y="0"/>
                </a:cubicBezTo>
                <a:cubicBezTo>
                  <a:pt x="5290710" y="-23128"/>
                  <a:pt x="5327234" y="11216"/>
                  <a:pt x="5506177" y="0"/>
                </a:cubicBezTo>
                <a:cubicBezTo>
                  <a:pt x="5685120" y="-11216"/>
                  <a:pt x="5949584" y="23323"/>
                  <a:pt x="6240437" y="0"/>
                </a:cubicBezTo>
                <a:cubicBezTo>
                  <a:pt x="6531290" y="-23323"/>
                  <a:pt x="6551246" y="1567"/>
                  <a:pt x="6707693" y="0"/>
                </a:cubicBezTo>
                <a:cubicBezTo>
                  <a:pt x="6864140" y="-1567"/>
                  <a:pt x="7165160" y="-34889"/>
                  <a:pt x="7441953" y="0"/>
                </a:cubicBezTo>
                <a:cubicBezTo>
                  <a:pt x="7842407" y="14100"/>
                  <a:pt x="8210762" y="355702"/>
                  <a:pt x="8208818" y="766865"/>
                </a:cubicBezTo>
                <a:cubicBezTo>
                  <a:pt x="8206951" y="942567"/>
                  <a:pt x="8181683" y="1060253"/>
                  <a:pt x="8208818" y="1318991"/>
                </a:cubicBezTo>
                <a:cubicBezTo>
                  <a:pt x="8235953" y="1577729"/>
                  <a:pt x="8202551" y="1770455"/>
                  <a:pt x="8208818" y="1963139"/>
                </a:cubicBezTo>
                <a:cubicBezTo>
                  <a:pt x="8215085" y="2155823"/>
                  <a:pt x="8193164" y="2376650"/>
                  <a:pt x="8208818" y="2484592"/>
                </a:cubicBezTo>
                <a:cubicBezTo>
                  <a:pt x="8224472" y="2592534"/>
                  <a:pt x="8181932" y="2795805"/>
                  <a:pt x="8208818" y="3036718"/>
                </a:cubicBezTo>
                <a:cubicBezTo>
                  <a:pt x="8235704" y="3277631"/>
                  <a:pt x="8212644" y="3587304"/>
                  <a:pt x="8208818" y="3834234"/>
                </a:cubicBezTo>
                <a:cubicBezTo>
                  <a:pt x="8155928" y="4202014"/>
                  <a:pt x="7864311" y="4655638"/>
                  <a:pt x="7441953" y="4601099"/>
                </a:cubicBezTo>
                <a:cubicBezTo>
                  <a:pt x="7280551" y="4625192"/>
                  <a:pt x="7028427" y="4609520"/>
                  <a:pt x="6907946" y="4601099"/>
                </a:cubicBezTo>
                <a:cubicBezTo>
                  <a:pt x="6787465" y="4592678"/>
                  <a:pt x="6469402" y="4573348"/>
                  <a:pt x="6307188" y="4601099"/>
                </a:cubicBezTo>
                <a:cubicBezTo>
                  <a:pt x="6144974" y="4628850"/>
                  <a:pt x="5829376" y="4579034"/>
                  <a:pt x="5639679" y="4601099"/>
                </a:cubicBezTo>
                <a:cubicBezTo>
                  <a:pt x="5449982" y="4623164"/>
                  <a:pt x="5132657" y="4615778"/>
                  <a:pt x="4972170" y="4601099"/>
                </a:cubicBezTo>
                <a:cubicBezTo>
                  <a:pt x="4811683" y="4586420"/>
                  <a:pt x="4407118" y="4640925"/>
                  <a:pt x="4171160" y="4601099"/>
                </a:cubicBezTo>
                <a:cubicBezTo>
                  <a:pt x="3935202" y="4561274"/>
                  <a:pt x="3902174" y="4598764"/>
                  <a:pt x="3637153" y="4601099"/>
                </a:cubicBezTo>
                <a:cubicBezTo>
                  <a:pt x="3372132" y="4603434"/>
                  <a:pt x="3369577" y="4586075"/>
                  <a:pt x="3103146" y="4601099"/>
                </a:cubicBezTo>
                <a:cubicBezTo>
                  <a:pt x="2836715" y="4616123"/>
                  <a:pt x="2738299" y="4586097"/>
                  <a:pt x="2435637" y="4601099"/>
                </a:cubicBezTo>
                <a:cubicBezTo>
                  <a:pt x="2132975" y="4616101"/>
                  <a:pt x="1873252" y="4610614"/>
                  <a:pt x="1634626" y="4601099"/>
                </a:cubicBezTo>
                <a:cubicBezTo>
                  <a:pt x="1396000" y="4591584"/>
                  <a:pt x="1039850" y="4633950"/>
                  <a:pt x="766865" y="4601099"/>
                </a:cubicBezTo>
                <a:cubicBezTo>
                  <a:pt x="351315" y="4581975"/>
                  <a:pt x="15576" y="4242633"/>
                  <a:pt x="0" y="3834234"/>
                </a:cubicBezTo>
                <a:cubicBezTo>
                  <a:pt x="-17731" y="3696265"/>
                  <a:pt x="-27495" y="3448309"/>
                  <a:pt x="0" y="3282108"/>
                </a:cubicBezTo>
                <a:cubicBezTo>
                  <a:pt x="27495" y="3115907"/>
                  <a:pt x="-30807" y="2752377"/>
                  <a:pt x="0" y="2607286"/>
                </a:cubicBezTo>
                <a:cubicBezTo>
                  <a:pt x="30807" y="2462195"/>
                  <a:pt x="21568" y="2261217"/>
                  <a:pt x="0" y="2085834"/>
                </a:cubicBezTo>
                <a:cubicBezTo>
                  <a:pt x="-21568" y="1910451"/>
                  <a:pt x="-19854" y="1617353"/>
                  <a:pt x="0" y="1472360"/>
                </a:cubicBezTo>
                <a:cubicBezTo>
                  <a:pt x="19854" y="1327367"/>
                  <a:pt x="3607" y="1019289"/>
                  <a:pt x="0" y="766865"/>
                </a:cubicBezTo>
                <a:close/>
              </a:path>
              <a:path w="8208818" h="4601099" stroke="0" extrusionOk="0">
                <a:moveTo>
                  <a:pt x="0" y="766865"/>
                </a:moveTo>
                <a:cubicBezTo>
                  <a:pt x="22720" y="271533"/>
                  <a:pt x="315505" y="48114"/>
                  <a:pt x="766865" y="0"/>
                </a:cubicBezTo>
                <a:cubicBezTo>
                  <a:pt x="930501" y="-861"/>
                  <a:pt x="1164855" y="12462"/>
                  <a:pt x="1367623" y="0"/>
                </a:cubicBezTo>
                <a:cubicBezTo>
                  <a:pt x="1570391" y="-12462"/>
                  <a:pt x="1941475" y="3170"/>
                  <a:pt x="2101883" y="0"/>
                </a:cubicBezTo>
                <a:cubicBezTo>
                  <a:pt x="2262291" y="-3170"/>
                  <a:pt x="2409554" y="-6055"/>
                  <a:pt x="2635890" y="0"/>
                </a:cubicBezTo>
                <a:cubicBezTo>
                  <a:pt x="2862226" y="6055"/>
                  <a:pt x="3110178" y="-14530"/>
                  <a:pt x="3370149" y="0"/>
                </a:cubicBezTo>
                <a:cubicBezTo>
                  <a:pt x="3630120" y="14530"/>
                  <a:pt x="3881793" y="13667"/>
                  <a:pt x="4171160" y="0"/>
                </a:cubicBezTo>
                <a:cubicBezTo>
                  <a:pt x="4460527" y="-13667"/>
                  <a:pt x="4499311" y="24780"/>
                  <a:pt x="4705167" y="0"/>
                </a:cubicBezTo>
                <a:cubicBezTo>
                  <a:pt x="4911023" y="-24780"/>
                  <a:pt x="5024011" y="23117"/>
                  <a:pt x="5239174" y="0"/>
                </a:cubicBezTo>
                <a:cubicBezTo>
                  <a:pt x="5454337" y="-23117"/>
                  <a:pt x="5510972" y="-17400"/>
                  <a:pt x="5773181" y="0"/>
                </a:cubicBezTo>
                <a:cubicBezTo>
                  <a:pt x="6035390" y="17400"/>
                  <a:pt x="6060362" y="25118"/>
                  <a:pt x="6307188" y="0"/>
                </a:cubicBezTo>
                <a:cubicBezTo>
                  <a:pt x="6554014" y="-25118"/>
                  <a:pt x="6653215" y="-10585"/>
                  <a:pt x="6841195" y="0"/>
                </a:cubicBezTo>
                <a:cubicBezTo>
                  <a:pt x="7029175" y="10585"/>
                  <a:pt x="7164697" y="25578"/>
                  <a:pt x="7441953" y="0"/>
                </a:cubicBezTo>
                <a:cubicBezTo>
                  <a:pt x="7925317" y="66607"/>
                  <a:pt x="8146373" y="302916"/>
                  <a:pt x="8208818" y="766865"/>
                </a:cubicBezTo>
                <a:cubicBezTo>
                  <a:pt x="8188080" y="1014197"/>
                  <a:pt x="8205347" y="1126207"/>
                  <a:pt x="8208818" y="1380339"/>
                </a:cubicBezTo>
                <a:cubicBezTo>
                  <a:pt x="8212289" y="1634471"/>
                  <a:pt x="8211828" y="1805702"/>
                  <a:pt x="8208818" y="2024486"/>
                </a:cubicBezTo>
                <a:cubicBezTo>
                  <a:pt x="8205808" y="2243270"/>
                  <a:pt x="8198238" y="2379536"/>
                  <a:pt x="8208818" y="2607286"/>
                </a:cubicBezTo>
                <a:cubicBezTo>
                  <a:pt x="8219398" y="2835036"/>
                  <a:pt x="8216881" y="2965994"/>
                  <a:pt x="8208818" y="3128739"/>
                </a:cubicBezTo>
                <a:cubicBezTo>
                  <a:pt x="8200755" y="3291484"/>
                  <a:pt x="8192036" y="3613399"/>
                  <a:pt x="8208818" y="3834234"/>
                </a:cubicBezTo>
                <a:cubicBezTo>
                  <a:pt x="8212383" y="4276791"/>
                  <a:pt x="7832526" y="4545109"/>
                  <a:pt x="7441953" y="4601099"/>
                </a:cubicBezTo>
                <a:cubicBezTo>
                  <a:pt x="7308147" y="4582352"/>
                  <a:pt x="7061725" y="4605349"/>
                  <a:pt x="6907946" y="4601099"/>
                </a:cubicBezTo>
                <a:cubicBezTo>
                  <a:pt x="6754167" y="4596849"/>
                  <a:pt x="6534056" y="4591971"/>
                  <a:pt x="6173686" y="4601099"/>
                </a:cubicBezTo>
                <a:cubicBezTo>
                  <a:pt x="5813316" y="4610227"/>
                  <a:pt x="5865417" y="4609956"/>
                  <a:pt x="5706430" y="4601099"/>
                </a:cubicBezTo>
                <a:cubicBezTo>
                  <a:pt x="5547443" y="4592242"/>
                  <a:pt x="5251941" y="4574700"/>
                  <a:pt x="5105672" y="4601099"/>
                </a:cubicBezTo>
                <a:cubicBezTo>
                  <a:pt x="4959403" y="4627498"/>
                  <a:pt x="4607563" y="4608218"/>
                  <a:pt x="4438163" y="4601099"/>
                </a:cubicBezTo>
                <a:cubicBezTo>
                  <a:pt x="4268763" y="4593980"/>
                  <a:pt x="4076711" y="4589977"/>
                  <a:pt x="3970907" y="4601099"/>
                </a:cubicBezTo>
                <a:cubicBezTo>
                  <a:pt x="3865103" y="4612221"/>
                  <a:pt x="3669655" y="4599528"/>
                  <a:pt x="3370149" y="4601099"/>
                </a:cubicBezTo>
                <a:cubicBezTo>
                  <a:pt x="3070643" y="4602670"/>
                  <a:pt x="3072574" y="4594056"/>
                  <a:pt x="2836142" y="4601099"/>
                </a:cubicBezTo>
                <a:cubicBezTo>
                  <a:pt x="2599710" y="4608142"/>
                  <a:pt x="2543512" y="4586088"/>
                  <a:pt x="2368886" y="4601099"/>
                </a:cubicBezTo>
                <a:cubicBezTo>
                  <a:pt x="2194260" y="4616110"/>
                  <a:pt x="1744768" y="4569990"/>
                  <a:pt x="1567876" y="4601099"/>
                </a:cubicBezTo>
                <a:cubicBezTo>
                  <a:pt x="1390984" y="4632209"/>
                  <a:pt x="1095547" y="4590967"/>
                  <a:pt x="766865" y="4601099"/>
                </a:cubicBezTo>
                <a:cubicBezTo>
                  <a:pt x="368426" y="4594448"/>
                  <a:pt x="16867" y="4249587"/>
                  <a:pt x="0" y="3834234"/>
                </a:cubicBezTo>
                <a:cubicBezTo>
                  <a:pt x="26551" y="3579062"/>
                  <a:pt x="22892" y="3492657"/>
                  <a:pt x="0" y="3220760"/>
                </a:cubicBezTo>
                <a:cubicBezTo>
                  <a:pt x="-22892" y="2948863"/>
                  <a:pt x="-18381" y="2868630"/>
                  <a:pt x="0" y="2668634"/>
                </a:cubicBezTo>
                <a:cubicBezTo>
                  <a:pt x="18381" y="2468638"/>
                  <a:pt x="3199" y="2199809"/>
                  <a:pt x="0" y="2055160"/>
                </a:cubicBezTo>
                <a:cubicBezTo>
                  <a:pt x="-3199" y="1910511"/>
                  <a:pt x="-30936" y="1571991"/>
                  <a:pt x="0" y="1411012"/>
                </a:cubicBezTo>
                <a:cubicBezTo>
                  <a:pt x="30936" y="1250033"/>
                  <a:pt x="-13411" y="939475"/>
                  <a:pt x="0" y="76686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F0FB-9EF3-403F-B6A8-C58D27968197}"/>
              </a:ext>
            </a:extLst>
          </p:cNvPr>
          <p:cNvSpPr txBox="1"/>
          <p:nvPr/>
        </p:nvSpPr>
        <p:spPr>
          <a:xfrm>
            <a:off x="2102126" y="1788482"/>
            <a:ext cx="767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learn/am learning words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I can read texts.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BE098-FB1C-4301-AD0D-572A9A1E778C}"/>
              </a:ext>
            </a:extLst>
          </p:cNvPr>
          <p:cNvSpPr txBox="1"/>
          <p:nvPr/>
        </p:nvSpPr>
        <p:spPr>
          <a:xfrm>
            <a:off x="10089874" y="1973148"/>
            <a:ext cx="158408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B09240BF-6EB2-4C01-ACA9-4D405B5A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3962" y="1771776"/>
            <a:ext cx="785943" cy="785943"/>
          </a:xfrm>
          <a:prstGeom prst="rect">
            <a:avLst/>
          </a:prstGeom>
        </p:spPr>
      </p:pic>
      <p:sp>
        <p:nvSpPr>
          <p:cNvPr id="46" name="CustomShape 23">
            <a:hlinkClick r:id="" action="ppaction://noaction">
              <a:snd r:embed="rId7" name="T1_W7F_6.6.wav"/>
            </a:hlinkClick>
            <a:extLst>
              <a:ext uri="{FF2B5EF4-FFF2-40B4-BE49-F238E27FC236}">
                <a16:creationId xmlns:a16="http://schemas.microsoft.com/office/drawing/2014/main" id="{D94432CE-9B64-4CCE-890E-42E49A14E4D6}"/>
              </a:ext>
            </a:extLst>
          </p:cNvPr>
          <p:cNvSpPr/>
          <p:nvPr/>
        </p:nvSpPr>
        <p:spPr>
          <a:xfrm>
            <a:off x="968580" y="1851388"/>
            <a:ext cx="616045" cy="582075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BB0D8A4E-FE1B-42A9-ABA2-27987E001A3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69128-2DFD-4FCE-B5F7-63BDDF17A209}"/>
              </a:ext>
            </a:extLst>
          </p:cNvPr>
          <p:cNvSpPr txBox="1"/>
          <p:nvPr/>
        </p:nvSpPr>
        <p:spPr>
          <a:xfrm>
            <a:off x="2102126" y="323668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Wörter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ich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kann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8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F63FC24-0DD3-4DDC-9D2C-E7B8C548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5a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6F74E-62AD-4CE6-A368-1B32C13DCEDC}"/>
              </a:ext>
            </a:extLst>
          </p:cNvPr>
          <p:cNvSpPr/>
          <p:nvPr/>
        </p:nvSpPr>
        <p:spPr>
          <a:xfrm>
            <a:off x="3829424" y="178114"/>
            <a:ext cx="6686176" cy="45976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1C7819D0-4986-418E-AC87-8EB5B100A251}"/>
              </a:ext>
            </a:extLst>
          </p:cNvPr>
          <p:cNvSpPr/>
          <p:nvPr/>
        </p:nvSpPr>
        <p:spPr>
          <a:xfrm>
            <a:off x="3793629" y="164830"/>
            <a:ext cx="6924217" cy="722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Rede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mit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deinem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Partner/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deiner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Partnerin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EC172-3971-41AE-A8DD-2CCA1AD1F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076" y="923348"/>
            <a:ext cx="8254622" cy="593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BED93-8227-4CDC-B463-BB229DA64DE2}"/>
              </a:ext>
            </a:extLst>
          </p:cNvPr>
          <p:cNvSpPr txBox="1"/>
          <p:nvPr/>
        </p:nvSpPr>
        <p:spPr>
          <a:xfrm>
            <a:off x="8251600" y="1298424"/>
            <a:ext cx="38286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Beispiel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A:  Hast du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drei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Bücher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B: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A: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Bist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du Laura?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B: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Nein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A: Hast du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drei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Bilder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B: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Nein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ich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Bilder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Person: Ah, du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bist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Callum!</a:t>
            </a:r>
            <a:b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6163C-9CA5-4891-8C4D-DAD0AFF6774A}"/>
              </a:ext>
            </a:extLst>
          </p:cNvPr>
          <p:cNvSpPr txBox="1"/>
          <p:nvPr/>
        </p:nvSpPr>
        <p:spPr>
          <a:xfrm>
            <a:off x="1723097" y="1292135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AEA97-F9EB-4E25-9B4A-939FFD16CE4E}"/>
              </a:ext>
            </a:extLst>
          </p:cNvPr>
          <p:cNvSpPr txBox="1"/>
          <p:nvPr/>
        </p:nvSpPr>
        <p:spPr>
          <a:xfrm>
            <a:off x="4083235" y="1292135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 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2C5D9691-DF32-4135-BFA3-A85ED7DF0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16" y="1646511"/>
            <a:ext cx="317853" cy="400111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8627076-508D-4882-B3E2-6444A5F37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92" y="1266734"/>
            <a:ext cx="529619" cy="400111"/>
          </a:xfrm>
          <a:prstGeom prst="rect">
            <a:avLst/>
          </a:prstGeom>
        </p:spPr>
      </p:pic>
      <p:pic>
        <p:nvPicPr>
          <p:cNvPr id="16" name="Picture 15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32460946-0B67-4867-A07D-5E2B36078E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13" y="1702409"/>
            <a:ext cx="410976" cy="332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D3E7E-C4BB-41D1-8D50-F8B6FFEFBA51}"/>
              </a:ext>
            </a:extLst>
          </p:cNvPr>
          <p:cNvSpPr txBox="1"/>
          <p:nvPr/>
        </p:nvSpPr>
        <p:spPr>
          <a:xfrm>
            <a:off x="1734766" y="1707265"/>
            <a:ext cx="50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</a:t>
            </a:r>
          </a:p>
        </p:txBody>
      </p:sp>
      <p:pic>
        <p:nvPicPr>
          <p:cNvPr id="22" name="Picture 21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5A6AE07D-342B-4DEF-93D5-0B9AAE07E7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70" y="1687057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F8142F65-B6F2-4B7B-ACF8-C34F4032EA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58" y="1254035"/>
            <a:ext cx="529619" cy="4001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6D3941-5280-43ED-BE17-198FFE6FEFB2}"/>
              </a:ext>
            </a:extLst>
          </p:cNvPr>
          <p:cNvSpPr txBox="1"/>
          <p:nvPr/>
        </p:nvSpPr>
        <p:spPr>
          <a:xfrm>
            <a:off x="6557275" y="1292135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8371A86F-CDFB-402D-8B56-450288F2C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0" y="1276680"/>
            <a:ext cx="529619" cy="4001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CE7F5A-F937-4781-96BB-4CC3B64E8E78}"/>
              </a:ext>
            </a:extLst>
          </p:cNvPr>
          <p:cNvSpPr txBox="1"/>
          <p:nvPr/>
        </p:nvSpPr>
        <p:spPr>
          <a:xfrm>
            <a:off x="6553274" y="1726396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27" name="Picture 2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C8369FCD-BBF7-4B12-8672-0FD40002E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69" y="1666705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8" name="Picture 27" descr="Icon&#10;&#10;Description automatically generated with medium confidence">
            <a:extLst>
              <a:ext uri="{FF2B5EF4-FFF2-40B4-BE49-F238E27FC236}">
                <a16:creationId xmlns:a16="http://schemas.microsoft.com/office/drawing/2014/main" id="{B507EC1F-7549-45B1-B4E5-F5161C71C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00" y="2733417"/>
            <a:ext cx="317853" cy="4001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A73BF4C0-1ECA-4BAF-A6BD-D4B6BF09CB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70" y="2628921"/>
            <a:ext cx="529619" cy="4001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BEFD0A-6C61-45E3-8B3D-F7CFAC492D8F}"/>
              </a:ext>
            </a:extLst>
          </p:cNvPr>
          <p:cNvSpPr txBox="1"/>
          <p:nvPr/>
        </p:nvSpPr>
        <p:spPr>
          <a:xfrm>
            <a:off x="1720900" y="308842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31" name="Picture 30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5D38623F-3E57-4BD8-A969-2B34DB531B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19" y="3049246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F586394-1F64-46ED-A6D5-DC982241340E}"/>
              </a:ext>
            </a:extLst>
          </p:cNvPr>
          <p:cNvSpPr txBox="1"/>
          <p:nvPr/>
        </p:nvSpPr>
        <p:spPr>
          <a:xfrm>
            <a:off x="4260483" y="2703771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6A9D2EE2-FEC7-423A-B052-99849E1A3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58" y="2688316"/>
            <a:ext cx="529619" cy="4001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38FB1F6-4B63-46C4-8242-CA30A56AA0C4}"/>
              </a:ext>
            </a:extLst>
          </p:cNvPr>
          <p:cNvSpPr txBox="1"/>
          <p:nvPr/>
        </p:nvSpPr>
        <p:spPr>
          <a:xfrm>
            <a:off x="4267730" y="309637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CA6E9A7B-5A56-4DE5-83E6-8FD3DCC9C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35" y="2678266"/>
            <a:ext cx="529619" cy="400111"/>
          </a:xfrm>
          <a:prstGeom prst="rect">
            <a:avLst/>
          </a:prstGeom>
        </p:spPr>
      </p:pic>
      <p:pic>
        <p:nvPicPr>
          <p:cNvPr id="36" name="Picture 35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12FDCFC-417A-459C-8D75-72EC74F813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24" y="3103882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0D1375D-C27B-4BD3-A47E-1D0E2FD9C5B3}"/>
              </a:ext>
            </a:extLst>
          </p:cNvPr>
          <p:cNvSpPr txBox="1"/>
          <p:nvPr/>
        </p:nvSpPr>
        <p:spPr>
          <a:xfrm>
            <a:off x="6584422" y="2723254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38" name="Picture 37" descr="Icon&#10;&#10;Description automatically generated with medium confidence">
            <a:extLst>
              <a:ext uri="{FF2B5EF4-FFF2-40B4-BE49-F238E27FC236}">
                <a16:creationId xmlns:a16="http://schemas.microsoft.com/office/drawing/2014/main" id="{D6B1FE7A-A131-4ED4-B3D7-8EE910B14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41" y="3039122"/>
            <a:ext cx="317853" cy="400111"/>
          </a:xfrm>
          <a:prstGeom prst="rect">
            <a:avLst/>
          </a:prstGeom>
        </p:spPr>
      </p:pic>
      <p:pic>
        <p:nvPicPr>
          <p:cNvPr id="39" name="Picture 38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AF12D8AA-F981-49E0-A01C-1A8DE1ABC6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95" y="3079668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2D72C84-4D21-4670-8C13-7DA9BB49A5F3}"/>
              </a:ext>
            </a:extLst>
          </p:cNvPr>
          <p:cNvSpPr txBox="1"/>
          <p:nvPr/>
        </p:nvSpPr>
        <p:spPr>
          <a:xfrm>
            <a:off x="1614037" y="4114580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:a16="http://schemas.microsoft.com/office/drawing/2014/main" id="{A2DE4C65-DCA2-4209-A06E-CF57BAB25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32" y="4089179"/>
            <a:ext cx="529619" cy="4001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B1B89A-ED00-420A-8FBE-4360B4844EE9}"/>
              </a:ext>
            </a:extLst>
          </p:cNvPr>
          <p:cNvSpPr txBox="1"/>
          <p:nvPr/>
        </p:nvSpPr>
        <p:spPr>
          <a:xfrm>
            <a:off x="1602413" y="4533323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43" name="Picture 4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8770F343-FA92-4A0D-80C8-74C120A859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08" y="4473632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4" name="Picture 43" descr="Icon&#10;&#10;Description automatically generated with medium confidence">
            <a:extLst>
              <a:ext uri="{FF2B5EF4-FFF2-40B4-BE49-F238E27FC236}">
                <a16:creationId xmlns:a16="http://schemas.microsoft.com/office/drawing/2014/main" id="{F9FDD717-7617-4E21-AF7A-EEF38A56A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71" y="4119224"/>
            <a:ext cx="317853" cy="400111"/>
          </a:xfrm>
          <a:prstGeom prst="rect">
            <a:avLst/>
          </a:prstGeom>
        </p:spPr>
      </p:pic>
      <p:pic>
        <p:nvPicPr>
          <p:cNvPr id="45" name="Picture 44" descr="A picture containing icon&#10;&#10;Description automatically generated">
            <a:extLst>
              <a:ext uri="{FF2B5EF4-FFF2-40B4-BE49-F238E27FC236}">
                <a16:creationId xmlns:a16="http://schemas.microsoft.com/office/drawing/2014/main" id="{DADE4A39-854D-4D42-8C0D-DC6A5A94B5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1" y="4014728"/>
            <a:ext cx="529619" cy="4001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47FE5F-9856-455C-BDEF-227013C691D7}"/>
              </a:ext>
            </a:extLst>
          </p:cNvPr>
          <p:cNvSpPr txBox="1"/>
          <p:nvPr/>
        </p:nvSpPr>
        <p:spPr>
          <a:xfrm>
            <a:off x="6634316" y="451540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47" name="Picture 46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52035D82-C696-42D2-A9DC-2AD94D435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51" y="4457493"/>
            <a:ext cx="410976" cy="33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8" name="Picture 47" descr="A picture containing icon&#10;&#10;Description automatically generated">
            <a:extLst>
              <a:ext uri="{FF2B5EF4-FFF2-40B4-BE49-F238E27FC236}">
                <a16:creationId xmlns:a16="http://schemas.microsoft.com/office/drawing/2014/main" id="{9F1FC699-2F3F-46A0-B30E-7FA27F1D2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72" y="4043589"/>
            <a:ext cx="529619" cy="40011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96CEC13-CC01-4ABD-8B42-06AB94BA8A0E}"/>
              </a:ext>
            </a:extLst>
          </p:cNvPr>
          <p:cNvSpPr txBox="1"/>
          <p:nvPr/>
        </p:nvSpPr>
        <p:spPr>
          <a:xfrm>
            <a:off x="4167159" y="4132119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50" name="Picture 49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ADA40A2B-2A89-48FB-B98C-DBBAB6CC3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15" y="4448174"/>
            <a:ext cx="410976" cy="332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3BB1DE9-7F92-4783-A55E-1EF8A9F7348E}"/>
              </a:ext>
            </a:extLst>
          </p:cNvPr>
          <p:cNvSpPr txBox="1"/>
          <p:nvPr/>
        </p:nvSpPr>
        <p:spPr>
          <a:xfrm>
            <a:off x="4191468" y="4453030"/>
            <a:ext cx="50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F63FC24-0DD3-4DDC-9D2C-E7B8C548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5a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5CAD7E7C-DB78-477E-8989-DDA1A58BAA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46F74E-62AD-4CE6-A368-1B32C13DCEDC}"/>
              </a:ext>
            </a:extLst>
          </p:cNvPr>
          <p:cNvSpPr/>
          <p:nvPr/>
        </p:nvSpPr>
        <p:spPr>
          <a:xfrm>
            <a:off x="3829424" y="178114"/>
            <a:ext cx="6686176" cy="45976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1C7819D0-4986-418E-AC87-8EB5B100A251}"/>
              </a:ext>
            </a:extLst>
          </p:cNvPr>
          <p:cNvSpPr/>
          <p:nvPr/>
        </p:nvSpPr>
        <p:spPr>
          <a:xfrm>
            <a:off x="3793629" y="164830"/>
            <a:ext cx="6924217" cy="722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Rede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mit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deinem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Partner/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deiner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Partnerin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EC172-3971-41AE-A8DD-2CCA1AD1F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076" y="923348"/>
            <a:ext cx="8254622" cy="5934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C6163C-9CA5-4891-8C4D-DAD0AFF6774A}"/>
              </a:ext>
            </a:extLst>
          </p:cNvPr>
          <p:cNvSpPr txBox="1"/>
          <p:nvPr/>
        </p:nvSpPr>
        <p:spPr>
          <a:xfrm>
            <a:off x="1723097" y="1292135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AEA97-F9EB-4E25-9B4A-939FFD16CE4E}"/>
              </a:ext>
            </a:extLst>
          </p:cNvPr>
          <p:cNvSpPr txBox="1"/>
          <p:nvPr/>
        </p:nvSpPr>
        <p:spPr>
          <a:xfrm>
            <a:off x="4083235" y="1292135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 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2C5D9691-DF32-4135-BFA3-A85ED7DF0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16" y="1646511"/>
            <a:ext cx="317853" cy="4001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5B58BF7-EABD-41B7-A859-ED7710CF5DD7}"/>
              </a:ext>
            </a:extLst>
          </p:cNvPr>
          <p:cNvGrpSpPr/>
          <p:nvPr/>
        </p:nvGrpSpPr>
        <p:grpSpPr>
          <a:xfrm>
            <a:off x="2281282" y="1287914"/>
            <a:ext cx="404553" cy="459833"/>
            <a:chOff x="324465" y="5976481"/>
            <a:chExt cx="560620" cy="676677"/>
          </a:xfrm>
        </p:grpSpPr>
        <p:pic>
          <p:nvPicPr>
            <p:cNvPr id="18" name="Picture 17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F3208793-60D6-4747-A49D-9F2B3EC19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19" name="Picture 18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E8074D1F-2B44-4C0C-9142-BA5BD8D4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20" name="Graphic 19" descr="Paper with solid fill">
            <a:extLst>
              <a:ext uri="{FF2B5EF4-FFF2-40B4-BE49-F238E27FC236}">
                <a16:creationId xmlns:a16="http://schemas.microsoft.com/office/drawing/2014/main" id="{D4FC026B-8C6E-4FAB-8EE2-A476B65C5B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1109" y="1702409"/>
            <a:ext cx="404726" cy="4047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D3E7E-C4BB-41D1-8D50-F8B6FFEFBA51}"/>
              </a:ext>
            </a:extLst>
          </p:cNvPr>
          <p:cNvSpPr txBox="1"/>
          <p:nvPr/>
        </p:nvSpPr>
        <p:spPr>
          <a:xfrm>
            <a:off x="1734766" y="1707265"/>
            <a:ext cx="50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D3941-5280-43ED-BE17-198FFE6FEFB2}"/>
              </a:ext>
            </a:extLst>
          </p:cNvPr>
          <p:cNvSpPr txBox="1"/>
          <p:nvPr/>
        </p:nvSpPr>
        <p:spPr>
          <a:xfrm>
            <a:off x="6557275" y="1292135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7F5A-F937-4781-96BB-4CC3B64E8E78}"/>
              </a:ext>
            </a:extLst>
          </p:cNvPr>
          <p:cNvSpPr txBox="1"/>
          <p:nvPr/>
        </p:nvSpPr>
        <p:spPr>
          <a:xfrm>
            <a:off x="6553274" y="1726396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28" name="Picture 27" descr="Icon&#10;&#10;Description automatically generated with medium confidence">
            <a:extLst>
              <a:ext uri="{FF2B5EF4-FFF2-40B4-BE49-F238E27FC236}">
                <a16:creationId xmlns:a16="http://schemas.microsoft.com/office/drawing/2014/main" id="{B507EC1F-7549-45B1-B4E5-F5161C71C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00" y="2733417"/>
            <a:ext cx="317853" cy="4001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BEFD0A-6C61-45E3-8B3D-F7CFAC492D8F}"/>
              </a:ext>
            </a:extLst>
          </p:cNvPr>
          <p:cNvSpPr txBox="1"/>
          <p:nvPr/>
        </p:nvSpPr>
        <p:spPr>
          <a:xfrm>
            <a:off x="1720900" y="308842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586394-1F64-46ED-A6D5-DC982241340E}"/>
              </a:ext>
            </a:extLst>
          </p:cNvPr>
          <p:cNvSpPr txBox="1"/>
          <p:nvPr/>
        </p:nvSpPr>
        <p:spPr>
          <a:xfrm>
            <a:off x="4260483" y="2703771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FB1F6-4B63-46C4-8242-CA30A56AA0C4}"/>
              </a:ext>
            </a:extLst>
          </p:cNvPr>
          <p:cNvSpPr txBox="1"/>
          <p:nvPr/>
        </p:nvSpPr>
        <p:spPr>
          <a:xfrm>
            <a:off x="4267730" y="309637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D1375D-C27B-4BD3-A47E-1D0E2FD9C5B3}"/>
              </a:ext>
            </a:extLst>
          </p:cNvPr>
          <p:cNvSpPr txBox="1"/>
          <p:nvPr/>
        </p:nvSpPr>
        <p:spPr>
          <a:xfrm>
            <a:off x="6584422" y="2723254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</a:p>
        </p:txBody>
      </p:sp>
      <p:pic>
        <p:nvPicPr>
          <p:cNvPr id="38" name="Picture 37" descr="Icon&#10;&#10;Description automatically generated with medium confidence">
            <a:extLst>
              <a:ext uri="{FF2B5EF4-FFF2-40B4-BE49-F238E27FC236}">
                <a16:creationId xmlns:a16="http://schemas.microsoft.com/office/drawing/2014/main" id="{D6B1FE7A-A131-4ED4-B3D7-8EE910B14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41" y="3039122"/>
            <a:ext cx="317853" cy="4001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2D72C84-4D21-4670-8C13-7DA9BB49A5F3}"/>
              </a:ext>
            </a:extLst>
          </p:cNvPr>
          <p:cNvSpPr txBox="1"/>
          <p:nvPr/>
        </p:nvSpPr>
        <p:spPr>
          <a:xfrm>
            <a:off x="1614037" y="4114580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B1B89A-ED00-420A-8FBE-4360B4844EE9}"/>
              </a:ext>
            </a:extLst>
          </p:cNvPr>
          <p:cNvSpPr txBox="1"/>
          <p:nvPr/>
        </p:nvSpPr>
        <p:spPr>
          <a:xfrm>
            <a:off x="1602595" y="4466580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pic>
        <p:nvPicPr>
          <p:cNvPr id="44" name="Picture 43" descr="Icon&#10;&#10;Description automatically generated with medium confidence">
            <a:extLst>
              <a:ext uri="{FF2B5EF4-FFF2-40B4-BE49-F238E27FC236}">
                <a16:creationId xmlns:a16="http://schemas.microsoft.com/office/drawing/2014/main" id="{F9FDD717-7617-4E21-AF7A-EEF38A56A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71" y="4119224"/>
            <a:ext cx="317853" cy="4001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47FE5F-9856-455C-BDEF-227013C691D7}"/>
              </a:ext>
            </a:extLst>
          </p:cNvPr>
          <p:cNvSpPr txBox="1"/>
          <p:nvPr/>
        </p:nvSpPr>
        <p:spPr>
          <a:xfrm>
            <a:off x="6634316" y="4515407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13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6CEC13-CC01-4ABD-8B42-06AB94BA8A0E}"/>
              </a:ext>
            </a:extLst>
          </p:cNvPr>
          <p:cNvSpPr txBox="1"/>
          <p:nvPr/>
        </p:nvSpPr>
        <p:spPr>
          <a:xfrm>
            <a:off x="4246497" y="4095569"/>
            <a:ext cx="529619" cy="4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BB1DE9-7F92-4783-A55E-1EF8A9F7348E}"/>
              </a:ext>
            </a:extLst>
          </p:cNvPr>
          <p:cNvSpPr txBox="1"/>
          <p:nvPr/>
        </p:nvSpPr>
        <p:spPr>
          <a:xfrm>
            <a:off x="4191468" y="4453030"/>
            <a:ext cx="50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8BB588-08F5-4545-B84D-6503F8E23C36}"/>
              </a:ext>
            </a:extLst>
          </p:cNvPr>
          <p:cNvGrpSpPr/>
          <p:nvPr/>
        </p:nvGrpSpPr>
        <p:grpSpPr>
          <a:xfrm>
            <a:off x="4745237" y="1259082"/>
            <a:ext cx="404553" cy="459833"/>
            <a:chOff x="324465" y="5976481"/>
            <a:chExt cx="560620" cy="676677"/>
          </a:xfrm>
        </p:grpSpPr>
        <p:pic>
          <p:nvPicPr>
            <p:cNvPr id="53" name="Picture 52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D3FDD402-8DAC-450F-A2BD-D27632F7A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54" name="Picture 53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00F1ECE2-2085-4899-A664-FC454CF0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55" name="Graphic 54" descr="Paper with solid fill">
            <a:extLst>
              <a:ext uri="{FF2B5EF4-FFF2-40B4-BE49-F238E27FC236}">
                <a16:creationId xmlns:a16="http://schemas.microsoft.com/office/drawing/2014/main" id="{C892BEE2-170E-4D5F-9D10-72EB225DC2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5064" y="1673577"/>
            <a:ext cx="404726" cy="40472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49509D18-8899-4DD6-A389-A45B709D58A0}"/>
              </a:ext>
            </a:extLst>
          </p:cNvPr>
          <p:cNvGrpSpPr/>
          <p:nvPr/>
        </p:nvGrpSpPr>
        <p:grpSpPr>
          <a:xfrm>
            <a:off x="7172326" y="1266563"/>
            <a:ext cx="404553" cy="459833"/>
            <a:chOff x="324465" y="5976481"/>
            <a:chExt cx="560620" cy="676677"/>
          </a:xfrm>
        </p:grpSpPr>
        <p:pic>
          <p:nvPicPr>
            <p:cNvPr id="57" name="Picture 56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76E0B804-C434-48A8-BFED-9BCCA45FC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58" name="Picture 57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8EB111BF-4262-49E5-A54F-F0E53C395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59" name="Graphic 58" descr="Paper with solid fill">
            <a:extLst>
              <a:ext uri="{FF2B5EF4-FFF2-40B4-BE49-F238E27FC236}">
                <a16:creationId xmlns:a16="http://schemas.microsoft.com/office/drawing/2014/main" id="{A4AC399D-83A5-485F-B7E0-2D041FE037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81149" y="1684407"/>
            <a:ext cx="404554" cy="40455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C22ED17-ACA8-4000-A60A-6426693AE835}"/>
              </a:ext>
            </a:extLst>
          </p:cNvPr>
          <p:cNvGrpSpPr/>
          <p:nvPr/>
        </p:nvGrpSpPr>
        <p:grpSpPr>
          <a:xfrm>
            <a:off x="7177332" y="4030742"/>
            <a:ext cx="404553" cy="459833"/>
            <a:chOff x="324465" y="5976481"/>
            <a:chExt cx="560620" cy="676677"/>
          </a:xfrm>
        </p:grpSpPr>
        <p:pic>
          <p:nvPicPr>
            <p:cNvPr id="61" name="Picture 60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53469890-7AB9-4255-8A12-125761B5B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62" name="Picture 61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C8134C65-8C2D-462B-9D98-454E77F2B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63" name="Graphic 62" descr="Paper with solid fill">
            <a:extLst>
              <a:ext uri="{FF2B5EF4-FFF2-40B4-BE49-F238E27FC236}">
                <a16:creationId xmlns:a16="http://schemas.microsoft.com/office/drawing/2014/main" id="{D375CDF4-59E7-4CF0-9008-EA725C2EE1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86155" y="4448586"/>
            <a:ext cx="404554" cy="4045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E3D36DD-3FFE-4743-8346-98D00039644E}"/>
              </a:ext>
            </a:extLst>
          </p:cNvPr>
          <p:cNvGrpSpPr/>
          <p:nvPr/>
        </p:nvGrpSpPr>
        <p:grpSpPr>
          <a:xfrm>
            <a:off x="2296070" y="2665710"/>
            <a:ext cx="404553" cy="459833"/>
            <a:chOff x="324465" y="5976481"/>
            <a:chExt cx="560620" cy="676677"/>
          </a:xfrm>
        </p:grpSpPr>
        <p:pic>
          <p:nvPicPr>
            <p:cNvPr id="65" name="Picture 64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F382CF6F-004B-4AE6-95F6-CFD6408181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66" name="Picture 65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B4152325-416A-4EA5-B74D-7098C2CE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67" name="Graphic 66" descr="Paper with solid fill">
            <a:extLst>
              <a:ext uri="{FF2B5EF4-FFF2-40B4-BE49-F238E27FC236}">
                <a16:creationId xmlns:a16="http://schemas.microsoft.com/office/drawing/2014/main" id="{CF610B47-990C-4A34-9602-BCE798B93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4893" y="3083554"/>
            <a:ext cx="404554" cy="404554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CF2F529-42BD-4BAD-95FB-BA86CC3F669A}"/>
              </a:ext>
            </a:extLst>
          </p:cNvPr>
          <p:cNvGrpSpPr/>
          <p:nvPr/>
        </p:nvGrpSpPr>
        <p:grpSpPr>
          <a:xfrm>
            <a:off x="4786843" y="2641322"/>
            <a:ext cx="404553" cy="459833"/>
            <a:chOff x="324465" y="5976481"/>
            <a:chExt cx="560620" cy="676677"/>
          </a:xfrm>
        </p:grpSpPr>
        <p:pic>
          <p:nvPicPr>
            <p:cNvPr id="69" name="Picture 68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AB5D3A28-89AE-4F07-A16E-EE2D6E87B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70" name="Picture 69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E564AAEC-665B-4597-BA2A-698E02FB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71" name="Graphic 70" descr="Paper with solid fill">
            <a:extLst>
              <a:ext uri="{FF2B5EF4-FFF2-40B4-BE49-F238E27FC236}">
                <a16:creationId xmlns:a16="http://schemas.microsoft.com/office/drawing/2014/main" id="{870CFB60-D137-4797-B388-590FEF375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6670" y="3055817"/>
            <a:ext cx="404726" cy="40472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92DF11B-8636-4482-87B0-5C6DB02B3434}"/>
              </a:ext>
            </a:extLst>
          </p:cNvPr>
          <p:cNvGrpSpPr/>
          <p:nvPr/>
        </p:nvGrpSpPr>
        <p:grpSpPr>
          <a:xfrm>
            <a:off x="7257740" y="2668887"/>
            <a:ext cx="404553" cy="459833"/>
            <a:chOff x="324465" y="5976481"/>
            <a:chExt cx="560620" cy="676677"/>
          </a:xfrm>
        </p:grpSpPr>
        <p:pic>
          <p:nvPicPr>
            <p:cNvPr id="73" name="Picture 72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486708FD-9833-4348-A23C-32A403360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74" name="Picture 73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B78500C6-D0ED-442E-BFE6-E64433D1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75" name="Graphic 74" descr="Paper with solid fill">
            <a:extLst>
              <a:ext uri="{FF2B5EF4-FFF2-40B4-BE49-F238E27FC236}">
                <a16:creationId xmlns:a16="http://schemas.microsoft.com/office/drawing/2014/main" id="{246FEB8B-F12D-4236-984A-54B522F8A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7567" y="3083382"/>
            <a:ext cx="404726" cy="404726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736CB21-F960-4515-9349-EBD9C791212D}"/>
              </a:ext>
            </a:extLst>
          </p:cNvPr>
          <p:cNvGrpSpPr/>
          <p:nvPr/>
        </p:nvGrpSpPr>
        <p:grpSpPr>
          <a:xfrm>
            <a:off x="4783411" y="4018224"/>
            <a:ext cx="404553" cy="459833"/>
            <a:chOff x="324465" y="5976481"/>
            <a:chExt cx="560620" cy="676677"/>
          </a:xfrm>
        </p:grpSpPr>
        <p:pic>
          <p:nvPicPr>
            <p:cNvPr id="77" name="Picture 76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775BF459-4DA7-4907-812F-6B3363BD4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78" name="Picture 77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11478470-F706-493D-9A4F-CCE6024A2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79" name="Graphic 78" descr="Paper with solid fill">
            <a:extLst>
              <a:ext uri="{FF2B5EF4-FFF2-40B4-BE49-F238E27FC236}">
                <a16:creationId xmlns:a16="http://schemas.microsoft.com/office/drawing/2014/main" id="{9F2605A5-44A9-454A-9F38-7472554C6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3238" y="4432719"/>
            <a:ext cx="404726" cy="40472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BB445763-F0FE-4167-9842-F1441411A20B}"/>
              </a:ext>
            </a:extLst>
          </p:cNvPr>
          <p:cNvGrpSpPr/>
          <p:nvPr/>
        </p:nvGrpSpPr>
        <p:grpSpPr>
          <a:xfrm>
            <a:off x="2239587" y="4026103"/>
            <a:ext cx="404553" cy="459833"/>
            <a:chOff x="324465" y="5976481"/>
            <a:chExt cx="560620" cy="676677"/>
          </a:xfrm>
        </p:grpSpPr>
        <p:pic>
          <p:nvPicPr>
            <p:cNvPr id="81" name="Picture 80" descr="A group of people in clothing&#10;&#10;Description automatically generated with low confidence">
              <a:extLst>
                <a:ext uri="{FF2B5EF4-FFF2-40B4-BE49-F238E27FC236}">
                  <a16:creationId xmlns:a16="http://schemas.microsoft.com/office/drawing/2014/main" id="{ECEDD53B-6734-430D-BBA0-CEB90C422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7" r="61715" b="18179"/>
            <a:stretch/>
          </p:blipFill>
          <p:spPr>
            <a:xfrm>
              <a:off x="324465" y="5976481"/>
              <a:ext cx="560620" cy="467519"/>
            </a:xfrm>
            <a:prstGeom prst="rect">
              <a:avLst/>
            </a:prstGeom>
          </p:spPr>
        </p:pic>
        <p:pic>
          <p:nvPicPr>
            <p:cNvPr id="82" name="Picture 81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DC1CAE83-67EB-4F59-9BF5-57B3F8B7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815">
              <a:off x="324465" y="6339108"/>
              <a:ext cx="523417" cy="314050"/>
            </a:xfrm>
            <a:prstGeom prst="rect">
              <a:avLst/>
            </a:prstGeom>
          </p:spPr>
        </p:pic>
      </p:grpSp>
      <p:pic>
        <p:nvPicPr>
          <p:cNvPr id="83" name="Graphic 82" descr="Paper with solid fill">
            <a:extLst>
              <a:ext uri="{FF2B5EF4-FFF2-40B4-BE49-F238E27FC236}">
                <a16:creationId xmlns:a16="http://schemas.microsoft.com/office/drawing/2014/main" id="{81F92459-5450-47F2-B637-7EBDD04F9D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39414" y="4440598"/>
            <a:ext cx="404726" cy="4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blau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4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/>
        </p:nvGraphicFramePr>
        <p:xfrm>
          <a:off x="462018" y="582623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48034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0649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sechzehn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einunddreißig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dreizehn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chtzehn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zweiundzwanzig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Frauen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Schüler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Zimmer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Wörter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Aktivitäten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Blatt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Lieder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Preise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Blätter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Aufgaben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Fragen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Kuchen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hlinkClick r:id="" action="ppaction://noaction">
              <a:snd r:embed="rId3" name="T1_W7F_3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05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/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48034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0649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pupils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rooms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activities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the) women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tables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words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examples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questions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tasks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prizes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cakes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songs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 (any)/no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(pl)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sheet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sheets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hlinkClick r:id="" action="ppaction://noaction">
              <a:snd r:embed="rId3" name="T1_W7F_3.2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13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3C30B869-9F17-49B3-9A91-C5FA61D1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1497" y="998"/>
            <a:ext cx="914400" cy="914400"/>
          </a:xfrm>
          <a:prstGeom prst="rect">
            <a:avLst/>
          </a:prstGeom>
        </p:spPr>
      </p:pic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30" y="143642"/>
            <a:ext cx="2304210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1:</a:t>
            </a:r>
            <a:endParaRPr lang="en-GB" sz="3200" dirty="0"/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0BCF9A3-00AE-46DD-94FF-1F5B04335393}"/>
              </a:ext>
            </a:extLst>
          </p:cNvPr>
          <p:cNvSpPr/>
          <p:nvPr/>
        </p:nvSpPr>
        <p:spPr>
          <a:xfrm>
            <a:off x="3829424" y="178113"/>
            <a:ext cx="6383088" cy="914399"/>
          </a:xfrm>
          <a:prstGeom prst="wedgeRoundRectCallout">
            <a:avLst>
              <a:gd name="adj1" fmla="val -55224"/>
              <a:gd name="adj2" fmla="val -2350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B5E2A338-4374-4273-A533-2D67420DE654}"/>
              </a:ext>
            </a:extLst>
          </p:cNvPr>
          <p:cNvSpPr/>
          <p:nvPr/>
        </p:nvSpPr>
        <p:spPr>
          <a:xfrm>
            <a:off x="3793629" y="213002"/>
            <a:ext cx="6602808" cy="350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Sag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nur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die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Wörter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mit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der SSC [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ie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]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oder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langem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[i]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EAC6F909-6052-4368-B482-4F1D3FDFBC1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8E8F62-D958-4B1A-9508-E2C76C512334}"/>
              </a:ext>
            </a:extLst>
          </p:cNvPr>
          <p:cNvGrpSpPr/>
          <p:nvPr/>
        </p:nvGrpSpPr>
        <p:grpSpPr>
          <a:xfrm>
            <a:off x="0" y="2168329"/>
            <a:ext cx="12192000" cy="5162144"/>
            <a:chOff x="0" y="2183878"/>
            <a:chExt cx="12192000" cy="5162144"/>
          </a:xfrm>
        </p:grpSpPr>
        <p:sp>
          <p:nvSpPr>
            <p:cNvPr id="4" name="Flowchart: Punched Tape 3">
              <a:extLst>
                <a:ext uri="{FF2B5EF4-FFF2-40B4-BE49-F238E27FC236}">
                  <a16:creationId xmlns:a16="http://schemas.microsoft.com/office/drawing/2014/main" id="{842A31CC-48D3-4DC7-B5DC-591A1422D0F6}"/>
                </a:ext>
              </a:extLst>
            </p:cNvPr>
            <p:cNvSpPr/>
            <p:nvPr/>
          </p:nvSpPr>
          <p:spPr>
            <a:xfrm>
              <a:off x="0" y="21838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D9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lowchart: Punched Tape 3">
              <a:extLst>
                <a:ext uri="{FF2B5EF4-FFF2-40B4-BE49-F238E27FC236}">
                  <a16:creationId xmlns:a16="http://schemas.microsoft.com/office/drawing/2014/main" id="{0C404ECB-0E42-4550-8A51-5EC63E4050D4}"/>
                </a:ext>
              </a:extLst>
            </p:cNvPr>
            <p:cNvSpPr/>
            <p:nvPr/>
          </p:nvSpPr>
          <p:spPr>
            <a:xfrm>
              <a:off x="0" y="281497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C7E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lowchart: Punched Tape 3">
              <a:extLst>
                <a:ext uri="{FF2B5EF4-FFF2-40B4-BE49-F238E27FC236}">
                  <a16:creationId xmlns:a16="http://schemas.microsoft.com/office/drawing/2014/main" id="{D22C83FD-C728-4359-8373-E25EB0FA32FE}"/>
                </a:ext>
              </a:extLst>
            </p:cNvPr>
            <p:cNvSpPr/>
            <p:nvPr/>
          </p:nvSpPr>
          <p:spPr>
            <a:xfrm>
              <a:off x="0" y="3474710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ACE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lowchart: Punched Tape 3">
              <a:extLst>
                <a:ext uri="{FF2B5EF4-FFF2-40B4-BE49-F238E27FC236}">
                  <a16:creationId xmlns:a16="http://schemas.microsoft.com/office/drawing/2014/main" id="{9559B299-C497-45DE-B5F1-143F362D372F}"/>
                </a:ext>
              </a:extLst>
            </p:cNvPr>
            <p:cNvSpPr/>
            <p:nvPr/>
          </p:nvSpPr>
          <p:spPr>
            <a:xfrm>
              <a:off x="0" y="4075045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83D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Flowchart: Punched Tape 3">
              <a:extLst>
                <a:ext uri="{FF2B5EF4-FFF2-40B4-BE49-F238E27FC236}">
                  <a16:creationId xmlns:a16="http://schemas.microsoft.com/office/drawing/2014/main" id="{0EAD7455-F3B5-4363-B4F2-393D2595A485}"/>
                </a:ext>
              </a:extLst>
            </p:cNvPr>
            <p:cNvSpPr/>
            <p:nvPr/>
          </p:nvSpPr>
          <p:spPr>
            <a:xfrm>
              <a:off x="0" y="4667198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68C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lowchart: Punched Tape 3">
              <a:extLst>
                <a:ext uri="{FF2B5EF4-FFF2-40B4-BE49-F238E27FC236}">
                  <a16:creationId xmlns:a16="http://schemas.microsoft.com/office/drawing/2014/main" id="{98689532-3601-4948-ABFC-11980D6E8626}"/>
                </a:ext>
              </a:extLst>
            </p:cNvPr>
            <p:cNvSpPr/>
            <p:nvPr/>
          </p:nvSpPr>
          <p:spPr>
            <a:xfrm>
              <a:off x="0" y="5443996"/>
              <a:ext cx="12192000" cy="135229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4BC5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lowchart: Punched Tape 3">
              <a:extLst>
                <a:ext uri="{FF2B5EF4-FFF2-40B4-BE49-F238E27FC236}">
                  <a16:creationId xmlns:a16="http://schemas.microsoft.com/office/drawing/2014/main" id="{83FBA370-6C03-4771-9214-E8EF6BA266AD}"/>
                </a:ext>
              </a:extLst>
            </p:cNvPr>
            <p:cNvSpPr/>
            <p:nvPr/>
          </p:nvSpPr>
          <p:spPr>
            <a:xfrm>
              <a:off x="0" y="6010017"/>
              <a:ext cx="12192000" cy="1336005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774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9153"/>
                <a:gd name="connsiteX1" fmla="*/ 2500 w 10000"/>
                <a:gd name="connsiteY1" fmla="*/ 774 h 9153"/>
                <a:gd name="connsiteX2" fmla="*/ 5000 w 10000"/>
                <a:gd name="connsiteY2" fmla="*/ 1000 h 9153"/>
                <a:gd name="connsiteX3" fmla="*/ 7500 w 10000"/>
                <a:gd name="connsiteY3" fmla="*/ 0 h 9153"/>
                <a:gd name="connsiteX4" fmla="*/ 10000 w 10000"/>
                <a:gd name="connsiteY4" fmla="*/ 1000 h 9153"/>
                <a:gd name="connsiteX5" fmla="*/ 10000 w 10000"/>
                <a:gd name="connsiteY5" fmla="*/ 9000 h 9153"/>
                <a:gd name="connsiteX6" fmla="*/ 7500 w 10000"/>
                <a:gd name="connsiteY6" fmla="*/ 8000 h 9153"/>
                <a:gd name="connsiteX7" fmla="*/ 5000 w 10000"/>
                <a:gd name="connsiteY7" fmla="*/ 9000 h 9153"/>
                <a:gd name="connsiteX8" fmla="*/ 2511 w 10000"/>
                <a:gd name="connsiteY8" fmla="*/ 8440 h 9153"/>
                <a:gd name="connsiteX9" fmla="*/ 0 w 10000"/>
                <a:gd name="connsiteY9" fmla="*/ 9000 h 9153"/>
                <a:gd name="connsiteX10" fmla="*/ 0 w 10000"/>
                <a:gd name="connsiteY10" fmla="*/ 1000 h 9153"/>
                <a:gd name="connsiteX0" fmla="*/ 0 w 10000"/>
                <a:gd name="connsiteY0" fmla="*/ 1093 h 11903"/>
                <a:gd name="connsiteX1" fmla="*/ 2500 w 10000"/>
                <a:gd name="connsiteY1" fmla="*/ 846 h 11903"/>
                <a:gd name="connsiteX2" fmla="*/ 5000 w 10000"/>
                <a:gd name="connsiteY2" fmla="*/ 1093 h 11903"/>
                <a:gd name="connsiteX3" fmla="*/ 7500 w 10000"/>
                <a:gd name="connsiteY3" fmla="*/ 0 h 11903"/>
                <a:gd name="connsiteX4" fmla="*/ 10000 w 10000"/>
                <a:gd name="connsiteY4" fmla="*/ 1093 h 11903"/>
                <a:gd name="connsiteX5" fmla="*/ 10000 w 10000"/>
                <a:gd name="connsiteY5" fmla="*/ 9833 h 11903"/>
                <a:gd name="connsiteX6" fmla="*/ 7500 w 10000"/>
                <a:gd name="connsiteY6" fmla="*/ 8740 h 11903"/>
                <a:gd name="connsiteX7" fmla="*/ 4967 w 10000"/>
                <a:gd name="connsiteY7" fmla="*/ 11902 h 11903"/>
                <a:gd name="connsiteX8" fmla="*/ 2511 w 10000"/>
                <a:gd name="connsiteY8" fmla="*/ 9221 h 11903"/>
                <a:gd name="connsiteX9" fmla="*/ 0 w 10000"/>
                <a:gd name="connsiteY9" fmla="*/ 9833 h 11903"/>
                <a:gd name="connsiteX10" fmla="*/ 0 w 10000"/>
                <a:gd name="connsiteY10" fmla="*/ 1093 h 11903"/>
                <a:gd name="connsiteX0" fmla="*/ 0 w 10000"/>
                <a:gd name="connsiteY0" fmla="*/ 1147 h 11957"/>
                <a:gd name="connsiteX1" fmla="*/ 2500 w 10000"/>
                <a:gd name="connsiteY1" fmla="*/ 900 h 11957"/>
                <a:gd name="connsiteX2" fmla="*/ 4978 w 10000"/>
                <a:gd name="connsiteY2" fmla="*/ 2730 h 11957"/>
                <a:gd name="connsiteX3" fmla="*/ 7500 w 10000"/>
                <a:gd name="connsiteY3" fmla="*/ 54 h 11957"/>
                <a:gd name="connsiteX4" fmla="*/ 10000 w 10000"/>
                <a:gd name="connsiteY4" fmla="*/ 1147 h 11957"/>
                <a:gd name="connsiteX5" fmla="*/ 10000 w 10000"/>
                <a:gd name="connsiteY5" fmla="*/ 9887 h 11957"/>
                <a:gd name="connsiteX6" fmla="*/ 7500 w 10000"/>
                <a:gd name="connsiteY6" fmla="*/ 8794 h 11957"/>
                <a:gd name="connsiteX7" fmla="*/ 4967 w 10000"/>
                <a:gd name="connsiteY7" fmla="*/ 11956 h 11957"/>
                <a:gd name="connsiteX8" fmla="*/ 2511 w 10000"/>
                <a:gd name="connsiteY8" fmla="*/ 9275 h 11957"/>
                <a:gd name="connsiteX9" fmla="*/ 0 w 10000"/>
                <a:gd name="connsiteY9" fmla="*/ 9887 h 11957"/>
                <a:gd name="connsiteX10" fmla="*/ 0 w 10000"/>
                <a:gd name="connsiteY10" fmla="*/ 1147 h 11957"/>
                <a:gd name="connsiteX0" fmla="*/ 0 w 10000"/>
                <a:gd name="connsiteY0" fmla="*/ 1605 h 12415"/>
                <a:gd name="connsiteX1" fmla="*/ 2511 w 10000"/>
                <a:gd name="connsiteY1" fmla="*/ 19 h 12415"/>
                <a:gd name="connsiteX2" fmla="*/ 4978 w 10000"/>
                <a:gd name="connsiteY2" fmla="*/ 3188 h 12415"/>
                <a:gd name="connsiteX3" fmla="*/ 7500 w 10000"/>
                <a:gd name="connsiteY3" fmla="*/ 512 h 12415"/>
                <a:gd name="connsiteX4" fmla="*/ 10000 w 10000"/>
                <a:gd name="connsiteY4" fmla="*/ 1605 h 12415"/>
                <a:gd name="connsiteX5" fmla="*/ 10000 w 10000"/>
                <a:gd name="connsiteY5" fmla="*/ 10345 h 12415"/>
                <a:gd name="connsiteX6" fmla="*/ 7500 w 10000"/>
                <a:gd name="connsiteY6" fmla="*/ 9252 h 12415"/>
                <a:gd name="connsiteX7" fmla="*/ 4967 w 10000"/>
                <a:gd name="connsiteY7" fmla="*/ 12414 h 12415"/>
                <a:gd name="connsiteX8" fmla="*/ 2511 w 10000"/>
                <a:gd name="connsiteY8" fmla="*/ 9733 h 12415"/>
                <a:gd name="connsiteX9" fmla="*/ 0 w 10000"/>
                <a:gd name="connsiteY9" fmla="*/ 10345 h 12415"/>
                <a:gd name="connsiteX10" fmla="*/ 0 w 10000"/>
                <a:gd name="connsiteY10" fmla="*/ 1605 h 12415"/>
                <a:gd name="connsiteX0" fmla="*/ 0 w 10000"/>
                <a:gd name="connsiteY0" fmla="*/ 1605 h 12422"/>
                <a:gd name="connsiteX1" fmla="*/ 2511 w 10000"/>
                <a:gd name="connsiteY1" fmla="*/ 19 h 12422"/>
                <a:gd name="connsiteX2" fmla="*/ 4978 w 10000"/>
                <a:gd name="connsiteY2" fmla="*/ 3188 h 12422"/>
                <a:gd name="connsiteX3" fmla="*/ 7500 w 10000"/>
                <a:gd name="connsiteY3" fmla="*/ 512 h 12422"/>
                <a:gd name="connsiteX4" fmla="*/ 10000 w 10000"/>
                <a:gd name="connsiteY4" fmla="*/ 1605 h 12422"/>
                <a:gd name="connsiteX5" fmla="*/ 10000 w 10000"/>
                <a:gd name="connsiteY5" fmla="*/ 10345 h 12422"/>
                <a:gd name="connsiteX6" fmla="*/ 7500 w 10000"/>
                <a:gd name="connsiteY6" fmla="*/ 9252 h 12422"/>
                <a:gd name="connsiteX7" fmla="*/ 4967 w 10000"/>
                <a:gd name="connsiteY7" fmla="*/ 12414 h 12422"/>
                <a:gd name="connsiteX8" fmla="*/ 2500 w 10000"/>
                <a:gd name="connsiteY8" fmla="*/ 8150 h 12422"/>
                <a:gd name="connsiteX9" fmla="*/ 0 w 10000"/>
                <a:gd name="connsiteY9" fmla="*/ 10345 h 12422"/>
                <a:gd name="connsiteX10" fmla="*/ 0 w 10000"/>
                <a:gd name="connsiteY10" fmla="*/ 1605 h 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2422">
                  <a:moveTo>
                    <a:pt x="0" y="1605"/>
                  </a:moveTo>
                  <a:cubicBezTo>
                    <a:pt x="0" y="2208"/>
                    <a:pt x="1681" y="-245"/>
                    <a:pt x="2511" y="19"/>
                  </a:cubicBezTo>
                  <a:cubicBezTo>
                    <a:pt x="3341" y="283"/>
                    <a:pt x="4147" y="3106"/>
                    <a:pt x="4978" y="3188"/>
                  </a:cubicBezTo>
                  <a:cubicBezTo>
                    <a:pt x="5809" y="3270"/>
                    <a:pt x="6663" y="776"/>
                    <a:pt x="7500" y="512"/>
                  </a:cubicBezTo>
                  <a:cubicBezTo>
                    <a:pt x="8337" y="248"/>
                    <a:pt x="10000" y="1001"/>
                    <a:pt x="10000" y="1605"/>
                  </a:cubicBezTo>
                  <a:lnTo>
                    <a:pt x="10000" y="10345"/>
                  </a:lnTo>
                  <a:cubicBezTo>
                    <a:pt x="10000" y="9742"/>
                    <a:pt x="8339" y="8907"/>
                    <a:pt x="7500" y="9252"/>
                  </a:cubicBezTo>
                  <a:cubicBezTo>
                    <a:pt x="6661" y="9597"/>
                    <a:pt x="5800" y="12598"/>
                    <a:pt x="4967" y="12414"/>
                  </a:cubicBezTo>
                  <a:cubicBezTo>
                    <a:pt x="4134" y="12230"/>
                    <a:pt x="3881" y="8150"/>
                    <a:pt x="2500" y="8150"/>
                  </a:cubicBezTo>
                  <a:cubicBezTo>
                    <a:pt x="1119" y="8150"/>
                    <a:pt x="0" y="10948"/>
                    <a:pt x="0" y="10345"/>
                  </a:cubicBezTo>
                  <a:lnTo>
                    <a:pt x="0" y="1605"/>
                  </a:lnTo>
                  <a:close/>
                </a:path>
              </a:pathLst>
            </a:custGeom>
            <a:solidFill>
              <a:srgbClr val="2CB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037" y="1876939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565729" y="2450782"/>
            <a:ext cx="971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kl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30611D-ADF2-4E55-963E-B85383BFEB41}"/>
              </a:ext>
            </a:extLst>
          </p:cNvPr>
          <p:cNvSpPr/>
          <p:nvPr/>
        </p:nvSpPr>
        <p:spPr>
          <a:xfrm>
            <a:off x="2136157" y="2532536"/>
            <a:ext cx="903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1C72D8-9B7B-49EB-B33D-6DD2EAD19108}"/>
              </a:ext>
            </a:extLst>
          </p:cNvPr>
          <p:cNvSpPr/>
          <p:nvPr/>
        </p:nvSpPr>
        <p:spPr>
          <a:xfrm>
            <a:off x="490237" y="5922387"/>
            <a:ext cx="1345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stift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49C9A9-524C-40C6-8FE9-2AFCB1CB643E}"/>
              </a:ext>
            </a:extLst>
          </p:cNvPr>
          <p:cNvSpPr/>
          <p:nvPr/>
        </p:nvSpPr>
        <p:spPr>
          <a:xfrm>
            <a:off x="2484356" y="5607188"/>
            <a:ext cx="164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v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rzeh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7ABC3-9F1C-4A15-AC27-67E9DB15E8F2}"/>
              </a:ext>
            </a:extLst>
          </p:cNvPr>
          <p:cNvSpPr/>
          <p:nvPr/>
        </p:nvSpPr>
        <p:spPr>
          <a:xfrm>
            <a:off x="4121675" y="4944699"/>
            <a:ext cx="2364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derholen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FA78E5-9FCE-4E13-B8BC-390BC6E08A15}"/>
              </a:ext>
            </a:extLst>
          </p:cNvPr>
          <p:cNvSpPr/>
          <p:nvPr/>
        </p:nvSpPr>
        <p:spPr>
          <a:xfrm>
            <a:off x="2753891" y="4555133"/>
            <a:ext cx="639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C8A3DE-1930-42B1-A0C8-2E669EF573FE}"/>
              </a:ext>
            </a:extLst>
          </p:cNvPr>
          <p:cNvSpPr/>
          <p:nvPr/>
        </p:nvSpPr>
        <p:spPr>
          <a:xfrm>
            <a:off x="656485" y="4143069"/>
            <a:ext cx="1344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453D63-DCBC-494B-B7F4-620B13BBA1F7}"/>
              </a:ext>
            </a:extLst>
          </p:cNvPr>
          <p:cNvSpPr/>
          <p:nvPr/>
        </p:nvSpPr>
        <p:spPr>
          <a:xfrm>
            <a:off x="3049388" y="3518274"/>
            <a:ext cx="183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blings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-</a:t>
            </a:r>
            <a:endParaRPr kumimoji="0" lang="en-GB" sz="28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7B13E4-F1B7-4D68-AA72-6A6E14C44D7A}"/>
              </a:ext>
            </a:extLst>
          </p:cNvPr>
          <p:cNvSpPr/>
          <p:nvPr/>
        </p:nvSpPr>
        <p:spPr>
          <a:xfrm>
            <a:off x="4517810" y="2725620"/>
            <a:ext cx="759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r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7644FC-3842-40A0-81BC-E0D95668C909}"/>
              </a:ext>
            </a:extLst>
          </p:cNvPr>
          <p:cNvSpPr/>
          <p:nvPr/>
        </p:nvSpPr>
        <p:spPr>
          <a:xfrm>
            <a:off x="6433814" y="3464952"/>
            <a:ext cx="170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bzehn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6DA8B8-324C-49B3-88A3-0128AB6560F7}"/>
              </a:ext>
            </a:extLst>
          </p:cNvPr>
          <p:cNvSpPr/>
          <p:nvPr/>
        </p:nvSpPr>
        <p:spPr>
          <a:xfrm>
            <a:off x="8681622" y="2610015"/>
            <a:ext cx="873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Jun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098B22-8015-4DA9-A8DB-AFFDC15690A1}"/>
              </a:ext>
            </a:extLst>
          </p:cNvPr>
          <p:cNvSpPr/>
          <p:nvPr/>
        </p:nvSpPr>
        <p:spPr>
          <a:xfrm>
            <a:off x="9333521" y="3412363"/>
            <a:ext cx="78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v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endParaRPr kumimoji="0" lang="en-GB" sz="28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3AAC21-67B9-4A51-9BEE-BE8A4C810FFF}"/>
              </a:ext>
            </a:extLst>
          </p:cNvPr>
          <p:cNvSpPr/>
          <p:nvPr/>
        </p:nvSpPr>
        <p:spPr>
          <a:xfrm>
            <a:off x="9027252" y="4351470"/>
            <a:ext cx="139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Fr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tag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EEFB75-CFB7-456D-BF2E-3126DB0E5D84}"/>
              </a:ext>
            </a:extLst>
          </p:cNvPr>
          <p:cNvSpPr/>
          <p:nvPr/>
        </p:nvSpPr>
        <p:spPr>
          <a:xfrm>
            <a:off x="7474768" y="4676635"/>
            <a:ext cx="83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r</a:t>
            </a:r>
            <a:endParaRPr kumimoji="0" lang="en-GB" sz="28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2A8A50-5544-455A-9219-49A451B19F9A}"/>
              </a:ext>
            </a:extLst>
          </p:cNvPr>
          <p:cNvSpPr/>
          <p:nvPr/>
        </p:nvSpPr>
        <p:spPr>
          <a:xfrm>
            <a:off x="6611719" y="5586698"/>
            <a:ext cx="1152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ße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FB4525-DD7E-4836-8954-8102BA2A71E2}"/>
              </a:ext>
            </a:extLst>
          </p:cNvPr>
          <p:cNvSpPr/>
          <p:nvPr/>
        </p:nvSpPr>
        <p:spPr>
          <a:xfrm>
            <a:off x="1351998" y="3272187"/>
            <a:ext cx="996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Sp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524552-5337-491A-9C6A-2EAD802710AD}"/>
              </a:ext>
            </a:extLst>
          </p:cNvPr>
          <p:cNvSpPr/>
          <p:nvPr/>
        </p:nvSpPr>
        <p:spPr>
          <a:xfrm>
            <a:off x="9045627" y="5399167"/>
            <a:ext cx="959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ei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7F31E2-3B7E-4769-9FC7-F65B05AB8698}"/>
              </a:ext>
            </a:extLst>
          </p:cNvPr>
          <p:cNvSpPr/>
          <p:nvPr/>
        </p:nvSpPr>
        <p:spPr>
          <a:xfrm>
            <a:off x="5764582" y="4319855"/>
            <a:ext cx="10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endParaRPr kumimoji="0" lang="en-GB" sz="28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921203-0A7C-4F83-BBCC-AC780D3CCB7B}"/>
              </a:ext>
            </a:extLst>
          </p:cNvPr>
          <p:cNvSpPr/>
          <p:nvPr/>
        </p:nvSpPr>
        <p:spPr>
          <a:xfrm>
            <a:off x="4730268" y="6156991"/>
            <a:ext cx="17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ie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nstag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7500D0-A3EF-44E4-B6E5-EC47C81D7C2C}"/>
              </a:ext>
            </a:extLst>
          </p:cNvPr>
          <p:cNvSpPr/>
          <p:nvPr/>
        </p:nvSpPr>
        <p:spPr>
          <a:xfrm>
            <a:off x="6836935" y="2590268"/>
            <a:ext cx="733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Jul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55;p7">
            <a:extLst>
              <a:ext uri="{FF2B5EF4-FFF2-40B4-BE49-F238E27FC236}">
                <a16:creationId xmlns:a16="http://schemas.microsoft.com/office/drawing/2014/main" id="{E100E919-8D9A-4FFD-964C-41882BD5129A}"/>
              </a:ext>
            </a:extLst>
          </p:cNvPr>
          <p:cNvSpPr/>
          <p:nvPr/>
        </p:nvSpPr>
        <p:spPr>
          <a:xfrm>
            <a:off x="7076033" y="754570"/>
            <a:ext cx="3283915" cy="684709"/>
          </a:xfrm>
          <a:prstGeom prst="wedgeRoundRectCallout">
            <a:avLst>
              <a:gd name="adj1" fmla="val -60698"/>
              <a:gd name="adj2" fmla="val -23252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  <a:tabLst/>
              <a:defRPr/>
            </a:pPr>
            <a:r>
              <a:rPr lang="es-AR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Remember! Long [i] sounds the same as [ie]!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38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72922"/>
              </p:ext>
            </p:extLst>
          </p:nvPr>
        </p:nvGraphicFramePr>
        <p:xfrm>
          <a:off x="462018" y="582623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48034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0649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sechzehn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einunddreißig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dreizehn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chtzehn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zweiundzwanzig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Frauen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Schüler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Zimmer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Tische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Wörter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Aktivitäten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Blatt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Lieder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Preise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Blätter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Aufgaben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Beispiele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Fragen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Kuchen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180614" y="6159785"/>
            <a:ext cx="288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examples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6180617"/>
            <a:ext cx="264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questions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cakes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151012" y="5296950"/>
            <a:ext cx="254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not (any) /no </a:t>
            </a:r>
            <a:r>
              <a:rPr lang="en-US" sz="1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(pl)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sheets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tasks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207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sheet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songs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1" y="4477739"/>
            <a:ext cx="23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prizes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tables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words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289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activities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214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women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pupils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rooms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234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13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18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22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042129"/>
            <a:ext cx="264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16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31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27217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48034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06494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pupils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the) rooms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activities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the) women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tables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words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examples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questions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tasks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prizes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cakes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songs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not (any)/no </a:t>
                      </a:r>
                      <a:r>
                        <a:rPr lang="en-GB" sz="16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(pl)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sheet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sheets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46059" y="618785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keine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Blatt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Blätter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313280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Preise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53399" y="5321170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Kuchen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Lieder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6062" y="4455927"/>
            <a:ext cx="207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Beispiele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Fragen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71171" y="4477739"/>
            <a:ext cx="23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Aufgaben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Frauen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Tische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Schüler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53397" y="271652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Zimmer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Aktivitäten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313279" y="1877910"/>
            <a:ext cx="234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einunddreißig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dreizehn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sechzehn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achtzehn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042129"/>
            <a:ext cx="264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zweiundzwanzig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1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0" y="574294"/>
            <a:ext cx="914400" cy="9144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124E8801-8FA9-4B78-B597-B39BE445449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946990" y="638910"/>
            <a:ext cx="10070449" cy="517320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2998251" y="150050"/>
            <a:ext cx="733715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Sarah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schreibt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auf Deutsch (und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!)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FA81C-F494-45F5-8031-A8780F7998A5}"/>
              </a:ext>
            </a:extLst>
          </p:cNvPr>
          <p:cNvSpPr/>
          <p:nvPr/>
        </p:nvSpPr>
        <p:spPr>
          <a:xfrm rot="16200000">
            <a:off x="3494492" y="-772206"/>
            <a:ext cx="4900740" cy="9333932"/>
          </a:xfrm>
          <a:prstGeom prst="rect">
            <a:avLst/>
          </a:prstGeom>
          <a:solidFill>
            <a:srgbClr val="2E94AF"/>
          </a:solidFill>
          <a:ln w="25400" cap="flat" cmpd="sng" algn="ctr">
            <a:solidFill>
              <a:srgbClr val="1D9A78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EBB195D-1F8D-4B12-A69D-3233C210F782}"/>
              </a:ext>
            </a:extLst>
          </p:cNvPr>
          <p:cNvSpPr/>
          <p:nvPr/>
        </p:nvSpPr>
        <p:spPr>
          <a:xfrm>
            <a:off x="1461522" y="1651886"/>
            <a:ext cx="8957266" cy="4485745"/>
          </a:xfrm>
          <a:prstGeom prst="wedgeRoundRectCallout">
            <a:avLst>
              <a:gd name="adj1" fmla="val 27241"/>
              <a:gd name="adj2" fmla="val 5033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D7264-0041-4091-9CA6-2B0EA75BF8F7}"/>
              </a:ext>
            </a:extLst>
          </p:cNvPr>
          <p:cNvSpPr/>
          <p:nvPr/>
        </p:nvSpPr>
        <p:spPr>
          <a:xfrm>
            <a:off x="1653020" y="1899624"/>
            <a:ext cx="85342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Hallo Dortmund!</a:t>
            </a:r>
            <a:br>
              <a:rPr lang="es-ES_tradnl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[am called]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Sarah.  Ich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[live]    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Manchester.  Ich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[am learning]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Deutsch,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[but]  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[think],   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die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Verben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[are] 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defRPr/>
            </a:pPr>
            <a:b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mag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[songs] 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und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[friends] 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in der Schule. Ich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[like]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auch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[books]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   Ich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Braille-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[books]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– ich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[am]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blind.</a:t>
            </a:r>
          </a:p>
          <a:p>
            <a:pPr>
              <a:defRPr/>
            </a:pPr>
            <a:endParaRPr lang="en-GB" sz="2400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[write]     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mit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einer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Brailleschreibmaschine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defRPr/>
            </a:pPr>
            <a:b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spc="-1" dirty="0">
                <a:solidFill>
                  <a:srgbClr val="FF0000"/>
                </a:solidFill>
                <a:latin typeface="Century Gothic" panose="020B0502020202020204" pitchFamily="34" charset="0"/>
              </a:rPr>
              <a:t>[Thank you]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für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die </a:t>
            </a:r>
            <a:r>
              <a:rPr lang="en-GB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Deutschhilfe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, bis bald, Sarah </a:t>
            </a:r>
            <a:r>
              <a:rPr lang="en-GB" sz="2400" spc="-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2800" spc="-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46398-869A-47C5-9CD6-621B766A6536}"/>
              </a:ext>
            </a:extLst>
          </p:cNvPr>
          <p:cNvSpPr/>
          <p:nvPr/>
        </p:nvSpPr>
        <p:spPr>
          <a:xfrm>
            <a:off x="2202304" y="2288013"/>
            <a:ext cx="1835441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heiße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CustomShape 7">
            <a:extLst>
              <a:ext uri="{FF2B5EF4-FFF2-40B4-BE49-F238E27FC236}">
                <a16:creationId xmlns:a16="http://schemas.microsoft.com/office/drawing/2014/main" id="{6AD8D984-611C-487F-9AAC-EA78AA230209}"/>
              </a:ext>
            </a:extLst>
          </p:cNvPr>
          <p:cNvSpPr/>
          <p:nvPr/>
        </p:nvSpPr>
        <p:spPr>
          <a:xfrm>
            <a:off x="887856" y="683020"/>
            <a:ext cx="10188716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Lies den Text und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schreib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die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englischen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2400" b="1" spc="-1" dirty="0" err="1">
                <a:solidFill>
                  <a:srgbClr val="002060"/>
                </a:solidFill>
                <a:latin typeface="Century Gothic"/>
              </a:rPr>
              <a:t>Wörter</a:t>
            </a:r>
            <a:r>
              <a:rPr lang="en-GB" sz="2400" b="1" spc="-1" dirty="0">
                <a:solidFill>
                  <a:srgbClr val="002060"/>
                </a:solidFill>
                <a:latin typeface="Century Gothic"/>
              </a:rPr>
              <a:t> auf Deutsch.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D5C553D-ECE1-43F6-8DF2-014F064A9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" y="1375042"/>
            <a:ext cx="1481319" cy="1533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A95DCE8-4D35-43EC-B583-EE8009E12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" y="3197057"/>
            <a:ext cx="1271688" cy="362687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BD0DBC-5DFC-4820-A7A1-9C99F677B03C}"/>
              </a:ext>
            </a:extLst>
          </p:cNvPr>
          <p:cNvCxnSpPr/>
          <p:nvPr/>
        </p:nvCxnSpPr>
        <p:spPr>
          <a:xfrm>
            <a:off x="5872649" y="4762182"/>
            <a:ext cx="0" cy="606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4">
            <a:extLst>
              <a:ext uri="{FF2B5EF4-FFF2-40B4-BE49-F238E27FC236}">
                <a16:creationId xmlns:a16="http://schemas.microsoft.com/office/drawing/2014/main" id="{69BA0136-856F-4938-8509-BB75FC2EACC4}"/>
              </a:ext>
            </a:extLst>
          </p:cNvPr>
          <p:cNvSpPr/>
          <p:nvPr/>
        </p:nvSpPr>
        <p:spPr>
          <a:xfrm>
            <a:off x="8782535" y="4543442"/>
            <a:ext cx="3775364" cy="1026560"/>
          </a:xfrm>
          <a:prstGeom prst="wedgeRoundRectCallout">
            <a:avLst>
              <a:gd name="adj1" fmla="val -65241"/>
              <a:gd name="adj2" fmla="val -10982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is it called when German sticks two or more nouns together?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092297-D878-4838-968B-D4041C4AD4E8}"/>
              </a:ext>
            </a:extLst>
          </p:cNvPr>
          <p:cNvCxnSpPr/>
          <p:nvPr/>
        </p:nvCxnSpPr>
        <p:spPr>
          <a:xfrm>
            <a:off x="7000436" y="4762182"/>
            <a:ext cx="0" cy="606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24">
            <a:extLst>
              <a:ext uri="{FF2B5EF4-FFF2-40B4-BE49-F238E27FC236}">
                <a16:creationId xmlns:a16="http://schemas.microsoft.com/office/drawing/2014/main" id="{3A67001F-676D-4CD8-807D-3B26F4B344D8}"/>
              </a:ext>
            </a:extLst>
          </p:cNvPr>
          <p:cNvSpPr/>
          <p:nvPr/>
        </p:nvSpPr>
        <p:spPr>
          <a:xfrm>
            <a:off x="5872649" y="6041661"/>
            <a:ext cx="6291036" cy="751392"/>
          </a:xfrm>
          <a:prstGeom prst="wedgeRoundRectCallout">
            <a:avLst>
              <a:gd name="adj1" fmla="val 517"/>
              <a:gd name="adj2" fmla="val -76141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entury Gothic"/>
              </a:rPr>
              <a:t>Can you work out what it means?  Which word is a cognate? Which word is a proper noun?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67B0BF1-29E1-4003-9DEC-4C8EA369163A}"/>
              </a:ext>
            </a:extLst>
          </p:cNvPr>
          <p:cNvSpPr txBox="1">
            <a:spLocks/>
          </p:cNvSpPr>
          <p:nvPr/>
        </p:nvSpPr>
        <p:spPr>
          <a:xfrm>
            <a:off x="10654669" y="2223359"/>
            <a:ext cx="1552414" cy="4085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schreiben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Graphic 33" descr="Blackboard">
            <a:extLst>
              <a:ext uri="{FF2B5EF4-FFF2-40B4-BE49-F238E27FC236}">
                <a16:creationId xmlns:a16="http://schemas.microsoft.com/office/drawing/2014/main" id="{DAA15354-775D-4F30-B0B9-414E43F1B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9951" y="1137111"/>
            <a:ext cx="1256675" cy="12566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DD65C6-3B1E-5CE6-A095-A713FD335F5B}"/>
              </a:ext>
            </a:extLst>
          </p:cNvPr>
          <p:cNvSpPr/>
          <p:nvPr/>
        </p:nvSpPr>
        <p:spPr>
          <a:xfrm>
            <a:off x="5697969" y="2303089"/>
            <a:ext cx="1157817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wohne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0DBDA0-8EDA-EF5D-9367-028E8B7A359B}"/>
              </a:ext>
            </a:extLst>
          </p:cNvPr>
          <p:cNvSpPr/>
          <p:nvPr/>
        </p:nvSpPr>
        <p:spPr>
          <a:xfrm>
            <a:off x="1736198" y="2702223"/>
            <a:ext cx="1973653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lerne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51AFDB-04D0-E8EA-0017-87753C04D7AA}"/>
              </a:ext>
            </a:extLst>
          </p:cNvPr>
          <p:cNvSpPr/>
          <p:nvPr/>
        </p:nvSpPr>
        <p:spPr>
          <a:xfrm>
            <a:off x="5206989" y="2672704"/>
            <a:ext cx="824750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aber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2BBFEB2-44B5-D872-840F-C5EBBCAE8DE7}"/>
              </a:ext>
            </a:extLst>
          </p:cNvPr>
          <p:cNvSpPr/>
          <p:nvPr/>
        </p:nvSpPr>
        <p:spPr>
          <a:xfrm>
            <a:off x="6645473" y="2677394"/>
            <a:ext cx="1157817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denke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D595E2-4115-2F56-26FF-72263859C4E0}"/>
              </a:ext>
            </a:extLst>
          </p:cNvPr>
          <p:cNvSpPr/>
          <p:nvPr/>
        </p:nvSpPr>
        <p:spPr>
          <a:xfrm>
            <a:off x="1645636" y="3076179"/>
            <a:ext cx="831889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sind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E048E4A-E038-A8FB-B34A-C34CC2A997E1}"/>
              </a:ext>
            </a:extLst>
          </p:cNvPr>
          <p:cNvSpPr/>
          <p:nvPr/>
        </p:nvSpPr>
        <p:spPr>
          <a:xfrm>
            <a:off x="2998251" y="3786163"/>
            <a:ext cx="1157817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Lieder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02721E-645D-ED74-17F4-F5EF443FC9DC}"/>
              </a:ext>
            </a:extLst>
          </p:cNvPr>
          <p:cNvSpPr/>
          <p:nvPr/>
        </p:nvSpPr>
        <p:spPr>
          <a:xfrm>
            <a:off x="4863362" y="3785835"/>
            <a:ext cx="1275874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Freunde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02B606-F697-077C-EC37-7805861F8CA1}"/>
              </a:ext>
            </a:extLst>
          </p:cNvPr>
          <p:cNvSpPr/>
          <p:nvPr/>
        </p:nvSpPr>
        <p:spPr>
          <a:xfrm>
            <a:off x="8781374" y="3779620"/>
            <a:ext cx="824749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mag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32F6B0-EF96-1420-0B40-11C73CDC2ACB}"/>
              </a:ext>
            </a:extLst>
          </p:cNvPr>
          <p:cNvSpPr/>
          <p:nvPr/>
        </p:nvSpPr>
        <p:spPr>
          <a:xfrm>
            <a:off x="2583010" y="4153184"/>
            <a:ext cx="1381243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Bücher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F845F9-529B-CDEF-4569-20A2D4E3F12A}"/>
              </a:ext>
            </a:extLst>
          </p:cNvPr>
          <p:cNvSpPr/>
          <p:nvPr/>
        </p:nvSpPr>
        <p:spPr>
          <a:xfrm>
            <a:off x="8388321" y="4175149"/>
            <a:ext cx="702831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bin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767E20-DA72-30A4-98BC-50BDDF79A817}"/>
              </a:ext>
            </a:extLst>
          </p:cNvPr>
          <p:cNvSpPr/>
          <p:nvPr/>
        </p:nvSpPr>
        <p:spPr>
          <a:xfrm>
            <a:off x="6426510" y="4153184"/>
            <a:ext cx="1157817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Bücher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E94A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B051EE1-005B-7249-EA39-B66642F474CD}"/>
              </a:ext>
            </a:extLst>
          </p:cNvPr>
          <p:cNvSpPr/>
          <p:nvPr/>
        </p:nvSpPr>
        <p:spPr>
          <a:xfrm>
            <a:off x="2238633" y="4880463"/>
            <a:ext cx="1368289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err="1">
                <a:solidFill>
                  <a:srgbClr val="2E94AF"/>
                </a:solidFill>
                <a:latin typeface="Century Gothic" panose="020B0502020202020204" pitchFamily="34" charset="0"/>
              </a:rPr>
              <a:t>schreib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653A613-ACEB-3F00-0D68-3666C093A1FD}"/>
              </a:ext>
            </a:extLst>
          </p:cNvPr>
          <p:cNvSpPr/>
          <p:nvPr/>
        </p:nvSpPr>
        <p:spPr>
          <a:xfrm>
            <a:off x="1671366" y="5653671"/>
            <a:ext cx="1756434" cy="3696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E94AF"/>
                </a:solidFill>
                <a:effectLst/>
                <a:uLnTx/>
                <a:uFillTx/>
                <a:latin typeface="Century Gothic" panose="020B0502020202020204" pitchFamily="34" charset="0"/>
              </a:rPr>
              <a:t>Danke</a:t>
            </a: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2" grpId="0" animBg="1"/>
      <p:bldP spid="4" grpId="0" animBg="1"/>
      <p:bldP spid="7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8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7F_6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47856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[1/5]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70093" y="-31456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12F36E-41E9-4458-AA8A-52A8C6741335}"/>
              </a:ext>
            </a:extLst>
          </p:cNvPr>
          <p:cNvSpPr/>
          <p:nvPr/>
        </p:nvSpPr>
        <p:spPr>
          <a:xfrm>
            <a:off x="1763539" y="1179803"/>
            <a:ext cx="8208818" cy="4601099"/>
          </a:xfrm>
          <a:custGeom>
            <a:avLst/>
            <a:gdLst>
              <a:gd name="connsiteX0" fmla="*/ 0 w 8208818"/>
              <a:gd name="connsiteY0" fmla="*/ 766865 h 4601099"/>
              <a:gd name="connsiteX1" fmla="*/ 766865 w 8208818"/>
              <a:gd name="connsiteY1" fmla="*/ 0 h 4601099"/>
              <a:gd name="connsiteX2" fmla="*/ 1434374 w 8208818"/>
              <a:gd name="connsiteY2" fmla="*/ 0 h 4601099"/>
              <a:gd name="connsiteX3" fmla="*/ 1968381 w 8208818"/>
              <a:gd name="connsiteY3" fmla="*/ 0 h 4601099"/>
              <a:gd name="connsiteX4" fmla="*/ 2502388 w 8208818"/>
              <a:gd name="connsiteY4" fmla="*/ 0 h 4601099"/>
              <a:gd name="connsiteX5" fmla="*/ 2969644 w 8208818"/>
              <a:gd name="connsiteY5" fmla="*/ 0 h 4601099"/>
              <a:gd name="connsiteX6" fmla="*/ 3436900 w 8208818"/>
              <a:gd name="connsiteY6" fmla="*/ 0 h 4601099"/>
              <a:gd name="connsiteX7" fmla="*/ 4171160 w 8208818"/>
              <a:gd name="connsiteY7" fmla="*/ 0 h 4601099"/>
              <a:gd name="connsiteX8" fmla="*/ 4972170 w 8208818"/>
              <a:gd name="connsiteY8" fmla="*/ 0 h 4601099"/>
              <a:gd name="connsiteX9" fmla="*/ 5506177 w 8208818"/>
              <a:gd name="connsiteY9" fmla="*/ 0 h 4601099"/>
              <a:gd name="connsiteX10" fmla="*/ 6240437 w 8208818"/>
              <a:gd name="connsiteY10" fmla="*/ 0 h 4601099"/>
              <a:gd name="connsiteX11" fmla="*/ 6707693 w 8208818"/>
              <a:gd name="connsiteY11" fmla="*/ 0 h 4601099"/>
              <a:gd name="connsiteX12" fmla="*/ 7441953 w 8208818"/>
              <a:gd name="connsiteY12" fmla="*/ 0 h 4601099"/>
              <a:gd name="connsiteX13" fmla="*/ 8208818 w 8208818"/>
              <a:gd name="connsiteY13" fmla="*/ 766865 h 4601099"/>
              <a:gd name="connsiteX14" fmla="*/ 8208818 w 8208818"/>
              <a:gd name="connsiteY14" fmla="*/ 1318991 h 4601099"/>
              <a:gd name="connsiteX15" fmla="*/ 8208818 w 8208818"/>
              <a:gd name="connsiteY15" fmla="*/ 1963139 h 4601099"/>
              <a:gd name="connsiteX16" fmla="*/ 8208818 w 8208818"/>
              <a:gd name="connsiteY16" fmla="*/ 2484592 h 4601099"/>
              <a:gd name="connsiteX17" fmla="*/ 8208818 w 8208818"/>
              <a:gd name="connsiteY17" fmla="*/ 3036718 h 4601099"/>
              <a:gd name="connsiteX18" fmla="*/ 8208818 w 8208818"/>
              <a:gd name="connsiteY18" fmla="*/ 3834234 h 4601099"/>
              <a:gd name="connsiteX19" fmla="*/ 7441953 w 8208818"/>
              <a:gd name="connsiteY19" fmla="*/ 4601099 h 4601099"/>
              <a:gd name="connsiteX20" fmla="*/ 6907946 w 8208818"/>
              <a:gd name="connsiteY20" fmla="*/ 4601099 h 4601099"/>
              <a:gd name="connsiteX21" fmla="*/ 6307188 w 8208818"/>
              <a:gd name="connsiteY21" fmla="*/ 4601099 h 4601099"/>
              <a:gd name="connsiteX22" fmla="*/ 5639679 w 8208818"/>
              <a:gd name="connsiteY22" fmla="*/ 4601099 h 4601099"/>
              <a:gd name="connsiteX23" fmla="*/ 4972170 w 8208818"/>
              <a:gd name="connsiteY23" fmla="*/ 4601099 h 4601099"/>
              <a:gd name="connsiteX24" fmla="*/ 4171160 w 8208818"/>
              <a:gd name="connsiteY24" fmla="*/ 4601099 h 4601099"/>
              <a:gd name="connsiteX25" fmla="*/ 3637153 w 8208818"/>
              <a:gd name="connsiteY25" fmla="*/ 4601099 h 4601099"/>
              <a:gd name="connsiteX26" fmla="*/ 3103146 w 8208818"/>
              <a:gd name="connsiteY26" fmla="*/ 4601099 h 4601099"/>
              <a:gd name="connsiteX27" fmla="*/ 2435637 w 8208818"/>
              <a:gd name="connsiteY27" fmla="*/ 4601099 h 4601099"/>
              <a:gd name="connsiteX28" fmla="*/ 1634626 w 8208818"/>
              <a:gd name="connsiteY28" fmla="*/ 4601099 h 4601099"/>
              <a:gd name="connsiteX29" fmla="*/ 766865 w 8208818"/>
              <a:gd name="connsiteY29" fmla="*/ 4601099 h 4601099"/>
              <a:gd name="connsiteX30" fmla="*/ 0 w 8208818"/>
              <a:gd name="connsiteY30" fmla="*/ 3834234 h 4601099"/>
              <a:gd name="connsiteX31" fmla="*/ 0 w 8208818"/>
              <a:gd name="connsiteY31" fmla="*/ 3282108 h 4601099"/>
              <a:gd name="connsiteX32" fmla="*/ 0 w 8208818"/>
              <a:gd name="connsiteY32" fmla="*/ 2607286 h 4601099"/>
              <a:gd name="connsiteX33" fmla="*/ 0 w 8208818"/>
              <a:gd name="connsiteY33" fmla="*/ 2085834 h 4601099"/>
              <a:gd name="connsiteX34" fmla="*/ 0 w 8208818"/>
              <a:gd name="connsiteY34" fmla="*/ 1472360 h 4601099"/>
              <a:gd name="connsiteX35" fmla="*/ 0 w 8208818"/>
              <a:gd name="connsiteY35" fmla="*/ 766865 h 46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8818" h="4601099" fill="none" extrusionOk="0">
                <a:moveTo>
                  <a:pt x="0" y="766865"/>
                </a:moveTo>
                <a:cubicBezTo>
                  <a:pt x="80471" y="344608"/>
                  <a:pt x="348277" y="47030"/>
                  <a:pt x="766865" y="0"/>
                </a:cubicBezTo>
                <a:cubicBezTo>
                  <a:pt x="909456" y="-13229"/>
                  <a:pt x="1270816" y="23732"/>
                  <a:pt x="1434374" y="0"/>
                </a:cubicBezTo>
                <a:cubicBezTo>
                  <a:pt x="1597932" y="-23732"/>
                  <a:pt x="1857440" y="1929"/>
                  <a:pt x="1968381" y="0"/>
                </a:cubicBezTo>
                <a:cubicBezTo>
                  <a:pt x="2079322" y="-1929"/>
                  <a:pt x="2377611" y="-3940"/>
                  <a:pt x="2502388" y="0"/>
                </a:cubicBezTo>
                <a:cubicBezTo>
                  <a:pt x="2627165" y="3940"/>
                  <a:pt x="2819362" y="6550"/>
                  <a:pt x="2969644" y="0"/>
                </a:cubicBezTo>
                <a:cubicBezTo>
                  <a:pt x="3119926" y="-6550"/>
                  <a:pt x="3243004" y="-9349"/>
                  <a:pt x="3436900" y="0"/>
                </a:cubicBezTo>
                <a:cubicBezTo>
                  <a:pt x="3630796" y="9349"/>
                  <a:pt x="3872561" y="19990"/>
                  <a:pt x="4171160" y="0"/>
                </a:cubicBezTo>
                <a:cubicBezTo>
                  <a:pt x="4469759" y="-19990"/>
                  <a:pt x="4653630" y="23128"/>
                  <a:pt x="4972170" y="0"/>
                </a:cubicBezTo>
                <a:cubicBezTo>
                  <a:pt x="5290710" y="-23128"/>
                  <a:pt x="5327234" y="11216"/>
                  <a:pt x="5506177" y="0"/>
                </a:cubicBezTo>
                <a:cubicBezTo>
                  <a:pt x="5685120" y="-11216"/>
                  <a:pt x="5949584" y="23323"/>
                  <a:pt x="6240437" y="0"/>
                </a:cubicBezTo>
                <a:cubicBezTo>
                  <a:pt x="6531290" y="-23323"/>
                  <a:pt x="6551246" y="1567"/>
                  <a:pt x="6707693" y="0"/>
                </a:cubicBezTo>
                <a:cubicBezTo>
                  <a:pt x="6864140" y="-1567"/>
                  <a:pt x="7165160" y="-34889"/>
                  <a:pt x="7441953" y="0"/>
                </a:cubicBezTo>
                <a:cubicBezTo>
                  <a:pt x="7842407" y="14100"/>
                  <a:pt x="8210762" y="355702"/>
                  <a:pt x="8208818" y="766865"/>
                </a:cubicBezTo>
                <a:cubicBezTo>
                  <a:pt x="8206951" y="942567"/>
                  <a:pt x="8181683" y="1060253"/>
                  <a:pt x="8208818" y="1318991"/>
                </a:cubicBezTo>
                <a:cubicBezTo>
                  <a:pt x="8235953" y="1577729"/>
                  <a:pt x="8202551" y="1770455"/>
                  <a:pt x="8208818" y="1963139"/>
                </a:cubicBezTo>
                <a:cubicBezTo>
                  <a:pt x="8215085" y="2155823"/>
                  <a:pt x="8193164" y="2376650"/>
                  <a:pt x="8208818" y="2484592"/>
                </a:cubicBezTo>
                <a:cubicBezTo>
                  <a:pt x="8224472" y="2592534"/>
                  <a:pt x="8181932" y="2795805"/>
                  <a:pt x="8208818" y="3036718"/>
                </a:cubicBezTo>
                <a:cubicBezTo>
                  <a:pt x="8235704" y="3277631"/>
                  <a:pt x="8212644" y="3587304"/>
                  <a:pt x="8208818" y="3834234"/>
                </a:cubicBezTo>
                <a:cubicBezTo>
                  <a:pt x="8155928" y="4202014"/>
                  <a:pt x="7864311" y="4655638"/>
                  <a:pt x="7441953" y="4601099"/>
                </a:cubicBezTo>
                <a:cubicBezTo>
                  <a:pt x="7280551" y="4625192"/>
                  <a:pt x="7028427" y="4609520"/>
                  <a:pt x="6907946" y="4601099"/>
                </a:cubicBezTo>
                <a:cubicBezTo>
                  <a:pt x="6787465" y="4592678"/>
                  <a:pt x="6469402" y="4573348"/>
                  <a:pt x="6307188" y="4601099"/>
                </a:cubicBezTo>
                <a:cubicBezTo>
                  <a:pt x="6144974" y="4628850"/>
                  <a:pt x="5829376" y="4579034"/>
                  <a:pt x="5639679" y="4601099"/>
                </a:cubicBezTo>
                <a:cubicBezTo>
                  <a:pt x="5449982" y="4623164"/>
                  <a:pt x="5132657" y="4615778"/>
                  <a:pt x="4972170" y="4601099"/>
                </a:cubicBezTo>
                <a:cubicBezTo>
                  <a:pt x="4811683" y="4586420"/>
                  <a:pt x="4407118" y="4640925"/>
                  <a:pt x="4171160" y="4601099"/>
                </a:cubicBezTo>
                <a:cubicBezTo>
                  <a:pt x="3935202" y="4561274"/>
                  <a:pt x="3902174" y="4598764"/>
                  <a:pt x="3637153" y="4601099"/>
                </a:cubicBezTo>
                <a:cubicBezTo>
                  <a:pt x="3372132" y="4603434"/>
                  <a:pt x="3369577" y="4586075"/>
                  <a:pt x="3103146" y="4601099"/>
                </a:cubicBezTo>
                <a:cubicBezTo>
                  <a:pt x="2836715" y="4616123"/>
                  <a:pt x="2738299" y="4586097"/>
                  <a:pt x="2435637" y="4601099"/>
                </a:cubicBezTo>
                <a:cubicBezTo>
                  <a:pt x="2132975" y="4616101"/>
                  <a:pt x="1873252" y="4610614"/>
                  <a:pt x="1634626" y="4601099"/>
                </a:cubicBezTo>
                <a:cubicBezTo>
                  <a:pt x="1396000" y="4591584"/>
                  <a:pt x="1039850" y="4633950"/>
                  <a:pt x="766865" y="4601099"/>
                </a:cubicBezTo>
                <a:cubicBezTo>
                  <a:pt x="351315" y="4581975"/>
                  <a:pt x="15576" y="4242633"/>
                  <a:pt x="0" y="3834234"/>
                </a:cubicBezTo>
                <a:cubicBezTo>
                  <a:pt x="-17731" y="3696265"/>
                  <a:pt x="-27495" y="3448309"/>
                  <a:pt x="0" y="3282108"/>
                </a:cubicBezTo>
                <a:cubicBezTo>
                  <a:pt x="27495" y="3115907"/>
                  <a:pt x="-30807" y="2752377"/>
                  <a:pt x="0" y="2607286"/>
                </a:cubicBezTo>
                <a:cubicBezTo>
                  <a:pt x="30807" y="2462195"/>
                  <a:pt x="21568" y="2261217"/>
                  <a:pt x="0" y="2085834"/>
                </a:cubicBezTo>
                <a:cubicBezTo>
                  <a:pt x="-21568" y="1910451"/>
                  <a:pt x="-19854" y="1617353"/>
                  <a:pt x="0" y="1472360"/>
                </a:cubicBezTo>
                <a:cubicBezTo>
                  <a:pt x="19854" y="1327367"/>
                  <a:pt x="3607" y="1019289"/>
                  <a:pt x="0" y="766865"/>
                </a:cubicBezTo>
                <a:close/>
              </a:path>
              <a:path w="8208818" h="4601099" stroke="0" extrusionOk="0">
                <a:moveTo>
                  <a:pt x="0" y="766865"/>
                </a:moveTo>
                <a:cubicBezTo>
                  <a:pt x="22720" y="271533"/>
                  <a:pt x="315505" y="48114"/>
                  <a:pt x="766865" y="0"/>
                </a:cubicBezTo>
                <a:cubicBezTo>
                  <a:pt x="930501" y="-861"/>
                  <a:pt x="1164855" y="12462"/>
                  <a:pt x="1367623" y="0"/>
                </a:cubicBezTo>
                <a:cubicBezTo>
                  <a:pt x="1570391" y="-12462"/>
                  <a:pt x="1941475" y="3170"/>
                  <a:pt x="2101883" y="0"/>
                </a:cubicBezTo>
                <a:cubicBezTo>
                  <a:pt x="2262291" y="-3170"/>
                  <a:pt x="2409554" y="-6055"/>
                  <a:pt x="2635890" y="0"/>
                </a:cubicBezTo>
                <a:cubicBezTo>
                  <a:pt x="2862226" y="6055"/>
                  <a:pt x="3110178" y="-14530"/>
                  <a:pt x="3370149" y="0"/>
                </a:cubicBezTo>
                <a:cubicBezTo>
                  <a:pt x="3630120" y="14530"/>
                  <a:pt x="3881793" y="13667"/>
                  <a:pt x="4171160" y="0"/>
                </a:cubicBezTo>
                <a:cubicBezTo>
                  <a:pt x="4460527" y="-13667"/>
                  <a:pt x="4499311" y="24780"/>
                  <a:pt x="4705167" y="0"/>
                </a:cubicBezTo>
                <a:cubicBezTo>
                  <a:pt x="4911023" y="-24780"/>
                  <a:pt x="5024011" y="23117"/>
                  <a:pt x="5239174" y="0"/>
                </a:cubicBezTo>
                <a:cubicBezTo>
                  <a:pt x="5454337" y="-23117"/>
                  <a:pt x="5510972" y="-17400"/>
                  <a:pt x="5773181" y="0"/>
                </a:cubicBezTo>
                <a:cubicBezTo>
                  <a:pt x="6035390" y="17400"/>
                  <a:pt x="6060362" y="25118"/>
                  <a:pt x="6307188" y="0"/>
                </a:cubicBezTo>
                <a:cubicBezTo>
                  <a:pt x="6554014" y="-25118"/>
                  <a:pt x="6653215" y="-10585"/>
                  <a:pt x="6841195" y="0"/>
                </a:cubicBezTo>
                <a:cubicBezTo>
                  <a:pt x="7029175" y="10585"/>
                  <a:pt x="7164697" y="25578"/>
                  <a:pt x="7441953" y="0"/>
                </a:cubicBezTo>
                <a:cubicBezTo>
                  <a:pt x="7925317" y="66607"/>
                  <a:pt x="8146373" y="302916"/>
                  <a:pt x="8208818" y="766865"/>
                </a:cubicBezTo>
                <a:cubicBezTo>
                  <a:pt x="8188080" y="1014197"/>
                  <a:pt x="8205347" y="1126207"/>
                  <a:pt x="8208818" y="1380339"/>
                </a:cubicBezTo>
                <a:cubicBezTo>
                  <a:pt x="8212289" y="1634471"/>
                  <a:pt x="8211828" y="1805702"/>
                  <a:pt x="8208818" y="2024486"/>
                </a:cubicBezTo>
                <a:cubicBezTo>
                  <a:pt x="8205808" y="2243270"/>
                  <a:pt x="8198238" y="2379536"/>
                  <a:pt x="8208818" y="2607286"/>
                </a:cubicBezTo>
                <a:cubicBezTo>
                  <a:pt x="8219398" y="2835036"/>
                  <a:pt x="8216881" y="2965994"/>
                  <a:pt x="8208818" y="3128739"/>
                </a:cubicBezTo>
                <a:cubicBezTo>
                  <a:pt x="8200755" y="3291484"/>
                  <a:pt x="8192036" y="3613399"/>
                  <a:pt x="8208818" y="3834234"/>
                </a:cubicBezTo>
                <a:cubicBezTo>
                  <a:pt x="8212383" y="4276791"/>
                  <a:pt x="7832526" y="4545109"/>
                  <a:pt x="7441953" y="4601099"/>
                </a:cubicBezTo>
                <a:cubicBezTo>
                  <a:pt x="7308147" y="4582352"/>
                  <a:pt x="7061725" y="4605349"/>
                  <a:pt x="6907946" y="4601099"/>
                </a:cubicBezTo>
                <a:cubicBezTo>
                  <a:pt x="6754167" y="4596849"/>
                  <a:pt x="6534056" y="4591971"/>
                  <a:pt x="6173686" y="4601099"/>
                </a:cubicBezTo>
                <a:cubicBezTo>
                  <a:pt x="5813316" y="4610227"/>
                  <a:pt x="5865417" y="4609956"/>
                  <a:pt x="5706430" y="4601099"/>
                </a:cubicBezTo>
                <a:cubicBezTo>
                  <a:pt x="5547443" y="4592242"/>
                  <a:pt x="5251941" y="4574700"/>
                  <a:pt x="5105672" y="4601099"/>
                </a:cubicBezTo>
                <a:cubicBezTo>
                  <a:pt x="4959403" y="4627498"/>
                  <a:pt x="4607563" y="4608218"/>
                  <a:pt x="4438163" y="4601099"/>
                </a:cubicBezTo>
                <a:cubicBezTo>
                  <a:pt x="4268763" y="4593980"/>
                  <a:pt x="4076711" y="4589977"/>
                  <a:pt x="3970907" y="4601099"/>
                </a:cubicBezTo>
                <a:cubicBezTo>
                  <a:pt x="3865103" y="4612221"/>
                  <a:pt x="3669655" y="4599528"/>
                  <a:pt x="3370149" y="4601099"/>
                </a:cubicBezTo>
                <a:cubicBezTo>
                  <a:pt x="3070643" y="4602670"/>
                  <a:pt x="3072574" y="4594056"/>
                  <a:pt x="2836142" y="4601099"/>
                </a:cubicBezTo>
                <a:cubicBezTo>
                  <a:pt x="2599710" y="4608142"/>
                  <a:pt x="2543512" y="4586088"/>
                  <a:pt x="2368886" y="4601099"/>
                </a:cubicBezTo>
                <a:cubicBezTo>
                  <a:pt x="2194260" y="4616110"/>
                  <a:pt x="1744768" y="4569990"/>
                  <a:pt x="1567876" y="4601099"/>
                </a:cubicBezTo>
                <a:cubicBezTo>
                  <a:pt x="1390984" y="4632209"/>
                  <a:pt x="1095547" y="4590967"/>
                  <a:pt x="766865" y="4601099"/>
                </a:cubicBezTo>
                <a:cubicBezTo>
                  <a:pt x="368426" y="4594448"/>
                  <a:pt x="16867" y="4249587"/>
                  <a:pt x="0" y="3834234"/>
                </a:cubicBezTo>
                <a:cubicBezTo>
                  <a:pt x="26551" y="3579062"/>
                  <a:pt x="22892" y="3492657"/>
                  <a:pt x="0" y="3220760"/>
                </a:cubicBezTo>
                <a:cubicBezTo>
                  <a:pt x="-22892" y="2948863"/>
                  <a:pt x="-18381" y="2868630"/>
                  <a:pt x="0" y="2668634"/>
                </a:cubicBezTo>
                <a:cubicBezTo>
                  <a:pt x="18381" y="2468638"/>
                  <a:pt x="3199" y="2199809"/>
                  <a:pt x="0" y="2055160"/>
                </a:cubicBezTo>
                <a:cubicBezTo>
                  <a:pt x="-3199" y="1910511"/>
                  <a:pt x="-30936" y="1571991"/>
                  <a:pt x="0" y="1411012"/>
                </a:cubicBezTo>
                <a:cubicBezTo>
                  <a:pt x="30936" y="1250033"/>
                  <a:pt x="-13411" y="939475"/>
                  <a:pt x="0" y="76686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F0FB-9EF3-403F-B6A8-C58D27968197}"/>
              </a:ext>
            </a:extLst>
          </p:cNvPr>
          <p:cNvSpPr txBox="1"/>
          <p:nvPr/>
        </p:nvSpPr>
        <p:spPr>
          <a:xfrm>
            <a:off x="2102126" y="1788482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teachers are here.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BE098-FB1C-4301-AD0D-572A9A1E778C}"/>
              </a:ext>
            </a:extLst>
          </p:cNvPr>
          <p:cNvSpPr txBox="1"/>
          <p:nvPr/>
        </p:nvSpPr>
        <p:spPr>
          <a:xfrm>
            <a:off x="10089874" y="1973148"/>
            <a:ext cx="158408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B09240BF-6EB2-4C01-ACA9-4D405B5A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3962" y="1771776"/>
            <a:ext cx="785943" cy="785943"/>
          </a:xfrm>
          <a:prstGeom prst="rect">
            <a:avLst/>
          </a:prstGeom>
        </p:spPr>
      </p:pic>
      <p:sp>
        <p:nvSpPr>
          <p:cNvPr id="46" name="CustomShape 23">
            <a:hlinkClick r:id="" action="ppaction://noaction">
              <a:snd r:embed="rId7" name="T1_W7F_6.2.wav"/>
            </a:hlinkClick>
            <a:extLst>
              <a:ext uri="{FF2B5EF4-FFF2-40B4-BE49-F238E27FC236}">
                <a16:creationId xmlns:a16="http://schemas.microsoft.com/office/drawing/2014/main" id="{D94432CE-9B64-4CCE-890E-42E49A14E4D6}"/>
              </a:ext>
            </a:extLst>
          </p:cNvPr>
          <p:cNvSpPr/>
          <p:nvPr/>
        </p:nvSpPr>
        <p:spPr>
          <a:xfrm>
            <a:off x="968580" y="1851388"/>
            <a:ext cx="616045" cy="582075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32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BB0D8A4E-FE1B-42A9-ABA2-27987E001A3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69128-2DFD-4FCE-B5F7-63BDDF17A209}"/>
              </a:ext>
            </a:extLst>
          </p:cNvPr>
          <p:cNvSpPr txBox="1"/>
          <p:nvPr/>
        </p:nvSpPr>
        <p:spPr>
          <a:xfrm>
            <a:off x="2102126" y="2560129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Lehrer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5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7F_6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47856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[2/5]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70093" y="-31456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12F36E-41E9-4458-AA8A-52A8C6741335}"/>
              </a:ext>
            </a:extLst>
          </p:cNvPr>
          <p:cNvSpPr/>
          <p:nvPr/>
        </p:nvSpPr>
        <p:spPr>
          <a:xfrm>
            <a:off x="1763539" y="1179803"/>
            <a:ext cx="8208818" cy="4601099"/>
          </a:xfrm>
          <a:custGeom>
            <a:avLst/>
            <a:gdLst>
              <a:gd name="connsiteX0" fmla="*/ 0 w 8208818"/>
              <a:gd name="connsiteY0" fmla="*/ 766865 h 4601099"/>
              <a:gd name="connsiteX1" fmla="*/ 766865 w 8208818"/>
              <a:gd name="connsiteY1" fmla="*/ 0 h 4601099"/>
              <a:gd name="connsiteX2" fmla="*/ 1434374 w 8208818"/>
              <a:gd name="connsiteY2" fmla="*/ 0 h 4601099"/>
              <a:gd name="connsiteX3" fmla="*/ 1968381 w 8208818"/>
              <a:gd name="connsiteY3" fmla="*/ 0 h 4601099"/>
              <a:gd name="connsiteX4" fmla="*/ 2502388 w 8208818"/>
              <a:gd name="connsiteY4" fmla="*/ 0 h 4601099"/>
              <a:gd name="connsiteX5" fmla="*/ 2969644 w 8208818"/>
              <a:gd name="connsiteY5" fmla="*/ 0 h 4601099"/>
              <a:gd name="connsiteX6" fmla="*/ 3436900 w 8208818"/>
              <a:gd name="connsiteY6" fmla="*/ 0 h 4601099"/>
              <a:gd name="connsiteX7" fmla="*/ 4171160 w 8208818"/>
              <a:gd name="connsiteY7" fmla="*/ 0 h 4601099"/>
              <a:gd name="connsiteX8" fmla="*/ 4972170 w 8208818"/>
              <a:gd name="connsiteY8" fmla="*/ 0 h 4601099"/>
              <a:gd name="connsiteX9" fmla="*/ 5506177 w 8208818"/>
              <a:gd name="connsiteY9" fmla="*/ 0 h 4601099"/>
              <a:gd name="connsiteX10" fmla="*/ 6240437 w 8208818"/>
              <a:gd name="connsiteY10" fmla="*/ 0 h 4601099"/>
              <a:gd name="connsiteX11" fmla="*/ 6707693 w 8208818"/>
              <a:gd name="connsiteY11" fmla="*/ 0 h 4601099"/>
              <a:gd name="connsiteX12" fmla="*/ 7441953 w 8208818"/>
              <a:gd name="connsiteY12" fmla="*/ 0 h 4601099"/>
              <a:gd name="connsiteX13" fmla="*/ 8208818 w 8208818"/>
              <a:gd name="connsiteY13" fmla="*/ 766865 h 4601099"/>
              <a:gd name="connsiteX14" fmla="*/ 8208818 w 8208818"/>
              <a:gd name="connsiteY14" fmla="*/ 1318991 h 4601099"/>
              <a:gd name="connsiteX15" fmla="*/ 8208818 w 8208818"/>
              <a:gd name="connsiteY15" fmla="*/ 1963139 h 4601099"/>
              <a:gd name="connsiteX16" fmla="*/ 8208818 w 8208818"/>
              <a:gd name="connsiteY16" fmla="*/ 2484592 h 4601099"/>
              <a:gd name="connsiteX17" fmla="*/ 8208818 w 8208818"/>
              <a:gd name="connsiteY17" fmla="*/ 3036718 h 4601099"/>
              <a:gd name="connsiteX18" fmla="*/ 8208818 w 8208818"/>
              <a:gd name="connsiteY18" fmla="*/ 3834234 h 4601099"/>
              <a:gd name="connsiteX19" fmla="*/ 7441953 w 8208818"/>
              <a:gd name="connsiteY19" fmla="*/ 4601099 h 4601099"/>
              <a:gd name="connsiteX20" fmla="*/ 6907946 w 8208818"/>
              <a:gd name="connsiteY20" fmla="*/ 4601099 h 4601099"/>
              <a:gd name="connsiteX21" fmla="*/ 6307188 w 8208818"/>
              <a:gd name="connsiteY21" fmla="*/ 4601099 h 4601099"/>
              <a:gd name="connsiteX22" fmla="*/ 5639679 w 8208818"/>
              <a:gd name="connsiteY22" fmla="*/ 4601099 h 4601099"/>
              <a:gd name="connsiteX23" fmla="*/ 4972170 w 8208818"/>
              <a:gd name="connsiteY23" fmla="*/ 4601099 h 4601099"/>
              <a:gd name="connsiteX24" fmla="*/ 4171160 w 8208818"/>
              <a:gd name="connsiteY24" fmla="*/ 4601099 h 4601099"/>
              <a:gd name="connsiteX25" fmla="*/ 3637153 w 8208818"/>
              <a:gd name="connsiteY25" fmla="*/ 4601099 h 4601099"/>
              <a:gd name="connsiteX26" fmla="*/ 3103146 w 8208818"/>
              <a:gd name="connsiteY26" fmla="*/ 4601099 h 4601099"/>
              <a:gd name="connsiteX27" fmla="*/ 2435637 w 8208818"/>
              <a:gd name="connsiteY27" fmla="*/ 4601099 h 4601099"/>
              <a:gd name="connsiteX28" fmla="*/ 1634626 w 8208818"/>
              <a:gd name="connsiteY28" fmla="*/ 4601099 h 4601099"/>
              <a:gd name="connsiteX29" fmla="*/ 766865 w 8208818"/>
              <a:gd name="connsiteY29" fmla="*/ 4601099 h 4601099"/>
              <a:gd name="connsiteX30" fmla="*/ 0 w 8208818"/>
              <a:gd name="connsiteY30" fmla="*/ 3834234 h 4601099"/>
              <a:gd name="connsiteX31" fmla="*/ 0 w 8208818"/>
              <a:gd name="connsiteY31" fmla="*/ 3282108 h 4601099"/>
              <a:gd name="connsiteX32" fmla="*/ 0 w 8208818"/>
              <a:gd name="connsiteY32" fmla="*/ 2607286 h 4601099"/>
              <a:gd name="connsiteX33" fmla="*/ 0 w 8208818"/>
              <a:gd name="connsiteY33" fmla="*/ 2085834 h 4601099"/>
              <a:gd name="connsiteX34" fmla="*/ 0 w 8208818"/>
              <a:gd name="connsiteY34" fmla="*/ 1472360 h 4601099"/>
              <a:gd name="connsiteX35" fmla="*/ 0 w 8208818"/>
              <a:gd name="connsiteY35" fmla="*/ 766865 h 46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8818" h="4601099" fill="none" extrusionOk="0">
                <a:moveTo>
                  <a:pt x="0" y="766865"/>
                </a:moveTo>
                <a:cubicBezTo>
                  <a:pt x="80471" y="344608"/>
                  <a:pt x="348277" y="47030"/>
                  <a:pt x="766865" y="0"/>
                </a:cubicBezTo>
                <a:cubicBezTo>
                  <a:pt x="909456" y="-13229"/>
                  <a:pt x="1270816" y="23732"/>
                  <a:pt x="1434374" y="0"/>
                </a:cubicBezTo>
                <a:cubicBezTo>
                  <a:pt x="1597932" y="-23732"/>
                  <a:pt x="1857440" y="1929"/>
                  <a:pt x="1968381" y="0"/>
                </a:cubicBezTo>
                <a:cubicBezTo>
                  <a:pt x="2079322" y="-1929"/>
                  <a:pt x="2377611" y="-3940"/>
                  <a:pt x="2502388" y="0"/>
                </a:cubicBezTo>
                <a:cubicBezTo>
                  <a:pt x="2627165" y="3940"/>
                  <a:pt x="2819362" y="6550"/>
                  <a:pt x="2969644" y="0"/>
                </a:cubicBezTo>
                <a:cubicBezTo>
                  <a:pt x="3119926" y="-6550"/>
                  <a:pt x="3243004" y="-9349"/>
                  <a:pt x="3436900" y="0"/>
                </a:cubicBezTo>
                <a:cubicBezTo>
                  <a:pt x="3630796" y="9349"/>
                  <a:pt x="3872561" y="19990"/>
                  <a:pt x="4171160" y="0"/>
                </a:cubicBezTo>
                <a:cubicBezTo>
                  <a:pt x="4469759" y="-19990"/>
                  <a:pt x="4653630" y="23128"/>
                  <a:pt x="4972170" y="0"/>
                </a:cubicBezTo>
                <a:cubicBezTo>
                  <a:pt x="5290710" y="-23128"/>
                  <a:pt x="5327234" y="11216"/>
                  <a:pt x="5506177" y="0"/>
                </a:cubicBezTo>
                <a:cubicBezTo>
                  <a:pt x="5685120" y="-11216"/>
                  <a:pt x="5949584" y="23323"/>
                  <a:pt x="6240437" y="0"/>
                </a:cubicBezTo>
                <a:cubicBezTo>
                  <a:pt x="6531290" y="-23323"/>
                  <a:pt x="6551246" y="1567"/>
                  <a:pt x="6707693" y="0"/>
                </a:cubicBezTo>
                <a:cubicBezTo>
                  <a:pt x="6864140" y="-1567"/>
                  <a:pt x="7165160" y="-34889"/>
                  <a:pt x="7441953" y="0"/>
                </a:cubicBezTo>
                <a:cubicBezTo>
                  <a:pt x="7842407" y="14100"/>
                  <a:pt x="8210762" y="355702"/>
                  <a:pt x="8208818" y="766865"/>
                </a:cubicBezTo>
                <a:cubicBezTo>
                  <a:pt x="8206951" y="942567"/>
                  <a:pt x="8181683" y="1060253"/>
                  <a:pt x="8208818" y="1318991"/>
                </a:cubicBezTo>
                <a:cubicBezTo>
                  <a:pt x="8235953" y="1577729"/>
                  <a:pt x="8202551" y="1770455"/>
                  <a:pt x="8208818" y="1963139"/>
                </a:cubicBezTo>
                <a:cubicBezTo>
                  <a:pt x="8215085" y="2155823"/>
                  <a:pt x="8193164" y="2376650"/>
                  <a:pt x="8208818" y="2484592"/>
                </a:cubicBezTo>
                <a:cubicBezTo>
                  <a:pt x="8224472" y="2592534"/>
                  <a:pt x="8181932" y="2795805"/>
                  <a:pt x="8208818" y="3036718"/>
                </a:cubicBezTo>
                <a:cubicBezTo>
                  <a:pt x="8235704" y="3277631"/>
                  <a:pt x="8212644" y="3587304"/>
                  <a:pt x="8208818" y="3834234"/>
                </a:cubicBezTo>
                <a:cubicBezTo>
                  <a:pt x="8155928" y="4202014"/>
                  <a:pt x="7864311" y="4655638"/>
                  <a:pt x="7441953" y="4601099"/>
                </a:cubicBezTo>
                <a:cubicBezTo>
                  <a:pt x="7280551" y="4625192"/>
                  <a:pt x="7028427" y="4609520"/>
                  <a:pt x="6907946" y="4601099"/>
                </a:cubicBezTo>
                <a:cubicBezTo>
                  <a:pt x="6787465" y="4592678"/>
                  <a:pt x="6469402" y="4573348"/>
                  <a:pt x="6307188" y="4601099"/>
                </a:cubicBezTo>
                <a:cubicBezTo>
                  <a:pt x="6144974" y="4628850"/>
                  <a:pt x="5829376" y="4579034"/>
                  <a:pt x="5639679" y="4601099"/>
                </a:cubicBezTo>
                <a:cubicBezTo>
                  <a:pt x="5449982" y="4623164"/>
                  <a:pt x="5132657" y="4615778"/>
                  <a:pt x="4972170" y="4601099"/>
                </a:cubicBezTo>
                <a:cubicBezTo>
                  <a:pt x="4811683" y="4586420"/>
                  <a:pt x="4407118" y="4640925"/>
                  <a:pt x="4171160" y="4601099"/>
                </a:cubicBezTo>
                <a:cubicBezTo>
                  <a:pt x="3935202" y="4561274"/>
                  <a:pt x="3902174" y="4598764"/>
                  <a:pt x="3637153" y="4601099"/>
                </a:cubicBezTo>
                <a:cubicBezTo>
                  <a:pt x="3372132" y="4603434"/>
                  <a:pt x="3369577" y="4586075"/>
                  <a:pt x="3103146" y="4601099"/>
                </a:cubicBezTo>
                <a:cubicBezTo>
                  <a:pt x="2836715" y="4616123"/>
                  <a:pt x="2738299" y="4586097"/>
                  <a:pt x="2435637" y="4601099"/>
                </a:cubicBezTo>
                <a:cubicBezTo>
                  <a:pt x="2132975" y="4616101"/>
                  <a:pt x="1873252" y="4610614"/>
                  <a:pt x="1634626" y="4601099"/>
                </a:cubicBezTo>
                <a:cubicBezTo>
                  <a:pt x="1396000" y="4591584"/>
                  <a:pt x="1039850" y="4633950"/>
                  <a:pt x="766865" y="4601099"/>
                </a:cubicBezTo>
                <a:cubicBezTo>
                  <a:pt x="351315" y="4581975"/>
                  <a:pt x="15576" y="4242633"/>
                  <a:pt x="0" y="3834234"/>
                </a:cubicBezTo>
                <a:cubicBezTo>
                  <a:pt x="-17731" y="3696265"/>
                  <a:pt x="-27495" y="3448309"/>
                  <a:pt x="0" y="3282108"/>
                </a:cubicBezTo>
                <a:cubicBezTo>
                  <a:pt x="27495" y="3115907"/>
                  <a:pt x="-30807" y="2752377"/>
                  <a:pt x="0" y="2607286"/>
                </a:cubicBezTo>
                <a:cubicBezTo>
                  <a:pt x="30807" y="2462195"/>
                  <a:pt x="21568" y="2261217"/>
                  <a:pt x="0" y="2085834"/>
                </a:cubicBezTo>
                <a:cubicBezTo>
                  <a:pt x="-21568" y="1910451"/>
                  <a:pt x="-19854" y="1617353"/>
                  <a:pt x="0" y="1472360"/>
                </a:cubicBezTo>
                <a:cubicBezTo>
                  <a:pt x="19854" y="1327367"/>
                  <a:pt x="3607" y="1019289"/>
                  <a:pt x="0" y="766865"/>
                </a:cubicBezTo>
                <a:close/>
              </a:path>
              <a:path w="8208818" h="4601099" stroke="0" extrusionOk="0">
                <a:moveTo>
                  <a:pt x="0" y="766865"/>
                </a:moveTo>
                <a:cubicBezTo>
                  <a:pt x="22720" y="271533"/>
                  <a:pt x="315505" y="48114"/>
                  <a:pt x="766865" y="0"/>
                </a:cubicBezTo>
                <a:cubicBezTo>
                  <a:pt x="930501" y="-861"/>
                  <a:pt x="1164855" y="12462"/>
                  <a:pt x="1367623" y="0"/>
                </a:cubicBezTo>
                <a:cubicBezTo>
                  <a:pt x="1570391" y="-12462"/>
                  <a:pt x="1941475" y="3170"/>
                  <a:pt x="2101883" y="0"/>
                </a:cubicBezTo>
                <a:cubicBezTo>
                  <a:pt x="2262291" y="-3170"/>
                  <a:pt x="2409554" y="-6055"/>
                  <a:pt x="2635890" y="0"/>
                </a:cubicBezTo>
                <a:cubicBezTo>
                  <a:pt x="2862226" y="6055"/>
                  <a:pt x="3110178" y="-14530"/>
                  <a:pt x="3370149" y="0"/>
                </a:cubicBezTo>
                <a:cubicBezTo>
                  <a:pt x="3630120" y="14530"/>
                  <a:pt x="3881793" y="13667"/>
                  <a:pt x="4171160" y="0"/>
                </a:cubicBezTo>
                <a:cubicBezTo>
                  <a:pt x="4460527" y="-13667"/>
                  <a:pt x="4499311" y="24780"/>
                  <a:pt x="4705167" y="0"/>
                </a:cubicBezTo>
                <a:cubicBezTo>
                  <a:pt x="4911023" y="-24780"/>
                  <a:pt x="5024011" y="23117"/>
                  <a:pt x="5239174" y="0"/>
                </a:cubicBezTo>
                <a:cubicBezTo>
                  <a:pt x="5454337" y="-23117"/>
                  <a:pt x="5510972" y="-17400"/>
                  <a:pt x="5773181" y="0"/>
                </a:cubicBezTo>
                <a:cubicBezTo>
                  <a:pt x="6035390" y="17400"/>
                  <a:pt x="6060362" y="25118"/>
                  <a:pt x="6307188" y="0"/>
                </a:cubicBezTo>
                <a:cubicBezTo>
                  <a:pt x="6554014" y="-25118"/>
                  <a:pt x="6653215" y="-10585"/>
                  <a:pt x="6841195" y="0"/>
                </a:cubicBezTo>
                <a:cubicBezTo>
                  <a:pt x="7029175" y="10585"/>
                  <a:pt x="7164697" y="25578"/>
                  <a:pt x="7441953" y="0"/>
                </a:cubicBezTo>
                <a:cubicBezTo>
                  <a:pt x="7925317" y="66607"/>
                  <a:pt x="8146373" y="302916"/>
                  <a:pt x="8208818" y="766865"/>
                </a:cubicBezTo>
                <a:cubicBezTo>
                  <a:pt x="8188080" y="1014197"/>
                  <a:pt x="8205347" y="1126207"/>
                  <a:pt x="8208818" y="1380339"/>
                </a:cubicBezTo>
                <a:cubicBezTo>
                  <a:pt x="8212289" y="1634471"/>
                  <a:pt x="8211828" y="1805702"/>
                  <a:pt x="8208818" y="2024486"/>
                </a:cubicBezTo>
                <a:cubicBezTo>
                  <a:pt x="8205808" y="2243270"/>
                  <a:pt x="8198238" y="2379536"/>
                  <a:pt x="8208818" y="2607286"/>
                </a:cubicBezTo>
                <a:cubicBezTo>
                  <a:pt x="8219398" y="2835036"/>
                  <a:pt x="8216881" y="2965994"/>
                  <a:pt x="8208818" y="3128739"/>
                </a:cubicBezTo>
                <a:cubicBezTo>
                  <a:pt x="8200755" y="3291484"/>
                  <a:pt x="8192036" y="3613399"/>
                  <a:pt x="8208818" y="3834234"/>
                </a:cubicBezTo>
                <a:cubicBezTo>
                  <a:pt x="8212383" y="4276791"/>
                  <a:pt x="7832526" y="4545109"/>
                  <a:pt x="7441953" y="4601099"/>
                </a:cubicBezTo>
                <a:cubicBezTo>
                  <a:pt x="7308147" y="4582352"/>
                  <a:pt x="7061725" y="4605349"/>
                  <a:pt x="6907946" y="4601099"/>
                </a:cubicBezTo>
                <a:cubicBezTo>
                  <a:pt x="6754167" y="4596849"/>
                  <a:pt x="6534056" y="4591971"/>
                  <a:pt x="6173686" y="4601099"/>
                </a:cubicBezTo>
                <a:cubicBezTo>
                  <a:pt x="5813316" y="4610227"/>
                  <a:pt x="5865417" y="4609956"/>
                  <a:pt x="5706430" y="4601099"/>
                </a:cubicBezTo>
                <a:cubicBezTo>
                  <a:pt x="5547443" y="4592242"/>
                  <a:pt x="5251941" y="4574700"/>
                  <a:pt x="5105672" y="4601099"/>
                </a:cubicBezTo>
                <a:cubicBezTo>
                  <a:pt x="4959403" y="4627498"/>
                  <a:pt x="4607563" y="4608218"/>
                  <a:pt x="4438163" y="4601099"/>
                </a:cubicBezTo>
                <a:cubicBezTo>
                  <a:pt x="4268763" y="4593980"/>
                  <a:pt x="4076711" y="4589977"/>
                  <a:pt x="3970907" y="4601099"/>
                </a:cubicBezTo>
                <a:cubicBezTo>
                  <a:pt x="3865103" y="4612221"/>
                  <a:pt x="3669655" y="4599528"/>
                  <a:pt x="3370149" y="4601099"/>
                </a:cubicBezTo>
                <a:cubicBezTo>
                  <a:pt x="3070643" y="4602670"/>
                  <a:pt x="3072574" y="4594056"/>
                  <a:pt x="2836142" y="4601099"/>
                </a:cubicBezTo>
                <a:cubicBezTo>
                  <a:pt x="2599710" y="4608142"/>
                  <a:pt x="2543512" y="4586088"/>
                  <a:pt x="2368886" y="4601099"/>
                </a:cubicBezTo>
                <a:cubicBezTo>
                  <a:pt x="2194260" y="4616110"/>
                  <a:pt x="1744768" y="4569990"/>
                  <a:pt x="1567876" y="4601099"/>
                </a:cubicBezTo>
                <a:cubicBezTo>
                  <a:pt x="1390984" y="4632209"/>
                  <a:pt x="1095547" y="4590967"/>
                  <a:pt x="766865" y="4601099"/>
                </a:cubicBezTo>
                <a:cubicBezTo>
                  <a:pt x="368426" y="4594448"/>
                  <a:pt x="16867" y="4249587"/>
                  <a:pt x="0" y="3834234"/>
                </a:cubicBezTo>
                <a:cubicBezTo>
                  <a:pt x="26551" y="3579062"/>
                  <a:pt x="22892" y="3492657"/>
                  <a:pt x="0" y="3220760"/>
                </a:cubicBezTo>
                <a:cubicBezTo>
                  <a:pt x="-22892" y="2948863"/>
                  <a:pt x="-18381" y="2868630"/>
                  <a:pt x="0" y="2668634"/>
                </a:cubicBezTo>
                <a:cubicBezTo>
                  <a:pt x="18381" y="2468638"/>
                  <a:pt x="3199" y="2199809"/>
                  <a:pt x="0" y="2055160"/>
                </a:cubicBezTo>
                <a:cubicBezTo>
                  <a:pt x="-3199" y="1910511"/>
                  <a:pt x="-30936" y="1571991"/>
                  <a:pt x="0" y="1411012"/>
                </a:cubicBezTo>
                <a:cubicBezTo>
                  <a:pt x="30936" y="1250033"/>
                  <a:pt x="-13411" y="939475"/>
                  <a:pt x="0" y="76686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F0FB-9EF3-403F-B6A8-C58D27968197}"/>
              </a:ext>
            </a:extLst>
          </p:cNvPr>
          <p:cNvSpPr txBox="1"/>
          <p:nvPr/>
        </p:nvSpPr>
        <p:spPr>
          <a:xfrm>
            <a:off x="2102126" y="1788482"/>
            <a:ext cx="767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sing/are singing 14 songs.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BE098-FB1C-4301-AD0D-572A9A1E778C}"/>
              </a:ext>
            </a:extLst>
          </p:cNvPr>
          <p:cNvSpPr txBox="1"/>
          <p:nvPr/>
        </p:nvSpPr>
        <p:spPr>
          <a:xfrm>
            <a:off x="10089874" y="1973148"/>
            <a:ext cx="158408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B09240BF-6EB2-4C01-ACA9-4D405B5A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3962" y="1771776"/>
            <a:ext cx="785943" cy="785943"/>
          </a:xfrm>
          <a:prstGeom prst="rect">
            <a:avLst/>
          </a:prstGeom>
        </p:spPr>
      </p:pic>
      <p:sp>
        <p:nvSpPr>
          <p:cNvPr id="46" name="CustomShape 23">
            <a:hlinkClick r:id="" action="ppaction://noaction">
              <a:snd r:embed="rId7" name="T1_W7F_6.3.wav"/>
            </a:hlinkClick>
            <a:extLst>
              <a:ext uri="{FF2B5EF4-FFF2-40B4-BE49-F238E27FC236}">
                <a16:creationId xmlns:a16="http://schemas.microsoft.com/office/drawing/2014/main" id="{D94432CE-9B64-4CCE-890E-42E49A14E4D6}"/>
              </a:ext>
            </a:extLst>
          </p:cNvPr>
          <p:cNvSpPr/>
          <p:nvPr/>
        </p:nvSpPr>
        <p:spPr>
          <a:xfrm>
            <a:off x="968580" y="1851388"/>
            <a:ext cx="616045" cy="582075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BB0D8A4E-FE1B-42A9-ABA2-27987E001A3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69128-2DFD-4FCE-B5F7-63BDDF17A209}"/>
              </a:ext>
            </a:extLst>
          </p:cNvPr>
          <p:cNvSpPr txBox="1"/>
          <p:nvPr/>
        </p:nvSpPr>
        <p:spPr>
          <a:xfrm>
            <a:off x="2102126" y="2560129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vierzehn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Lieder.</a:t>
            </a:r>
          </a:p>
        </p:txBody>
      </p:sp>
    </p:spTree>
    <p:extLst>
      <p:ext uri="{BB962C8B-B14F-4D97-AF65-F5344CB8AC3E}">
        <p14:creationId xmlns:p14="http://schemas.microsoft.com/office/powerpoint/2010/main" val="38045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7F_6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47856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[3/5]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70093" y="-31456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12F36E-41E9-4458-AA8A-52A8C6741335}"/>
              </a:ext>
            </a:extLst>
          </p:cNvPr>
          <p:cNvSpPr/>
          <p:nvPr/>
        </p:nvSpPr>
        <p:spPr>
          <a:xfrm>
            <a:off x="1763539" y="1179803"/>
            <a:ext cx="8208818" cy="4601099"/>
          </a:xfrm>
          <a:custGeom>
            <a:avLst/>
            <a:gdLst>
              <a:gd name="connsiteX0" fmla="*/ 0 w 8208818"/>
              <a:gd name="connsiteY0" fmla="*/ 766865 h 4601099"/>
              <a:gd name="connsiteX1" fmla="*/ 766865 w 8208818"/>
              <a:gd name="connsiteY1" fmla="*/ 0 h 4601099"/>
              <a:gd name="connsiteX2" fmla="*/ 1434374 w 8208818"/>
              <a:gd name="connsiteY2" fmla="*/ 0 h 4601099"/>
              <a:gd name="connsiteX3" fmla="*/ 1968381 w 8208818"/>
              <a:gd name="connsiteY3" fmla="*/ 0 h 4601099"/>
              <a:gd name="connsiteX4" fmla="*/ 2502388 w 8208818"/>
              <a:gd name="connsiteY4" fmla="*/ 0 h 4601099"/>
              <a:gd name="connsiteX5" fmla="*/ 2969644 w 8208818"/>
              <a:gd name="connsiteY5" fmla="*/ 0 h 4601099"/>
              <a:gd name="connsiteX6" fmla="*/ 3436900 w 8208818"/>
              <a:gd name="connsiteY6" fmla="*/ 0 h 4601099"/>
              <a:gd name="connsiteX7" fmla="*/ 4171160 w 8208818"/>
              <a:gd name="connsiteY7" fmla="*/ 0 h 4601099"/>
              <a:gd name="connsiteX8" fmla="*/ 4972170 w 8208818"/>
              <a:gd name="connsiteY8" fmla="*/ 0 h 4601099"/>
              <a:gd name="connsiteX9" fmla="*/ 5506177 w 8208818"/>
              <a:gd name="connsiteY9" fmla="*/ 0 h 4601099"/>
              <a:gd name="connsiteX10" fmla="*/ 6240437 w 8208818"/>
              <a:gd name="connsiteY10" fmla="*/ 0 h 4601099"/>
              <a:gd name="connsiteX11" fmla="*/ 6707693 w 8208818"/>
              <a:gd name="connsiteY11" fmla="*/ 0 h 4601099"/>
              <a:gd name="connsiteX12" fmla="*/ 7441953 w 8208818"/>
              <a:gd name="connsiteY12" fmla="*/ 0 h 4601099"/>
              <a:gd name="connsiteX13" fmla="*/ 8208818 w 8208818"/>
              <a:gd name="connsiteY13" fmla="*/ 766865 h 4601099"/>
              <a:gd name="connsiteX14" fmla="*/ 8208818 w 8208818"/>
              <a:gd name="connsiteY14" fmla="*/ 1318991 h 4601099"/>
              <a:gd name="connsiteX15" fmla="*/ 8208818 w 8208818"/>
              <a:gd name="connsiteY15" fmla="*/ 1963139 h 4601099"/>
              <a:gd name="connsiteX16" fmla="*/ 8208818 w 8208818"/>
              <a:gd name="connsiteY16" fmla="*/ 2484592 h 4601099"/>
              <a:gd name="connsiteX17" fmla="*/ 8208818 w 8208818"/>
              <a:gd name="connsiteY17" fmla="*/ 3036718 h 4601099"/>
              <a:gd name="connsiteX18" fmla="*/ 8208818 w 8208818"/>
              <a:gd name="connsiteY18" fmla="*/ 3834234 h 4601099"/>
              <a:gd name="connsiteX19" fmla="*/ 7441953 w 8208818"/>
              <a:gd name="connsiteY19" fmla="*/ 4601099 h 4601099"/>
              <a:gd name="connsiteX20" fmla="*/ 6907946 w 8208818"/>
              <a:gd name="connsiteY20" fmla="*/ 4601099 h 4601099"/>
              <a:gd name="connsiteX21" fmla="*/ 6307188 w 8208818"/>
              <a:gd name="connsiteY21" fmla="*/ 4601099 h 4601099"/>
              <a:gd name="connsiteX22" fmla="*/ 5639679 w 8208818"/>
              <a:gd name="connsiteY22" fmla="*/ 4601099 h 4601099"/>
              <a:gd name="connsiteX23" fmla="*/ 4972170 w 8208818"/>
              <a:gd name="connsiteY23" fmla="*/ 4601099 h 4601099"/>
              <a:gd name="connsiteX24" fmla="*/ 4171160 w 8208818"/>
              <a:gd name="connsiteY24" fmla="*/ 4601099 h 4601099"/>
              <a:gd name="connsiteX25" fmla="*/ 3637153 w 8208818"/>
              <a:gd name="connsiteY25" fmla="*/ 4601099 h 4601099"/>
              <a:gd name="connsiteX26" fmla="*/ 3103146 w 8208818"/>
              <a:gd name="connsiteY26" fmla="*/ 4601099 h 4601099"/>
              <a:gd name="connsiteX27" fmla="*/ 2435637 w 8208818"/>
              <a:gd name="connsiteY27" fmla="*/ 4601099 h 4601099"/>
              <a:gd name="connsiteX28" fmla="*/ 1634626 w 8208818"/>
              <a:gd name="connsiteY28" fmla="*/ 4601099 h 4601099"/>
              <a:gd name="connsiteX29" fmla="*/ 766865 w 8208818"/>
              <a:gd name="connsiteY29" fmla="*/ 4601099 h 4601099"/>
              <a:gd name="connsiteX30" fmla="*/ 0 w 8208818"/>
              <a:gd name="connsiteY30" fmla="*/ 3834234 h 4601099"/>
              <a:gd name="connsiteX31" fmla="*/ 0 w 8208818"/>
              <a:gd name="connsiteY31" fmla="*/ 3282108 h 4601099"/>
              <a:gd name="connsiteX32" fmla="*/ 0 w 8208818"/>
              <a:gd name="connsiteY32" fmla="*/ 2607286 h 4601099"/>
              <a:gd name="connsiteX33" fmla="*/ 0 w 8208818"/>
              <a:gd name="connsiteY33" fmla="*/ 2085834 h 4601099"/>
              <a:gd name="connsiteX34" fmla="*/ 0 w 8208818"/>
              <a:gd name="connsiteY34" fmla="*/ 1472360 h 4601099"/>
              <a:gd name="connsiteX35" fmla="*/ 0 w 8208818"/>
              <a:gd name="connsiteY35" fmla="*/ 766865 h 46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8818" h="4601099" fill="none" extrusionOk="0">
                <a:moveTo>
                  <a:pt x="0" y="766865"/>
                </a:moveTo>
                <a:cubicBezTo>
                  <a:pt x="80471" y="344608"/>
                  <a:pt x="348277" y="47030"/>
                  <a:pt x="766865" y="0"/>
                </a:cubicBezTo>
                <a:cubicBezTo>
                  <a:pt x="909456" y="-13229"/>
                  <a:pt x="1270816" y="23732"/>
                  <a:pt x="1434374" y="0"/>
                </a:cubicBezTo>
                <a:cubicBezTo>
                  <a:pt x="1597932" y="-23732"/>
                  <a:pt x="1857440" y="1929"/>
                  <a:pt x="1968381" y="0"/>
                </a:cubicBezTo>
                <a:cubicBezTo>
                  <a:pt x="2079322" y="-1929"/>
                  <a:pt x="2377611" y="-3940"/>
                  <a:pt x="2502388" y="0"/>
                </a:cubicBezTo>
                <a:cubicBezTo>
                  <a:pt x="2627165" y="3940"/>
                  <a:pt x="2819362" y="6550"/>
                  <a:pt x="2969644" y="0"/>
                </a:cubicBezTo>
                <a:cubicBezTo>
                  <a:pt x="3119926" y="-6550"/>
                  <a:pt x="3243004" y="-9349"/>
                  <a:pt x="3436900" y="0"/>
                </a:cubicBezTo>
                <a:cubicBezTo>
                  <a:pt x="3630796" y="9349"/>
                  <a:pt x="3872561" y="19990"/>
                  <a:pt x="4171160" y="0"/>
                </a:cubicBezTo>
                <a:cubicBezTo>
                  <a:pt x="4469759" y="-19990"/>
                  <a:pt x="4653630" y="23128"/>
                  <a:pt x="4972170" y="0"/>
                </a:cubicBezTo>
                <a:cubicBezTo>
                  <a:pt x="5290710" y="-23128"/>
                  <a:pt x="5327234" y="11216"/>
                  <a:pt x="5506177" y="0"/>
                </a:cubicBezTo>
                <a:cubicBezTo>
                  <a:pt x="5685120" y="-11216"/>
                  <a:pt x="5949584" y="23323"/>
                  <a:pt x="6240437" y="0"/>
                </a:cubicBezTo>
                <a:cubicBezTo>
                  <a:pt x="6531290" y="-23323"/>
                  <a:pt x="6551246" y="1567"/>
                  <a:pt x="6707693" y="0"/>
                </a:cubicBezTo>
                <a:cubicBezTo>
                  <a:pt x="6864140" y="-1567"/>
                  <a:pt x="7165160" y="-34889"/>
                  <a:pt x="7441953" y="0"/>
                </a:cubicBezTo>
                <a:cubicBezTo>
                  <a:pt x="7842407" y="14100"/>
                  <a:pt x="8210762" y="355702"/>
                  <a:pt x="8208818" y="766865"/>
                </a:cubicBezTo>
                <a:cubicBezTo>
                  <a:pt x="8206951" y="942567"/>
                  <a:pt x="8181683" y="1060253"/>
                  <a:pt x="8208818" y="1318991"/>
                </a:cubicBezTo>
                <a:cubicBezTo>
                  <a:pt x="8235953" y="1577729"/>
                  <a:pt x="8202551" y="1770455"/>
                  <a:pt x="8208818" y="1963139"/>
                </a:cubicBezTo>
                <a:cubicBezTo>
                  <a:pt x="8215085" y="2155823"/>
                  <a:pt x="8193164" y="2376650"/>
                  <a:pt x="8208818" y="2484592"/>
                </a:cubicBezTo>
                <a:cubicBezTo>
                  <a:pt x="8224472" y="2592534"/>
                  <a:pt x="8181932" y="2795805"/>
                  <a:pt x="8208818" y="3036718"/>
                </a:cubicBezTo>
                <a:cubicBezTo>
                  <a:pt x="8235704" y="3277631"/>
                  <a:pt x="8212644" y="3587304"/>
                  <a:pt x="8208818" y="3834234"/>
                </a:cubicBezTo>
                <a:cubicBezTo>
                  <a:pt x="8155928" y="4202014"/>
                  <a:pt x="7864311" y="4655638"/>
                  <a:pt x="7441953" y="4601099"/>
                </a:cubicBezTo>
                <a:cubicBezTo>
                  <a:pt x="7280551" y="4625192"/>
                  <a:pt x="7028427" y="4609520"/>
                  <a:pt x="6907946" y="4601099"/>
                </a:cubicBezTo>
                <a:cubicBezTo>
                  <a:pt x="6787465" y="4592678"/>
                  <a:pt x="6469402" y="4573348"/>
                  <a:pt x="6307188" y="4601099"/>
                </a:cubicBezTo>
                <a:cubicBezTo>
                  <a:pt x="6144974" y="4628850"/>
                  <a:pt x="5829376" y="4579034"/>
                  <a:pt x="5639679" y="4601099"/>
                </a:cubicBezTo>
                <a:cubicBezTo>
                  <a:pt x="5449982" y="4623164"/>
                  <a:pt x="5132657" y="4615778"/>
                  <a:pt x="4972170" y="4601099"/>
                </a:cubicBezTo>
                <a:cubicBezTo>
                  <a:pt x="4811683" y="4586420"/>
                  <a:pt x="4407118" y="4640925"/>
                  <a:pt x="4171160" y="4601099"/>
                </a:cubicBezTo>
                <a:cubicBezTo>
                  <a:pt x="3935202" y="4561274"/>
                  <a:pt x="3902174" y="4598764"/>
                  <a:pt x="3637153" y="4601099"/>
                </a:cubicBezTo>
                <a:cubicBezTo>
                  <a:pt x="3372132" y="4603434"/>
                  <a:pt x="3369577" y="4586075"/>
                  <a:pt x="3103146" y="4601099"/>
                </a:cubicBezTo>
                <a:cubicBezTo>
                  <a:pt x="2836715" y="4616123"/>
                  <a:pt x="2738299" y="4586097"/>
                  <a:pt x="2435637" y="4601099"/>
                </a:cubicBezTo>
                <a:cubicBezTo>
                  <a:pt x="2132975" y="4616101"/>
                  <a:pt x="1873252" y="4610614"/>
                  <a:pt x="1634626" y="4601099"/>
                </a:cubicBezTo>
                <a:cubicBezTo>
                  <a:pt x="1396000" y="4591584"/>
                  <a:pt x="1039850" y="4633950"/>
                  <a:pt x="766865" y="4601099"/>
                </a:cubicBezTo>
                <a:cubicBezTo>
                  <a:pt x="351315" y="4581975"/>
                  <a:pt x="15576" y="4242633"/>
                  <a:pt x="0" y="3834234"/>
                </a:cubicBezTo>
                <a:cubicBezTo>
                  <a:pt x="-17731" y="3696265"/>
                  <a:pt x="-27495" y="3448309"/>
                  <a:pt x="0" y="3282108"/>
                </a:cubicBezTo>
                <a:cubicBezTo>
                  <a:pt x="27495" y="3115907"/>
                  <a:pt x="-30807" y="2752377"/>
                  <a:pt x="0" y="2607286"/>
                </a:cubicBezTo>
                <a:cubicBezTo>
                  <a:pt x="30807" y="2462195"/>
                  <a:pt x="21568" y="2261217"/>
                  <a:pt x="0" y="2085834"/>
                </a:cubicBezTo>
                <a:cubicBezTo>
                  <a:pt x="-21568" y="1910451"/>
                  <a:pt x="-19854" y="1617353"/>
                  <a:pt x="0" y="1472360"/>
                </a:cubicBezTo>
                <a:cubicBezTo>
                  <a:pt x="19854" y="1327367"/>
                  <a:pt x="3607" y="1019289"/>
                  <a:pt x="0" y="766865"/>
                </a:cubicBezTo>
                <a:close/>
              </a:path>
              <a:path w="8208818" h="4601099" stroke="0" extrusionOk="0">
                <a:moveTo>
                  <a:pt x="0" y="766865"/>
                </a:moveTo>
                <a:cubicBezTo>
                  <a:pt x="22720" y="271533"/>
                  <a:pt x="315505" y="48114"/>
                  <a:pt x="766865" y="0"/>
                </a:cubicBezTo>
                <a:cubicBezTo>
                  <a:pt x="930501" y="-861"/>
                  <a:pt x="1164855" y="12462"/>
                  <a:pt x="1367623" y="0"/>
                </a:cubicBezTo>
                <a:cubicBezTo>
                  <a:pt x="1570391" y="-12462"/>
                  <a:pt x="1941475" y="3170"/>
                  <a:pt x="2101883" y="0"/>
                </a:cubicBezTo>
                <a:cubicBezTo>
                  <a:pt x="2262291" y="-3170"/>
                  <a:pt x="2409554" y="-6055"/>
                  <a:pt x="2635890" y="0"/>
                </a:cubicBezTo>
                <a:cubicBezTo>
                  <a:pt x="2862226" y="6055"/>
                  <a:pt x="3110178" y="-14530"/>
                  <a:pt x="3370149" y="0"/>
                </a:cubicBezTo>
                <a:cubicBezTo>
                  <a:pt x="3630120" y="14530"/>
                  <a:pt x="3881793" y="13667"/>
                  <a:pt x="4171160" y="0"/>
                </a:cubicBezTo>
                <a:cubicBezTo>
                  <a:pt x="4460527" y="-13667"/>
                  <a:pt x="4499311" y="24780"/>
                  <a:pt x="4705167" y="0"/>
                </a:cubicBezTo>
                <a:cubicBezTo>
                  <a:pt x="4911023" y="-24780"/>
                  <a:pt x="5024011" y="23117"/>
                  <a:pt x="5239174" y="0"/>
                </a:cubicBezTo>
                <a:cubicBezTo>
                  <a:pt x="5454337" y="-23117"/>
                  <a:pt x="5510972" y="-17400"/>
                  <a:pt x="5773181" y="0"/>
                </a:cubicBezTo>
                <a:cubicBezTo>
                  <a:pt x="6035390" y="17400"/>
                  <a:pt x="6060362" y="25118"/>
                  <a:pt x="6307188" y="0"/>
                </a:cubicBezTo>
                <a:cubicBezTo>
                  <a:pt x="6554014" y="-25118"/>
                  <a:pt x="6653215" y="-10585"/>
                  <a:pt x="6841195" y="0"/>
                </a:cubicBezTo>
                <a:cubicBezTo>
                  <a:pt x="7029175" y="10585"/>
                  <a:pt x="7164697" y="25578"/>
                  <a:pt x="7441953" y="0"/>
                </a:cubicBezTo>
                <a:cubicBezTo>
                  <a:pt x="7925317" y="66607"/>
                  <a:pt x="8146373" y="302916"/>
                  <a:pt x="8208818" y="766865"/>
                </a:cubicBezTo>
                <a:cubicBezTo>
                  <a:pt x="8188080" y="1014197"/>
                  <a:pt x="8205347" y="1126207"/>
                  <a:pt x="8208818" y="1380339"/>
                </a:cubicBezTo>
                <a:cubicBezTo>
                  <a:pt x="8212289" y="1634471"/>
                  <a:pt x="8211828" y="1805702"/>
                  <a:pt x="8208818" y="2024486"/>
                </a:cubicBezTo>
                <a:cubicBezTo>
                  <a:pt x="8205808" y="2243270"/>
                  <a:pt x="8198238" y="2379536"/>
                  <a:pt x="8208818" y="2607286"/>
                </a:cubicBezTo>
                <a:cubicBezTo>
                  <a:pt x="8219398" y="2835036"/>
                  <a:pt x="8216881" y="2965994"/>
                  <a:pt x="8208818" y="3128739"/>
                </a:cubicBezTo>
                <a:cubicBezTo>
                  <a:pt x="8200755" y="3291484"/>
                  <a:pt x="8192036" y="3613399"/>
                  <a:pt x="8208818" y="3834234"/>
                </a:cubicBezTo>
                <a:cubicBezTo>
                  <a:pt x="8212383" y="4276791"/>
                  <a:pt x="7832526" y="4545109"/>
                  <a:pt x="7441953" y="4601099"/>
                </a:cubicBezTo>
                <a:cubicBezTo>
                  <a:pt x="7308147" y="4582352"/>
                  <a:pt x="7061725" y="4605349"/>
                  <a:pt x="6907946" y="4601099"/>
                </a:cubicBezTo>
                <a:cubicBezTo>
                  <a:pt x="6754167" y="4596849"/>
                  <a:pt x="6534056" y="4591971"/>
                  <a:pt x="6173686" y="4601099"/>
                </a:cubicBezTo>
                <a:cubicBezTo>
                  <a:pt x="5813316" y="4610227"/>
                  <a:pt x="5865417" y="4609956"/>
                  <a:pt x="5706430" y="4601099"/>
                </a:cubicBezTo>
                <a:cubicBezTo>
                  <a:pt x="5547443" y="4592242"/>
                  <a:pt x="5251941" y="4574700"/>
                  <a:pt x="5105672" y="4601099"/>
                </a:cubicBezTo>
                <a:cubicBezTo>
                  <a:pt x="4959403" y="4627498"/>
                  <a:pt x="4607563" y="4608218"/>
                  <a:pt x="4438163" y="4601099"/>
                </a:cubicBezTo>
                <a:cubicBezTo>
                  <a:pt x="4268763" y="4593980"/>
                  <a:pt x="4076711" y="4589977"/>
                  <a:pt x="3970907" y="4601099"/>
                </a:cubicBezTo>
                <a:cubicBezTo>
                  <a:pt x="3865103" y="4612221"/>
                  <a:pt x="3669655" y="4599528"/>
                  <a:pt x="3370149" y="4601099"/>
                </a:cubicBezTo>
                <a:cubicBezTo>
                  <a:pt x="3070643" y="4602670"/>
                  <a:pt x="3072574" y="4594056"/>
                  <a:pt x="2836142" y="4601099"/>
                </a:cubicBezTo>
                <a:cubicBezTo>
                  <a:pt x="2599710" y="4608142"/>
                  <a:pt x="2543512" y="4586088"/>
                  <a:pt x="2368886" y="4601099"/>
                </a:cubicBezTo>
                <a:cubicBezTo>
                  <a:pt x="2194260" y="4616110"/>
                  <a:pt x="1744768" y="4569990"/>
                  <a:pt x="1567876" y="4601099"/>
                </a:cubicBezTo>
                <a:cubicBezTo>
                  <a:pt x="1390984" y="4632209"/>
                  <a:pt x="1095547" y="4590967"/>
                  <a:pt x="766865" y="4601099"/>
                </a:cubicBezTo>
                <a:cubicBezTo>
                  <a:pt x="368426" y="4594448"/>
                  <a:pt x="16867" y="4249587"/>
                  <a:pt x="0" y="3834234"/>
                </a:cubicBezTo>
                <a:cubicBezTo>
                  <a:pt x="26551" y="3579062"/>
                  <a:pt x="22892" y="3492657"/>
                  <a:pt x="0" y="3220760"/>
                </a:cubicBezTo>
                <a:cubicBezTo>
                  <a:pt x="-22892" y="2948863"/>
                  <a:pt x="-18381" y="2868630"/>
                  <a:pt x="0" y="2668634"/>
                </a:cubicBezTo>
                <a:cubicBezTo>
                  <a:pt x="18381" y="2468638"/>
                  <a:pt x="3199" y="2199809"/>
                  <a:pt x="0" y="2055160"/>
                </a:cubicBezTo>
                <a:cubicBezTo>
                  <a:pt x="-3199" y="1910511"/>
                  <a:pt x="-30936" y="1571991"/>
                  <a:pt x="0" y="1411012"/>
                </a:cubicBezTo>
                <a:cubicBezTo>
                  <a:pt x="30936" y="1250033"/>
                  <a:pt x="-13411" y="939475"/>
                  <a:pt x="0" y="76686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F0FB-9EF3-403F-B6A8-C58D27968197}"/>
              </a:ext>
            </a:extLst>
          </p:cNvPr>
          <p:cNvSpPr txBox="1"/>
          <p:nvPr/>
        </p:nvSpPr>
        <p:spPr>
          <a:xfrm>
            <a:off x="2102126" y="1788482"/>
            <a:ext cx="767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15 computers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the classroom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BE098-FB1C-4301-AD0D-572A9A1E778C}"/>
              </a:ext>
            </a:extLst>
          </p:cNvPr>
          <p:cNvSpPr txBox="1"/>
          <p:nvPr/>
        </p:nvSpPr>
        <p:spPr>
          <a:xfrm>
            <a:off x="10089874" y="1973148"/>
            <a:ext cx="158408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B09240BF-6EB2-4C01-ACA9-4D405B5A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3962" y="1771776"/>
            <a:ext cx="785943" cy="785943"/>
          </a:xfrm>
          <a:prstGeom prst="rect">
            <a:avLst/>
          </a:prstGeom>
        </p:spPr>
      </p:pic>
      <p:sp>
        <p:nvSpPr>
          <p:cNvPr id="46" name="CustomShape 23">
            <a:hlinkClick r:id="" action="ppaction://noaction">
              <a:snd r:embed="rId7" name="T1_W7F_6.4.wav"/>
            </a:hlinkClick>
            <a:extLst>
              <a:ext uri="{FF2B5EF4-FFF2-40B4-BE49-F238E27FC236}">
                <a16:creationId xmlns:a16="http://schemas.microsoft.com/office/drawing/2014/main" id="{D94432CE-9B64-4CCE-890E-42E49A14E4D6}"/>
              </a:ext>
            </a:extLst>
          </p:cNvPr>
          <p:cNvSpPr/>
          <p:nvPr/>
        </p:nvSpPr>
        <p:spPr>
          <a:xfrm>
            <a:off x="977596" y="1866043"/>
            <a:ext cx="616045" cy="582075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BB0D8A4E-FE1B-42A9-ABA2-27987E001A3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69128-2DFD-4FCE-B5F7-63BDDF17A209}"/>
              </a:ext>
            </a:extLst>
          </p:cNvPr>
          <p:cNvSpPr txBox="1"/>
          <p:nvPr/>
        </p:nvSpPr>
        <p:spPr>
          <a:xfrm>
            <a:off x="2102126" y="323668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gibt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fünfzehn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Computer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noProof="0" dirty="0" err="1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Klassenzimmer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9C1F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Rounded Rectangular Callout 24">
            <a:extLst>
              <a:ext uri="{FF2B5EF4-FFF2-40B4-BE49-F238E27FC236}">
                <a16:creationId xmlns:a16="http://schemas.microsoft.com/office/drawing/2014/main" id="{4E983F93-0157-4AEB-A304-670BDC752C02}"/>
              </a:ext>
            </a:extLst>
          </p:cNvPr>
          <p:cNvSpPr/>
          <p:nvPr/>
        </p:nvSpPr>
        <p:spPr>
          <a:xfrm>
            <a:off x="522629" y="5330002"/>
            <a:ext cx="3874710" cy="1026560"/>
          </a:xfrm>
          <a:prstGeom prst="wedgeRoundRectCallout">
            <a:avLst>
              <a:gd name="adj1" fmla="val 42253"/>
              <a:gd name="adj2" fmla="val -134085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compound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also 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cognate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because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it’s very similar to English ‘classroom’.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3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2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W7F_6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747856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[4/5]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70093" y="-314562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12F36E-41E9-4458-AA8A-52A8C6741335}"/>
              </a:ext>
            </a:extLst>
          </p:cNvPr>
          <p:cNvSpPr/>
          <p:nvPr/>
        </p:nvSpPr>
        <p:spPr>
          <a:xfrm>
            <a:off x="1763539" y="1179803"/>
            <a:ext cx="8208818" cy="4601099"/>
          </a:xfrm>
          <a:custGeom>
            <a:avLst/>
            <a:gdLst>
              <a:gd name="connsiteX0" fmla="*/ 0 w 8208818"/>
              <a:gd name="connsiteY0" fmla="*/ 766865 h 4601099"/>
              <a:gd name="connsiteX1" fmla="*/ 766865 w 8208818"/>
              <a:gd name="connsiteY1" fmla="*/ 0 h 4601099"/>
              <a:gd name="connsiteX2" fmla="*/ 1434374 w 8208818"/>
              <a:gd name="connsiteY2" fmla="*/ 0 h 4601099"/>
              <a:gd name="connsiteX3" fmla="*/ 1968381 w 8208818"/>
              <a:gd name="connsiteY3" fmla="*/ 0 h 4601099"/>
              <a:gd name="connsiteX4" fmla="*/ 2502388 w 8208818"/>
              <a:gd name="connsiteY4" fmla="*/ 0 h 4601099"/>
              <a:gd name="connsiteX5" fmla="*/ 2969644 w 8208818"/>
              <a:gd name="connsiteY5" fmla="*/ 0 h 4601099"/>
              <a:gd name="connsiteX6" fmla="*/ 3436900 w 8208818"/>
              <a:gd name="connsiteY6" fmla="*/ 0 h 4601099"/>
              <a:gd name="connsiteX7" fmla="*/ 4171160 w 8208818"/>
              <a:gd name="connsiteY7" fmla="*/ 0 h 4601099"/>
              <a:gd name="connsiteX8" fmla="*/ 4972170 w 8208818"/>
              <a:gd name="connsiteY8" fmla="*/ 0 h 4601099"/>
              <a:gd name="connsiteX9" fmla="*/ 5506177 w 8208818"/>
              <a:gd name="connsiteY9" fmla="*/ 0 h 4601099"/>
              <a:gd name="connsiteX10" fmla="*/ 6240437 w 8208818"/>
              <a:gd name="connsiteY10" fmla="*/ 0 h 4601099"/>
              <a:gd name="connsiteX11" fmla="*/ 6707693 w 8208818"/>
              <a:gd name="connsiteY11" fmla="*/ 0 h 4601099"/>
              <a:gd name="connsiteX12" fmla="*/ 7441953 w 8208818"/>
              <a:gd name="connsiteY12" fmla="*/ 0 h 4601099"/>
              <a:gd name="connsiteX13" fmla="*/ 8208818 w 8208818"/>
              <a:gd name="connsiteY13" fmla="*/ 766865 h 4601099"/>
              <a:gd name="connsiteX14" fmla="*/ 8208818 w 8208818"/>
              <a:gd name="connsiteY14" fmla="*/ 1318991 h 4601099"/>
              <a:gd name="connsiteX15" fmla="*/ 8208818 w 8208818"/>
              <a:gd name="connsiteY15" fmla="*/ 1963139 h 4601099"/>
              <a:gd name="connsiteX16" fmla="*/ 8208818 w 8208818"/>
              <a:gd name="connsiteY16" fmla="*/ 2484592 h 4601099"/>
              <a:gd name="connsiteX17" fmla="*/ 8208818 w 8208818"/>
              <a:gd name="connsiteY17" fmla="*/ 3036718 h 4601099"/>
              <a:gd name="connsiteX18" fmla="*/ 8208818 w 8208818"/>
              <a:gd name="connsiteY18" fmla="*/ 3834234 h 4601099"/>
              <a:gd name="connsiteX19" fmla="*/ 7441953 w 8208818"/>
              <a:gd name="connsiteY19" fmla="*/ 4601099 h 4601099"/>
              <a:gd name="connsiteX20" fmla="*/ 6907946 w 8208818"/>
              <a:gd name="connsiteY20" fmla="*/ 4601099 h 4601099"/>
              <a:gd name="connsiteX21" fmla="*/ 6307188 w 8208818"/>
              <a:gd name="connsiteY21" fmla="*/ 4601099 h 4601099"/>
              <a:gd name="connsiteX22" fmla="*/ 5639679 w 8208818"/>
              <a:gd name="connsiteY22" fmla="*/ 4601099 h 4601099"/>
              <a:gd name="connsiteX23" fmla="*/ 4972170 w 8208818"/>
              <a:gd name="connsiteY23" fmla="*/ 4601099 h 4601099"/>
              <a:gd name="connsiteX24" fmla="*/ 4171160 w 8208818"/>
              <a:gd name="connsiteY24" fmla="*/ 4601099 h 4601099"/>
              <a:gd name="connsiteX25" fmla="*/ 3637153 w 8208818"/>
              <a:gd name="connsiteY25" fmla="*/ 4601099 h 4601099"/>
              <a:gd name="connsiteX26" fmla="*/ 3103146 w 8208818"/>
              <a:gd name="connsiteY26" fmla="*/ 4601099 h 4601099"/>
              <a:gd name="connsiteX27" fmla="*/ 2435637 w 8208818"/>
              <a:gd name="connsiteY27" fmla="*/ 4601099 h 4601099"/>
              <a:gd name="connsiteX28" fmla="*/ 1634626 w 8208818"/>
              <a:gd name="connsiteY28" fmla="*/ 4601099 h 4601099"/>
              <a:gd name="connsiteX29" fmla="*/ 766865 w 8208818"/>
              <a:gd name="connsiteY29" fmla="*/ 4601099 h 4601099"/>
              <a:gd name="connsiteX30" fmla="*/ 0 w 8208818"/>
              <a:gd name="connsiteY30" fmla="*/ 3834234 h 4601099"/>
              <a:gd name="connsiteX31" fmla="*/ 0 w 8208818"/>
              <a:gd name="connsiteY31" fmla="*/ 3282108 h 4601099"/>
              <a:gd name="connsiteX32" fmla="*/ 0 w 8208818"/>
              <a:gd name="connsiteY32" fmla="*/ 2607286 h 4601099"/>
              <a:gd name="connsiteX33" fmla="*/ 0 w 8208818"/>
              <a:gd name="connsiteY33" fmla="*/ 2085834 h 4601099"/>
              <a:gd name="connsiteX34" fmla="*/ 0 w 8208818"/>
              <a:gd name="connsiteY34" fmla="*/ 1472360 h 4601099"/>
              <a:gd name="connsiteX35" fmla="*/ 0 w 8208818"/>
              <a:gd name="connsiteY35" fmla="*/ 766865 h 460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08818" h="4601099" fill="none" extrusionOk="0">
                <a:moveTo>
                  <a:pt x="0" y="766865"/>
                </a:moveTo>
                <a:cubicBezTo>
                  <a:pt x="80471" y="344608"/>
                  <a:pt x="348277" y="47030"/>
                  <a:pt x="766865" y="0"/>
                </a:cubicBezTo>
                <a:cubicBezTo>
                  <a:pt x="909456" y="-13229"/>
                  <a:pt x="1270816" y="23732"/>
                  <a:pt x="1434374" y="0"/>
                </a:cubicBezTo>
                <a:cubicBezTo>
                  <a:pt x="1597932" y="-23732"/>
                  <a:pt x="1857440" y="1929"/>
                  <a:pt x="1968381" y="0"/>
                </a:cubicBezTo>
                <a:cubicBezTo>
                  <a:pt x="2079322" y="-1929"/>
                  <a:pt x="2377611" y="-3940"/>
                  <a:pt x="2502388" y="0"/>
                </a:cubicBezTo>
                <a:cubicBezTo>
                  <a:pt x="2627165" y="3940"/>
                  <a:pt x="2819362" y="6550"/>
                  <a:pt x="2969644" y="0"/>
                </a:cubicBezTo>
                <a:cubicBezTo>
                  <a:pt x="3119926" y="-6550"/>
                  <a:pt x="3243004" y="-9349"/>
                  <a:pt x="3436900" y="0"/>
                </a:cubicBezTo>
                <a:cubicBezTo>
                  <a:pt x="3630796" y="9349"/>
                  <a:pt x="3872561" y="19990"/>
                  <a:pt x="4171160" y="0"/>
                </a:cubicBezTo>
                <a:cubicBezTo>
                  <a:pt x="4469759" y="-19990"/>
                  <a:pt x="4653630" y="23128"/>
                  <a:pt x="4972170" y="0"/>
                </a:cubicBezTo>
                <a:cubicBezTo>
                  <a:pt x="5290710" y="-23128"/>
                  <a:pt x="5327234" y="11216"/>
                  <a:pt x="5506177" y="0"/>
                </a:cubicBezTo>
                <a:cubicBezTo>
                  <a:pt x="5685120" y="-11216"/>
                  <a:pt x="5949584" y="23323"/>
                  <a:pt x="6240437" y="0"/>
                </a:cubicBezTo>
                <a:cubicBezTo>
                  <a:pt x="6531290" y="-23323"/>
                  <a:pt x="6551246" y="1567"/>
                  <a:pt x="6707693" y="0"/>
                </a:cubicBezTo>
                <a:cubicBezTo>
                  <a:pt x="6864140" y="-1567"/>
                  <a:pt x="7165160" y="-34889"/>
                  <a:pt x="7441953" y="0"/>
                </a:cubicBezTo>
                <a:cubicBezTo>
                  <a:pt x="7842407" y="14100"/>
                  <a:pt x="8210762" y="355702"/>
                  <a:pt x="8208818" y="766865"/>
                </a:cubicBezTo>
                <a:cubicBezTo>
                  <a:pt x="8206951" y="942567"/>
                  <a:pt x="8181683" y="1060253"/>
                  <a:pt x="8208818" y="1318991"/>
                </a:cubicBezTo>
                <a:cubicBezTo>
                  <a:pt x="8235953" y="1577729"/>
                  <a:pt x="8202551" y="1770455"/>
                  <a:pt x="8208818" y="1963139"/>
                </a:cubicBezTo>
                <a:cubicBezTo>
                  <a:pt x="8215085" y="2155823"/>
                  <a:pt x="8193164" y="2376650"/>
                  <a:pt x="8208818" y="2484592"/>
                </a:cubicBezTo>
                <a:cubicBezTo>
                  <a:pt x="8224472" y="2592534"/>
                  <a:pt x="8181932" y="2795805"/>
                  <a:pt x="8208818" y="3036718"/>
                </a:cubicBezTo>
                <a:cubicBezTo>
                  <a:pt x="8235704" y="3277631"/>
                  <a:pt x="8212644" y="3587304"/>
                  <a:pt x="8208818" y="3834234"/>
                </a:cubicBezTo>
                <a:cubicBezTo>
                  <a:pt x="8155928" y="4202014"/>
                  <a:pt x="7864311" y="4655638"/>
                  <a:pt x="7441953" y="4601099"/>
                </a:cubicBezTo>
                <a:cubicBezTo>
                  <a:pt x="7280551" y="4625192"/>
                  <a:pt x="7028427" y="4609520"/>
                  <a:pt x="6907946" y="4601099"/>
                </a:cubicBezTo>
                <a:cubicBezTo>
                  <a:pt x="6787465" y="4592678"/>
                  <a:pt x="6469402" y="4573348"/>
                  <a:pt x="6307188" y="4601099"/>
                </a:cubicBezTo>
                <a:cubicBezTo>
                  <a:pt x="6144974" y="4628850"/>
                  <a:pt x="5829376" y="4579034"/>
                  <a:pt x="5639679" y="4601099"/>
                </a:cubicBezTo>
                <a:cubicBezTo>
                  <a:pt x="5449982" y="4623164"/>
                  <a:pt x="5132657" y="4615778"/>
                  <a:pt x="4972170" y="4601099"/>
                </a:cubicBezTo>
                <a:cubicBezTo>
                  <a:pt x="4811683" y="4586420"/>
                  <a:pt x="4407118" y="4640925"/>
                  <a:pt x="4171160" y="4601099"/>
                </a:cubicBezTo>
                <a:cubicBezTo>
                  <a:pt x="3935202" y="4561274"/>
                  <a:pt x="3902174" y="4598764"/>
                  <a:pt x="3637153" y="4601099"/>
                </a:cubicBezTo>
                <a:cubicBezTo>
                  <a:pt x="3372132" y="4603434"/>
                  <a:pt x="3369577" y="4586075"/>
                  <a:pt x="3103146" y="4601099"/>
                </a:cubicBezTo>
                <a:cubicBezTo>
                  <a:pt x="2836715" y="4616123"/>
                  <a:pt x="2738299" y="4586097"/>
                  <a:pt x="2435637" y="4601099"/>
                </a:cubicBezTo>
                <a:cubicBezTo>
                  <a:pt x="2132975" y="4616101"/>
                  <a:pt x="1873252" y="4610614"/>
                  <a:pt x="1634626" y="4601099"/>
                </a:cubicBezTo>
                <a:cubicBezTo>
                  <a:pt x="1396000" y="4591584"/>
                  <a:pt x="1039850" y="4633950"/>
                  <a:pt x="766865" y="4601099"/>
                </a:cubicBezTo>
                <a:cubicBezTo>
                  <a:pt x="351315" y="4581975"/>
                  <a:pt x="15576" y="4242633"/>
                  <a:pt x="0" y="3834234"/>
                </a:cubicBezTo>
                <a:cubicBezTo>
                  <a:pt x="-17731" y="3696265"/>
                  <a:pt x="-27495" y="3448309"/>
                  <a:pt x="0" y="3282108"/>
                </a:cubicBezTo>
                <a:cubicBezTo>
                  <a:pt x="27495" y="3115907"/>
                  <a:pt x="-30807" y="2752377"/>
                  <a:pt x="0" y="2607286"/>
                </a:cubicBezTo>
                <a:cubicBezTo>
                  <a:pt x="30807" y="2462195"/>
                  <a:pt x="21568" y="2261217"/>
                  <a:pt x="0" y="2085834"/>
                </a:cubicBezTo>
                <a:cubicBezTo>
                  <a:pt x="-21568" y="1910451"/>
                  <a:pt x="-19854" y="1617353"/>
                  <a:pt x="0" y="1472360"/>
                </a:cubicBezTo>
                <a:cubicBezTo>
                  <a:pt x="19854" y="1327367"/>
                  <a:pt x="3607" y="1019289"/>
                  <a:pt x="0" y="766865"/>
                </a:cubicBezTo>
                <a:close/>
              </a:path>
              <a:path w="8208818" h="4601099" stroke="0" extrusionOk="0">
                <a:moveTo>
                  <a:pt x="0" y="766865"/>
                </a:moveTo>
                <a:cubicBezTo>
                  <a:pt x="22720" y="271533"/>
                  <a:pt x="315505" y="48114"/>
                  <a:pt x="766865" y="0"/>
                </a:cubicBezTo>
                <a:cubicBezTo>
                  <a:pt x="930501" y="-861"/>
                  <a:pt x="1164855" y="12462"/>
                  <a:pt x="1367623" y="0"/>
                </a:cubicBezTo>
                <a:cubicBezTo>
                  <a:pt x="1570391" y="-12462"/>
                  <a:pt x="1941475" y="3170"/>
                  <a:pt x="2101883" y="0"/>
                </a:cubicBezTo>
                <a:cubicBezTo>
                  <a:pt x="2262291" y="-3170"/>
                  <a:pt x="2409554" y="-6055"/>
                  <a:pt x="2635890" y="0"/>
                </a:cubicBezTo>
                <a:cubicBezTo>
                  <a:pt x="2862226" y="6055"/>
                  <a:pt x="3110178" y="-14530"/>
                  <a:pt x="3370149" y="0"/>
                </a:cubicBezTo>
                <a:cubicBezTo>
                  <a:pt x="3630120" y="14530"/>
                  <a:pt x="3881793" y="13667"/>
                  <a:pt x="4171160" y="0"/>
                </a:cubicBezTo>
                <a:cubicBezTo>
                  <a:pt x="4460527" y="-13667"/>
                  <a:pt x="4499311" y="24780"/>
                  <a:pt x="4705167" y="0"/>
                </a:cubicBezTo>
                <a:cubicBezTo>
                  <a:pt x="4911023" y="-24780"/>
                  <a:pt x="5024011" y="23117"/>
                  <a:pt x="5239174" y="0"/>
                </a:cubicBezTo>
                <a:cubicBezTo>
                  <a:pt x="5454337" y="-23117"/>
                  <a:pt x="5510972" y="-17400"/>
                  <a:pt x="5773181" y="0"/>
                </a:cubicBezTo>
                <a:cubicBezTo>
                  <a:pt x="6035390" y="17400"/>
                  <a:pt x="6060362" y="25118"/>
                  <a:pt x="6307188" y="0"/>
                </a:cubicBezTo>
                <a:cubicBezTo>
                  <a:pt x="6554014" y="-25118"/>
                  <a:pt x="6653215" y="-10585"/>
                  <a:pt x="6841195" y="0"/>
                </a:cubicBezTo>
                <a:cubicBezTo>
                  <a:pt x="7029175" y="10585"/>
                  <a:pt x="7164697" y="25578"/>
                  <a:pt x="7441953" y="0"/>
                </a:cubicBezTo>
                <a:cubicBezTo>
                  <a:pt x="7925317" y="66607"/>
                  <a:pt x="8146373" y="302916"/>
                  <a:pt x="8208818" y="766865"/>
                </a:cubicBezTo>
                <a:cubicBezTo>
                  <a:pt x="8188080" y="1014197"/>
                  <a:pt x="8205347" y="1126207"/>
                  <a:pt x="8208818" y="1380339"/>
                </a:cubicBezTo>
                <a:cubicBezTo>
                  <a:pt x="8212289" y="1634471"/>
                  <a:pt x="8211828" y="1805702"/>
                  <a:pt x="8208818" y="2024486"/>
                </a:cubicBezTo>
                <a:cubicBezTo>
                  <a:pt x="8205808" y="2243270"/>
                  <a:pt x="8198238" y="2379536"/>
                  <a:pt x="8208818" y="2607286"/>
                </a:cubicBezTo>
                <a:cubicBezTo>
                  <a:pt x="8219398" y="2835036"/>
                  <a:pt x="8216881" y="2965994"/>
                  <a:pt x="8208818" y="3128739"/>
                </a:cubicBezTo>
                <a:cubicBezTo>
                  <a:pt x="8200755" y="3291484"/>
                  <a:pt x="8192036" y="3613399"/>
                  <a:pt x="8208818" y="3834234"/>
                </a:cubicBezTo>
                <a:cubicBezTo>
                  <a:pt x="8212383" y="4276791"/>
                  <a:pt x="7832526" y="4545109"/>
                  <a:pt x="7441953" y="4601099"/>
                </a:cubicBezTo>
                <a:cubicBezTo>
                  <a:pt x="7308147" y="4582352"/>
                  <a:pt x="7061725" y="4605349"/>
                  <a:pt x="6907946" y="4601099"/>
                </a:cubicBezTo>
                <a:cubicBezTo>
                  <a:pt x="6754167" y="4596849"/>
                  <a:pt x="6534056" y="4591971"/>
                  <a:pt x="6173686" y="4601099"/>
                </a:cubicBezTo>
                <a:cubicBezTo>
                  <a:pt x="5813316" y="4610227"/>
                  <a:pt x="5865417" y="4609956"/>
                  <a:pt x="5706430" y="4601099"/>
                </a:cubicBezTo>
                <a:cubicBezTo>
                  <a:pt x="5547443" y="4592242"/>
                  <a:pt x="5251941" y="4574700"/>
                  <a:pt x="5105672" y="4601099"/>
                </a:cubicBezTo>
                <a:cubicBezTo>
                  <a:pt x="4959403" y="4627498"/>
                  <a:pt x="4607563" y="4608218"/>
                  <a:pt x="4438163" y="4601099"/>
                </a:cubicBezTo>
                <a:cubicBezTo>
                  <a:pt x="4268763" y="4593980"/>
                  <a:pt x="4076711" y="4589977"/>
                  <a:pt x="3970907" y="4601099"/>
                </a:cubicBezTo>
                <a:cubicBezTo>
                  <a:pt x="3865103" y="4612221"/>
                  <a:pt x="3669655" y="4599528"/>
                  <a:pt x="3370149" y="4601099"/>
                </a:cubicBezTo>
                <a:cubicBezTo>
                  <a:pt x="3070643" y="4602670"/>
                  <a:pt x="3072574" y="4594056"/>
                  <a:pt x="2836142" y="4601099"/>
                </a:cubicBezTo>
                <a:cubicBezTo>
                  <a:pt x="2599710" y="4608142"/>
                  <a:pt x="2543512" y="4586088"/>
                  <a:pt x="2368886" y="4601099"/>
                </a:cubicBezTo>
                <a:cubicBezTo>
                  <a:pt x="2194260" y="4616110"/>
                  <a:pt x="1744768" y="4569990"/>
                  <a:pt x="1567876" y="4601099"/>
                </a:cubicBezTo>
                <a:cubicBezTo>
                  <a:pt x="1390984" y="4632209"/>
                  <a:pt x="1095547" y="4590967"/>
                  <a:pt x="766865" y="4601099"/>
                </a:cubicBezTo>
                <a:cubicBezTo>
                  <a:pt x="368426" y="4594448"/>
                  <a:pt x="16867" y="4249587"/>
                  <a:pt x="0" y="3834234"/>
                </a:cubicBezTo>
                <a:cubicBezTo>
                  <a:pt x="26551" y="3579062"/>
                  <a:pt x="22892" y="3492657"/>
                  <a:pt x="0" y="3220760"/>
                </a:cubicBezTo>
                <a:cubicBezTo>
                  <a:pt x="-22892" y="2948863"/>
                  <a:pt x="-18381" y="2868630"/>
                  <a:pt x="0" y="2668634"/>
                </a:cubicBezTo>
                <a:cubicBezTo>
                  <a:pt x="18381" y="2468638"/>
                  <a:pt x="3199" y="2199809"/>
                  <a:pt x="0" y="2055160"/>
                </a:cubicBezTo>
                <a:cubicBezTo>
                  <a:pt x="-3199" y="1910511"/>
                  <a:pt x="-30936" y="1571991"/>
                  <a:pt x="0" y="1411012"/>
                </a:cubicBezTo>
                <a:cubicBezTo>
                  <a:pt x="30936" y="1250033"/>
                  <a:pt x="-13411" y="939475"/>
                  <a:pt x="0" y="766865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646247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1F0FB-9EF3-403F-B6A8-C58D27968197}"/>
              </a:ext>
            </a:extLst>
          </p:cNvPr>
          <p:cNvSpPr txBox="1"/>
          <p:nvPr/>
        </p:nvSpPr>
        <p:spPr>
          <a:xfrm>
            <a:off x="2102126" y="1788482"/>
            <a:ext cx="767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like German. The German tasks are great.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BE098-FB1C-4301-AD0D-572A9A1E778C}"/>
              </a:ext>
            </a:extLst>
          </p:cNvPr>
          <p:cNvSpPr txBox="1"/>
          <p:nvPr/>
        </p:nvSpPr>
        <p:spPr>
          <a:xfrm>
            <a:off x="10089874" y="1973148"/>
            <a:ext cx="158408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hören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B09240BF-6EB2-4C01-ACA9-4D405B5A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3962" y="1771776"/>
            <a:ext cx="785943" cy="785943"/>
          </a:xfrm>
          <a:prstGeom prst="rect">
            <a:avLst/>
          </a:prstGeom>
        </p:spPr>
      </p:pic>
      <p:sp>
        <p:nvSpPr>
          <p:cNvPr id="46" name="CustomShape 23">
            <a:hlinkClick r:id="" action="ppaction://noaction">
              <a:snd r:embed="rId7" name="T1_W7F_6.5.wav"/>
            </a:hlinkClick>
            <a:extLst>
              <a:ext uri="{FF2B5EF4-FFF2-40B4-BE49-F238E27FC236}">
                <a16:creationId xmlns:a16="http://schemas.microsoft.com/office/drawing/2014/main" id="{D94432CE-9B64-4CCE-890E-42E49A14E4D6}"/>
              </a:ext>
            </a:extLst>
          </p:cNvPr>
          <p:cNvSpPr/>
          <p:nvPr/>
        </p:nvSpPr>
        <p:spPr>
          <a:xfrm>
            <a:off x="968580" y="1851388"/>
            <a:ext cx="616045" cy="582075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167;p2">
            <a:extLst>
              <a:ext uri="{FF2B5EF4-FFF2-40B4-BE49-F238E27FC236}">
                <a16:creationId xmlns:a16="http://schemas.microsoft.com/office/drawing/2014/main" id="{BB0D8A4E-FE1B-42A9-ABA2-27987E001A3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69128-2DFD-4FCE-B5F7-63BDDF17A209}"/>
              </a:ext>
            </a:extLst>
          </p:cNvPr>
          <p:cNvSpPr txBox="1"/>
          <p:nvPr/>
        </p:nvSpPr>
        <p:spPr>
          <a:xfrm>
            <a:off x="2102126" y="3236680"/>
            <a:ext cx="706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de-DE" sz="4000" b="1" dirty="0">
                <a:solidFill>
                  <a:srgbClr val="29C1FA"/>
                </a:solidFill>
                <a:latin typeface="Century Gothic" panose="020B0502020202020204" pitchFamily="34" charset="0"/>
              </a:rPr>
              <a:t>Ich mag Deutsch. Die Deutschaufgaben sind toll.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9C1F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ular Callout 24">
            <a:extLst>
              <a:ext uri="{FF2B5EF4-FFF2-40B4-BE49-F238E27FC236}">
                <a16:creationId xmlns:a16="http://schemas.microsoft.com/office/drawing/2014/main" id="{4E983F93-0157-4AEB-A304-670BDC752C02}"/>
              </a:ext>
            </a:extLst>
          </p:cNvPr>
          <p:cNvSpPr/>
          <p:nvPr/>
        </p:nvSpPr>
        <p:spPr>
          <a:xfrm>
            <a:off x="6502523" y="707237"/>
            <a:ext cx="3874710" cy="1026560"/>
          </a:xfrm>
          <a:prstGeom prst="wedgeRoundRectCallout">
            <a:avLst>
              <a:gd name="adj1" fmla="val -26906"/>
              <a:gd name="adj2" fmla="val 74992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English often just puts two nouns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next to each other.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ounded Rectangular Callout 24">
            <a:extLst>
              <a:ext uri="{FF2B5EF4-FFF2-40B4-BE49-F238E27FC236}">
                <a16:creationId xmlns:a16="http://schemas.microsoft.com/office/drawing/2014/main" id="{F4846A22-ECE4-4F91-91ED-DE950BE0BAEA}"/>
              </a:ext>
            </a:extLst>
          </p:cNvPr>
          <p:cNvSpPr/>
          <p:nvPr/>
        </p:nvSpPr>
        <p:spPr>
          <a:xfrm>
            <a:off x="2409582" y="4670000"/>
            <a:ext cx="3874710" cy="1026560"/>
          </a:xfrm>
          <a:prstGeom prst="wedgeRoundRectCallout">
            <a:avLst>
              <a:gd name="adj1" fmla="val -7240"/>
              <a:gd name="adj2" fmla="val -69754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German usually joins the words together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as one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compound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noun.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52AE10-6E63-4275-95DC-1DB167937C8C}"/>
              </a:ext>
            </a:extLst>
          </p:cNvPr>
          <p:cNvCxnSpPr/>
          <p:nvPr/>
        </p:nvCxnSpPr>
        <p:spPr>
          <a:xfrm>
            <a:off x="4165600" y="3953944"/>
            <a:ext cx="0" cy="606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2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2432</Words>
  <Application>Microsoft Macintosh PowerPoint</Application>
  <PresentationFormat>Widescreen</PresentationFormat>
  <Paragraphs>427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Modern Love</vt:lpstr>
      <vt:lpstr>1_Office Theme</vt:lpstr>
      <vt:lpstr>Interacting</vt:lpstr>
      <vt:lpstr>Follow up 1:</vt:lpstr>
      <vt:lpstr>Follow up 2: </vt:lpstr>
      <vt:lpstr>Follow up 2: </vt:lpstr>
      <vt:lpstr>Follow up 3</vt:lpstr>
      <vt:lpstr>Follow up 4 </vt:lpstr>
      <vt:lpstr>Follow up 4 </vt:lpstr>
      <vt:lpstr>Follow up 4 </vt:lpstr>
      <vt:lpstr>Follow up 4 </vt:lpstr>
      <vt:lpstr>Follow up 4 </vt:lpstr>
      <vt:lpstr>Follow up 5a</vt:lpstr>
      <vt:lpstr>Follow up 5a</vt:lpstr>
      <vt:lpstr>Tschüss!</vt:lpstr>
      <vt:lpstr>Follow up 2: </vt:lpstr>
      <vt:lpstr>Follow up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72</cp:revision>
  <dcterms:created xsi:type="dcterms:W3CDTF">2021-06-12T06:20:35Z</dcterms:created>
  <dcterms:modified xsi:type="dcterms:W3CDTF">2024-01-03T18:05:49Z</dcterms:modified>
</cp:coreProperties>
</file>