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Lst>
  <p:notesMasterIdLst>
    <p:notesMasterId r:id="rId14"/>
  </p:notesMasterIdLst>
  <p:sldIdLst>
    <p:sldId id="275" r:id="rId3"/>
    <p:sldId id="301" r:id="rId4"/>
    <p:sldId id="277" r:id="rId5"/>
    <p:sldId id="925" r:id="rId6"/>
    <p:sldId id="261" r:id="rId7"/>
    <p:sldId id="294" r:id="rId8"/>
    <p:sldId id="392" r:id="rId9"/>
    <p:sldId id="291" r:id="rId10"/>
    <p:sldId id="279" r:id="rId11"/>
    <p:sldId id="927" r:id="rId12"/>
    <p:sldId id="290"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10D"/>
    <a:srgbClr val="FF0066"/>
    <a:srgbClr val="0070C0"/>
    <a:srgbClr val="FFFFCC"/>
    <a:srgbClr val="2E94AF"/>
    <a:srgbClr val="EFF9FB"/>
    <a:srgbClr val="29C1F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354" autoAdjust="0"/>
    <p:restoredTop sz="56327" autoAdjust="0"/>
  </p:normalViewPr>
  <p:slideViewPr>
    <p:cSldViewPr snapToGrid="0">
      <p:cViewPr varScale="1">
        <p:scale>
          <a:sx n="64" d="100"/>
          <a:sy n="64" d="100"/>
        </p:scale>
        <p:origin x="2984" y="18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ableStyles" Target="tableStyle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presProps" Target="pres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A2C99A-C469-487C-B7F3-BEA3E06E0D84}" type="datetimeFigureOut">
              <a:rPr lang="en-GB" smtClean="0"/>
              <a:t>03/01/2024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88A7DB-3951-47CF-8E53-B42241E86674}" type="slidenum">
              <a:rPr lang="en-GB" smtClean="0"/>
              <a:t>‹#›</a:t>
            </a:fld>
            <a:endParaRPr lang="en-GB"/>
          </a:p>
        </p:txBody>
      </p:sp>
    </p:spTree>
    <p:extLst>
      <p:ext uri="{BB962C8B-B14F-4D97-AF65-F5344CB8AC3E}">
        <p14:creationId xmlns:p14="http://schemas.microsoft.com/office/powerpoint/2010/main" val="1767359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laceHolder 1"/>
          <p:cNvSpPr>
            <a:spLocks noGrp="1" noRot="1" noChangeAspect="1"/>
          </p:cNvSpPr>
          <p:nvPr>
            <p:ph type="sldImg"/>
          </p:nvPr>
        </p:nvSpPr>
        <p:spPr>
          <a:xfrm>
            <a:off x="685800" y="1143000"/>
            <a:ext cx="5486400" cy="3086100"/>
          </a:xfrm>
          <a:prstGeom prst="rect">
            <a:avLst/>
          </a:prstGeom>
        </p:spPr>
      </p:sp>
      <p:sp>
        <p:nvSpPr>
          <p:cNvPr id="285"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0" strike="noStrike" spc="-1" dirty="0">
                <a:solidFill>
                  <a:srgbClr val="000000"/>
                </a:solidFill>
                <a:latin typeface="Calibri"/>
                <a:ea typeface="Calibri"/>
              </a:rPr>
              <a:t>Artwork by Steve Clarke. Pronoun pictures from NCELP (www.ncelp.org). All additional pictures selected from </a:t>
            </a:r>
            <a:r>
              <a:rPr lang="en-GB" sz="1200" b="0" strike="noStrike" spc="-1" dirty="0" err="1">
                <a:solidFill>
                  <a:srgbClr val="000000"/>
                </a:solidFill>
                <a:latin typeface="Calibri"/>
                <a:ea typeface="Calibri"/>
              </a:rPr>
              <a:t>Pixabay</a:t>
            </a:r>
            <a:r>
              <a:rPr lang="en-GB" sz="1200" b="0" strike="noStrike" spc="-1" dirty="0">
                <a:solidFill>
                  <a:srgbClr val="000000"/>
                </a:solidFill>
                <a:latin typeface="Calibri"/>
                <a:ea typeface="Calibri"/>
              </a:rPr>
              <a:t> and are available under a Creative Commons license, no attribution required.</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2060"/>
                </a:solidFill>
                <a:latin typeface="Century Gothic"/>
                <a:ea typeface="Century Gothic"/>
              </a:rPr>
              <a:t>Phonics:  </a:t>
            </a:r>
            <a:r>
              <a:rPr lang="en-GB" sz="1200" b="1" i="0" strike="noStrike" spc="-1" dirty="0">
                <a:solidFill>
                  <a:srgbClr val="002060"/>
                </a:solidFill>
                <a:latin typeface="Century Gothic"/>
                <a:ea typeface="Century Gothic"/>
              </a:rPr>
              <a:t>[</a:t>
            </a:r>
            <a:r>
              <a:rPr lang="en-GB" sz="1200" b="1" i="0" strike="noStrike" spc="-1" dirty="0" err="1">
                <a:solidFill>
                  <a:srgbClr val="002060"/>
                </a:solidFill>
                <a:latin typeface="Century Gothic"/>
                <a:ea typeface="Century Gothic"/>
              </a:rPr>
              <a:t>ie</a:t>
            </a:r>
            <a:r>
              <a:rPr lang="en-GB" sz="1200" b="1" i="0" strike="noStrike" spc="-1" dirty="0">
                <a:solidFill>
                  <a:srgbClr val="002060"/>
                </a:solidFill>
                <a:latin typeface="Century Gothic"/>
                <a:ea typeface="Century Gothic"/>
              </a:rPr>
              <a:t>] </a:t>
            </a:r>
            <a:r>
              <a:rPr lang="de-DE" sz="1200" b="0" i="0" strike="noStrike" spc="-1" dirty="0">
                <a:solidFill>
                  <a:srgbClr val="002060"/>
                </a:solidFill>
                <a:latin typeface="Century Gothic"/>
                <a:ea typeface="Century Gothic"/>
              </a:rPr>
              <a:t>Liebe [844] sie [7] Brief [838]</a:t>
            </a:r>
            <a:endParaRPr lang="en-GB" sz="1200" b="0" i="0" strike="noStrike" spc="-1" dirty="0">
              <a:solidFill>
                <a:srgbClr val="002060"/>
              </a:solidFill>
              <a:latin typeface="Century Gothic"/>
              <a:ea typeface="Century Gothic"/>
            </a:endParaRPr>
          </a:p>
          <a:p>
            <a:pPr marL="216000" indent="-216000">
              <a:lnSpc>
                <a:spcPct val="100000"/>
              </a:lnSpc>
            </a:pPr>
            <a:endParaRPr lang="it-IT" sz="1200" b="1" strike="noStrike" spc="-1" dirty="0">
              <a:solidFill>
                <a:srgbClr val="002060"/>
              </a:solidFill>
              <a:latin typeface="Century Gothic"/>
              <a:ea typeface="Century Gothic"/>
            </a:endParaRPr>
          </a:p>
          <a:p>
            <a:pPr marL="216000" indent="-216000">
              <a:lnSpc>
                <a:spcPct val="100000"/>
              </a:lnSpc>
            </a:pPr>
            <a:r>
              <a:rPr lang="it-IT" sz="1200" b="1" strike="noStrike" spc="-1" dirty="0">
                <a:solidFill>
                  <a:srgbClr val="002060"/>
                </a:solidFill>
                <a:latin typeface="Century Gothic"/>
                <a:ea typeface="Century Gothic"/>
              </a:rPr>
              <a:t>Vocabulary</a:t>
            </a:r>
            <a:r>
              <a:rPr lang="it-IT" sz="1200" b="0" strike="noStrike" spc="-1" dirty="0">
                <a:solidFill>
                  <a:srgbClr val="002060"/>
                </a:solidFill>
                <a:latin typeface="Century Gothic"/>
                <a:ea typeface="Century Gothic"/>
              </a:rPr>
              <a:t>: A</a:t>
            </a:r>
            <a:r>
              <a:rPr lang="de-DE" sz="1200" b="0" i="0" strike="noStrike" spc="-1" dirty="0">
                <a:solidFill>
                  <a:srgbClr val="002060"/>
                </a:solidFill>
                <a:latin typeface="Century Gothic"/>
                <a:ea typeface="Century Gothic"/>
              </a:rPr>
              <a:t>ufgabe [256] Aktivität [1422] Beispiel [94] Bild [253] Blatt, </a:t>
            </a:r>
            <a:r>
              <a:rPr lang="de-DE" sz="1200" b="1" i="0" strike="noStrike" spc="-1" dirty="0">
                <a:solidFill>
                  <a:srgbClr val="002060"/>
                </a:solidFill>
                <a:latin typeface="Century Gothic"/>
                <a:ea typeface="Century Gothic"/>
              </a:rPr>
              <a:t>Blätter</a:t>
            </a:r>
            <a:r>
              <a:rPr lang="de-DE" sz="1200" b="0" i="0" strike="noStrike" spc="-1" dirty="0">
                <a:solidFill>
                  <a:srgbClr val="002060"/>
                </a:solidFill>
                <a:latin typeface="Century Gothic"/>
                <a:ea typeface="Century Gothic"/>
              </a:rPr>
              <a:t> [1270] Buch [300] Computer [1252] Frage [157] Frau [99] Heft [3862] Kuchen [4381] Lehrer [695] Lied [1733] Liste [1792] Preis [334] Schüler [556] Text [473] Tisch [529] Wort [194] Zimmer [665] </a:t>
            </a:r>
            <a:r>
              <a:rPr lang="de-DE" sz="1200" b="1" i="0" strike="noStrike" spc="-1" dirty="0">
                <a:solidFill>
                  <a:srgbClr val="002060"/>
                </a:solidFill>
                <a:latin typeface="Century Gothic"/>
                <a:ea typeface="Century Gothic"/>
              </a:rPr>
              <a:t>keine</a:t>
            </a:r>
            <a:r>
              <a:rPr lang="de-DE" sz="1200" b="0" i="0" strike="noStrike" spc="-1" baseline="30000" dirty="0">
                <a:solidFill>
                  <a:srgbClr val="002060"/>
                </a:solidFill>
                <a:latin typeface="Century Gothic"/>
                <a:ea typeface="Century Gothic"/>
              </a:rPr>
              <a:t>2 </a:t>
            </a:r>
            <a:r>
              <a:rPr lang="de-DE" sz="1200" b="0" i="0" strike="noStrike" spc="-1" dirty="0">
                <a:solidFill>
                  <a:srgbClr val="002060"/>
                </a:solidFill>
                <a:latin typeface="Century Gothic"/>
                <a:ea typeface="Century Gothic"/>
              </a:rPr>
              <a:t>[46] </a:t>
            </a:r>
          </a:p>
          <a:p>
            <a:pPr marL="216000" indent="-216000">
              <a:lnSpc>
                <a:spcPct val="100000"/>
              </a:lnSpc>
            </a:pPr>
            <a:r>
              <a:rPr lang="de-DE" sz="1200" b="1" i="0" strike="noStrike" spc="-1" dirty="0">
                <a:solidFill>
                  <a:srgbClr val="002060"/>
                </a:solidFill>
                <a:effectLst/>
                <a:latin typeface="Century Gothic"/>
                <a:ea typeface="+mn-ea"/>
                <a:cs typeface="+mn-cs"/>
              </a:rPr>
              <a:t>Revisit 1: </a:t>
            </a:r>
            <a:r>
              <a:rPr lang="de-DE" sz="1200" b="0" i="0" strike="noStrike" spc="-1" dirty="0">
                <a:solidFill>
                  <a:srgbClr val="002060"/>
                </a:solidFill>
                <a:effectLst/>
                <a:latin typeface="Century Gothic"/>
                <a:ea typeface="+mn-ea"/>
                <a:cs typeface="+mn-cs"/>
              </a:rPr>
              <a:t>dreizehn [4772] vierzehn [3950] fünfzehn [2858] sechzehn [4924] siebzehn [n/a] achtzehn [3741] neunzehn [n/a] zwanzig [1359] zweiundzwanzig [n/a] dreißig [2046]  einunddreißig  [n/a] an [19]</a:t>
            </a:r>
          </a:p>
          <a:p>
            <a:pPr marL="216000" indent="-216000">
              <a:lnSpc>
                <a:spcPct val="100000"/>
              </a:lnSpc>
            </a:pPr>
            <a:r>
              <a:rPr lang="de-DE" sz="1200" b="1" i="0" strike="noStrike" spc="-1" dirty="0">
                <a:solidFill>
                  <a:srgbClr val="002060"/>
                </a:solidFill>
                <a:effectLst/>
                <a:latin typeface="Century Gothic"/>
                <a:ea typeface="+mn-ea"/>
                <a:cs typeface="+mn-cs"/>
              </a:rPr>
              <a:t>Revisit 2: - </a:t>
            </a:r>
          </a:p>
          <a:p>
            <a:r>
              <a:rPr lang="en-GB" sz="1100" dirty="0">
                <a:solidFill>
                  <a:sysClr val="windowText" lastClr="000000"/>
                </a:solidFill>
                <a:effectLst/>
                <a:latin typeface="+mn-lt"/>
                <a:ea typeface="+mn-ea"/>
                <a:cs typeface="+mn-cs"/>
              </a:rPr>
              <a:t>Jones, R.L &amp; </a:t>
            </a:r>
            <a:r>
              <a:rPr lang="en-GB" sz="1100" dirty="0" err="1">
                <a:solidFill>
                  <a:sysClr val="windowText" lastClr="000000"/>
                </a:solidFill>
                <a:effectLst/>
                <a:latin typeface="+mn-lt"/>
                <a:ea typeface="+mn-ea"/>
                <a:cs typeface="+mn-cs"/>
              </a:rPr>
              <a:t>Tschirner</a:t>
            </a:r>
            <a:r>
              <a:rPr lang="en-GB" sz="1100" dirty="0">
                <a:solidFill>
                  <a:sysClr val="windowText" lastClr="000000"/>
                </a:solidFill>
                <a:effectLst/>
                <a:latin typeface="+mn-lt"/>
                <a:ea typeface="+mn-ea"/>
                <a:cs typeface="+mn-cs"/>
              </a:rPr>
              <a:t>, E. (2019). A frequency dictionary of German: Core vocabulary for learners. London: Routledge.</a:t>
            </a:r>
            <a:endParaRPr lang="en-GB" sz="1100" baseline="0" dirty="0">
              <a:solidFill>
                <a:sysClr val="windowText" lastClr="000000"/>
              </a:solidFill>
            </a:endParaRPr>
          </a:p>
          <a:p>
            <a:pPr marL="216000" indent="-216000">
              <a:lnSpc>
                <a:spcPct val="100000"/>
              </a:lnSpc>
            </a:pPr>
            <a:endParaRPr lang="en-GB" sz="1100" b="0" strike="noStrike" spc="-1" dirty="0">
              <a:latin typeface="Arial"/>
            </a:endParaRPr>
          </a:p>
          <a:p>
            <a:pPr marL="216000" indent="-216000">
              <a:lnSpc>
                <a:spcPct val="100000"/>
              </a:lnSpc>
            </a:pPr>
            <a:r>
              <a:rPr lang="en-GB" sz="1100" b="0" strike="noStrike" spc="-1" dirty="0">
                <a:solidFill>
                  <a:srgbClr val="000000"/>
                </a:solidFill>
                <a:latin typeface="Calibri"/>
                <a:ea typeface="Calibri"/>
              </a:rPr>
              <a:t>The frequency rankings for words that occur in this PowerPoint which have been</a:t>
            </a:r>
            <a:r>
              <a:rPr lang="en-GB" sz="1100" b="0" i="1" strike="noStrike" spc="-1" dirty="0">
                <a:solidFill>
                  <a:srgbClr val="000000"/>
                </a:solidFill>
                <a:latin typeface="Calibri"/>
                <a:ea typeface="Calibri"/>
              </a:rPr>
              <a:t> previously</a:t>
            </a:r>
            <a:r>
              <a:rPr lang="en-GB" sz="1100" b="0" strike="noStrike" spc="-1" dirty="0">
                <a:solidFill>
                  <a:srgbClr val="000000"/>
                </a:solidFill>
                <a:latin typeface="Calibri"/>
                <a:ea typeface="Calibri"/>
              </a:rPr>
              <a:t> introduced in these resources are given in the SOW and in the resources that first</a:t>
            </a:r>
          </a:p>
          <a:p>
            <a:pPr marL="216000" indent="-216000">
              <a:lnSpc>
                <a:spcPct val="100000"/>
              </a:lnSpc>
            </a:pPr>
            <a:r>
              <a:rPr lang="en-GB" sz="1100" b="0" strike="noStrike" spc="-1" dirty="0">
                <a:solidFill>
                  <a:srgbClr val="000000"/>
                </a:solidFill>
                <a:latin typeface="Calibri"/>
                <a:ea typeface="Calibri"/>
              </a:rPr>
              <a:t>introduced and formally re-visited those words. </a:t>
            </a:r>
            <a:endParaRPr lang="en-GB" sz="1100" b="0" strike="noStrike" spc="-1" dirty="0">
              <a:latin typeface="Arial"/>
            </a:endParaRPr>
          </a:p>
          <a:p>
            <a:pPr marL="216000" indent="-216000">
              <a:lnSpc>
                <a:spcPct val="100000"/>
              </a:lnSpc>
            </a:pPr>
            <a:r>
              <a:rPr lang="en-GB" sz="1200" b="0" strike="noStrike" spc="-1" dirty="0">
                <a:solidFill>
                  <a:srgbClr val="000000"/>
                </a:solidFill>
                <a:latin typeface="Calibri"/>
                <a:ea typeface="Calibri"/>
              </a:rPr>
              <a:t>For any </a:t>
            </a:r>
            <a:r>
              <a:rPr lang="en-GB" sz="1200" b="0" i="1" strike="noStrike" spc="-1" dirty="0">
                <a:solidFill>
                  <a:srgbClr val="000000"/>
                </a:solidFill>
                <a:latin typeface="Calibri"/>
                <a:ea typeface="Calibri"/>
              </a:rPr>
              <a:t>other </a:t>
            </a:r>
            <a:r>
              <a:rPr lang="en-GB" sz="1200" b="0" strike="noStrike" spc="-1" dirty="0">
                <a:solidFill>
                  <a:srgbClr val="000000"/>
                </a:solidFill>
                <a:latin typeface="Calibri"/>
                <a:ea typeface="Calibri"/>
              </a:rPr>
              <a:t>words that occur incidentally in this PowerPoint, frequency rankings will be provided in the notes field wherever possible.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0" dirty="0">
                <a:solidFill>
                  <a:srgbClr val="000000"/>
                </a:solidFill>
                <a:effectLst/>
                <a:highlight>
                  <a:srgbClr val="FFFF00"/>
                </a:highlight>
                <a:latin typeface="Calibri" panose="020F0502020204030204" pitchFamily="34" charset="0"/>
                <a:ea typeface="Times New Roman" panose="02020603050405020304" pitchFamily="18" charset="0"/>
              </a:rPr>
              <a:t>Remember that at the start of the course (first three lessons of Rot/Gelb) pupils learnt language (for</a:t>
            </a:r>
            <a:r>
              <a:rPr lang="en-GB" sz="1200" b="0" dirty="0">
                <a:solidFill>
                  <a:srgbClr val="000000"/>
                </a:solidFill>
                <a:effectLst/>
                <a:highlight>
                  <a:srgbClr val="FFFF00"/>
                </a:highlight>
                <a:latin typeface="Calibri" panose="020F0502020204030204" pitchFamily="34" charset="0"/>
                <a:ea typeface="Calibri" panose="020F0502020204030204" pitchFamily="34" charset="0"/>
              </a:rPr>
              <a:t> </a:t>
            </a:r>
            <a:r>
              <a:rPr lang="en-GB" sz="1200" b="0" dirty="0">
                <a:solidFill>
                  <a:srgbClr val="000000"/>
                </a:solidFill>
                <a:effectLst/>
                <a:highlight>
                  <a:srgbClr val="FFFF00"/>
                </a:highlight>
                <a:latin typeface="Calibri" panose="020F0502020204030204" pitchFamily="34" charset="0"/>
                <a:ea typeface="Times New Roman" panose="02020603050405020304" pitchFamily="18" charset="0"/>
              </a:rPr>
              <a:t>greetings and register taking) that can still be part of the lesson routines in upper KS2 (</a:t>
            </a:r>
            <a:r>
              <a:rPr lang="en-GB" sz="1200" b="0" dirty="0" err="1">
                <a:solidFill>
                  <a:srgbClr val="000000"/>
                </a:solidFill>
                <a:effectLst/>
                <a:highlight>
                  <a:srgbClr val="FFFF00"/>
                </a:highlight>
                <a:latin typeface="Calibri" panose="020F0502020204030204" pitchFamily="34" charset="0"/>
                <a:ea typeface="Times New Roman" panose="02020603050405020304" pitchFamily="18" charset="0"/>
              </a:rPr>
              <a:t>Blau</a:t>
            </a:r>
            <a:r>
              <a:rPr lang="en-GB" sz="1200" b="0" dirty="0">
                <a:solidFill>
                  <a:srgbClr val="000000"/>
                </a:solidFill>
                <a:effectLst/>
                <a:highlight>
                  <a:srgbClr val="FFFF00"/>
                </a:highlight>
                <a:latin typeface="Calibri" panose="020F0502020204030204" pitchFamily="34" charset="0"/>
                <a:ea typeface="Times New Roman" panose="02020603050405020304" pitchFamily="18" charset="0"/>
              </a:rPr>
              <a:t>/</a:t>
            </a:r>
            <a:r>
              <a:rPr lang="en-GB" sz="1200" b="0" dirty="0" err="1">
                <a:solidFill>
                  <a:srgbClr val="000000"/>
                </a:solidFill>
                <a:effectLst/>
                <a:highlight>
                  <a:srgbClr val="FFFF00"/>
                </a:highlight>
                <a:latin typeface="Calibri" panose="020F0502020204030204" pitchFamily="34" charset="0"/>
                <a:ea typeface="Times New Roman" panose="02020603050405020304" pitchFamily="18" charset="0"/>
              </a:rPr>
              <a:t>Grün</a:t>
            </a:r>
            <a:r>
              <a:rPr lang="en-GB" sz="1200" b="0" dirty="0">
                <a:solidFill>
                  <a:srgbClr val="000000"/>
                </a:solidFill>
                <a:effectLst/>
                <a:highlight>
                  <a:srgbClr val="FFFF00"/>
                </a:highlight>
                <a:latin typeface="Calibri" panose="020F0502020204030204" pitchFamily="34" charset="0"/>
                <a:ea typeface="Times New Roman" panose="02020603050405020304" pitchFamily="18" charset="0"/>
              </a:rPr>
              <a:t>).  </a:t>
            </a:r>
            <a:r>
              <a:rPr lang="en-GB" sz="1200" b="0">
                <a:solidFill>
                  <a:srgbClr val="000000"/>
                </a:solidFill>
                <a:effectLst/>
                <a:highlight>
                  <a:srgbClr val="FFFF00"/>
                </a:highlight>
                <a:latin typeface="Calibri" panose="020F0502020204030204" pitchFamily="34" charset="0"/>
                <a:ea typeface="Times New Roman" panose="02020603050405020304" pitchFamily="18" charset="0"/>
              </a:rPr>
              <a:t>They</a:t>
            </a:r>
            <a:r>
              <a:rPr lang="en-GB" sz="1200" b="0">
                <a:solidFill>
                  <a:srgbClr val="000000"/>
                </a:solidFill>
                <a:effectLst/>
                <a:highlight>
                  <a:srgbClr val="FFFF00"/>
                </a:highlight>
                <a:latin typeface="Calibri" panose="020F0502020204030204" pitchFamily="34" charset="0"/>
                <a:ea typeface="Calibri" panose="020F0502020204030204" pitchFamily="34" charset="0"/>
              </a:rPr>
              <a:t> </a:t>
            </a:r>
            <a:r>
              <a:rPr lang="en-GB" sz="1200" b="0">
                <a:solidFill>
                  <a:srgbClr val="000000"/>
                </a:solidFill>
                <a:effectLst/>
                <a:highlight>
                  <a:srgbClr val="FFFF00"/>
                </a:highlight>
                <a:latin typeface="Calibri" panose="020F0502020204030204" pitchFamily="34" charset="0"/>
                <a:ea typeface="Times New Roman" panose="02020603050405020304" pitchFamily="18" charset="0"/>
              </a:rPr>
              <a:t>are not re-taught, as we anticipate that teachers have built these in from early in lower KS2.</a:t>
            </a:r>
            <a:r>
              <a:rPr lang="en-GB" b="0">
                <a:effectLst/>
              </a:rPr>
              <a:t> </a:t>
            </a:r>
            <a:endParaRPr lang="en-GB" sz="1000" b="0" strike="noStrike" spc="-1">
              <a:latin typeface="Arial"/>
            </a:endParaRPr>
          </a:p>
          <a:p>
            <a:pPr marL="216000" indent="-216000">
              <a:lnSpc>
                <a:spcPct val="100000"/>
              </a:lnSpc>
            </a:pPr>
            <a:endParaRPr lang="en-GB" sz="1200" b="0" strike="noStrike" spc="-1" dirty="0">
              <a:latin typeface="Arial"/>
            </a:endParaRPr>
          </a:p>
          <a:p>
            <a:pPr marL="216000" indent="-216000">
              <a:lnSpc>
                <a:spcPct val="100000"/>
              </a:lnSpc>
            </a:pPr>
            <a:endParaRPr lang="en-GB" sz="1200" b="0" strike="noStrike" spc="-1" dirty="0">
              <a:latin typeface="Arial"/>
            </a:endParaRPr>
          </a:p>
        </p:txBody>
      </p:sp>
      <p:sp>
        <p:nvSpPr>
          <p:cNvPr id="286"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CD74213-264C-415B-8B29-4DFEF3354BDA}"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5 minutes</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aural comprehension and distinction of </a:t>
            </a:r>
            <a:r>
              <a:rPr lang="en-GB" sz="1200" b="0" i="1" strike="noStrike" spc="-1" dirty="0" err="1">
                <a:solidFill>
                  <a:srgbClr val="000000"/>
                </a:solidFill>
                <a:latin typeface="Calibri"/>
                <a:ea typeface="Calibri"/>
              </a:rPr>
              <a:t>keinkeine</a:t>
            </a:r>
            <a:r>
              <a:rPr lang="en-GB" sz="1200" b="0" i="1" strike="noStrike" spc="-1" dirty="0">
                <a:solidFill>
                  <a:srgbClr val="000000"/>
                </a:solidFill>
                <a:latin typeface="Calibri"/>
                <a:ea typeface="Calibri"/>
              </a:rPr>
              <a:t>/</a:t>
            </a:r>
            <a:r>
              <a:rPr lang="en-GB" sz="1200" b="0" i="1" strike="noStrike" spc="-1" dirty="0" err="1">
                <a:solidFill>
                  <a:srgbClr val="000000"/>
                </a:solidFill>
                <a:latin typeface="Calibri"/>
                <a:ea typeface="Calibri"/>
              </a:rPr>
              <a:t>keinen</a:t>
            </a:r>
            <a:r>
              <a:rPr lang="en-GB" sz="1200" b="0" strike="noStrike" spc="-1" dirty="0">
                <a:solidFill>
                  <a:srgbClr val="000000"/>
                </a:solidFill>
                <a:latin typeface="Calibri"/>
                <a:ea typeface="Calibri"/>
              </a:rPr>
              <a:t> with plural and singular nouns.</a:t>
            </a:r>
            <a:br>
              <a:rPr dirty="0"/>
            </a:b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p>
          <a:p>
            <a:pPr marL="216000" indent="-216000">
              <a:lnSpc>
                <a:spcPct val="100000"/>
              </a:lnSpc>
            </a:pPr>
            <a:r>
              <a:rPr lang="en-GB" sz="1200" b="0" strike="noStrike" spc="-1" dirty="0">
                <a:solidFill>
                  <a:srgbClr val="000000"/>
                </a:solidFill>
                <a:latin typeface="Calibri"/>
              </a:rPr>
              <a:t>1. Do number 1 with pupils to model the task. Tell pupils that when the plural and singular forms of the noun are the same, they will only get the answer from the form of ‘</a:t>
            </a:r>
            <a:r>
              <a:rPr lang="en-GB" sz="1200" b="0" strike="noStrike" spc="-1" dirty="0" err="1">
                <a:solidFill>
                  <a:srgbClr val="000000"/>
                </a:solidFill>
                <a:latin typeface="Calibri"/>
              </a:rPr>
              <a:t>kein</a:t>
            </a:r>
            <a:r>
              <a:rPr lang="en-GB" sz="1200" b="0" strike="noStrike" spc="-1" dirty="0">
                <a:solidFill>
                  <a:srgbClr val="000000"/>
                </a:solidFill>
                <a:latin typeface="Calibri"/>
              </a:rPr>
              <a:t>’ they hear.  Otherwise they will get two clues, one from </a:t>
            </a:r>
            <a:r>
              <a:rPr lang="en-GB" sz="1200" b="0" strike="noStrike" spc="-1" dirty="0" err="1">
                <a:solidFill>
                  <a:srgbClr val="000000"/>
                </a:solidFill>
                <a:latin typeface="Calibri"/>
              </a:rPr>
              <a:t>kein</a:t>
            </a:r>
            <a:r>
              <a:rPr lang="en-GB" sz="1200" b="0" strike="noStrike" spc="-1" dirty="0">
                <a:solidFill>
                  <a:srgbClr val="000000"/>
                </a:solidFill>
                <a:latin typeface="Calibri"/>
              </a:rPr>
              <a:t> and one from the noun itself.</a:t>
            </a:r>
          </a:p>
          <a:p>
            <a:pPr marL="216000" indent="-216000">
              <a:lnSpc>
                <a:spcPct val="100000"/>
              </a:lnSpc>
            </a:pPr>
            <a:r>
              <a:rPr lang="en-GB" sz="1200" b="0" strike="noStrike" spc="-1" dirty="0">
                <a:solidFill>
                  <a:srgbClr val="000000"/>
                </a:solidFill>
                <a:latin typeface="Calibri"/>
              </a:rPr>
              <a:t>2. Pupils decide whether the word is singular or plural, and write A or B. </a:t>
            </a:r>
          </a:p>
          <a:p>
            <a:pPr marL="216000" indent="-216000">
              <a:lnSpc>
                <a:spcPct val="100000"/>
              </a:lnSpc>
            </a:pPr>
            <a:r>
              <a:rPr lang="en-GB" sz="1200" b="0" strike="noStrike" spc="-1" dirty="0">
                <a:solidFill>
                  <a:srgbClr val="000000"/>
                </a:solidFill>
                <a:latin typeface="Calibri"/>
              </a:rPr>
              <a:t>3. Elicit responses (A/B) orally and click to reveal the answer tick. Elicit the German sentence from pupils for additional practice/stretch and challenge.</a:t>
            </a:r>
          </a:p>
          <a:p>
            <a:pPr marL="216000" indent="-216000">
              <a:lnSpc>
                <a:spcPct val="100000"/>
              </a:lnSpc>
            </a:pPr>
            <a:r>
              <a:rPr lang="en-GB" sz="1200" b="0" strike="noStrike" spc="-1" dirty="0">
                <a:solidFill>
                  <a:srgbClr val="000000"/>
                </a:solidFill>
                <a:latin typeface="Calibri"/>
              </a:rPr>
              <a:t>4. Repeat steps 1-3 with items 2-8.</a:t>
            </a:r>
          </a:p>
          <a:p>
            <a:pPr marL="216000" indent="-216000">
              <a:lnSpc>
                <a:spcPct val="100000"/>
              </a:lnSpc>
            </a:pPr>
            <a:endParaRPr lang="en-GB" sz="1200" b="0" strike="noStrike" spc="-1" dirty="0">
              <a:solidFill>
                <a:srgbClr val="000000"/>
              </a:solidFill>
              <a:latin typeface="Calibri"/>
            </a:endParaRPr>
          </a:p>
          <a:p>
            <a:pPr marL="216000" indent="-216000">
              <a:lnSpc>
                <a:spcPct val="100000"/>
              </a:lnSpc>
            </a:pPr>
            <a:r>
              <a:rPr lang="en-GB" sz="1200" b="1" strike="noStrike" spc="-1" dirty="0">
                <a:solidFill>
                  <a:srgbClr val="000000"/>
                </a:solidFill>
                <a:latin typeface="Calibri"/>
              </a:rPr>
              <a:t>Transcript</a:t>
            </a:r>
            <a:r>
              <a:rPr lang="en-GB" sz="1200" b="0" strike="noStrike" spc="-1" dirty="0">
                <a:solidFill>
                  <a:srgbClr val="000000"/>
                </a:solidFill>
                <a:latin typeface="Calibri"/>
              </a:rPr>
              <a:t>:</a:t>
            </a:r>
          </a:p>
          <a:p>
            <a:pPr marL="228600" indent="-228600">
              <a:lnSpc>
                <a:spcPct val="100000"/>
              </a:lnSpc>
              <a:buAutoNum type="arabicPeriod"/>
            </a:pPr>
            <a:r>
              <a:rPr lang="en-GB" sz="1200" b="0" strike="noStrike" spc="-1" dirty="0">
                <a:latin typeface="Arial"/>
              </a:rPr>
              <a:t>Ich </a:t>
            </a:r>
            <a:r>
              <a:rPr lang="en-GB" sz="1200" b="0" strike="noStrike" spc="-1" dirty="0" err="1">
                <a:latin typeface="Arial"/>
              </a:rPr>
              <a:t>habe</a:t>
            </a:r>
            <a:r>
              <a:rPr lang="en-GB" sz="1200" b="0" strike="noStrike" spc="-1" dirty="0">
                <a:latin typeface="Arial"/>
              </a:rPr>
              <a:t> </a:t>
            </a:r>
            <a:r>
              <a:rPr lang="en-GB" sz="1200" b="0" strike="noStrike" spc="-1" dirty="0" err="1">
                <a:latin typeface="Arial"/>
              </a:rPr>
              <a:t>keinen</a:t>
            </a:r>
            <a:r>
              <a:rPr lang="en-GB" sz="1200" b="0" strike="noStrike" spc="-1" dirty="0">
                <a:latin typeface="Arial"/>
              </a:rPr>
              <a:t> Lehrer.</a:t>
            </a:r>
          </a:p>
          <a:p>
            <a:pPr marL="228600" indent="-228600">
              <a:lnSpc>
                <a:spcPct val="100000"/>
              </a:lnSpc>
              <a:buAutoNum type="arabicPeriod"/>
            </a:pPr>
            <a:r>
              <a:rPr lang="en-GB" sz="1200" b="0" strike="noStrike" spc="-1" dirty="0">
                <a:latin typeface="Arial"/>
              </a:rPr>
              <a:t>Ich </a:t>
            </a:r>
            <a:r>
              <a:rPr lang="en-GB" sz="1200" b="0" strike="noStrike" spc="-1" dirty="0" err="1">
                <a:latin typeface="Arial"/>
              </a:rPr>
              <a:t>habe</a:t>
            </a:r>
            <a:r>
              <a:rPr lang="en-GB" sz="1200" b="0" strike="noStrike" spc="-1" dirty="0">
                <a:latin typeface="Arial"/>
              </a:rPr>
              <a:t> </a:t>
            </a:r>
            <a:r>
              <a:rPr lang="en-GB" sz="1200" b="0" strike="noStrike" spc="-1" dirty="0" err="1">
                <a:latin typeface="Arial"/>
              </a:rPr>
              <a:t>kein</a:t>
            </a:r>
            <a:r>
              <a:rPr lang="en-GB" sz="1200" b="0" strike="noStrike" spc="-1" dirty="0">
                <a:latin typeface="Arial"/>
              </a:rPr>
              <a:t> Zimmer.</a:t>
            </a:r>
          </a:p>
          <a:p>
            <a:pPr marL="228600" indent="-228600">
              <a:lnSpc>
                <a:spcPct val="100000"/>
              </a:lnSpc>
              <a:buAutoNum type="arabicPeriod"/>
            </a:pPr>
            <a:r>
              <a:rPr lang="en-GB" sz="1200" b="0" strike="noStrike" spc="-1" dirty="0">
                <a:latin typeface="Arial"/>
              </a:rPr>
              <a:t>Ich </a:t>
            </a:r>
            <a:r>
              <a:rPr lang="en-GB" sz="1200" b="0" strike="noStrike" spc="-1" dirty="0" err="1">
                <a:latin typeface="Arial"/>
              </a:rPr>
              <a:t>habe</a:t>
            </a:r>
            <a:r>
              <a:rPr lang="en-GB" sz="1200" b="0" strike="noStrike" spc="-1" dirty="0">
                <a:latin typeface="Arial"/>
              </a:rPr>
              <a:t> </a:t>
            </a:r>
            <a:r>
              <a:rPr lang="en-GB" sz="1200" b="0" strike="noStrike" spc="-1" dirty="0" err="1">
                <a:latin typeface="Arial"/>
              </a:rPr>
              <a:t>keine</a:t>
            </a:r>
            <a:r>
              <a:rPr lang="en-GB" sz="1200" b="0" strike="noStrike" spc="-1" dirty="0">
                <a:latin typeface="Arial"/>
              </a:rPr>
              <a:t> Computer.</a:t>
            </a:r>
          </a:p>
          <a:p>
            <a:pPr marL="228600" indent="-228600">
              <a:lnSpc>
                <a:spcPct val="100000"/>
              </a:lnSpc>
              <a:buAutoNum type="arabicPeriod"/>
            </a:pPr>
            <a:r>
              <a:rPr lang="en-GB" sz="1200" b="0" strike="noStrike" spc="-1" dirty="0">
                <a:latin typeface="Arial"/>
              </a:rPr>
              <a:t>Ich </a:t>
            </a:r>
            <a:r>
              <a:rPr lang="en-GB" sz="1200" b="0" strike="noStrike" spc="-1" dirty="0" err="1">
                <a:latin typeface="Arial"/>
              </a:rPr>
              <a:t>habe</a:t>
            </a:r>
            <a:r>
              <a:rPr lang="en-GB" sz="1200" b="0" strike="noStrike" spc="-1" dirty="0">
                <a:latin typeface="Arial"/>
              </a:rPr>
              <a:t> </a:t>
            </a:r>
            <a:r>
              <a:rPr lang="en-GB" sz="1200" b="0" strike="noStrike" spc="-1" dirty="0" err="1">
                <a:latin typeface="Arial"/>
              </a:rPr>
              <a:t>keine</a:t>
            </a:r>
            <a:r>
              <a:rPr lang="en-GB" sz="1200" b="0" strike="noStrike" spc="-1" dirty="0">
                <a:latin typeface="Arial"/>
              </a:rPr>
              <a:t> Kuchen.</a:t>
            </a:r>
          </a:p>
          <a:p>
            <a:pPr marL="228600" indent="-228600">
              <a:lnSpc>
                <a:spcPct val="100000"/>
              </a:lnSpc>
              <a:buAutoNum type="arabicPeriod"/>
            </a:pPr>
            <a:r>
              <a:rPr lang="en-GB" sz="1200" b="0" strike="noStrike" spc="-1" dirty="0">
                <a:latin typeface="Arial"/>
              </a:rPr>
              <a:t>Ich </a:t>
            </a:r>
            <a:r>
              <a:rPr lang="en-GB" sz="1200" b="0" strike="noStrike" spc="-1" dirty="0" err="1">
                <a:latin typeface="Arial"/>
              </a:rPr>
              <a:t>habe</a:t>
            </a:r>
            <a:r>
              <a:rPr lang="en-GB" sz="1200" b="0" strike="noStrike" spc="-1" dirty="0">
                <a:latin typeface="Arial"/>
              </a:rPr>
              <a:t> </a:t>
            </a:r>
            <a:r>
              <a:rPr lang="en-GB" sz="1200" b="0" strike="noStrike" spc="-1" dirty="0" err="1">
                <a:latin typeface="Arial"/>
              </a:rPr>
              <a:t>keine</a:t>
            </a:r>
            <a:r>
              <a:rPr lang="en-GB" sz="1200" b="0" strike="noStrike" spc="-1" dirty="0">
                <a:latin typeface="Arial"/>
              </a:rPr>
              <a:t> </a:t>
            </a:r>
            <a:r>
              <a:rPr lang="en-GB" sz="1200" b="0" strike="noStrike" spc="-1" dirty="0" err="1">
                <a:latin typeface="Arial"/>
              </a:rPr>
              <a:t>Bilder</a:t>
            </a:r>
            <a:r>
              <a:rPr lang="en-GB" sz="1200" b="0" strike="noStrike" spc="-1" dirty="0">
                <a:latin typeface="Arial"/>
              </a:rPr>
              <a:t>.</a:t>
            </a:r>
          </a:p>
          <a:p>
            <a:pPr marL="228600" indent="-228600">
              <a:lnSpc>
                <a:spcPct val="100000"/>
              </a:lnSpc>
              <a:buAutoNum type="arabicPeriod"/>
            </a:pPr>
            <a:r>
              <a:rPr lang="en-GB" sz="1200" b="0" strike="noStrike" spc="-1" dirty="0">
                <a:latin typeface="Arial"/>
              </a:rPr>
              <a:t>Ich </a:t>
            </a:r>
            <a:r>
              <a:rPr lang="en-GB" sz="1200" b="0" strike="noStrike" spc="-1" dirty="0" err="1">
                <a:latin typeface="Arial"/>
              </a:rPr>
              <a:t>habe</a:t>
            </a:r>
            <a:r>
              <a:rPr lang="en-GB" sz="1200" b="0" strike="noStrike" spc="-1" dirty="0">
                <a:latin typeface="Arial"/>
              </a:rPr>
              <a:t> </a:t>
            </a:r>
            <a:r>
              <a:rPr lang="en-GB" sz="1200" b="0" strike="noStrike" spc="-1" dirty="0" err="1">
                <a:latin typeface="Arial"/>
              </a:rPr>
              <a:t>kein</a:t>
            </a:r>
            <a:r>
              <a:rPr lang="en-GB" sz="1200" b="0" strike="noStrike" spc="-1" dirty="0">
                <a:latin typeface="Arial"/>
              </a:rPr>
              <a:t> Buch.</a:t>
            </a:r>
          </a:p>
          <a:p>
            <a:pPr marL="228600" indent="-228600">
              <a:lnSpc>
                <a:spcPct val="100000"/>
              </a:lnSpc>
              <a:buAutoNum type="arabicPeriod"/>
            </a:pPr>
            <a:r>
              <a:rPr lang="en-GB" sz="1200" b="0" strike="noStrike" spc="-1" dirty="0">
                <a:latin typeface="Arial"/>
              </a:rPr>
              <a:t>Ich </a:t>
            </a:r>
            <a:r>
              <a:rPr lang="en-GB" sz="1200" b="0" strike="noStrike" spc="-1" dirty="0" err="1">
                <a:latin typeface="Arial"/>
              </a:rPr>
              <a:t>habe</a:t>
            </a:r>
            <a:r>
              <a:rPr lang="en-GB" sz="1200" b="0" strike="noStrike" spc="-1" dirty="0">
                <a:latin typeface="Arial"/>
              </a:rPr>
              <a:t> </a:t>
            </a:r>
            <a:r>
              <a:rPr lang="en-GB" sz="1200" b="0" strike="noStrike" spc="-1" dirty="0" err="1">
                <a:latin typeface="Arial"/>
              </a:rPr>
              <a:t>keine</a:t>
            </a:r>
            <a:r>
              <a:rPr lang="en-GB" sz="1200" b="0" strike="noStrike" spc="-1" dirty="0">
                <a:latin typeface="Arial"/>
              </a:rPr>
              <a:t> Lieder.</a:t>
            </a:r>
          </a:p>
          <a:p>
            <a:pPr marL="228600" indent="-228600">
              <a:lnSpc>
                <a:spcPct val="100000"/>
              </a:lnSpc>
              <a:buAutoNum type="arabicPeriod"/>
            </a:pPr>
            <a:r>
              <a:rPr lang="en-GB" sz="1200" b="0" strike="noStrike" spc="-1" dirty="0">
                <a:latin typeface="Arial"/>
              </a:rPr>
              <a:t>Ich </a:t>
            </a:r>
            <a:r>
              <a:rPr lang="en-GB" sz="1200" b="0" strike="noStrike" spc="-1" dirty="0" err="1">
                <a:latin typeface="Arial"/>
              </a:rPr>
              <a:t>habe</a:t>
            </a:r>
            <a:r>
              <a:rPr lang="en-GB" sz="1200" b="0" strike="noStrike" spc="-1" dirty="0">
                <a:latin typeface="Arial"/>
              </a:rPr>
              <a:t> </a:t>
            </a:r>
            <a:r>
              <a:rPr lang="en-GB" sz="1200" b="0" strike="noStrike" spc="-1" dirty="0" err="1">
                <a:latin typeface="Arial"/>
              </a:rPr>
              <a:t>keine</a:t>
            </a:r>
            <a:r>
              <a:rPr lang="en-GB" sz="1200" b="0" strike="noStrike" spc="-1" dirty="0">
                <a:latin typeface="Arial"/>
              </a:rPr>
              <a:t> </a:t>
            </a:r>
            <a:r>
              <a:rPr lang="en-GB" sz="1200" b="0" strike="noStrike" spc="-1" dirty="0" err="1">
                <a:latin typeface="Arial"/>
              </a:rPr>
              <a:t>Schüler</a:t>
            </a:r>
            <a:r>
              <a:rPr lang="en-GB" sz="1200" b="0" strike="noStrike" spc="-1" dirty="0">
                <a:latin typeface="Arial"/>
              </a:rPr>
              <a:t>.</a:t>
            </a:r>
          </a:p>
          <a:p>
            <a:pPr marL="228600" indent="-228600">
              <a:lnSpc>
                <a:spcPct val="100000"/>
              </a:lnSpc>
              <a:buAutoNum type="arabicPeriod"/>
            </a:pPr>
            <a:endParaRPr lang="en-GB" sz="1200" b="0" strike="noStrike" spc="-1" dirty="0">
              <a:latin typeface="Arial"/>
            </a:endParaRPr>
          </a:p>
          <a:p>
            <a:pPr marL="228600" indent="-228600">
              <a:lnSpc>
                <a:spcPct val="100000"/>
              </a:lnSpc>
              <a:buAutoNum type="arabicPeriod"/>
            </a:pPr>
            <a:endParaRPr lang="en-GB" sz="1200" b="0" strike="noStrike" spc="-1" dirty="0">
              <a:latin typeface="Arial"/>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7945485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430023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2 minutes</a:t>
            </a:r>
            <a:br>
              <a:rPr lang="en-GB" b="1" dirty="0"/>
            </a:br>
            <a:endParaRPr lang="en-GB" b="1" dirty="0"/>
          </a:p>
          <a:p>
            <a:r>
              <a:rPr lang="en-GB" b="1" dirty="0"/>
              <a:t>Aim: </a:t>
            </a:r>
            <a:r>
              <a:rPr lang="en-GB" b="0" dirty="0"/>
              <a:t>to practise some previously learnt vocabulary in a simple song (to the tune of ‘If you’re happy and you know it’).</a:t>
            </a:r>
          </a:p>
          <a:p>
            <a:endParaRPr lang="en-GB" b="0" dirty="0"/>
          </a:p>
          <a:p>
            <a:r>
              <a:rPr lang="en-GB" b="1" dirty="0"/>
              <a:t>Procedure:</a:t>
            </a:r>
            <a:br>
              <a:rPr lang="en-GB" dirty="0"/>
            </a:br>
            <a:r>
              <a:rPr lang="en-US" dirty="0"/>
              <a:t>1.</a:t>
            </a:r>
            <a:r>
              <a:rPr lang="en-US" baseline="0" dirty="0"/>
              <a:t> </a:t>
            </a:r>
            <a:r>
              <a:rPr lang="en-GB" baseline="0" dirty="0"/>
              <a:t>Click to play the audio of the song.</a:t>
            </a:r>
          </a:p>
          <a:p>
            <a:r>
              <a:rPr lang="en-GB" baseline="0" dirty="0"/>
              <a:t>2. Pupils join in immediately as they are familiar with the song and recap it every few weeks.</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2962215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introduce the SSC </a:t>
            </a:r>
            <a:r>
              <a:rPr lang="en-GB" sz="1200" b="1" strike="noStrike" spc="-1" dirty="0">
                <a:solidFill>
                  <a:srgbClr val="000000"/>
                </a:solidFill>
                <a:latin typeface="Calibri"/>
                <a:ea typeface="Calibri"/>
              </a:rPr>
              <a:t>[</a:t>
            </a:r>
            <a:r>
              <a:rPr lang="en-GB" sz="1200" b="1" strike="noStrike" spc="-1" dirty="0" err="1">
                <a:solidFill>
                  <a:srgbClr val="000000"/>
                </a:solidFill>
                <a:latin typeface="Calibri"/>
                <a:ea typeface="Calibri"/>
              </a:rPr>
              <a:t>ie</a:t>
            </a:r>
            <a:r>
              <a:rPr lang="en-GB" sz="1200" b="1" strike="noStrike" spc="-1" dirty="0">
                <a:solidFill>
                  <a:srgbClr val="000000"/>
                </a:solidFill>
                <a:latin typeface="Calibri"/>
                <a:ea typeface="Calibri"/>
              </a:rPr>
              <a:t>].</a:t>
            </a: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Introduce the SSC and present the </a:t>
            </a:r>
            <a:r>
              <a:rPr lang="en-GB" sz="1200" b="1" strike="noStrike" spc="-1" dirty="0">
                <a:solidFill>
                  <a:srgbClr val="000000"/>
                </a:solidFill>
                <a:latin typeface="Calibri"/>
                <a:ea typeface="Calibri"/>
              </a:rPr>
              <a:t>source</a:t>
            </a:r>
            <a:r>
              <a:rPr lang="en-GB" sz="1200" b="0" strike="noStrike" spc="-1" dirty="0">
                <a:solidFill>
                  <a:srgbClr val="000000"/>
                </a:solidFill>
                <a:latin typeface="Calibri"/>
                <a:ea typeface="Calibri"/>
              </a:rPr>
              <a:t> word ‘</a:t>
            </a:r>
            <a:r>
              <a:rPr lang="en-GB" sz="1200" b="1" strike="noStrike" spc="-1" dirty="0">
                <a:solidFill>
                  <a:srgbClr val="000000"/>
                </a:solidFill>
                <a:latin typeface="Calibri"/>
                <a:ea typeface="Calibri"/>
              </a:rPr>
              <a:t>Liebe’ </a:t>
            </a:r>
            <a:r>
              <a:rPr lang="en-GB" sz="1200" b="0" strike="noStrike" spc="-1" dirty="0">
                <a:solidFill>
                  <a:srgbClr val="000000"/>
                </a:solidFill>
                <a:latin typeface="Calibri"/>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to bring on the picture and get pupils to repeat the word </a:t>
            </a:r>
            <a:r>
              <a:rPr lang="en-GB" sz="1200" b="1" strike="noStrike" spc="-1" dirty="0">
                <a:solidFill>
                  <a:srgbClr val="000000"/>
                </a:solidFill>
                <a:latin typeface="Calibri"/>
                <a:ea typeface="Calibri"/>
              </a:rPr>
              <a:t>‘Liebe’ </a:t>
            </a:r>
            <a:r>
              <a:rPr lang="en-GB" sz="1200" b="0" strike="noStrike" spc="-1" dirty="0">
                <a:solidFill>
                  <a:srgbClr val="000000"/>
                </a:solidFill>
                <a:latin typeface="Calibri"/>
                <a:ea typeface="Calibri"/>
              </a:rPr>
              <a:t>(with gesture, if using).</a:t>
            </a:r>
            <a:endParaRPr lang="en-GB" sz="1200" b="0" strike="noStrike" spc="-1" dirty="0">
              <a:latin typeface="Arial"/>
            </a:endParaRPr>
          </a:p>
          <a:p>
            <a:pPr>
              <a:lnSpc>
                <a:spcPct val="100000"/>
              </a:lnSpc>
            </a:pPr>
            <a:endParaRPr lang="en-GB" sz="1200" b="0" strike="noStrike" spc="-1" dirty="0">
              <a:latin typeface="Arial"/>
            </a:endParaRPr>
          </a:p>
          <a:p>
            <a:pPr>
              <a:lnSpc>
                <a:spcPct val="100000"/>
              </a:lnSpc>
            </a:pPr>
            <a:r>
              <a:rPr lang="en-GB" sz="1200" b="1" strike="noStrike" spc="-1" dirty="0">
                <a:latin typeface="Arial"/>
              </a:rPr>
              <a:t>Note</a:t>
            </a:r>
            <a:r>
              <a:rPr lang="en-GB" sz="1200" b="0" strike="noStrike" spc="-1" dirty="0">
                <a:latin typeface="Arial"/>
              </a:rPr>
              <a:t>: </a:t>
            </a:r>
          </a:p>
          <a:p>
            <a:pPr marL="0" indent="0">
              <a:lnSpc>
                <a:spcPct val="100000"/>
              </a:lnSpc>
              <a:buNone/>
            </a:pPr>
            <a:r>
              <a:rPr lang="fr-FR" baseline="0" dirty="0"/>
              <a:t>A gesture for ‘</a:t>
            </a:r>
            <a:r>
              <a:rPr lang="fr-FR" baseline="0" dirty="0" err="1"/>
              <a:t>Liebe</a:t>
            </a:r>
            <a:r>
              <a:rPr lang="fr-FR" baseline="0" dirty="0"/>
              <a:t>’ might be to </a:t>
            </a:r>
            <a:r>
              <a:rPr lang="fr-FR" baseline="0" dirty="0" err="1"/>
              <a:t>make</a:t>
            </a:r>
            <a:r>
              <a:rPr lang="fr-FR" baseline="0" dirty="0"/>
              <a:t> a ‘heart’ shape with </a:t>
            </a:r>
            <a:r>
              <a:rPr lang="fr-FR" baseline="0" dirty="0" err="1"/>
              <a:t>both</a:t>
            </a:r>
            <a:r>
              <a:rPr lang="fr-FR" baseline="0" dirty="0"/>
              <a:t> hands </a:t>
            </a:r>
            <a:r>
              <a:rPr lang="fr-FR" baseline="0" dirty="0" err="1"/>
              <a:t>approximately</a:t>
            </a:r>
            <a:r>
              <a:rPr lang="fr-FR" baseline="0" dirty="0"/>
              <a:t> </a:t>
            </a:r>
            <a:r>
              <a:rPr lang="fr-FR" baseline="0" dirty="0" err="1"/>
              <a:t>where</a:t>
            </a:r>
            <a:r>
              <a:rPr lang="fr-FR" baseline="0" dirty="0"/>
              <a:t> </a:t>
            </a:r>
            <a:r>
              <a:rPr lang="fr-FR" baseline="0" dirty="0" err="1"/>
              <a:t>your</a:t>
            </a:r>
            <a:r>
              <a:rPr lang="fr-FR" baseline="0" dirty="0"/>
              <a:t> </a:t>
            </a:r>
            <a:r>
              <a:rPr lang="fr-FR" baseline="0" dirty="0" err="1"/>
              <a:t>heart</a:t>
            </a:r>
            <a:r>
              <a:rPr lang="fr-FR" baseline="0" dirty="0"/>
              <a:t> </a:t>
            </a:r>
            <a:r>
              <a:rPr lang="fr-FR" baseline="0" dirty="0" err="1"/>
              <a:t>is</a:t>
            </a:r>
            <a:r>
              <a:rPr lang="fr-FR" baseline="0" dirty="0"/>
              <a:t> in </a:t>
            </a:r>
            <a:r>
              <a:rPr lang="fr-FR" baseline="0" dirty="0" err="1"/>
              <a:t>your</a:t>
            </a:r>
            <a:r>
              <a:rPr lang="fr-FR" baseline="0" dirty="0"/>
              <a:t> body. </a:t>
            </a:r>
            <a:br>
              <a:rPr lang="fr-FR" baseline="0" dirty="0"/>
            </a:br>
            <a:endParaRPr lang="fr-FR" sz="1200" b="0" strike="noStrike" spc="-1" baseline="0" dirty="0">
              <a:latin typeface="Arial"/>
            </a:endParaRPr>
          </a:p>
          <a:p>
            <a:pPr marL="0" indent="0">
              <a:lnSpc>
                <a:spcPct val="100000"/>
              </a:lnSpc>
              <a:buNone/>
            </a:pPr>
            <a:r>
              <a:rPr lang="de-DE" sz="1200" b="1" i="0" strike="noStrike" spc="-1" dirty="0">
                <a:solidFill>
                  <a:srgbClr val="002060"/>
                </a:solidFill>
                <a:latin typeface="Century Gothic"/>
                <a:ea typeface="Century Gothic"/>
              </a:rPr>
              <a:t>Liebe </a:t>
            </a:r>
            <a:r>
              <a:rPr lang="de-DE" sz="1200" b="0" i="0" strike="noStrike" spc="-1" dirty="0">
                <a:solidFill>
                  <a:srgbClr val="002060"/>
                </a:solidFill>
                <a:latin typeface="Century Gothic"/>
                <a:ea typeface="Century Gothic"/>
              </a:rPr>
              <a:t>[844]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ysClr val="windowText" lastClr="000000"/>
                </a:solidFill>
                <a:effectLst/>
                <a:latin typeface="+mn-lt"/>
                <a:ea typeface="+mn-ea"/>
                <a:cs typeface="+mn-cs"/>
              </a:rPr>
              <a:t>Jones, R.L &amp; </a:t>
            </a:r>
            <a:r>
              <a:rPr lang="en-GB" sz="1200" dirty="0" err="1">
                <a:solidFill>
                  <a:sysClr val="windowText" lastClr="000000"/>
                </a:solidFill>
                <a:effectLst/>
                <a:latin typeface="+mn-lt"/>
                <a:ea typeface="+mn-ea"/>
                <a:cs typeface="+mn-cs"/>
              </a:rPr>
              <a:t>Tschirner</a:t>
            </a:r>
            <a:r>
              <a:rPr lang="en-GB" sz="1200" dirty="0">
                <a:solidFill>
                  <a:sysClr val="windowText" lastClr="000000"/>
                </a:solidFill>
                <a:effectLst/>
                <a:latin typeface="+mn-lt"/>
                <a:ea typeface="+mn-ea"/>
                <a:cs typeface="+mn-cs"/>
              </a:rPr>
              <a:t>, E. (2019). A frequency dictionary of German: Core vocabulary for learners. London: Routledge.</a:t>
            </a:r>
            <a:endParaRPr lang="en-GB" sz="1200" baseline="0" dirty="0">
              <a:solidFill>
                <a:sysClr val="windowText" lastClr="000000"/>
              </a:solidFill>
            </a:endParaRPr>
          </a:p>
          <a:p>
            <a:pPr marL="0" indent="0">
              <a:lnSpc>
                <a:spcPct val="100000"/>
              </a:lnSpc>
              <a:buNone/>
            </a:pPr>
            <a:endParaRPr lang="en-GB" sz="1200" b="0" strike="noStrike" spc="-1" dirty="0">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introduce the SSC </a:t>
            </a:r>
            <a:r>
              <a:rPr lang="en-GB" sz="1200" b="1" strike="noStrike" spc="-1" dirty="0">
                <a:solidFill>
                  <a:srgbClr val="000000"/>
                </a:solidFill>
                <a:latin typeface="Calibri"/>
                <a:ea typeface="Calibri"/>
              </a:rPr>
              <a:t>[</a:t>
            </a:r>
            <a:r>
              <a:rPr lang="en-GB" sz="1200" b="1" strike="noStrike" spc="-1" dirty="0" err="1">
                <a:solidFill>
                  <a:srgbClr val="000000"/>
                </a:solidFill>
                <a:latin typeface="Calibri"/>
                <a:ea typeface="Calibri"/>
              </a:rPr>
              <a:t>ie</a:t>
            </a:r>
            <a:r>
              <a:rPr lang="en-GB" sz="1200" b="1" strike="noStrike" spc="-1" dirty="0">
                <a:solidFill>
                  <a:srgbClr val="000000"/>
                </a:solidFill>
                <a:latin typeface="Calibri"/>
                <a:ea typeface="Calibri"/>
              </a:rPr>
              <a:t>].</a:t>
            </a: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Re-present the SSC and present the </a:t>
            </a:r>
            <a:r>
              <a:rPr lang="en-GB" sz="1200" b="1" strike="noStrike" spc="-1" dirty="0">
                <a:solidFill>
                  <a:srgbClr val="000000"/>
                </a:solidFill>
                <a:latin typeface="Calibri"/>
                <a:ea typeface="Calibri"/>
              </a:rPr>
              <a:t>source</a:t>
            </a:r>
            <a:r>
              <a:rPr lang="en-GB" sz="1200" b="0" strike="noStrike" spc="-1" dirty="0">
                <a:solidFill>
                  <a:srgbClr val="000000"/>
                </a:solidFill>
                <a:latin typeface="Calibri"/>
                <a:ea typeface="Calibri"/>
              </a:rPr>
              <a:t> word ‘</a:t>
            </a:r>
            <a:r>
              <a:rPr lang="en-GB" sz="1200" b="1" strike="noStrike" spc="-1" dirty="0">
                <a:solidFill>
                  <a:srgbClr val="000000"/>
                </a:solidFill>
                <a:latin typeface="Calibri"/>
                <a:ea typeface="Calibri"/>
              </a:rPr>
              <a:t>Liebe’ </a:t>
            </a:r>
            <a:r>
              <a:rPr lang="en-GB" sz="1200" b="0" strike="noStrike" spc="-1" dirty="0">
                <a:solidFill>
                  <a:srgbClr val="000000"/>
                </a:solidFill>
                <a:latin typeface="Calibri"/>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to bring on the picture and get pupils to repeat the word </a:t>
            </a:r>
            <a:r>
              <a:rPr lang="en-GB" sz="1200" b="1" strike="noStrike" spc="-1" dirty="0">
                <a:solidFill>
                  <a:srgbClr val="000000"/>
                </a:solidFill>
                <a:latin typeface="Calibri"/>
                <a:ea typeface="Calibri"/>
              </a:rPr>
              <a:t>‘Liebe’ </a:t>
            </a:r>
            <a:r>
              <a:rPr lang="en-GB" sz="1200" b="0" strike="noStrike" spc="-1" dirty="0">
                <a:solidFill>
                  <a:srgbClr val="000000"/>
                </a:solidFill>
                <a:latin typeface="Calibri"/>
                <a:ea typeface="Calibri"/>
              </a:rPr>
              <a:t>(with gesture, if using).</a:t>
            </a:r>
          </a:p>
          <a:p>
            <a:pPr marL="228600" marR="0" lvl="0" indent="-227880" algn="l" defTabSz="914400" rtl="0" eaLnBrk="1" fontAlgn="auto" latinLnBrk="0" hangingPunct="1">
              <a:lnSpc>
                <a:spcPct val="100000"/>
              </a:lnSpc>
              <a:spcBef>
                <a:spcPts val="0"/>
              </a:spcBef>
              <a:spcAft>
                <a:spcPts val="0"/>
              </a:spcAft>
              <a:buClr>
                <a:srgbClr val="000000"/>
              </a:buClr>
              <a:buSzTx/>
              <a:buFont typeface="Calibri"/>
              <a:buAutoNum type="arabicPeriod"/>
              <a:tabLst/>
              <a:defRPr/>
            </a:pPr>
            <a:r>
              <a:rPr lang="en-GB" sz="1200" b="0" strike="noStrike" spc="-1" dirty="0">
                <a:solidFill>
                  <a:srgbClr val="000000"/>
                </a:solidFill>
                <a:latin typeface="+mn-lt"/>
              </a:rPr>
              <a:t>Present the </a:t>
            </a:r>
            <a:r>
              <a:rPr lang="en-GB" sz="1200" b="1" strike="noStrike" spc="-1" dirty="0">
                <a:solidFill>
                  <a:srgbClr val="000000"/>
                </a:solidFill>
                <a:latin typeface="+mn-lt"/>
              </a:rPr>
              <a:t>cluster </a:t>
            </a:r>
            <a:r>
              <a:rPr lang="en-GB" sz="1200" b="0" strike="noStrike" spc="-1" dirty="0">
                <a:solidFill>
                  <a:srgbClr val="000000"/>
                </a:solidFill>
                <a:latin typeface="+mn-lt"/>
              </a:rPr>
              <a:t>words in the same</a:t>
            </a:r>
            <a:r>
              <a:rPr lang="en-GB" sz="1200" b="0" strike="noStrike" spc="-1" baseline="0" dirty="0">
                <a:solidFill>
                  <a:srgbClr val="000000"/>
                </a:solidFill>
                <a:latin typeface="+mn-lt"/>
              </a:rPr>
              <a:t> way, bringing on the picture and getting pupils to pronounce the words.</a:t>
            </a:r>
            <a:endParaRPr lang="en-GB" sz="1200" b="0" strike="noStrike" spc="-1" dirty="0">
              <a:latin typeface="Arial"/>
            </a:endParaRPr>
          </a:p>
          <a:p>
            <a:pPr marL="228600" indent="-227880">
              <a:lnSpc>
                <a:spcPct val="100000"/>
              </a:lnSpc>
              <a:buClr>
                <a:srgbClr val="000000"/>
              </a:buClr>
              <a:buFont typeface="Calibri"/>
              <a:buAutoNum type="arabicPeriod"/>
            </a:pPr>
            <a:endParaRPr lang="en-GB" sz="1200" b="0" strike="noStrike" spc="-1" dirty="0">
              <a:latin typeface="Arial"/>
            </a:endParaRPr>
          </a:p>
          <a:p>
            <a:pPr marL="216000" indent="-216000">
              <a:lnSpc>
                <a:spcPct val="100000"/>
              </a:lnSpc>
            </a:pPr>
            <a:r>
              <a:rPr lang="de-DE" sz="1200" b="1" i="0" strike="noStrike" spc="-1" dirty="0">
                <a:solidFill>
                  <a:srgbClr val="002060"/>
                </a:solidFill>
                <a:latin typeface="Century Gothic"/>
                <a:ea typeface="Century Gothic"/>
              </a:rPr>
              <a:t>sie</a:t>
            </a:r>
            <a:r>
              <a:rPr lang="de-DE" sz="1200" b="0" i="0" strike="noStrike" spc="-1" dirty="0">
                <a:solidFill>
                  <a:srgbClr val="002060"/>
                </a:solidFill>
                <a:latin typeface="Century Gothic"/>
                <a:ea typeface="Century Gothic"/>
              </a:rPr>
              <a:t> [7] </a:t>
            </a:r>
            <a:r>
              <a:rPr lang="de-DE" sz="1200" b="1" i="0" strike="noStrike" spc="-1" dirty="0">
                <a:solidFill>
                  <a:srgbClr val="002060"/>
                </a:solidFill>
                <a:latin typeface="Century Gothic"/>
                <a:ea typeface="Century Gothic"/>
              </a:rPr>
              <a:t>Brief </a:t>
            </a:r>
            <a:r>
              <a:rPr lang="de-DE" sz="1200" b="0" i="0" strike="noStrike" spc="-1" dirty="0">
                <a:solidFill>
                  <a:srgbClr val="002060"/>
                </a:solidFill>
                <a:latin typeface="Century Gothic"/>
                <a:ea typeface="Century Gothic"/>
              </a:rPr>
              <a:t>[838]</a:t>
            </a:r>
          </a:p>
          <a:p>
            <a:pPr marL="216000" marR="0" lvl="0" indent="-216000" algn="l" defTabSz="914400" rtl="0" eaLnBrk="1" fontAlgn="auto" latinLnBrk="0" hangingPunct="1">
              <a:lnSpc>
                <a:spcPct val="100000"/>
              </a:lnSpc>
              <a:spcBef>
                <a:spcPts val="0"/>
              </a:spcBef>
              <a:spcAft>
                <a:spcPts val="0"/>
              </a:spcAft>
              <a:buClrTx/>
              <a:buSzTx/>
              <a:buFontTx/>
              <a:buNone/>
              <a:tabLst/>
              <a:defRPr/>
            </a:pPr>
            <a:r>
              <a:rPr lang="en-GB" sz="1200" dirty="0">
                <a:solidFill>
                  <a:sysClr val="windowText" lastClr="000000"/>
                </a:solidFill>
                <a:effectLst/>
                <a:latin typeface="+mn-lt"/>
                <a:ea typeface="+mn-ea"/>
                <a:cs typeface="+mn-cs"/>
              </a:rPr>
              <a:t>Jones, R.L &amp; </a:t>
            </a:r>
            <a:r>
              <a:rPr lang="en-GB" sz="1200" dirty="0" err="1">
                <a:solidFill>
                  <a:sysClr val="windowText" lastClr="000000"/>
                </a:solidFill>
                <a:effectLst/>
                <a:latin typeface="+mn-lt"/>
                <a:ea typeface="+mn-ea"/>
                <a:cs typeface="+mn-cs"/>
              </a:rPr>
              <a:t>Tschirner</a:t>
            </a:r>
            <a:r>
              <a:rPr lang="en-GB" sz="1200" dirty="0">
                <a:solidFill>
                  <a:sysClr val="windowText" lastClr="000000"/>
                </a:solidFill>
                <a:effectLst/>
                <a:latin typeface="+mn-lt"/>
                <a:ea typeface="+mn-ea"/>
                <a:cs typeface="+mn-cs"/>
              </a:rPr>
              <a:t>, E. (2019). A frequency dictionary of German: Core vocabulary for learners. London: Routledge.</a:t>
            </a:r>
            <a:endParaRPr lang="en-GB" sz="1200" baseline="0" dirty="0">
              <a:solidFill>
                <a:sysClr val="windowText" lastClr="000000"/>
              </a:solidFill>
            </a:endParaRPr>
          </a:p>
          <a:p>
            <a:pPr marL="216000" indent="-216000">
              <a:lnSpc>
                <a:spcPct val="100000"/>
              </a:lnSpc>
            </a:pPr>
            <a:endParaRPr lang="it-IT" sz="1200" b="0" strike="noStrike" spc="-1" dirty="0">
              <a:solidFill>
                <a:srgbClr val="002060"/>
              </a:solidFill>
              <a:latin typeface="Century Gothic"/>
              <a:ea typeface="Century Gothic"/>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487953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5 minutes</a:t>
            </a:r>
            <a:br>
              <a:rPr dirty="0"/>
            </a:b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transcription of previously taught words, distinguishing [</a:t>
            </a:r>
            <a:r>
              <a:rPr lang="en-GB" sz="1200" b="0" strike="noStrike" spc="-1" dirty="0" err="1">
                <a:solidFill>
                  <a:srgbClr val="000000"/>
                </a:solidFill>
                <a:latin typeface="Calibri"/>
                <a:ea typeface="Calibri"/>
              </a:rPr>
              <a:t>ie</a:t>
            </a:r>
            <a:r>
              <a:rPr lang="en-GB" sz="1200" b="0" strike="noStrike" spc="-1" dirty="0">
                <a:solidFill>
                  <a:srgbClr val="000000"/>
                </a:solidFill>
                <a:latin typeface="Calibri"/>
                <a:ea typeface="Calibri"/>
              </a:rPr>
              <a:t>] from two other SSC, [</a:t>
            </a:r>
            <a:r>
              <a:rPr lang="en-GB" sz="1200" b="0" strike="noStrike" spc="-1" dirty="0" err="1">
                <a:solidFill>
                  <a:srgbClr val="000000"/>
                </a:solidFill>
                <a:latin typeface="Calibri"/>
                <a:ea typeface="Calibri"/>
              </a:rPr>
              <a:t>ei</a:t>
            </a:r>
            <a:r>
              <a:rPr lang="en-GB" sz="1200" b="0" strike="noStrike" spc="-1" dirty="0">
                <a:solidFill>
                  <a:srgbClr val="000000"/>
                </a:solidFill>
                <a:latin typeface="Calibri"/>
                <a:ea typeface="Calibri"/>
              </a:rPr>
              <a:t>] and [i].</a:t>
            </a:r>
            <a:br>
              <a:rPr lang="en-GB" sz="1200" b="0" strike="noStrike" spc="-1" dirty="0">
                <a:solidFill>
                  <a:srgbClr val="000000"/>
                </a:solidFill>
                <a:latin typeface="Calibri"/>
                <a:ea typeface="Calibri"/>
              </a:rPr>
            </a:b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p>
          <a:p>
            <a:pPr marL="216000" indent="-216000">
              <a:lnSpc>
                <a:spcPct val="100000"/>
              </a:lnSpc>
            </a:pPr>
            <a:r>
              <a:rPr lang="en-GB" sz="1200" b="0" strike="noStrike" spc="-1" dirty="0">
                <a:solidFill>
                  <a:srgbClr val="000000"/>
                </a:solidFill>
                <a:latin typeface="Calibri"/>
              </a:rPr>
              <a:t>1. Click to listen to three items.</a:t>
            </a:r>
          </a:p>
          <a:p>
            <a:pPr marL="216000" indent="-216000">
              <a:lnSpc>
                <a:spcPct val="100000"/>
              </a:lnSpc>
            </a:pPr>
            <a:r>
              <a:rPr lang="en-GB" sz="1200" b="0" strike="noStrike" spc="-1" dirty="0">
                <a:solidFill>
                  <a:srgbClr val="000000"/>
                </a:solidFill>
                <a:latin typeface="Calibri"/>
              </a:rPr>
              <a:t>2. Pupils write down the word that contains the SSC [</a:t>
            </a:r>
            <a:r>
              <a:rPr lang="en-GB" sz="1200" b="0" strike="noStrike" spc="-1" dirty="0" err="1">
                <a:solidFill>
                  <a:srgbClr val="000000"/>
                </a:solidFill>
                <a:latin typeface="Calibri"/>
              </a:rPr>
              <a:t>ie</a:t>
            </a:r>
            <a:r>
              <a:rPr lang="en-GB" sz="1200" b="0" strike="noStrike" spc="-1" dirty="0">
                <a:solidFill>
                  <a:srgbClr val="000000"/>
                </a:solidFill>
                <a:latin typeface="Calibri"/>
              </a:rPr>
              <a:t>].</a:t>
            </a:r>
          </a:p>
          <a:p>
            <a:pPr marL="216000" indent="-216000">
              <a:lnSpc>
                <a:spcPct val="100000"/>
              </a:lnSpc>
            </a:pPr>
            <a:r>
              <a:rPr lang="en-GB" sz="1200" b="0" strike="noStrike" spc="-1" dirty="0">
                <a:solidFill>
                  <a:srgbClr val="000000"/>
                </a:solidFill>
                <a:latin typeface="Calibri"/>
              </a:rPr>
              <a:t>3. They may need to listen several times to each item.</a:t>
            </a:r>
          </a:p>
          <a:p>
            <a:pPr marL="216000" indent="-216000">
              <a:lnSpc>
                <a:spcPct val="100000"/>
              </a:lnSpc>
            </a:pPr>
            <a:r>
              <a:rPr lang="en-GB" sz="1200" b="0" strike="noStrike" spc="-1" dirty="0">
                <a:solidFill>
                  <a:srgbClr val="000000"/>
                </a:solidFill>
                <a:latin typeface="Calibri"/>
              </a:rPr>
              <a:t>4. Additionally, they may write the English.</a:t>
            </a:r>
          </a:p>
          <a:p>
            <a:pPr marL="216000" indent="-216000">
              <a:lnSpc>
                <a:spcPct val="100000"/>
              </a:lnSpc>
            </a:pPr>
            <a:r>
              <a:rPr lang="en-GB" sz="1200" b="0" strike="noStrike" spc="-1" dirty="0">
                <a:solidFill>
                  <a:srgbClr val="000000"/>
                </a:solidFill>
                <a:latin typeface="Calibri"/>
              </a:rPr>
              <a:t>5. Elicit responses and click to reveal the correct words.</a:t>
            </a:r>
          </a:p>
          <a:p>
            <a:pPr marL="216000" indent="-216000">
              <a:lnSpc>
                <a:spcPct val="100000"/>
              </a:lnSpc>
            </a:pPr>
            <a:endParaRPr lang="en-GB" sz="1200" b="0" strike="noStrike" spc="-1" dirty="0">
              <a:solidFill>
                <a:srgbClr val="000000"/>
              </a:solidFill>
              <a:latin typeface="Calibri"/>
            </a:endParaRPr>
          </a:p>
          <a:p>
            <a:pPr marL="216000" indent="-216000">
              <a:lnSpc>
                <a:spcPct val="100000"/>
              </a:lnSpc>
            </a:pPr>
            <a:r>
              <a:rPr lang="en-GB" sz="1200" b="1" strike="noStrike" spc="-1" dirty="0">
                <a:solidFill>
                  <a:srgbClr val="000000"/>
                </a:solidFill>
                <a:latin typeface="Calibri"/>
              </a:rPr>
              <a:t>Transcript</a:t>
            </a:r>
            <a:r>
              <a:rPr lang="en-GB" sz="1200" b="0" strike="noStrike" spc="-1" dirty="0">
                <a:solidFill>
                  <a:srgbClr val="000000"/>
                </a:solidFill>
                <a:latin typeface="Calibri"/>
              </a:rPr>
              <a:t>:</a:t>
            </a:r>
          </a:p>
          <a:p>
            <a:pPr marL="228600" indent="-228600">
              <a:lnSpc>
                <a:spcPct val="100000"/>
              </a:lnSpc>
              <a:buFont typeface="+mj-lt"/>
              <a:buAutoNum type="arabicPeriod"/>
            </a:pPr>
            <a:r>
              <a:rPr lang="en-GB" sz="1200" b="0" strike="noStrike" spc="-1" dirty="0" err="1">
                <a:solidFill>
                  <a:srgbClr val="000000"/>
                </a:solidFill>
                <a:latin typeface="Calibri"/>
              </a:rPr>
              <a:t>dreizehn</a:t>
            </a:r>
            <a:r>
              <a:rPr lang="en-GB" sz="1200" b="0" strike="noStrike" spc="-1" dirty="0">
                <a:solidFill>
                  <a:srgbClr val="000000"/>
                </a:solidFill>
                <a:latin typeface="Calibri"/>
              </a:rPr>
              <a:t> | Kinder | </a:t>
            </a:r>
            <a:r>
              <a:rPr lang="en-GB" sz="1200" b="1" strike="noStrike" spc="-1" dirty="0">
                <a:solidFill>
                  <a:srgbClr val="000000"/>
                </a:solidFill>
                <a:latin typeface="Calibri"/>
              </a:rPr>
              <a:t>dieses</a:t>
            </a:r>
          </a:p>
          <a:p>
            <a:pPr marL="228600" indent="-228600">
              <a:lnSpc>
                <a:spcPct val="100000"/>
              </a:lnSpc>
              <a:buFont typeface="+mj-lt"/>
              <a:buAutoNum type="arabicPeriod"/>
            </a:pPr>
            <a:r>
              <a:rPr lang="en-GB" sz="1200" b="0" strike="noStrike" spc="-1" dirty="0" err="1">
                <a:solidFill>
                  <a:srgbClr val="000000"/>
                </a:solidFill>
                <a:latin typeface="Calibri"/>
              </a:rPr>
              <a:t>singen</a:t>
            </a:r>
            <a:r>
              <a:rPr lang="en-GB" sz="1200" b="0" strike="noStrike" spc="-1" dirty="0">
                <a:solidFill>
                  <a:srgbClr val="000000"/>
                </a:solidFill>
                <a:latin typeface="Calibri"/>
              </a:rPr>
              <a:t> | </a:t>
            </a:r>
            <a:r>
              <a:rPr lang="en-GB" sz="1200" b="1" strike="noStrike" spc="-1" dirty="0" err="1">
                <a:solidFill>
                  <a:srgbClr val="000000"/>
                </a:solidFill>
                <a:latin typeface="Calibri"/>
              </a:rPr>
              <a:t>siebzehn</a:t>
            </a:r>
            <a:r>
              <a:rPr lang="en-GB" sz="1200" b="0" strike="noStrike" spc="-1" dirty="0">
                <a:solidFill>
                  <a:srgbClr val="000000"/>
                </a:solidFill>
                <a:latin typeface="Calibri"/>
              </a:rPr>
              <a:t> | </a:t>
            </a:r>
            <a:r>
              <a:rPr lang="en-GB" sz="1200" b="0" strike="noStrike" spc="-1" dirty="0" err="1">
                <a:solidFill>
                  <a:srgbClr val="000000"/>
                </a:solidFill>
                <a:latin typeface="Calibri"/>
              </a:rPr>
              <a:t>bleiben</a:t>
            </a:r>
            <a:endParaRPr lang="en-GB" sz="1200" b="0" strike="noStrike" spc="-1" dirty="0">
              <a:solidFill>
                <a:srgbClr val="000000"/>
              </a:solidFill>
              <a:latin typeface="Calibri"/>
            </a:endParaRPr>
          </a:p>
          <a:p>
            <a:pPr marL="342900" indent="-342900">
              <a:lnSpc>
                <a:spcPct val="107000"/>
              </a:lnSpc>
              <a:spcAft>
                <a:spcPts val="800"/>
              </a:spcAft>
              <a:buFont typeface="+mj-lt"/>
              <a:buAutoNum type="arabicPeriod"/>
            </a:pPr>
            <a:r>
              <a:rPr lang="de-DE"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seid | </a:t>
            </a:r>
            <a:r>
              <a:rPr lang="de-DE" sz="1800" b="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hier </a:t>
            </a:r>
            <a:r>
              <a:rPr lang="de-DE"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Mitte</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marL="342900" indent="-342900">
              <a:lnSpc>
                <a:spcPct val="107000"/>
              </a:lnSpc>
              <a:spcAft>
                <a:spcPts val="800"/>
              </a:spcAft>
              <a:buFont typeface="+mj-lt"/>
              <a:buAutoNum type="arabicPeriod"/>
            </a:pPr>
            <a:r>
              <a:rPr lang="de-DE"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in | nein| </a:t>
            </a:r>
            <a:r>
              <a:rPr lang="de-DE" sz="1800" b="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Lied</a:t>
            </a:r>
            <a:endParaRPr lang="en-GB" sz="1800" b="1" dirty="0">
              <a:effectLst/>
              <a:latin typeface="Calibri" panose="020F0502020204030204" pitchFamily="34" charset="0"/>
              <a:ea typeface="Calibri" panose="020F0502020204030204" pitchFamily="34" charset="0"/>
              <a:cs typeface="Calibri" panose="020F0502020204030204" pitchFamily="34" charset="0"/>
            </a:endParaRPr>
          </a:p>
          <a:p>
            <a:pPr marL="342900" indent="-342900">
              <a:lnSpc>
                <a:spcPct val="107000"/>
              </a:lnSpc>
              <a:spcAft>
                <a:spcPts val="800"/>
              </a:spcAft>
              <a:buFont typeface="+mj-lt"/>
              <a:buAutoNum type="arabicPeriod"/>
            </a:pPr>
            <a:r>
              <a:rPr lang="de-DE" sz="1800" b="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Spieler</a:t>
            </a:r>
            <a:r>
              <a:rPr lang="de-DE"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 sind | bleiben</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marL="342900" indent="-342900">
              <a:lnSpc>
                <a:spcPct val="107000"/>
              </a:lnSpc>
              <a:spcAft>
                <a:spcPts val="800"/>
              </a:spcAft>
              <a:buFont typeface="+mj-lt"/>
              <a:buAutoNum type="arabicPeriod"/>
            </a:pPr>
            <a:r>
              <a:rPr lang="de-DE"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Geschichte| </a:t>
            </a:r>
            <a:r>
              <a:rPr lang="de-DE" sz="1800" b="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die</a:t>
            </a:r>
            <a:r>
              <a:rPr lang="de-DE"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 zwei</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marL="0" indent="0">
              <a:lnSpc>
                <a:spcPct val="100000"/>
              </a:lnSpc>
              <a:buNone/>
            </a:pPr>
            <a:endParaRPr lang="en-GB" sz="1200" b="0" strike="noStrike" spc="-1" dirty="0">
              <a:solidFill>
                <a:srgbClr val="000000"/>
              </a:solidFill>
              <a:latin typeface="Calibri"/>
            </a:endParaRPr>
          </a:p>
          <a:p>
            <a:pPr marL="228600" indent="-228600">
              <a:lnSpc>
                <a:spcPct val="100000"/>
              </a:lnSpc>
              <a:buAutoNum type="arabicPeriod"/>
            </a:pPr>
            <a:endParaRPr lang="en-GB" sz="1200" b="0" strike="noStrike" spc="-1" dirty="0">
              <a:solidFill>
                <a:srgbClr val="000000"/>
              </a:solidFill>
              <a:latin typeface="Calibri"/>
            </a:endParaRPr>
          </a:p>
          <a:p>
            <a:pPr marL="216000" indent="-216000">
              <a:lnSpc>
                <a:spcPct val="100000"/>
              </a:lnSpc>
            </a:pPr>
            <a:endParaRPr lang="en-GB" sz="1200" b="0" strike="noStrike" spc="-1" dirty="0">
              <a:latin typeface="Arial"/>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5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recap previously taught vocabulary and connect with the correct gender article.</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Click for a picture prompt.</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Pupils name the item with definite article in German.</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Click again – the picture disappears and the written German word appears in the correct gender ‘bucket’.</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Complete for all 15 items.</a:t>
            </a: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5135120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noRot="1" noChangeAspect="1"/>
          </p:cNvSpPr>
          <p:nvPr>
            <p:ph type="sldImg"/>
          </p:nvPr>
        </p:nvSpPr>
        <p:spPr>
          <a:xfrm>
            <a:off x="685800" y="1143000"/>
            <a:ext cx="5486400" cy="3086100"/>
          </a:xfrm>
          <a:prstGeom prst="rect">
            <a:avLst/>
          </a:prstGeom>
        </p:spPr>
      </p:sp>
      <p:sp>
        <p:nvSpPr>
          <p:cNvPr id="303" name="PlaceHolder 2"/>
          <p:cNvSpPr>
            <a:spLocks noGrp="1"/>
          </p:cNvSpPr>
          <p:nvPr>
            <p:ph type="body"/>
          </p:nvPr>
        </p:nvSpPr>
        <p:spPr>
          <a:xfrm>
            <a:off x="685800" y="4400640"/>
            <a:ext cx="5485680" cy="3599640"/>
          </a:xfrm>
          <a:prstGeom prst="rect">
            <a:avLst/>
          </a:prstGeom>
        </p:spPr>
        <p:txBody>
          <a:bodyPr lIns="0" tIns="0" rIns="0" bIns="0"/>
          <a:lstStyle/>
          <a:p>
            <a:r>
              <a:rPr lang="en-GB" b="1" dirty="0"/>
              <a:t>Timing: 3 minutes</a:t>
            </a:r>
            <a:br>
              <a:rPr lang="en-GB" dirty="0"/>
            </a:br>
            <a:br>
              <a:rPr lang="en-GB" b="1" dirty="0"/>
            </a:br>
            <a:r>
              <a:rPr lang="en-GB" b="1" dirty="0"/>
              <a:t>Aim: </a:t>
            </a:r>
            <a:r>
              <a:rPr lang="en-GB" b="0" dirty="0"/>
              <a:t>to revisit the four plural noun patterns that pupils have practised previously.</a:t>
            </a:r>
            <a:br>
              <a:rPr lang="en-GB" b="0" dirty="0"/>
            </a:br>
            <a:endParaRPr lang="en-GB" b="0" dirty="0"/>
          </a:p>
          <a:p>
            <a:r>
              <a:rPr lang="en-GB" b="1" dirty="0"/>
              <a:t>Procedure:</a:t>
            </a:r>
            <a:br>
              <a:rPr lang="en-GB" dirty="0"/>
            </a:br>
            <a:r>
              <a:rPr lang="en-GB" dirty="0"/>
              <a:t>1. </a:t>
            </a:r>
            <a:r>
              <a:rPr lang="en-US" dirty="0"/>
              <a:t>Click through the animations to present the </a:t>
            </a:r>
            <a:r>
              <a:rPr lang="en-GB" dirty="0"/>
              <a:t>information.</a:t>
            </a:r>
            <a:endParaRPr kumimoji="0" lang="en-GB" sz="12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r>
              <a:rPr lang="en-GB" dirty="0"/>
              <a:t>2. Elicit the English meanings for the German.</a:t>
            </a:r>
            <a:br>
              <a:rPr lang="en-GB" dirty="0"/>
            </a:br>
            <a:br>
              <a:rPr lang="en-GB" dirty="0"/>
            </a:br>
            <a:endParaRPr lang="en-GB" dirty="0"/>
          </a:p>
        </p:txBody>
      </p:sp>
      <p:sp>
        <p:nvSpPr>
          <p:cNvPr id="304"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666BF5E4-B3AA-482D-8DF1-4A8A1D53B555}"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493787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5 minutes</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aural comprehension of plural and singular nouns.</a:t>
            </a:r>
            <a:br>
              <a:rPr dirty="0"/>
            </a:b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p>
          <a:p>
            <a:pPr marL="216000" indent="-216000">
              <a:lnSpc>
                <a:spcPct val="100000"/>
              </a:lnSpc>
            </a:pPr>
            <a:r>
              <a:rPr lang="en-GB" sz="1200" b="0" strike="noStrike" spc="-1" dirty="0">
                <a:solidFill>
                  <a:srgbClr val="000000"/>
                </a:solidFill>
                <a:latin typeface="Calibri"/>
              </a:rPr>
              <a:t>1. Click to hear the example word.</a:t>
            </a:r>
          </a:p>
          <a:p>
            <a:pPr marL="216000" indent="-216000">
              <a:lnSpc>
                <a:spcPct val="100000"/>
              </a:lnSpc>
            </a:pPr>
            <a:r>
              <a:rPr lang="en-GB" sz="1200" b="0" strike="noStrike" spc="-1" dirty="0">
                <a:solidFill>
                  <a:srgbClr val="000000"/>
                </a:solidFill>
                <a:latin typeface="Calibri"/>
              </a:rPr>
              <a:t>2. Pupils decide whether the word is singular or plural, then write the word in German and its meaning in English.</a:t>
            </a:r>
          </a:p>
          <a:p>
            <a:pPr marL="216000" indent="-216000">
              <a:lnSpc>
                <a:spcPct val="100000"/>
              </a:lnSpc>
            </a:pPr>
            <a:r>
              <a:rPr lang="en-GB" sz="1200" b="0" strike="noStrike" spc="-1" dirty="0">
                <a:solidFill>
                  <a:srgbClr val="000000"/>
                </a:solidFill>
                <a:latin typeface="Calibri"/>
              </a:rPr>
              <a:t>3. Elicit responses orally and click to reveal the answer. Ask pupils to say what they would have heard if the example had been plural. (i.e., Frauen).</a:t>
            </a:r>
          </a:p>
          <a:p>
            <a:pPr marL="216000" indent="-216000">
              <a:lnSpc>
                <a:spcPct val="100000"/>
              </a:lnSpc>
            </a:pPr>
            <a:r>
              <a:rPr lang="en-GB" sz="1200" b="0" strike="noStrike" spc="-1" dirty="0">
                <a:solidFill>
                  <a:srgbClr val="000000"/>
                </a:solidFill>
                <a:latin typeface="Calibri"/>
              </a:rPr>
              <a:t>4. Repeat steps 1-3 with items 1 – 6.</a:t>
            </a:r>
          </a:p>
          <a:p>
            <a:pPr marL="216000" indent="-216000">
              <a:lnSpc>
                <a:spcPct val="100000"/>
              </a:lnSpc>
            </a:pPr>
            <a:r>
              <a:rPr lang="en-GB" sz="1200" b="0" strike="noStrike" spc="-1" dirty="0">
                <a:solidFill>
                  <a:srgbClr val="000000"/>
                </a:solidFill>
                <a:latin typeface="Calibri"/>
              </a:rPr>
              <a:t>Prompt pupils to note that number 6 could be either because it is an example of plural pattern 3 – no change.</a:t>
            </a:r>
          </a:p>
          <a:p>
            <a:pPr marL="216000" indent="-216000">
              <a:lnSpc>
                <a:spcPct val="100000"/>
              </a:lnSpc>
            </a:pPr>
            <a:r>
              <a:rPr lang="en-GB" sz="1200" b="0" strike="noStrike" spc="-1" dirty="0">
                <a:solidFill>
                  <a:srgbClr val="000000"/>
                </a:solidFill>
                <a:latin typeface="Calibri"/>
              </a:rPr>
              <a:t>Also prompt pupils to note the different plural patterns that English has – e.g. +s, woman </a:t>
            </a:r>
            <a:r>
              <a:rPr lang="en-GB" sz="1200" b="0" strike="noStrike" spc="-1" dirty="0">
                <a:solidFill>
                  <a:srgbClr val="000000"/>
                </a:solidFill>
                <a:latin typeface="Calibri"/>
                <a:sym typeface="Wingdings" panose="05000000000000000000" pitchFamily="2" charset="2"/>
              </a:rPr>
              <a:t> women, activity  activities. </a:t>
            </a:r>
            <a:endParaRPr lang="en-GB" sz="1200" b="0" strike="noStrike" spc="-1" dirty="0">
              <a:solidFill>
                <a:srgbClr val="000000"/>
              </a:solidFill>
              <a:latin typeface="Calibri"/>
            </a:endParaRPr>
          </a:p>
          <a:p>
            <a:pPr marL="216000" indent="-216000">
              <a:lnSpc>
                <a:spcPct val="100000"/>
              </a:lnSpc>
            </a:pPr>
            <a:endParaRPr lang="en-GB" sz="1200" b="0" strike="noStrike" spc="-1" dirty="0">
              <a:solidFill>
                <a:srgbClr val="000000"/>
              </a:solidFill>
              <a:latin typeface="Calibri"/>
            </a:endParaRPr>
          </a:p>
          <a:p>
            <a:pPr marL="216000" indent="-216000">
              <a:lnSpc>
                <a:spcPct val="100000"/>
              </a:lnSpc>
            </a:pPr>
            <a:r>
              <a:rPr lang="en-GB" sz="1200" b="1" strike="noStrike" spc="-1" dirty="0">
                <a:solidFill>
                  <a:srgbClr val="000000"/>
                </a:solidFill>
                <a:latin typeface="Calibri"/>
              </a:rPr>
              <a:t>Transcript</a:t>
            </a:r>
            <a:r>
              <a:rPr lang="en-GB" sz="1200" b="0" strike="noStrike" spc="-1" dirty="0">
                <a:solidFill>
                  <a:srgbClr val="000000"/>
                </a:solidFill>
                <a:latin typeface="Calibri"/>
              </a:rPr>
              <a:t>:</a:t>
            </a:r>
          </a:p>
          <a:p>
            <a:pPr marL="0" indent="0">
              <a:lnSpc>
                <a:spcPct val="100000"/>
              </a:lnSpc>
              <a:buNone/>
            </a:pPr>
            <a:r>
              <a:rPr lang="en-GB" sz="1200" b="0" strike="noStrike" spc="-1" dirty="0" err="1">
                <a:latin typeface="Arial"/>
              </a:rPr>
              <a:t>Beispiel</a:t>
            </a:r>
            <a:r>
              <a:rPr lang="en-GB" sz="1200" b="0" strike="noStrike" spc="-1" dirty="0">
                <a:latin typeface="Arial"/>
              </a:rPr>
              <a:t>: Frau</a:t>
            </a:r>
          </a:p>
          <a:p>
            <a:pPr marL="228600" indent="-228600">
              <a:lnSpc>
                <a:spcPct val="100000"/>
              </a:lnSpc>
              <a:buAutoNum type="arabicPeriod"/>
            </a:pPr>
            <a:r>
              <a:rPr lang="en-GB" sz="1200" b="0" strike="noStrike" spc="-1" dirty="0" err="1">
                <a:latin typeface="Arial"/>
              </a:rPr>
              <a:t>Bilder</a:t>
            </a:r>
            <a:endParaRPr lang="en-GB" sz="1200" b="0" strike="noStrike" spc="-1" dirty="0">
              <a:latin typeface="Arial"/>
            </a:endParaRPr>
          </a:p>
          <a:p>
            <a:pPr marL="228600" indent="-228600">
              <a:lnSpc>
                <a:spcPct val="100000"/>
              </a:lnSpc>
              <a:buAutoNum type="arabicPeriod"/>
            </a:pPr>
            <a:r>
              <a:rPr lang="en-GB" sz="1200" b="0" strike="noStrike" spc="-1" dirty="0">
                <a:latin typeface="Arial"/>
              </a:rPr>
              <a:t>Listen</a:t>
            </a:r>
          </a:p>
          <a:p>
            <a:pPr marL="228600" indent="-228600">
              <a:lnSpc>
                <a:spcPct val="100000"/>
              </a:lnSpc>
              <a:buAutoNum type="arabicPeriod"/>
            </a:pPr>
            <a:r>
              <a:rPr lang="en-GB" sz="1200" b="0" strike="noStrike" spc="-1" dirty="0" err="1">
                <a:latin typeface="Arial"/>
              </a:rPr>
              <a:t>Aufgaben</a:t>
            </a:r>
            <a:endParaRPr lang="en-GB" sz="1200" b="0" strike="noStrike" spc="-1" dirty="0">
              <a:latin typeface="Arial"/>
            </a:endParaRPr>
          </a:p>
          <a:p>
            <a:pPr marL="228600" indent="-228600">
              <a:lnSpc>
                <a:spcPct val="100000"/>
              </a:lnSpc>
              <a:buAutoNum type="arabicPeriod"/>
            </a:pPr>
            <a:r>
              <a:rPr lang="en-GB" sz="1200" b="0" strike="noStrike" spc="-1" dirty="0">
                <a:latin typeface="Arial"/>
              </a:rPr>
              <a:t>Blatt</a:t>
            </a:r>
          </a:p>
          <a:p>
            <a:pPr marL="228600" indent="-228600">
              <a:lnSpc>
                <a:spcPct val="100000"/>
              </a:lnSpc>
              <a:buAutoNum type="arabicPeriod"/>
            </a:pPr>
            <a:r>
              <a:rPr lang="en-GB" sz="1200" b="0" strike="noStrike" spc="-1" dirty="0" err="1">
                <a:latin typeface="Arial"/>
              </a:rPr>
              <a:t>Aktivitäten</a:t>
            </a:r>
            <a:endParaRPr lang="en-GB" sz="1200" b="0" strike="noStrike" spc="-1" dirty="0">
              <a:latin typeface="Arial"/>
            </a:endParaRPr>
          </a:p>
          <a:p>
            <a:pPr marL="228600" indent="-228600">
              <a:lnSpc>
                <a:spcPct val="100000"/>
              </a:lnSpc>
              <a:buAutoNum type="arabicPeriod"/>
            </a:pPr>
            <a:r>
              <a:rPr lang="en-GB" sz="1200" b="0" strike="noStrike" spc="-1" dirty="0">
                <a:latin typeface="Arial"/>
              </a:rPr>
              <a:t>Computer</a:t>
            </a:r>
          </a:p>
          <a:p>
            <a:pPr marL="228600" indent="-228600">
              <a:lnSpc>
                <a:spcPct val="100000"/>
              </a:lnSpc>
              <a:buAutoNum type="arabicPeriod"/>
            </a:pPr>
            <a:endParaRPr lang="en-GB" sz="1200" b="0" strike="noStrike" spc="-1" dirty="0">
              <a:latin typeface="Arial"/>
            </a:endParaRPr>
          </a:p>
          <a:p>
            <a:pPr marL="228600" indent="-228600">
              <a:lnSpc>
                <a:spcPct val="100000"/>
              </a:lnSpc>
              <a:buAutoNum type="arabicPeriod"/>
            </a:pPr>
            <a:endParaRPr lang="en-GB" sz="1200" b="0" strike="noStrike" spc="-1" dirty="0">
              <a:latin typeface="Arial"/>
            </a:endParaRPr>
          </a:p>
          <a:p>
            <a:pPr marL="228600" indent="-228600">
              <a:lnSpc>
                <a:spcPct val="100000"/>
              </a:lnSpc>
              <a:buAutoNum type="arabicPeriod"/>
            </a:pPr>
            <a:endParaRPr lang="en-GB" sz="1200" b="0" strike="noStrike" spc="-1" dirty="0">
              <a:latin typeface="Arial"/>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24405450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noRot="1" noChangeAspect="1"/>
          </p:cNvSpPr>
          <p:nvPr>
            <p:ph type="sldImg"/>
          </p:nvPr>
        </p:nvSpPr>
        <p:spPr>
          <a:xfrm>
            <a:off x="685800" y="1143000"/>
            <a:ext cx="5486400" cy="3086100"/>
          </a:xfrm>
          <a:prstGeom prst="rect">
            <a:avLst/>
          </a:prstGeom>
        </p:spPr>
      </p:sp>
      <p:sp>
        <p:nvSpPr>
          <p:cNvPr id="303"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2 minutes </a:t>
            </a:r>
            <a:endParaRPr lang="en-GB" sz="1200" b="0" strike="noStrike" spc="-1" dirty="0">
              <a:latin typeface="Arial"/>
            </a:endParaRPr>
          </a:p>
          <a:p>
            <a:pPr marL="216000" marR="0" lvl="0" indent="-216000" algn="l" defTabSz="914400" rtl="0" eaLnBrk="1" fontAlgn="auto" latinLnBrk="0" hangingPunct="1">
              <a:lnSpc>
                <a:spcPct val="100000"/>
              </a:lnSpc>
              <a:spcBef>
                <a:spcPts val="0"/>
              </a:spcBef>
              <a:spcAft>
                <a:spcPts val="0"/>
              </a:spcAft>
              <a:buClrTx/>
              <a:buSzTx/>
              <a:buFontTx/>
              <a:buNone/>
              <a:tabLst/>
              <a:defRPr/>
            </a:pPr>
            <a:endParaRPr lang="en-GB" sz="1200" b="1" strike="noStrike" spc="-1" dirty="0">
              <a:solidFill>
                <a:srgbClr val="000000"/>
              </a:solidFill>
              <a:latin typeface="Calibri"/>
              <a:ea typeface="Calibri"/>
            </a:endParaRPr>
          </a:p>
          <a:p>
            <a:pPr marL="216000" marR="0" lvl="0" indent="-216000" algn="l" defTabSz="914400" rtl="0" eaLnBrk="1" fontAlgn="auto" latinLnBrk="0" hangingPunct="1">
              <a:lnSpc>
                <a:spcPct val="100000"/>
              </a:lnSpc>
              <a:spcBef>
                <a:spcPts val="0"/>
              </a:spcBef>
              <a:spcAft>
                <a:spcPts val="0"/>
              </a:spcAft>
              <a:buClrTx/>
              <a:buSzTx/>
              <a:buFontTx/>
              <a:buNone/>
              <a:tabLst/>
              <a:defRPr/>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revisit knowledge of singular noun negation with </a:t>
            </a:r>
            <a:r>
              <a:rPr lang="en-GB" sz="1200" b="0" i="1" strike="noStrike" spc="-1" dirty="0" err="1">
                <a:solidFill>
                  <a:srgbClr val="000000"/>
                </a:solidFill>
                <a:latin typeface="Calibri"/>
                <a:ea typeface="Calibri"/>
              </a:rPr>
              <a:t>kein</a:t>
            </a:r>
            <a:r>
              <a:rPr lang="en-GB" sz="1200" b="0" strike="noStrike" spc="-1" dirty="0">
                <a:solidFill>
                  <a:srgbClr val="000000"/>
                </a:solidFill>
                <a:latin typeface="Calibri"/>
                <a:ea typeface="Calibri"/>
              </a:rPr>
              <a:t>; to introduce the plural form </a:t>
            </a:r>
            <a:r>
              <a:rPr lang="en-GB" sz="1200" b="0" i="1" strike="noStrike" spc="-1" dirty="0" err="1">
                <a:solidFill>
                  <a:srgbClr val="000000"/>
                </a:solidFill>
                <a:latin typeface="Calibri"/>
                <a:ea typeface="Calibri"/>
              </a:rPr>
              <a:t>keine</a:t>
            </a:r>
            <a:r>
              <a:rPr lang="en-GB" sz="1200" b="0" strike="noStrike" spc="-1" dirty="0">
                <a:solidFill>
                  <a:srgbClr val="000000"/>
                </a:solidFill>
                <a:latin typeface="Calibri"/>
                <a:ea typeface="Calibri"/>
              </a:rPr>
              <a:t>.</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through the animations to present the new information.</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Elicit English translation for the German</a:t>
            </a:r>
            <a:r>
              <a:rPr lang="en-GB" sz="1200" b="0" strike="noStrike" spc="-1" baseline="0" dirty="0">
                <a:solidFill>
                  <a:srgbClr val="000000"/>
                </a:solidFill>
                <a:latin typeface="Calibri"/>
                <a:ea typeface="Calibri"/>
              </a:rPr>
              <a:t> </a:t>
            </a:r>
            <a:r>
              <a:rPr lang="en-GB" sz="1200" b="0" strike="noStrike" spc="-1" dirty="0">
                <a:solidFill>
                  <a:srgbClr val="000000"/>
                </a:solidFill>
                <a:latin typeface="Calibri"/>
                <a:ea typeface="Calibri"/>
              </a:rPr>
              <a:t>examples provided.  </a:t>
            </a:r>
            <a:endParaRPr lang="en-GB" sz="1200" b="0" strike="noStrike" spc="-1" dirty="0">
              <a:latin typeface="Arial"/>
            </a:endParaRPr>
          </a:p>
        </p:txBody>
      </p:sp>
      <p:sp>
        <p:nvSpPr>
          <p:cNvPr id="304"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666BF5E4-B3AA-482D-8DF1-4A8A1D53B555}"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0465227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4622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81083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9172560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7595966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661610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5144629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3472888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4952772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5805814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7218213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6979450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0808189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5599525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621830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472998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2328419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2512576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0478887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139740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3795383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47571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90641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216433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2785809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dirty="0">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27428338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157782492"/>
      </p:ext>
    </p:extLst>
  </p:cSld>
  <p:clrMap bg1="lt1" tx1="dk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audio" Target="../media/audio2.wav"/><Relationship Id="rId5" Type="http://schemas.openxmlformats.org/officeDocument/2006/relationships/image" Target="../media/image2.png"/><Relationship Id="rId4" Type="http://schemas.openxmlformats.org/officeDocument/2006/relationships/image" Target="../media/image1.gif"/></Relationships>
</file>

<file path=ppt/slides/_rels/slide10.xml.rels><?xml version="1.0" encoding="UTF-8" standalone="yes"?>
<Relationships xmlns="http://schemas.openxmlformats.org/package/2006/relationships"><Relationship Id="rId8" Type="http://schemas.openxmlformats.org/officeDocument/2006/relationships/audio" Target="../media/audio67.wav"/><Relationship Id="rId13" Type="http://schemas.openxmlformats.org/officeDocument/2006/relationships/image" Target="../media/image6.png"/><Relationship Id="rId18" Type="http://schemas.openxmlformats.org/officeDocument/2006/relationships/image" Target="../media/image40.gif"/><Relationship Id="rId26" Type="http://schemas.openxmlformats.org/officeDocument/2006/relationships/image" Target="../media/image26.png"/><Relationship Id="rId3" Type="http://schemas.openxmlformats.org/officeDocument/2006/relationships/image" Target="../media/image35.png"/><Relationship Id="rId21" Type="http://schemas.openxmlformats.org/officeDocument/2006/relationships/audio" Target="../media/audio72.wav"/><Relationship Id="rId7" Type="http://schemas.openxmlformats.org/officeDocument/2006/relationships/audio" Target="../media/audio66.wav"/><Relationship Id="rId12" Type="http://schemas.openxmlformats.org/officeDocument/2006/relationships/image" Target="../media/image38.png"/><Relationship Id="rId17" Type="http://schemas.openxmlformats.org/officeDocument/2006/relationships/image" Target="../media/image39.png"/><Relationship Id="rId25" Type="http://schemas.openxmlformats.org/officeDocument/2006/relationships/image" Target="../media/image18.png"/><Relationship Id="rId2" Type="http://schemas.openxmlformats.org/officeDocument/2006/relationships/notesSlide" Target="../notesSlides/notesSlide10.xml"/><Relationship Id="rId16" Type="http://schemas.openxmlformats.org/officeDocument/2006/relationships/image" Target="../media/image5.gif"/><Relationship Id="rId20" Type="http://schemas.openxmlformats.org/officeDocument/2006/relationships/audio" Target="../media/audio71.wav"/><Relationship Id="rId29" Type="http://schemas.openxmlformats.org/officeDocument/2006/relationships/image" Target="../media/image45.png"/><Relationship Id="rId1" Type="http://schemas.openxmlformats.org/officeDocument/2006/relationships/slideLayout" Target="../slideLayouts/slideLayout5.xml"/><Relationship Id="rId6" Type="http://schemas.openxmlformats.org/officeDocument/2006/relationships/audio" Target="../media/audio65.wav"/><Relationship Id="rId11" Type="http://schemas.openxmlformats.org/officeDocument/2006/relationships/image" Target="../media/image13.png"/><Relationship Id="rId24" Type="http://schemas.openxmlformats.org/officeDocument/2006/relationships/image" Target="../media/image27.gif"/><Relationship Id="rId5" Type="http://schemas.openxmlformats.org/officeDocument/2006/relationships/audio" Target="../media/audio64.wav"/><Relationship Id="rId15" Type="http://schemas.openxmlformats.org/officeDocument/2006/relationships/audio" Target="../media/audio70.wav"/><Relationship Id="rId23" Type="http://schemas.openxmlformats.org/officeDocument/2006/relationships/image" Target="../media/image44.png"/><Relationship Id="rId28" Type="http://schemas.openxmlformats.org/officeDocument/2006/relationships/image" Target="../media/image29.png"/><Relationship Id="rId10" Type="http://schemas.openxmlformats.org/officeDocument/2006/relationships/audio" Target="../media/audio69.wav"/><Relationship Id="rId19" Type="http://schemas.openxmlformats.org/officeDocument/2006/relationships/image" Target="../media/image41.gif"/><Relationship Id="rId4" Type="http://schemas.openxmlformats.org/officeDocument/2006/relationships/audio" Target="../media/audio63.wav"/><Relationship Id="rId9" Type="http://schemas.openxmlformats.org/officeDocument/2006/relationships/audio" Target="../media/audio68.wav"/><Relationship Id="rId14" Type="http://schemas.openxmlformats.org/officeDocument/2006/relationships/image" Target="../media/image7.svg"/><Relationship Id="rId22" Type="http://schemas.openxmlformats.org/officeDocument/2006/relationships/image" Target="../media/image43.gif"/><Relationship Id="rId27"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audio" Target="../media/audio73.wav"/><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1.gif"/></Relationships>
</file>

<file path=ppt/slides/_rels/slide2.xml.rels><?xml version="1.0" encoding="UTF-8" standalone="yes"?>
<Relationships xmlns="http://schemas.openxmlformats.org/package/2006/relationships"><Relationship Id="rId8" Type="http://schemas.openxmlformats.org/officeDocument/2006/relationships/image" Target="../media/image5.gif"/><Relationship Id="rId3" Type="http://schemas.openxmlformats.org/officeDocument/2006/relationships/slideLayout" Target="../slideLayouts/slideLayout18.xml"/><Relationship Id="rId7" Type="http://schemas.openxmlformats.org/officeDocument/2006/relationships/image" Target="../media/image4.gif"/><Relationship Id="rId12" Type="http://schemas.openxmlformats.org/officeDocument/2006/relationships/image" Target="../media/image8.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3.png"/><Relationship Id="rId11" Type="http://schemas.openxmlformats.org/officeDocument/2006/relationships/audio" Target="../media/audio4.wav"/><Relationship Id="rId5" Type="http://schemas.openxmlformats.org/officeDocument/2006/relationships/audio" Target="../media/audio3.wav"/><Relationship Id="rId10" Type="http://schemas.openxmlformats.org/officeDocument/2006/relationships/image" Target="../media/image7.svg"/><Relationship Id="rId4" Type="http://schemas.openxmlformats.org/officeDocument/2006/relationships/notesSlide" Target="../notesSlides/notesSlide2.xml"/><Relationship Id="rId9"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notesSlide" Target="../notesSlides/notesSlide3.xml"/><Relationship Id="rId1" Type="http://schemas.openxmlformats.org/officeDocument/2006/relationships/slideLayout" Target="../slideLayouts/slideLayout24.xml"/><Relationship Id="rId6" Type="http://schemas.openxmlformats.org/officeDocument/2006/relationships/image" Target="../media/image10.jpeg"/><Relationship Id="rId5" Type="http://schemas.openxmlformats.org/officeDocument/2006/relationships/image" Target="../media/image9.png"/><Relationship Id="rId4" Type="http://schemas.openxmlformats.org/officeDocument/2006/relationships/audio" Target="../media/audio6.wav"/></Relationships>
</file>

<file path=ppt/slides/_rels/slide4.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audio" Target="../media/audio5.wav"/><Relationship Id="rId7"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4.xml"/><Relationship Id="rId6" Type="http://schemas.openxmlformats.org/officeDocument/2006/relationships/audio" Target="../media/audio6.wav"/><Relationship Id="rId5" Type="http://schemas.openxmlformats.org/officeDocument/2006/relationships/audio" Target="../media/audio8.wav"/><Relationship Id="rId10" Type="http://schemas.openxmlformats.org/officeDocument/2006/relationships/image" Target="../media/image12.png"/><Relationship Id="rId4" Type="http://schemas.openxmlformats.org/officeDocument/2006/relationships/audio" Target="../media/audio7.wav"/><Relationship Id="rId9"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openxmlformats.org/officeDocument/2006/relationships/audio" Target="../media/audio11.wav"/><Relationship Id="rId13" Type="http://schemas.openxmlformats.org/officeDocument/2006/relationships/audio" Target="../media/audio15.wav"/><Relationship Id="rId3" Type="http://schemas.openxmlformats.org/officeDocument/2006/relationships/image" Target="../media/image6.png"/><Relationship Id="rId7" Type="http://schemas.openxmlformats.org/officeDocument/2006/relationships/audio" Target="../media/audio10.wav"/><Relationship Id="rId12" Type="http://schemas.openxmlformats.org/officeDocument/2006/relationships/audio" Target="../media/audio14.wav"/><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audio" Target="../media/audio9.wav"/><Relationship Id="rId11" Type="http://schemas.openxmlformats.org/officeDocument/2006/relationships/audio" Target="../media/audio13.wav"/><Relationship Id="rId5" Type="http://schemas.openxmlformats.org/officeDocument/2006/relationships/image" Target="../media/image13.png"/><Relationship Id="rId15" Type="http://schemas.openxmlformats.org/officeDocument/2006/relationships/image" Target="../media/image15.png"/><Relationship Id="rId10" Type="http://schemas.openxmlformats.org/officeDocument/2006/relationships/audio" Target="../media/audio12.wav"/><Relationship Id="rId4" Type="http://schemas.openxmlformats.org/officeDocument/2006/relationships/image" Target="../media/image7.svg"/><Relationship Id="rId9" Type="http://schemas.openxmlformats.org/officeDocument/2006/relationships/image" Target="../media/image14.png"/><Relationship Id="rId14" Type="http://schemas.openxmlformats.org/officeDocument/2006/relationships/audio" Target="../media/audio16.wav"/></Relationships>
</file>

<file path=ppt/slides/_rels/slide6.xml.rels><?xml version="1.0" encoding="UTF-8" standalone="yes"?>
<Relationships xmlns="http://schemas.openxmlformats.org/package/2006/relationships"><Relationship Id="rId13" Type="http://schemas.openxmlformats.org/officeDocument/2006/relationships/audio" Target="../media/audio27.wav"/><Relationship Id="rId18" Type="http://schemas.openxmlformats.org/officeDocument/2006/relationships/audio" Target="../media/audio32.wav"/><Relationship Id="rId26" Type="http://schemas.openxmlformats.org/officeDocument/2006/relationships/image" Target="../media/image20.png"/><Relationship Id="rId39" Type="http://schemas.openxmlformats.org/officeDocument/2006/relationships/image" Target="../media/image33.png"/><Relationship Id="rId21" Type="http://schemas.openxmlformats.org/officeDocument/2006/relationships/image" Target="../media/image7.svg"/><Relationship Id="rId34" Type="http://schemas.openxmlformats.org/officeDocument/2006/relationships/image" Target="../media/image28.png"/><Relationship Id="rId42" Type="http://schemas.openxmlformats.org/officeDocument/2006/relationships/image" Target="../media/image36.png"/><Relationship Id="rId7" Type="http://schemas.openxmlformats.org/officeDocument/2006/relationships/audio" Target="../media/audio21.wav"/><Relationship Id="rId2" Type="http://schemas.openxmlformats.org/officeDocument/2006/relationships/notesSlide" Target="../notesSlides/notesSlide6.xml"/><Relationship Id="rId16" Type="http://schemas.openxmlformats.org/officeDocument/2006/relationships/audio" Target="../media/audio30.wav"/><Relationship Id="rId20" Type="http://schemas.openxmlformats.org/officeDocument/2006/relationships/image" Target="../media/image6.png"/><Relationship Id="rId29" Type="http://schemas.openxmlformats.org/officeDocument/2006/relationships/image" Target="../media/image23.svg"/><Relationship Id="rId41" Type="http://schemas.openxmlformats.org/officeDocument/2006/relationships/image" Target="../media/image35.png"/><Relationship Id="rId1" Type="http://schemas.openxmlformats.org/officeDocument/2006/relationships/slideLayout" Target="../slideLayouts/slideLayout5.xml"/><Relationship Id="rId6" Type="http://schemas.openxmlformats.org/officeDocument/2006/relationships/audio" Target="../media/audio20.wav"/><Relationship Id="rId11" Type="http://schemas.openxmlformats.org/officeDocument/2006/relationships/audio" Target="../media/audio25.wav"/><Relationship Id="rId24" Type="http://schemas.openxmlformats.org/officeDocument/2006/relationships/image" Target="../media/image18.png"/><Relationship Id="rId32" Type="http://schemas.openxmlformats.org/officeDocument/2006/relationships/image" Target="../media/image26.png"/><Relationship Id="rId37" Type="http://schemas.openxmlformats.org/officeDocument/2006/relationships/image" Target="../media/image31.png"/><Relationship Id="rId40" Type="http://schemas.openxmlformats.org/officeDocument/2006/relationships/image" Target="../media/image34.png"/><Relationship Id="rId5" Type="http://schemas.openxmlformats.org/officeDocument/2006/relationships/audio" Target="../media/audio19.wav"/><Relationship Id="rId15" Type="http://schemas.openxmlformats.org/officeDocument/2006/relationships/audio" Target="../media/audio29.wav"/><Relationship Id="rId23" Type="http://schemas.openxmlformats.org/officeDocument/2006/relationships/image" Target="../media/image17.gif"/><Relationship Id="rId28" Type="http://schemas.openxmlformats.org/officeDocument/2006/relationships/image" Target="../media/image22.png"/><Relationship Id="rId36" Type="http://schemas.openxmlformats.org/officeDocument/2006/relationships/image" Target="../media/image30.png"/><Relationship Id="rId10" Type="http://schemas.openxmlformats.org/officeDocument/2006/relationships/audio" Target="../media/audio24.wav"/><Relationship Id="rId19" Type="http://schemas.openxmlformats.org/officeDocument/2006/relationships/audio" Target="../media/audio33.wav"/><Relationship Id="rId31" Type="http://schemas.openxmlformats.org/officeDocument/2006/relationships/image" Target="../media/image25.png"/><Relationship Id="rId4" Type="http://schemas.openxmlformats.org/officeDocument/2006/relationships/audio" Target="../media/audio18.wav"/><Relationship Id="rId9" Type="http://schemas.openxmlformats.org/officeDocument/2006/relationships/audio" Target="../media/audio23.wav"/><Relationship Id="rId14" Type="http://schemas.openxmlformats.org/officeDocument/2006/relationships/audio" Target="../media/audio28.wav"/><Relationship Id="rId22" Type="http://schemas.openxmlformats.org/officeDocument/2006/relationships/image" Target="../media/image16.png"/><Relationship Id="rId27" Type="http://schemas.openxmlformats.org/officeDocument/2006/relationships/image" Target="../media/image21.svg"/><Relationship Id="rId30" Type="http://schemas.openxmlformats.org/officeDocument/2006/relationships/image" Target="../media/image24.png"/><Relationship Id="rId35" Type="http://schemas.openxmlformats.org/officeDocument/2006/relationships/image" Target="../media/image29.png"/><Relationship Id="rId8" Type="http://schemas.openxmlformats.org/officeDocument/2006/relationships/audio" Target="../media/audio22.wav"/><Relationship Id="rId3" Type="http://schemas.openxmlformats.org/officeDocument/2006/relationships/audio" Target="../media/audio17.wav"/><Relationship Id="rId12" Type="http://schemas.openxmlformats.org/officeDocument/2006/relationships/audio" Target="../media/audio26.wav"/><Relationship Id="rId17" Type="http://schemas.openxmlformats.org/officeDocument/2006/relationships/audio" Target="../media/audio31.wav"/><Relationship Id="rId25" Type="http://schemas.openxmlformats.org/officeDocument/2006/relationships/image" Target="../media/image19.png"/><Relationship Id="rId33" Type="http://schemas.openxmlformats.org/officeDocument/2006/relationships/image" Target="../media/image27.gif"/><Relationship Id="rId38" Type="http://schemas.openxmlformats.org/officeDocument/2006/relationships/image" Target="../media/image32.png"/></Relationships>
</file>

<file path=ppt/slides/_rels/slide7.xml.rels><?xml version="1.0" encoding="UTF-8" standalone="yes"?>
<Relationships xmlns="http://schemas.openxmlformats.org/package/2006/relationships"><Relationship Id="rId8" Type="http://schemas.openxmlformats.org/officeDocument/2006/relationships/audio" Target="../media/audio39.wav"/><Relationship Id="rId13" Type="http://schemas.openxmlformats.org/officeDocument/2006/relationships/audio" Target="../media/audio44.wav"/><Relationship Id="rId18" Type="http://schemas.openxmlformats.org/officeDocument/2006/relationships/image" Target="../media/image28.png"/><Relationship Id="rId26" Type="http://schemas.openxmlformats.org/officeDocument/2006/relationships/image" Target="../media/image27.gif"/><Relationship Id="rId3" Type="http://schemas.openxmlformats.org/officeDocument/2006/relationships/audio" Target="../media/audio34.wav"/><Relationship Id="rId21" Type="http://schemas.openxmlformats.org/officeDocument/2006/relationships/image" Target="../media/image23.svg"/><Relationship Id="rId7" Type="http://schemas.openxmlformats.org/officeDocument/2006/relationships/audio" Target="../media/audio38.wav"/><Relationship Id="rId12" Type="http://schemas.openxmlformats.org/officeDocument/2006/relationships/audio" Target="../media/audio43.wav"/><Relationship Id="rId17" Type="http://schemas.openxmlformats.org/officeDocument/2006/relationships/image" Target="../media/image37.png"/><Relationship Id="rId25" Type="http://schemas.openxmlformats.org/officeDocument/2006/relationships/image" Target="../media/image21.svg"/><Relationship Id="rId2" Type="http://schemas.openxmlformats.org/officeDocument/2006/relationships/notesSlide" Target="../notesSlides/notesSlide7.xml"/><Relationship Id="rId16" Type="http://schemas.openxmlformats.org/officeDocument/2006/relationships/audio" Target="../media/audio47.wav"/><Relationship Id="rId20" Type="http://schemas.openxmlformats.org/officeDocument/2006/relationships/image" Target="../media/image22.png"/><Relationship Id="rId1" Type="http://schemas.openxmlformats.org/officeDocument/2006/relationships/slideLayout" Target="../slideLayouts/slideLayout5.xml"/><Relationship Id="rId6" Type="http://schemas.openxmlformats.org/officeDocument/2006/relationships/audio" Target="../media/audio37.wav"/><Relationship Id="rId11" Type="http://schemas.openxmlformats.org/officeDocument/2006/relationships/audio" Target="../media/audio42.wav"/><Relationship Id="rId24" Type="http://schemas.openxmlformats.org/officeDocument/2006/relationships/image" Target="../media/image20.png"/><Relationship Id="rId5" Type="http://schemas.openxmlformats.org/officeDocument/2006/relationships/audio" Target="../media/audio36.wav"/><Relationship Id="rId15" Type="http://schemas.openxmlformats.org/officeDocument/2006/relationships/audio" Target="../media/audio46.wav"/><Relationship Id="rId23" Type="http://schemas.openxmlformats.org/officeDocument/2006/relationships/image" Target="../media/image32.png"/><Relationship Id="rId10" Type="http://schemas.openxmlformats.org/officeDocument/2006/relationships/audio" Target="../media/audio41.wav"/><Relationship Id="rId19" Type="http://schemas.openxmlformats.org/officeDocument/2006/relationships/image" Target="../media/image29.png"/><Relationship Id="rId4" Type="http://schemas.openxmlformats.org/officeDocument/2006/relationships/audio" Target="../media/audio35.wav"/><Relationship Id="rId9" Type="http://schemas.openxmlformats.org/officeDocument/2006/relationships/audio" Target="../media/audio40.wav"/><Relationship Id="rId14" Type="http://schemas.openxmlformats.org/officeDocument/2006/relationships/audio" Target="../media/audio45.wav"/><Relationship Id="rId22" Type="http://schemas.openxmlformats.org/officeDocument/2006/relationships/image" Target="../media/image31.png"/><Relationship Id="rId27" Type="http://schemas.openxmlformats.org/officeDocument/2006/relationships/image" Target="../media/image26.png"/></Relationships>
</file>

<file path=ppt/slides/_rels/slide8.xml.rels><?xml version="1.0" encoding="UTF-8" standalone="yes"?>
<Relationships xmlns="http://schemas.openxmlformats.org/package/2006/relationships"><Relationship Id="rId8" Type="http://schemas.openxmlformats.org/officeDocument/2006/relationships/audio" Target="../media/audio53.wav"/><Relationship Id="rId13" Type="http://schemas.openxmlformats.org/officeDocument/2006/relationships/image" Target="../media/image6.png"/><Relationship Id="rId18" Type="http://schemas.openxmlformats.org/officeDocument/2006/relationships/image" Target="../media/image40.gif"/><Relationship Id="rId3" Type="http://schemas.openxmlformats.org/officeDocument/2006/relationships/audio" Target="../media/audio48.wav"/><Relationship Id="rId7" Type="http://schemas.openxmlformats.org/officeDocument/2006/relationships/audio" Target="../media/audio52.wav"/><Relationship Id="rId12" Type="http://schemas.openxmlformats.org/officeDocument/2006/relationships/image" Target="../media/image38.png"/><Relationship Id="rId17" Type="http://schemas.openxmlformats.org/officeDocument/2006/relationships/image" Target="../media/image39.png"/><Relationship Id="rId2" Type="http://schemas.openxmlformats.org/officeDocument/2006/relationships/notesSlide" Target="../notesSlides/notesSlide8.xml"/><Relationship Id="rId16" Type="http://schemas.openxmlformats.org/officeDocument/2006/relationships/image" Target="../media/image5.gif"/><Relationship Id="rId1" Type="http://schemas.openxmlformats.org/officeDocument/2006/relationships/slideLayout" Target="../slideLayouts/slideLayout5.xml"/><Relationship Id="rId6" Type="http://schemas.openxmlformats.org/officeDocument/2006/relationships/audio" Target="../media/audio51.wav"/><Relationship Id="rId11" Type="http://schemas.openxmlformats.org/officeDocument/2006/relationships/image" Target="../media/image13.png"/><Relationship Id="rId5" Type="http://schemas.openxmlformats.org/officeDocument/2006/relationships/audio" Target="../media/audio50.wav"/><Relationship Id="rId15" Type="http://schemas.openxmlformats.org/officeDocument/2006/relationships/audio" Target="../media/audio56.wav"/><Relationship Id="rId10" Type="http://schemas.openxmlformats.org/officeDocument/2006/relationships/audio" Target="../media/audio55.wav"/><Relationship Id="rId19" Type="http://schemas.openxmlformats.org/officeDocument/2006/relationships/image" Target="../media/image41.gif"/><Relationship Id="rId4" Type="http://schemas.openxmlformats.org/officeDocument/2006/relationships/audio" Target="../media/audio49.wav"/><Relationship Id="rId9" Type="http://schemas.openxmlformats.org/officeDocument/2006/relationships/audio" Target="../media/audio54.wav"/><Relationship Id="rId14" Type="http://schemas.openxmlformats.org/officeDocument/2006/relationships/image" Target="../media/image7.svg"/></Relationships>
</file>

<file path=ppt/slides/_rels/slide9.xml.rels><?xml version="1.0" encoding="UTF-8" standalone="yes"?>
<Relationships xmlns="http://schemas.openxmlformats.org/package/2006/relationships"><Relationship Id="rId8" Type="http://schemas.openxmlformats.org/officeDocument/2006/relationships/audio" Target="../media/audio62.wav"/><Relationship Id="rId13" Type="http://schemas.openxmlformats.org/officeDocument/2006/relationships/image" Target="../media/image24.png"/><Relationship Id="rId3" Type="http://schemas.openxmlformats.org/officeDocument/2006/relationships/audio" Target="../media/audio57.wav"/><Relationship Id="rId7" Type="http://schemas.openxmlformats.org/officeDocument/2006/relationships/audio" Target="../media/audio61.wav"/><Relationship Id="rId12" Type="http://schemas.openxmlformats.org/officeDocument/2006/relationships/image" Target="../media/image23.svg"/><Relationship Id="rId2" Type="http://schemas.openxmlformats.org/officeDocument/2006/relationships/notesSlide" Target="../notesSlides/notesSlide9.xml"/><Relationship Id="rId16" Type="http://schemas.openxmlformats.org/officeDocument/2006/relationships/image" Target="../media/image21.svg"/><Relationship Id="rId1" Type="http://schemas.openxmlformats.org/officeDocument/2006/relationships/slideLayout" Target="../slideLayouts/slideLayout5.xml"/><Relationship Id="rId6" Type="http://schemas.openxmlformats.org/officeDocument/2006/relationships/audio" Target="../media/audio60.wav"/><Relationship Id="rId11" Type="http://schemas.openxmlformats.org/officeDocument/2006/relationships/image" Target="../media/image22.png"/><Relationship Id="rId5" Type="http://schemas.openxmlformats.org/officeDocument/2006/relationships/audio" Target="../media/audio59.wav"/><Relationship Id="rId15" Type="http://schemas.openxmlformats.org/officeDocument/2006/relationships/image" Target="../media/image20.png"/><Relationship Id="rId10" Type="http://schemas.openxmlformats.org/officeDocument/2006/relationships/image" Target="../media/image42.png"/><Relationship Id="rId4" Type="http://schemas.openxmlformats.org/officeDocument/2006/relationships/audio" Target="../media/audio58.wav"/><Relationship Id="rId9" Type="http://schemas.openxmlformats.org/officeDocument/2006/relationships/image" Target="../media/image37.png"/><Relationship Id="rId1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98;p2" descr="background rectangle">
            <a:extLst>
              <a:ext uri="{FF2B5EF4-FFF2-40B4-BE49-F238E27FC236}">
                <a16:creationId xmlns:a16="http://schemas.microsoft.com/office/drawing/2014/main" id="{100DF08E-F49B-4B01-82DC-A9BE96DF7F26}"/>
              </a:ext>
            </a:extLst>
          </p:cNvPr>
          <p:cNvSpPr/>
          <p:nvPr/>
        </p:nvSpPr>
        <p:spPr>
          <a:xfrm>
            <a:off x="0" y="0"/>
            <a:ext cx="4350984" cy="685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panose="020B0502020202020204" pitchFamily="34" charset="0"/>
              <a:ea typeface="Century Gothic"/>
              <a:cs typeface="Century Gothic"/>
              <a:sym typeface="Century Gothic"/>
            </a:endParaRPr>
          </a:p>
        </p:txBody>
      </p:sp>
      <p:sp>
        <p:nvSpPr>
          <p:cNvPr id="46" name="CustomShape 2"/>
          <p:cNvSpPr/>
          <p:nvPr/>
        </p:nvSpPr>
        <p:spPr>
          <a:xfrm>
            <a:off x="5959980" y="4734448"/>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defRPr/>
            </a:pPr>
            <a:r>
              <a:rPr lang="en-GB" sz="9600" b="1" kern="0" dirty="0" err="1">
                <a:solidFill>
                  <a:srgbClr val="0070C0"/>
                </a:solidFill>
                <a:latin typeface="Modern Love" panose="04090805081005020601" pitchFamily="82" charset="0"/>
                <a:cs typeface="Arial"/>
                <a:sym typeface="Arial"/>
              </a:rPr>
              <a:t>blau</a:t>
            </a:r>
            <a:endParaRPr lang="en-GB" sz="1400" kern="0" dirty="0">
              <a:solidFill>
                <a:srgbClr val="0070C0"/>
              </a:solidFill>
              <a:latin typeface="Modern Love" panose="04090805081005020601" pitchFamily="82" charset="0"/>
              <a:cs typeface="Arial"/>
              <a:sym typeface="Arial"/>
            </a:endParaRPr>
          </a:p>
        </p:txBody>
      </p:sp>
      <p:sp>
        <p:nvSpPr>
          <p:cNvPr id="47" name="CustomShape 3"/>
          <p:cNvSpPr/>
          <p:nvPr/>
        </p:nvSpPr>
        <p:spPr>
          <a:xfrm>
            <a:off x="0" y="4613108"/>
            <a:ext cx="4571280" cy="1371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Negation with keine (plural)</a:t>
            </a:r>
          </a:p>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Plural noun patterns </a:t>
            </a:r>
            <a:b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b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1-4</a:t>
            </a:r>
          </a:p>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SSC [ie]</a:t>
            </a:r>
          </a:p>
        </p:txBody>
      </p:sp>
      <p:sp>
        <p:nvSpPr>
          <p:cNvPr id="2" name="Title 1">
            <a:extLst>
              <a:ext uri="{FF2B5EF4-FFF2-40B4-BE49-F238E27FC236}">
                <a16:creationId xmlns:a16="http://schemas.microsoft.com/office/drawing/2014/main" id="{F55CF993-3D71-4C59-9D34-78FA39EC2FDE}"/>
              </a:ext>
            </a:extLst>
          </p:cNvPr>
          <p:cNvSpPr>
            <a:spLocks noGrp="1"/>
          </p:cNvSpPr>
          <p:nvPr>
            <p:ph type="title"/>
          </p:nvPr>
        </p:nvSpPr>
        <p:spPr>
          <a:xfrm>
            <a:off x="-88473" y="184975"/>
            <a:ext cx="4350240" cy="1144800"/>
          </a:xfrm>
        </p:spPr>
        <p:txBody>
          <a:bodyPr/>
          <a:lstStyle/>
          <a:p>
            <a:pPr algn="ctr"/>
            <a:r>
              <a:rPr lang="en-GB" sz="4000" b="1" spc="-1" dirty="0">
                <a:solidFill>
                  <a:schemeClr val="bg1"/>
                </a:solidFill>
                <a:latin typeface="Century Gothic" panose="020B0502020202020204" pitchFamily="34" charset="0"/>
                <a:ea typeface="Century Gothic"/>
                <a:hlinkClick r:id="" action="ppaction://noaction">
                  <a:snd r:embed="rId3" name="T1_W7_1.1.wav"/>
                  <a:extLst>
                    <a:ext uri="{A12FA001-AC4F-418D-AE19-62706E023703}">
                      <ahyp:hlinkClr xmlns:ahyp="http://schemas.microsoft.com/office/drawing/2018/hyperlinkcolor" val="tx"/>
                    </a:ext>
                  </a:extLst>
                </a:hlinkClick>
              </a:rPr>
              <a:t>Interacting</a:t>
            </a:r>
            <a:endParaRPr lang="en-GB" sz="4000" dirty="0">
              <a:solidFill>
                <a:schemeClr val="bg1"/>
              </a:solidFill>
              <a:hlinkClick r:id="" action="ppaction://noaction">
                <a:snd r:embed="rId3" name="T1_W7_1.1.wav"/>
                <a:extLst>
                  <a:ext uri="{A12FA001-AC4F-418D-AE19-62706E023703}">
                    <ahyp:hlinkClr xmlns:ahyp="http://schemas.microsoft.com/office/drawing/2018/hyperlinkcolor" val="tx"/>
                  </a:ext>
                </a:extLst>
              </a:hlinkClick>
            </a:endParaRPr>
          </a:p>
        </p:txBody>
      </p:sp>
      <p:pic>
        <p:nvPicPr>
          <p:cNvPr id="8" name="Picture 7" descr="Map&#10;&#10;Description automatically generated">
            <a:extLst>
              <a:ext uri="{FF2B5EF4-FFF2-40B4-BE49-F238E27FC236}">
                <a16:creationId xmlns:a16="http://schemas.microsoft.com/office/drawing/2014/main" id="{D221C529-BF74-4965-96AD-9519D65DB1C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9" name="TextBox 8">
            <a:extLst>
              <a:ext uri="{FF2B5EF4-FFF2-40B4-BE49-F238E27FC236}">
                <a16:creationId xmlns:a16="http://schemas.microsoft.com/office/drawing/2014/main" id="{3FB254EC-1FC5-4D22-BD0A-34EB0D0AE9D2}"/>
              </a:ext>
            </a:extLst>
          </p:cNvPr>
          <p:cNvSpPr txBox="1"/>
          <p:nvPr/>
        </p:nvSpPr>
        <p:spPr>
          <a:xfrm>
            <a:off x="8161501" y="6457890"/>
            <a:ext cx="3987452" cy="400110"/>
          </a:xfrm>
          <a:prstGeom prst="rect">
            <a:avLst/>
          </a:prstGeom>
          <a:noFill/>
        </p:spPr>
        <p:txBody>
          <a:bodyPr wrap="square" rtlCol="0">
            <a:spAutoFit/>
          </a:bodyPr>
          <a:lstStyle/>
          <a:p>
            <a:pPr algn="r"/>
            <a:r>
              <a:rPr lang="en-GB" sz="2000" dirty="0">
                <a:solidFill>
                  <a:srgbClr val="002060"/>
                </a:solidFill>
                <a:latin typeface="Century Gothic" panose="020B0502020202020204" pitchFamily="34" charset="0"/>
              </a:rPr>
              <a:t>Term 1 Week 7</a:t>
            </a:r>
          </a:p>
        </p:txBody>
      </p:sp>
      <p:pic>
        <p:nvPicPr>
          <p:cNvPr id="4" name="Picture 3" descr="A picture containing text, dark&#10;&#10;Description automatically generated">
            <a:extLst>
              <a:ext uri="{FF2B5EF4-FFF2-40B4-BE49-F238E27FC236}">
                <a16:creationId xmlns:a16="http://schemas.microsoft.com/office/drawing/2014/main" id="{CB355EA7-9486-4625-AAA3-A83C9643497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84861" y="2413627"/>
            <a:ext cx="1968694" cy="1870870"/>
          </a:xfrm>
          <a:prstGeom prst="rect">
            <a:avLst/>
          </a:prstGeom>
        </p:spPr>
      </p:pic>
      <p:grpSp>
        <p:nvGrpSpPr>
          <p:cNvPr id="6" name="Group 5">
            <a:extLst>
              <a:ext uri="{FF2B5EF4-FFF2-40B4-BE49-F238E27FC236}">
                <a16:creationId xmlns:a16="http://schemas.microsoft.com/office/drawing/2014/main" id="{F5AC30B3-BD2D-448E-A146-A1258C780BB7}"/>
              </a:ext>
            </a:extLst>
          </p:cNvPr>
          <p:cNvGrpSpPr/>
          <p:nvPr/>
        </p:nvGrpSpPr>
        <p:grpSpPr>
          <a:xfrm>
            <a:off x="170821" y="1469411"/>
            <a:ext cx="1767106" cy="998428"/>
            <a:chOff x="170821" y="1469411"/>
            <a:chExt cx="1767106" cy="998428"/>
          </a:xfrm>
          <a:effectLst>
            <a:outerShdw blurRad="50800" dist="38100" dir="5400000" algn="t" rotWithShape="0">
              <a:prstClr val="black">
                <a:alpha val="40000"/>
              </a:prstClr>
            </a:outerShdw>
          </a:effectLst>
        </p:grpSpPr>
        <p:sp>
          <p:nvSpPr>
            <p:cNvPr id="12" name="Speech Bubble: Rectangle with Corners Rounded 11">
              <a:extLst>
                <a:ext uri="{FF2B5EF4-FFF2-40B4-BE49-F238E27FC236}">
                  <a16:creationId xmlns:a16="http://schemas.microsoft.com/office/drawing/2014/main" id="{83B0E8D8-FB73-4F91-9C82-326466C90363}"/>
                </a:ext>
              </a:extLst>
            </p:cNvPr>
            <p:cNvSpPr/>
            <p:nvPr/>
          </p:nvSpPr>
          <p:spPr>
            <a:xfrm>
              <a:off x="170821" y="1469411"/>
              <a:ext cx="1767106" cy="998428"/>
            </a:xfrm>
            <a:prstGeom prst="wedgeRoundRectCallout">
              <a:avLst>
                <a:gd name="adj1" fmla="val 100622"/>
                <a:gd name="adj2" fmla="val 53159"/>
                <a:gd name="adj3" fmla="val 16667"/>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002060"/>
                </a:solidFill>
              </a:endParaRPr>
            </a:p>
          </p:txBody>
        </p:sp>
        <p:sp>
          <p:nvSpPr>
            <p:cNvPr id="11" name="Speech Bubble: Rectangle with Corners Rounded 10">
              <a:extLst>
                <a:ext uri="{FF2B5EF4-FFF2-40B4-BE49-F238E27FC236}">
                  <a16:creationId xmlns:a16="http://schemas.microsoft.com/office/drawing/2014/main" id="{8CD0A82B-B122-4A02-A0CA-B66BC9422D5F}"/>
                </a:ext>
              </a:extLst>
            </p:cNvPr>
            <p:cNvSpPr/>
            <p:nvPr/>
          </p:nvSpPr>
          <p:spPr>
            <a:xfrm>
              <a:off x="194152" y="1507716"/>
              <a:ext cx="1728703" cy="921818"/>
            </a:xfrm>
            <a:prstGeom prst="wedgeRoundRectCallout">
              <a:avLst>
                <a:gd name="adj1" fmla="val 96598"/>
                <a:gd name="adj2" fmla="val 53076"/>
                <a:gd name="adj3" fmla="val 16667"/>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002060"/>
                </a:solidFill>
              </a:endParaRPr>
            </a:p>
          </p:txBody>
        </p:sp>
        <p:sp>
          <p:nvSpPr>
            <p:cNvPr id="5" name="Speech Bubble: Rectangle with Corners Rounded 4">
              <a:hlinkClick r:id="" action="ppaction://noaction">
                <a:snd r:embed="rId6" name="T1_W7_1.2.wav"/>
              </a:hlinkClick>
              <a:extLst>
                <a:ext uri="{FF2B5EF4-FFF2-40B4-BE49-F238E27FC236}">
                  <a16:creationId xmlns:a16="http://schemas.microsoft.com/office/drawing/2014/main" id="{1712C975-54FC-46F3-AEAE-1C860AC01F6F}"/>
                </a:ext>
              </a:extLst>
            </p:cNvPr>
            <p:cNvSpPr/>
            <p:nvPr/>
          </p:nvSpPr>
          <p:spPr>
            <a:xfrm>
              <a:off x="215255" y="1523941"/>
              <a:ext cx="1684467" cy="889686"/>
            </a:xfrm>
            <a:prstGeom prst="wedgeRoundRectCallout">
              <a:avLst>
                <a:gd name="adj1" fmla="val 91772"/>
                <a:gd name="adj2" fmla="val 50778"/>
                <a:gd name="adj3" fmla="val 16667"/>
              </a:avLst>
            </a:prstGeom>
            <a:solidFill>
              <a:schemeClr val="bg1"/>
            </a:solidFill>
            <a:ln w="38100">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rgbClr val="002060"/>
                  </a:solidFill>
                </a:rPr>
                <a:t>Kann</a:t>
              </a:r>
              <a:r>
                <a:rPr lang="en-GB" sz="2400" dirty="0">
                  <a:solidFill>
                    <a:srgbClr val="002060"/>
                  </a:solidFill>
                </a:rPr>
                <a:t> ich </a:t>
              </a:r>
              <a:r>
                <a:rPr lang="en-GB" sz="2400" dirty="0" err="1">
                  <a:solidFill>
                    <a:srgbClr val="002060"/>
                  </a:solidFill>
                </a:rPr>
                <a:t>helfen</a:t>
              </a:r>
              <a:r>
                <a:rPr lang="en-GB" sz="2400" dirty="0">
                  <a:solidFill>
                    <a:srgbClr val="002060"/>
                  </a:solidFill>
                </a:rPr>
                <a:t>?</a:t>
              </a:r>
            </a:p>
          </p:txBody>
        </p:sp>
      </p:gr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46" descr="A picture containing text, stationary&#10;&#10;Description automatically generated">
            <a:extLst>
              <a:ext uri="{FF2B5EF4-FFF2-40B4-BE49-F238E27FC236}">
                <a16:creationId xmlns:a16="http://schemas.microsoft.com/office/drawing/2014/main" id="{94A1CF6C-1E9B-4AE3-A348-E6BA25E1A2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74774" y="4253738"/>
            <a:ext cx="711487" cy="576169"/>
          </a:xfrm>
          <a:prstGeom prst="rect">
            <a:avLst/>
          </a:prstGeom>
          <a:solidFill>
            <a:schemeClr val="bg1"/>
          </a:solidFill>
        </p:spPr>
      </p:pic>
      <p:pic>
        <p:nvPicPr>
          <p:cNvPr id="48" name="Picture 47" descr="A picture containing text, stationary&#10;&#10;Description automatically generated">
            <a:extLst>
              <a:ext uri="{FF2B5EF4-FFF2-40B4-BE49-F238E27FC236}">
                <a16:creationId xmlns:a16="http://schemas.microsoft.com/office/drawing/2014/main" id="{D7900D2C-20F8-4B7F-A0B7-8BB46EC94C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64657" y="4278701"/>
            <a:ext cx="711487" cy="576169"/>
          </a:xfrm>
          <a:prstGeom prst="rect">
            <a:avLst/>
          </a:prstGeom>
          <a:solidFill>
            <a:schemeClr val="bg1"/>
          </a:solidFill>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19475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hören</a:t>
            </a:r>
            <a:endParaRPr lang="en-GB" sz="2000" b="1" dirty="0">
              <a:solidFill>
                <a:srgbClr val="002060"/>
              </a:solidFill>
              <a:latin typeface="Century Gothic" panose="020B0502020202020204" pitchFamily="34" charset="0"/>
            </a:endParaRPr>
          </a:p>
        </p:txBody>
      </p:sp>
      <p:sp>
        <p:nvSpPr>
          <p:cNvPr id="16" name="CustomShape 23">
            <a:hlinkClick r:id="" action="ppaction://noaction">
              <a:snd r:embed="rId4" name="T1_W7_10.3.wav"/>
            </a:hlinkClick>
            <a:extLst>
              <a:ext uri="{FF2B5EF4-FFF2-40B4-BE49-F238E27FC236}">
                <a16:creationId xmlns:a16="http://schemas.microsoft.com/office/drawing/2014/main" id="{3AD5864B-E328-4811-82EC-A3D77BDC6BF2}"/>
              </a:ext>
            </a:extLst>
          </p:cNvPr>
          <p:cNvSpPr/>
          <p:nvPr/>
        </p:nvSpPr>
        <p:spPr>
          <a:xfrm>
            <a:off x="555557" y="2165650"/>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1</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17" name="CustomShape 24">
            <a:hlinkClick r:id="" action="ppaction://noaction">
              <a:snd r:embed="rId5" name="T1_W7_10.4.wav"/>
            </a:hlinkClick>
            <a:extLst>
              <a:ext uri="{FF2B5EF4-FFF2-40B4-BE49-F238E27FC236}">
                <a16:creationId xmlns:a16="http://schemas.microsoft.com/office/drawing/2014/main" id="{F2DAD2AC-ADD2-4480-845B-008BBA9A5F70}"/>
              </a:ext>
            </a:extLst>
          </p:cNvPr>
          <p:cNvSpPr/>
          <p:nvPr/>
        </p:nvSpPr>
        <p:spPr>
          <a:xfrm>
            <a:off x="555557" y="2771339"/>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2</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18" name="CustomShape 25">
            <a:hlinkClick r:id="" action="ppaction://noaction">
              <a:snd r:embed="rId6" name="T1_W7_10.5.wav"/>
            </a:hlinkClick>
            <a:extLst>
              <a:ext uri="{FF2B5EF4-FFF2-40B4-BE49-F238E27FC236}">
                <a16:creationId xmlns:a16="http://schemas.microsoft.com/office/drawing/2014/main" id="{E47FAB46-1A11-4EF4-B700-EF919D0338F8}"/>
              </a:ext>
            </a:extLst>
          </p:cNvPr>
          <p:cNvSpPr/>
          <p:nvPr/>
        </p:nvSpPr>
        <p:spPr>
          <a:xfrm>
            <a:off x="546156" y="3345888"/>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3</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19" name="CustomShape 26">
            <a:hlinkClick r:id="" action="ppaction://noaction">
              <a:snd r:embed="rId7" name="T1_W7_10.6.wav"/>
            </a:hlinkClick>
            <a:extLst>
              <a:ext uri="{FF2B5EF4-FFF2-40B4-BE49-F238E27FC236}">
                <a16:creationId xmlns:a16="http://schemas.microsoft.com/office/drawing/2014/main" id="{1ECA2C39-8E1B-46F9-B4CE-5D69DA706F12}"/>
              </a:ext>
            </a:extLst>
          </p:cNvPr>
          <p:cNvSpPr/>
          <p:nvPr/>
        </p:nvSpPr>
        <p:spPr>
          <a:xfrm>
            <a:off x="564415" y="3951577"/>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4</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21" name="CustomShape 27">
            <a:hlinkClick r:id="" action="ppaction://noaction">
              <a:snd r:embed="rId8" name="T1_W7_10.7.wav"/>
            </a:hlinkClick>
            <a:extLst>
              <a:ext uri="{FF2B5EF4-FFF2-40B4-BE49-F238E27FC236}">
                <a16:creationId xmlns:a16="http://schemas.microsoft.com/office/drawing/2014/main" id="{B06E6BFD-FB69-40F9-9653-301D379E5A17}"/>
              </a:ext>
            </a:extLst>
          </p:cNvPr>
          <p:cNvSpPr/>
          <p:nvPr/>
        </p:nvSpPr>
        <p:spPr>
          <a:xfrm>
            <a:off x="555557" y="4526126"/>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5</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22" name="CustomShape 28">
            <a:hlinkClick r:id="" action="ppaction://noaction">
              <a:snd r:embed="rId9" name="T1_W7_10.8.wav"/>
            </a:hlinkClick>
            <a:extLst>
              <a:ext uri="{FF2B5EF4-FFF2-40B4-BE49-F238E27FC236}">
                <a16:creationId xmlns:a16="http://schemas.microsoft.com/office/drawing/2014/main" id="{34261C61-C209-49EF-A2E1-6B62F7BA1FCB}"/>
              </a:ext>
            </a:extLst>
          </p:cNvPr>
          <p:cNvSpPr/>
          <p:nvPr/>
        </p:nvSpPr>
        <p:spPr>
          <a:xfrm>
            <a:off x="571588" y="5116577"/>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6</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25" name="CustomShape 6">
            <a:hlinkClick r:id="" action="ppaction://noaction">
              <a:snd r:embed="rId10" name="T1_W7_10.1.wav"/>
            </a:hlinkClick>
            <a:extLst>
              <a:ext uri="{FF2B5EF4-FFF2-40B4-BE49-F238E27FC236}">
                <a16:creationId xmlns:a16="http://schemas.microsoft.com/office/drawing/2014/main" id="{85BDA598-D8FC-421B-AEDB-34FBDED665F3}"/>
              </a:ext>
            </a:extLst>
          </p:cNvPr>
          <p:cNvSpPr/>
          <p:nvPr/>
        </p:nvSpPr>
        <p:spPr>
          <a:xfrm>
            <a:off x="114389" y="0"/>
            <a:ext cx="3710208"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Aisha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gibt</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Beispiele</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27" name="Picture 26" descr="A picture containing text, clipart&#10;&#10;Description automatically generated">
            <a:extLst>
              <a:ext uri="{FF2B5EF4-FFF2-40B4-BE49-F238E27FC236}">
                <a16:creationId xmlns:a16="http://schemas.microsoft.com/office/drawing/2014/main" id="{AC19905F-818E-4788-94EC-FA69D89EB988}"/>
              </a:ext>
            </a:extLst>
          </p:cNvPr>
          <p:cNvPicPr>
            <a:picLocks noChangeAspect="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4625" y="0"/>
            <a:ext cx="1097375" cy="1402202"/>
          </a:xfrm>
          <a:prstGeom prst="rect">
            <a:avLst/>
          </a:prstGeom>
        </p:spPr>
      </p:pic>
      <p:pic>
        <p:nvPicPr>
          <p:cNvPr id="4" name="Picture 3" descr="Icon&#10;&#10;Description automatically generated">
            <a:extLst>
              <a:ext uri="{FF2B5EF4-FFF2-40B4-BE49-F238E27FC236}">
                <a16:creationId xmlns:a16="http://schemas.microsoft.com/office/drawing/2014/main" id="{38D73F0C-2FDA-4386-9298-50EF1D54097D}"/>
              </a:ext>
            </a:extLst>
          </p:cNvPr>
          <p:cNvPicPr>
            <a:picLocks noChangeAspect="1"/>
          </p:cNvPicPr>
          <p:nvPr/>
        </p:nvPicPr>
        <p:blipFill rotWithShape="1">
          <a:blip r:embed="rId12">
            <a:extLst>
              <a:ext uri="{28A0092B-C50C-407E-A947-70E740481C1C}">
                <a14:useLocalDpi xmlns:a14="http://schemas.microsoft.com/office/drawing/2010/main" val="0"/>
              </a:ext>
            </a:extLst>
          </a:blip>
          <a:srcRect r="50000"/>
          <a:stretch/>
        </p:blipFill>
        <p:spPr>
          <a:xfrm>
            <a:off x="4345628" y="2090730"/>
            <a:ext cx="517321" cy="517320"/>
          </a:xfrm>
          <a:prstGeom prst="rect">
            <a:avLst/>
          </a:prstGeom>
        </p:spPr>
      </p:pic>
      <p:pic>
        <p:nvPicPr>
          <p:cNvPr id="20" name="Graphic 19" descr="Teacher">
            <a:extLst>
              <a:ext uri="{FF2B5EF4-FFF2-40B4-BE49-F238E27FC236}">
                <a16:creationId xmlns:a16="http://schemas.microsoft.com/office/drawing/2014/main" id="{B6C2BA2F-AAA2-494D-8B4A-A9E54028AEFD}"/>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14388" y="419594"/>
            <a:ext cx="914400" cy="914400"/>
          </a:xfrm>
          <a:prstGeom prst="rect">
            <a:avLst/>
          </a:prstGeom>
        </p:spPr>
      </p:pic>
      <p:sp>
        <p:nvSpPr>
          <p:cNvPr id="23" name="Speech Bubble: Rectangle with Corners Rounded 22">
            <a:hlinkClick r:id="" action="ppaction://noaction">
              <a:snd r:embed="rId15" name="T1_W7_10.2.wav"/>
            </a:hlinkClick>
            <a:extLst>
              <a:ext uri="{FF2B5EF4-FFF2-40B4-BE49-F238E27FC236}">
                <a16:creationId xmlns:a16="http://schemas.microsoft.com/office/drawing/2014/main" id="{9031242A-6C06-4C99-98C8-65900A9410C5}"/>
              </a:ext>
            </a:extLst>
          </p:cNvPr>
          <p:cNvSpPr/>
          <p:nvPr/>
        </p:nvSpPr>
        <p:spPr>
          <a:xfrm>
            <a:off x="1028455" y="634289"/>
            <a:ext cx="4906794" cy="518040"/>
          </a:xfrm>
          <a:prstGeom prst="wedgeRoundRectCallout">
            <a:avLst>
              <a:gd name="adj1" fmla="val -54991"/>
              <a:gd name="adj2" fmla="val -7585"/>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24" name="Google Shape;108;p3">
            <a:hlinkClick r:id="" action="ppaction://noaction">
              <a:snd r:embed="rId15" name="T1_W7_10.2.wav"/>
            </a:hlinkClick>
            <a:extLst>
              <a:ext uri="{FF2B5EF4-FFF2-40B4-BE49-F238E27FC236}">
                <a16:creationId xmlns:a16="http://schemas.microsoft.com/office/drawing/2014/main" id="{807AA42F-1717-4BA6-ADE4-E7ABD8E8DAC6}"/>
              </a:ext>
            </a:extLst>
          </p:cNvPr>
          <p:cNvSpPr txBox="1"/>
          <p:nvPr/>
        </p:nvSpPr>
        <p:spPr>
          <a:xfrm>
            <a:off x="1028455" y="671561"/>
            <a:ext cx="4762745"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Hör</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zu</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Welches Bild </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ist</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richtig</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sz="2400" b="1"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pic>
        <p:nvPicPr>
          <p:cNvPr id="9" name="Picture 8" descr="A picture containing text, doll&#10;&#10;Description automatically generated">
            <a:extLst>
              <a:ext uri="{FF2B5EF4-FFF2-40B4-BE49-F238E27FC236}">
                <a16:creationId xmlns:a16="http://schemas.microsoft.com/office/drawing/2014/main" id="{24E139E3-0EF6-484C-8407-3096139FCDC6}"/>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345330" y="1162213"/>
            <a:ext cx="920541" cy="941206"/>
          </a:xfrm>
          <a:prstGeom prst="rect">
            <a:avLst/>
          </a:prstGeom>
        </p:spPr>
      </p:pic>
      <p:pic>
        <p:nvPicPr>
          <p:cNvPr id="11" name="Picture 10" descr="A picture containing text&#10;&#10;Description automatically generated">
            <a:extLst>
              <a:ext uri="{FF2B5EF4-FFF2-40B4-BE49-F238E27FC236}">
                <a16:creationId xmlns:a16="http://schemas.microsoft.com/office/drawing/2014/main" id="{1C45028D-EC23-4994-AFA8-1838490E8EBB}"/>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94674" y="1042382"/>
            <a:ext cx="1366878" cy="1064328"/>
          </a:xfrm>
          <a:prstGeom prst="rect">
            <a:avLst/>
          </a:prstGeom>
        </p:spPr>
      </p:pic>
      <p:grpSp>
        <p:nvGrpSpPr>
          <p:cNvPr id="30" name="Group 29">
            <a:extLst>
              <a:ext uri="{FF2B5EF4-FFF2-40B4-BE49-F238E27FC236}">
                <a16:creationId xmlns:a16="http://schemas.microsoft.com/office/drawing/2014/main" id="{D9BAF495-D6A3-4B47-803F-F00AB8DB2C73}"/>
              </a:ext>
            </a:extLst>
          </p:cNvPr>
          <p:cNvGrpSpPr/>
          <p:nvPr/>
        </p:nvGrpSpPr>
        <p:grpSpPr>
          <a:xfrm>
            <a:off x="9260862" y="258660"/>
            <a:ext cx="1534992" cy="1090065"/>
            <a:chOff x="12553656" y="4290520"/>
            <a:chExt cx="1855638" cy="1355537"/>
          </a:xfrm>
        </p:grpSpPr>
        <p:pic>
          <p:nvPicPr>
            <p:cNvPr id="13" name="Picture 12" descr="A picture containing text, toy, doll, vector graphics&#10;&#10;Description automatically generated">
              <a:extLst>
                <a:ext uri="{FF2B5EF4-FFF2-40B4-BE49-F238E27FC236}">
                  <a16:creationId xmlns:a16="http://schemas.microsoft.com/office/drawing/2014/main" id="{D77B2496-6768-4D40-8CB5-D021727ABB83}"/>
                </a:ext>
              </a:extLst>
            </p:cNvPr>
            <p:cNvPicPr>
              <a:picLocks noChangeAspect="1"/>
            </p:cNvPicPr>
            <p:nvPr/>
          </p:nvPicPr>
          <p:blipFill rotWithShape="1">
            <a:blip r:embed="rId18">
              <a:extLst>
                <a:ext uri="{28A0092B-C50C-407E-A947-70E740481C1C}">
                  <a14:useLocalDpi xmlns:a14="http://schemas.microsoft.com/office/drawing/2010/main" val="0"/>
                </a:ext>
              </a:extLst>
            </a:blip>
            <a:srcRect b="20500"/>
            <a:stretch/>
          </p:blipFill>
          <p:spPr>
            <a:xfrm>
              <a:off x="13256107" y="4290520"/>
              <a:ext cx="1153187" cy="1355537"/>
            </a:xfrm>
            <a:prstGeom prst="rect">
              <a:avLst/>
            </a:prstGeom>
          </p:spPr>
        </p:pic>
        <p:pic>
          <p:nvPicPr>
            <p:cNvPr id="29" name="Picture 28" descr="A picture containing text&#10;&#10;Description automatically generated">
              <a:extLst>
                <a:ext uri="{FF2B5EF4-FFF2-40B4-BE49-F238E27FC236}">
                  <a16:creationId xmlns:a16="http://schemas.microsoft.com/office/drawing/2014/main" id="{F9F5D248-150B-4C93-8011-2D3D71BC43BE}"/>
                </a:ext>
              </a:extLst>
            </p:cNvPr>
            <p:cNvPicPr>
              <a:picLocks noChangeAspect="1"/>
            </p:cNvPicPr>
            <p:nvPr/>
          </p:nvPicPr>
          <p:blipFill rotWithShape="1">
            <a:blip r:embed="rId19">
              <a:extLst>
                <a:ext uri="{28A0092B-C50C-407E-A947-70E740481C1C}">
                  <a14:useLocalDpi xmlns:a14="http://schemas.microsoft.com/office/drawing/2010/main" val="0"/>
                </a:ext>
              </a:extLst>
            </a:blip>
            <a:srcRect b="19503"/>
            <a:stretch/>
          </p:blipFill>
          <p:spPr>
            <a:xfrm>
              <a:off x="12553656" y="4290520"/>
              <a:ext cx="998603" cy="1355537"/>
            </a:xfrm>
            <a:prstGeom prst="rect">
              <a:avLst/>
            </a:prstGeom>
          </p:spPr>
        </p:pic>
      </p:grpSp>
      <p:sp>
        <p:nvSpPr>
          <p:cNvPr id="26" name="CustomShape 28">
            <a:hlinkClick r:id="" action="ppaction://noaction">
              <a:snd r:embed="rId20" name="T1_W7_10.9.wav"/>
            </a:hlinkClick>
            <a:extLst>
              <a:ext uri="{FF2B5EF4-FFF2-40B4-BE49-F238E27FC236}">
                <a16:creationId xmlns:a16="http://schemas.microsoft.com/office/drawing/2014/main" id="{8AD99512-2D57-4E60-A9F2-408DA02F5396}"/>
              </a:ext>
            </a:extLst>
          </p:cNvPr>
          <p:cNvSpPr/>
          <p:nvPr/>
        </p:nvSpPr>
        <p:spPr>
          <a:xfrm>
            <a:off x="564415" y="5737504"/>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DejaVu Sans"/>
                <a:cs typeface="+mn-cs"/>
              </a:rPr>
              <a:t>7</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1" name="CustomShape 28">
            <a:hlinkClick r:id="" action="ppaction://noaction">
              <a:snd r:embed="rId21" name="T1_W7_10.10.wav"/>
            </a:hlinkClick>
            <a:extLst>
              <a:ext uri="{FF2B5EF4-FFF2-40B4-BE49-F238E27FC236}">
                <a16:creationId xmlns:a16="http://schemas.microsoft.com/office/drawing/2014/main" id="{98FB7550-1C27-4021-8B16-9881799A267A}"/>
              </a:ext>
            </a:extLst>
          </p:cNvPr>
          <p:cNvSpPr/>
          <p:nvPr/>
        </p:nvSpPr>
        <p:spPr>
          <a:xfrm>
            <a:off x="571588" y="6285303"/>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DejaVu Sans"/>
                <a:cs typeface="+mn-cs"/>
              </a:rPr>
              <a:t>8</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0" name="TextBox 9">
            <a:extLst>
              <a:ext uri="{FF2B5EF4-FFF2-40B4-BE49-F238E27FC236}">
                <a16:creationId xmlns:a16="http://schemas.microsoft.com/office/drawing/2014/main" id="{ACD9952B-BE04-4DCE-B4D5-B306F818629C}"/>
              </a:ext>
            </a:extLst>
          </p:cNvPr>
          <p:cNvSpPr txBox="1"/>
          <p:nvPr/>
        </p:nvSpPr>
        <p:spPr>
          <a:xfrm>
            <a:off x="2874562" y="1333994"/>
            <a:ext cx="1550818" cy="830997"/>
          </a:xfrm>
          <a:prstGeom prst="rect">
            <a:avLst/>
          </a:prstGeom>
          <a:noFill/>
        </p:spPr>
        <p:txBody>
          <a:bodyPr wrap="square" rtlCol="0">
            <a:spAutoFit/>
          </a:bodyPr>
          <a:lstStyle/>
          <a:p>
            <a:pPr algn="ctr"/>
            <a:r>
              <a:rPr lang="en-GB" sz="4800" b="1" dirty="0">
                <a:solidFill>
                  <a:srgbClr val="002060"/>
                </a:solidFill>
              </a:rPr>
              <a:t>A</a:t>
            </a:r>
          </a:p>
        </p:txBody>
      </p:sp>
      <p:sp>
        <p:nvSpPr>
          <p:cNvPr id="32" name="TextBox 31">
            <a:extLst>
              <a:ext uri="{FF2B5EF4-FFF2-40B4-BE49-F238E27FC236}">
                <a16:creationId xmlns:a16="http://schemas.microsoft.com/office/drawing/2014/main" id="{78193C59-7DB6-4932-BD5A-C57B3B2C57DB}"/>
              </a:ext>
            </a:extLst>
          </p:cNvPr>
          <p:cNvSpPr txBox="1"/>
          <p:nvPr/>
        </p:nvSpPr>
        <p:spPr>
          <a:xfrm>
            <a:off x="7328936" y="1333993"/>
            <a:ext cx="1550818" cy="830997"/>
          </a:xfrm>
          <a:prstGeom prst="rect">
            <a:avLst/>
          </a:prstGeom>
          <a:noFill/>
        </p:spPr>
        <p:txBody>
          <a:bodyPr wrap="square" rtlCol="0">
            <a:spAutoFit/>
          </a:bodyPr>
          <a:lstStyle/>
          <a:p>
            <a:pPr algn="ctr"/>
            <a:r>
              <a:rPr lang="en-GB" sz="4800" b="1" dirty="0">
                <a:solidFill>
                  <a:srgbClr val="002060"/>
                </a:solidFill>
              </a:rPr>
              <a:t>B</a:t>
            </a:r>
          </a:p>
        </p:txBody>
      </p:sp>
      <p:pic>
        <p:nvPicPr>
          <p:cNvPr id="14" name="Picture 13" descr="A picture containing text&#10;&#10;Description automatically generated">
            <a:extLst>
              <a:ext uri="{FF2B5EF4-FFF2-40B4-BE49-F238E27FC236}">
                <a16:creationId xmlns:a16="http://schemas.microsoft.com/office/drawing/2014/main" id="{E2B51687-3A6B-443F-9F67-FFBBDE1D6A46}"/>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3241770" y="2044630"/>
            <a:ext cx="650714" cy="624202"/>
          </a:xfrm>
          <a:prstGeom prst="rect">
            <a:avLst/>
          </a:prstGeom>
        </p:spPr>
      </p:pic>
      <p:pic>
        <p:nvPicPr>
          <p:cNvPr id="33" name="Picture 32" descr="A picture containing text&#10;&#10;Description automatically generated">
            <a:extLst>
              <a:ext uri="{FF2B5EF4-FFF2-40B4-BE49-F238E27FC236}">
                <a16:creationId xmlns:a16="http://schemas.microsoft.com/office/drawing/2014/main" id="{4D726058-CEE6-4AA8-8028-95C41300B03E}"/>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7381406" y="2037289"/>
            <a:ext cx="650714" cy="624202"/>
          </a:xfrm>
          <a:prstGeom prst="rect">
            <a:avLst/>
          </a:prstGeom>
        </p:spPr>
      </p:pic>
      <p:pic>
        <p:nvPicPr>
          <p:cNvPr id="34" name="Picture 33" descr="A picture containing text&#10;&#10;Description automatically generated">
            <a:extLst>
              <a:ext uri="{FF2B5EF4-FFF2-40B4-BE49-F238E27FC236}">
                <a16:creationId xmlns:a16="http://schemas.microsoft.com/office/drawing/2014/main" id="{3752B59C-FE78-4A52-B79B-62AEA26D62A2}"/>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8169687" y="2029126"/>
            <a:ext cx="650714" cy="624202"/>
          </a:xfrm>
          <a:prstGeom prst="rect">
            <a:avLst/>
          </a:prstGeom>
        </p:spPr>
      </p:pic>
      <p:pic>
        <p:nvPicPr>
          <p:cNvPr id="36" name="Picture 35" descr="Diagram&#10;&#10;Description automatically generated">
            <a:extLst>
              <a:ext uri="{FF2B5EF4-FFF2-40B4-BE49-F238E27FC236}">
                <a16:creationId xmlns:a16="http://schemas.microsoft.com/office/drawing/2014/main" id="{F0BD8E37-8239-4D10-BC0B-7099CD5AD2BA}"/>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3021105" y="2620739"/>
            <a:ext cx="1241425" cy="658596"/>
          </a:xfrm>
          <a:prstGeom prst="rect">
            <a:avLst/>
          </a:prstGeom>
        </p:spPr>
      </p:pic>
      <p:pic>
        <p:nvPicPr>
          <p:cNvPr id="37" name="Picture 36" descr="Diagram&#10;&#10;Description automatically generated">
            <a:extLst>
              <a:ext uri="{FF2B5EF4-FFF2-40B4-BE49-F238E27FC236}">
                <a16:creationId xmlns:a16="http://schemas.microsoft.com/office/drawing/2014/main" id="{D17244EA-86E3-40FC-AF20-0BA9FE0A8C14}"/>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6928262" y="2653328"/>
            <a:ext cx="1241425" cy="658596"/>
          </a:xfrm>
          <a:prstGeom prst="rect">
            <a:avLst/>
          </a:prstGeom>
        </p:spPr>
      </p:pic>
      <p:pic>
        <p:nvPicPr>
          <p:cNvPr id="38" name="Picture 37" descr="Diagram&#10;&#10;Description automatically generated">
            <a:extLst>
              <a:ext uri="{FF2B5EF4-FFF2-40B4-BE49-F238E27FC236}">
                <a16:creationId xmlns:a16="http://schemas.microsoft.com/office/drawing/2014/main" id="{6AF38B32-104F-4CA8-9A09-D71601E9BA3C}"/>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8169687" y="2658326"/>
            <a:ext cx="1241425" cy="658596"/>
          </a:xfrm>
          <a:prstGeom prst="rect">
            <a:avLst/>
          </a:prstGeom>
        </p:spPr>
      </p:pic>
      <p:pic>
        <p:nvPicPr>
          <p:cNvPr id="39" name="Picture 38" descr="A picture containing text, electronics, black, computer&#10;&#10;Description automatically generated">
            <a:extLst>
              <a:ext uri="{FF2B5EF4-FFF2-40B4-BE49-F238E27FC236}">
                <a16:creationId xmlns:a16="http://schemas.microsoft.com/office/drawing/2014/main" id="{2D6CED86-E231-4792-B1E9-57C07F0ADAD5}"/>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7854199" y="3326573"/>
            <a:ext cx="640845" cy="460891"/>
          </a:xfrm>
          <a:prstGeom prst="rect">
            <a:avLst/>
          </a:prstGeom>
        </p:spPr>
      </p:pic>
      <p:grpSp>
        <p:nvGrpSpPr>
          <p:cNvPr id="40" name="Group 39">
            <a:extLst>
              <a:ext uri="{FF2B5EF4-FFF2-40B4-BE49-F238E27FC236}">
                <a16:creationId xmlns:a16="http://schemas.microsoft.com/office/drawing/2014/main" id="{1C63D7A4-FA4F-4A87-A90E-A703908BCCC9}"/>
              </a:ext>
            </a:extLst>
          </p:cNvPr>
          <p:cNvGrpSpPr/>
          <p:nvPr/>
        </p:nvGrpSpPr>
        <p:grpSpPr>
          <a:xfrm>
            <a:off x="2953435" y="3279335"/>
            <a:ext cx="1334693" cy="460892"/>
            <a:chOff x="3481672" y="3118298"/>
            <a:chExt cx="1334693" cy="460892"/>
          </a:xfrm>
        </p:grpSpPr>
        <p:pic>
          <p:nvPicPr>
            <p:cNvPr id="41" name="Picture 40" descr="A picture containing text, electronics, black, computer&#10;&#10;Description automatically generated">
              <a:extLst>
                <a:ext uri="{FF2B5EF4-FFF2-40B4-BE49-F238E27FC236}">
                  <a16:creationId xmlns:a16="http://schemas.microsoft.com/office/drawing/2014/main" id="{77248DAB-7BCC-44B7-8049-4A3047553FA6}"/>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3481672" y="3118299"/>
              <a:ext cx="640845" cy="460891"/>
            </a:xfrm>
            <a:prstGeom prst="rect">
              <a:avLst/>
            </a:prstGeom>
          </p:spPr>
        </p:pic>
        <p:pic>
          <p:nvPicPr>
            <p:cNvPr id="42" name="Picture 41" descr="A picture containing text, electronics, black, computer&#10;&#10;Description automatically generated">
              <a:extLst>
                <a:ext uri="{FF2B5EF4-FFF2-40B4-BE49-F238E27FC236}">
                  <a16:creationId xmlns:a16="http://schemas.microsoft.com/office/drawing/2014/main" id="{B59FEEFD-5905-483E-8314-493083D61301}"/>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4175520" y="3118298"/>
              <a:ext cx="640845" cy="460891"/>
            </a:xfrm>
            <a:prstGeom prst="rect">
              <a:avLst/>
            </a:prstGeom>
          </p:spPr>
        </p:pic>
      </p:grpSp>
      <p:pic>
        <p:nvPicPr>
          <p:cNvPr id="46" name="Picture 45" descr="A picture containing icon&#10;&#10;Description automatically generated">
            <a:extLst>
              <a:ext uri="{FF2B5EF4-FFF2-40B4-BE49-F238E27FC236}">
                <a16:creationId xmlns:a16="http://schemas.microsoft.com/office/drawing/2014/main" id="{32061142-1B49-4A24-940C-3CA497C24783}"/>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3198192" y="4996328"/>
            <a:ext cx="737869" cy="557437"/>
          </a:xfrm>
          <a:prstGeom prst="rect">
            <a:avLst/>
          </a:prstGeom>
        </p:spPr>
      </p:pic>
      <p:pic>
        <p:nvPicPr>
          <p:cNvPr id="49" name="Picture 48" descr="A picture containing text, stationary&#10;&#10;Description automatically generated">
            <a:extLst>
              <a:ext uri="{FF2B5EF4-FFF2-40B4-BE49-F238E27FC236}">
                <a16:creationId xmlns:a16="http://schemas.microsoft.com/office/drawing/2014/main" id="{5A2DA953-D7FB-4075-9012-3F5B6161D6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13109" y="4301264"/>
            <a:ext cx="711487" cy="576169"/>
          </a:xfrm>
          <a:prstGeom prst="rect">
            <a:avLst/>
          </a:prstGeom>
          <a:solidFill>
            <a:schemeClr val="bg1"/>
          </a:solidFill>
        </p:spPr>
      </p:pic>
      <p:pic>
        <p:nvPicPr>
          <p:cNvPr id="43" name="Picture 6" descr="Cake, Candles, Icing, Pink, Yummy, Birthday, Four">
            <a:extLst>
              <a:ext uri="{FF2B5EF4-FFF2-40B4-BE49-F238E27FC236}">
                <a16:creationId xmlns:a16="http://schemas.microsoft.com/office/drawing/2014/main" id="{ACE972D8-CCFA-4900-93D6-CA209B3844D3}"/>
              </a:ext>
            </a:extLst>
          </p:cNvPr>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3142913" y="3746776"/>
            <a:ext cx="724931" cy="66321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6" descr="Cake, Candles, Icing, Pink, Yummy, Birthday, Four">
            <a:extLst>
              <a:ext uri="{FF2B5EF4-FFF2-40B4-BE49-F238E27FC236}">
                <a16:creationId xmlns:a16="http://schemas.microsoft.com/office/drawing/2014/main" id="{752C3DAE-9D29-47AD-A72C-847B471E56C8}"/>
              </a:ext>
            </a:extLst>
          </p:cNvPr>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7577248" y="3740226"/>
            <a:ext cx="724931" cy="663216"/>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6" descr="Cake, Candles, Icing, Pink, Yummy, Birthday, Four">
            <a:extLst>
              <a:ext uri="{FF2B5EF4-FFF2-40B4-BE49-F238E27FC236}">
                <a16:creationId xmlns:a16="http://schemas.microsoft.com/office/drawing/2014/main" id="{E0C39579-E442-442B-AFA4-F511D49DE143}"/>
              </a:ext>
            </a:extLst>
          </p:cNvPr>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8409529" y="3727157"/>
            <a:ext cx="724931" cy="663216"/>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49" descr="A picture containing icon&#10;&#10;Description automatically generated">
            <a:extLst>
              <a:ext uri="{FF2B5EF4-FFF2-40B4-BE49-F238E27FC236}">
                <a16:creationId xmlns:a16="http://schemas.microsoft.com/office/drawing/2014/main" id="{F8AD65BD-46A6-4FB9-8FA8-512A10DE0306}"/>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7706763" y="4942856"/>
            <a:ext cx="737869" cy="557437"/>
          </a:xfrm>
          <a:prstGeom prst="rect">
            <a:avLst/>
          </a:prstGeom>
        </p:spPr>
      </p:pic>
      <p:pic>
        <p:nvPicPr>
          <p:cNvPr id="51" name="Picture 50" descr="Icon&#10;&#10;Description automatically generated">
            <a:extLst>
              <a:ext uri="{FF2B5EF4-FFF2-40B4-BE49-F238E27FC236}">
                <a16:creationId xmlns:a16="http://schemas.microsoft.com/office/drawing/2014/main" id="{2FF6B4FA-2AB6-4B31-9422-E0F5329869CA}"/>
              </a:ext>
            </a:extLst>
          </p:cNvPr>
          <p:cNvPicPr>
            <a:picLocks noChangeAspect="1"/>
          </p:cNvPicPr>
          <p:nvPr/>
        </p:nvPicPr>
        <p:blipFill rotWithShape="1">
          <a:blip r:embed="rId12">
            <a:extLst>
              <a:ext uri="{28A0092B-C50C-407E-A947-70E740481C1C}">
                <a14:useLocalDpi xmlns:a14="http://schemas.microsoft.com/office/drawing/2010/main" val="0"/>
              </a:ext>
            </a:extLst>
          </a:blip>
          <a:srcRect r="50000"/>
          <a:stretch/>
        </p:blipFill>
        <p:spPr>
          <a:xfrm>
            <a:off x="4358673" y="2691377"/>
            <a:ext cx="517321" cy="517320"/>
          </a:xfrm>
          <a:prstGeom prst="rect">
            <a:avLst/>
          </a:prstGeom>
        </p:spPr>
      </p:pic>
      <p:pic>
        <p:nvPicPr>
          <p:cNvPr id="52" name="Picture 51" descr="Icon&#10;&#10;Description automatically generated">
            <a:extLst>
              <a:ext uri="{FF2B5EF4-FFF2-40B4-BE49-F238E27FC236}">
                <a16:creationId xmlns:a16="http://schemas.microsoft.com/office/drawing/2014/main" id="{D505BB6A-5BE1-4C1E-9F92-BEA5E577F1E0}"/>
              </a:ext>
            </a:extLst>
          </p:cNvPr>
          <p:cNvPicPr>
            <a:picLocks noChangeAspect="1"/>
          </p:cNvPicPr>
          <p:nvPr/>
        </p:nvPicPr>
        <p:blipFill rotWithShape="1">
          <a:blip r:embed="rId12">
            <a:extLst>
              <a:ext uri="{28A0092B-C50C-407E-A947-70E740481C1C}">
                <a14:useLocalDpi xmlns:a14="http://schemas.microsoft.com/office/drawing/2010/main" val="0"/>
              </a:ext>
            </a:extLst>
          </a:blip>
          <a:srcRect r="50000"/>
          <a:stretch/>
        </p:blipFill>
        <p:spPr>
          <a:xfrm>
            <a:off x="4419720" y="3186720"/>
            <a:ext cx="517321" cy="517320"/>
          </a:xfrm>
          <a:prstGeom prst="rect">
            <a:avLst/>
          </a:prstGeom>
        </p:spPr>
      </p:pic>
      <p:pic>
        <p:nvPicPr>
          <p:cNvPr id="53" name="Picture 52" descr="Icon&#10;&#10;Description automatically generated">
            <a:extLst>
              <a:ext uri="{FF2B5EF4-FFF2-40B4-BE49-F238E27FC236}">
                <a16:creationId xmlns:a16="http://schemas.microsoft.com/office/drawing/2014/main" id="{B9DBB612-2FD6-4039-87B4-64096541F5C0}"/>
              </a:ext>
            </a:extLst>
          </p:cNvPr>
          <p:cNvPicPr>
            <a:picLocks noChangeAspect="1"/>
          </p:cNvPicPr>
          <p:nvPr/>
        </p:nvPicPr>
        <p:blipFill rotWithShape="1">
          <a:blip r:embed="rId12">
            <a:extLst>
              <a:ext uri="{28A0092B-C50C-407E-A947-70E740481C1C}">
                <a14:useLocalDpi xmlns:a14="http://schemas.microsoft.com/office/drawing/2010/main" val="0"/>
              </a:ext>
            </a:extLst>
          </a:blip>
          <a:srcRect r="50000"/>
          <a:stretch/>
        </p:blipFill>
        <p:spPr>
          <a:xfrm>
            <a:off x="9264042" y="3780018"/>
            <a:ext cx="517321" cy="517320"/>
          </a:xfrm>
          <a:prstGeom prst="rect">
            <a:avLst/>
          </a:prstGeom>
        </p:spPr>
      </p:pic>
      <p:pic>
        <p:nvPicPr>
          <p:cNvPr id="54" name="Picture 53" descr="Icon&#10;&#10;Description automatically generated">
            <a:extLst>
              <a:ext uri="{FF2B5EF4-FFF2-40B4-BE49-F238E27FC236}">
                <a16:creationId xmlns:a16="http://schemas.microsoft.com/office/drawing/2014/main" id="{92AE6087-6F4A-46F4-AB08-91A0CE1D5AC1}"/>
              </a:ext>
            </a:extLst>
          </p:cNvPr>
          <p:cNvPicPr>
            <a:picLocks noChangeAspect="1"/>
          </p:cNvPicPr>
          <p:nvPr/>
        </p:nvPicPr>
        <p:blipFill rotWithShape="1">
          <a:blip r:embed="rId12">
            <a:extLst>
              <a:ext uri="{28A0092B-C50C-407E-A947-70E740481C1C}">
                <a14:useLocalDpi xmlns:a14="http://schemas.microsoft.com/office/drawing/2010/main" val="0"/>
              </a:ext>
            </a:extLst>
          </a:blip>
          <a:srcRect r="50000"/>
          <a:stretch/>
        </p:blipFill>
        <p:spPr>
          <a:xfrm>
            <a:off x="9296938" y="4278701"/>
            <a:ext cx="517321" cy="517320"/>
          </a:xfrm>
          <a:prstGeom prst="rect">
            <a:avLst/>
          </a:prstGeom>
        </p:spPr>
      </p:pic>
      <p:pic>
        <p:nvPicPr>
          <p:cNvPr id="55" name="Picture 54" descr="Icon&#10;&#10;Description automatically generated">
            <a:extLst>
              <a:ext uri="{FF2B5EF4-FFF2-40B4-BE49-F238E27FC236}">
                <a16:creationId xmlns:a16="http://schemas.microsoft.com/office/drawing/2014/main" id="{98D80C40-91E4-48B6-8ECB-BFB3982A975C}"/>
              </a:ext>
            </a:extLst>
          </p:cNvPr>
          <p:cNvPicPr>
            <a:picLocks noChangeAspect="1"/>
          </p:cNvPicPr>
          <p:nvPr/>
        </p:nvPicPr>
        <p:blipFill rotWithShape="1">
          <a:blip r:embed="rId12">
            <a:extLst>
              <a:ext uri="{28A0092B-C50C-407E-A947-70E740481C1C}">
                <a14:useLocalDpi xmlns:a14="http://schemas.microsoft.com/office/drawing/2010/main" val="0"/>
              </a:ext>
            </a:extLst>
          </a:blip>
          <a:srcRect r="50000"/>
          <a:stretch/>
        </p:blipFill>
        <p:spPr>
          <a:xfrm>
            <a:off x="4358672" y="4924708"/>
            <a:ext cx="517321" cy="517320"/>
          </a:xfrm>
          <a:prstGeom prst="rect">
            <a:avLst/>
          </a:prstGeom>
        </p:spPr>
      </p:pic>
      <p:pic>
        <p:nvPicPr>
          <p:cNvPr id="56" name="Picture 55" descr="A picture containing icon&#10;&#10;Description automatically generated">
            <a:extLst>
              <a:ext uri="{FF2B5EF4-FFF2-40B4-BE49-F238E27FC236}">
                <a16:creationId xmlns:a16="http://schemas.microsoft.com/office/drawing/2014/main" id="{5B282F30-BFCC-4E56-AC6E-53B5784F4AF7}"/>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8302179" y="4918550"/>
            <a:ext cx="737869" cy="557437"/>
          </a:xfrm>
          <a:prstGeom prst="rect">
            <a:avLst/>
          </a:prstGeom>
        </p:spPr>
      </p:pic>
      <p:grpSp>
        <p:nvGrpSpPr>
          <p:cNvPr id="57" name="Group 56">
            <a:extLst>
              <a:ext uri="{FF2B5EF4-FFF2-40B4-BE49-F238E27FC236}">
                <a16:creationId xmlns:a16="http://schemas.microsoft.com/office/drawing/2014/main" id="{4EE2F82E-DEA2-415F-89AB-4C5F6E9D9A31}"/>
              </a:ext>
            </a:extLst>
          </p:cNvPr>
          <p:cNvGrpSpPr/>
          <p:nvPr/>
        </p:nvGrpSpPr>
        <p:grpSpPr>
          <a:xfrm>
            <a:off x="2910709" y="5524006"/>
            <a:ext cx="560620" cy="676677"/>
            <a:chOff x="324465" y="5976481"/>
            <a:chExt cx="560620" cy="676677"/>
          </a:xfrm>
        </p:grpSpPr>
        <p:pic>
          <p:nvPicPr>
            <p:cNvPr id="58" name="Picture 57" descr="A group of people in clothing&#10;&#10;Description automatically generated with low confidence">
              <a:extLst>
                <a:ext uri="{FF2B5EF4-FFF2-40B4-BE49-F238E27FC236}">
                  <a16:creationId xmlns:a16="http://schemas.microsoft.com/office/drawing/2014/main" id="{AFD7EA55-A067-48CC-B346-F0E3F6E52FAE}"/>
                </a:ext>
              </a:extLst>
            </p:cNvPr>
            <p:cNvPicPr>
              <a:picLocks noChangeAspect="1"/>
            </p:cNvPicPr>
            <p:nvPr/>
          </p:nvPicPr>
          <p:blipFill rotWithShape="1">
            <a:blip r:embed="rId27">
              <a:extLst>
                <a:ext uri="{28A0092B-C50C-407E-A947-70E740481C1C}">
                  <a14:useLocalDpi xmlns:a14="http://schemas.microsoft.com/office/drawing/2010/main" val="0"/>
                </a:ext>
              </a:extLst>
            </a:blip>
            <a:srcRect t="17967" r="61715" b="18179"/>
            <a:stretch/>
          </p:blipFill>
          <p:spPr>
            <a:xfrm>
              <a:off x="324465" y="5976481"/>
              <a:ext cx="560620" cy="467519"/>
            </a:xfrm>
            <a:prstGeom prst="rect">
              <a:avLst/>
            </a:prstGeom>
          </p:spPr>
        </p:pic>
        <p:pic>
          <p:nvPicPr>
            <p:cNvPr id="59" name="Picture 58" descr="A picture containing night sky&#10;&#10;Description automatically generated">
              <a:extLst>
                <a:ext uri="{FF2B5EF4-FFF2-40B4-BE49-F238E27FC236}">
                  <a16:creationId xmlns:a16="http://schemas.microsoft.com/office/drawing/2014/main" id="{67268D4C-2FD6-4EED-B6F7-CE6CFF8E2F80}"/>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rot="811815">
              <a:off x="324465" y="6339108"/>
              <a:ext cx="523417" cy="314050"/>
            </a:xfrm>
            <a:prstGeom prst="rect">
              <a:avLst/>
            </a:prstGeom>
          </p:spPr>
        </p:pic>
      </p:grpSp>
      <p:grpSp>
        <p:nvGrpSpPr>
          <p:cNvPr id="60" name="Group 59">
            <a:extLst>
              <a:ext uri="{FF2B5EF4-FFF2-40B4-BE49-F238E27FC236}">
                <a16:creationId xmlns:a16="http://schemas.microsoft.com/office/drawing/2014/main" id="{6A11FDD8-6BB4-4CE3-85BB-0912DFDE5FE2}"/>
              </a:ext>
            </a:extLst>
          </p:cNvPr>
          <p:cNvGrpSpPr/>
          <p:nvPr/>
        </p:nvGrpSpPr>
        <p:grpSpPr>
          <a:xfrm>
            <a:off x="3649971" y="5501333"/>
            <a:ext cx="560620" cy="676677"/>
            <a:chOff x="324465" y="5976481"/>
            <a:chExt cx="560620" cy="676677"/>
          </a:xfrm>
        </p:grpSpPr>
        <p:pic>
          <p:nvPicPr>
            <p:cNvPr id="61" name="Picture 60" descr="A group of people in clothing&#10;&#10;Description automatically generated with low confidence">
              <a:extLst>
                <a:ext uri="{FF2B5EF4-FFF2-40B4-BE49-F238E27FC236}">
                  <a16:creationId xmlns:a16="http://schemas.microsoft.com/office/drawing/2014/main" id="{29484B09-0666-4374-91DE-6FCEDEAB88F0}"/>
                </a:ext>
              </a:extLst>
            </p:cNvPr>
            <p:cNvPicPr>
              <a:picLocks noChangeAspect="1"/>
            </p:cNvPicPr>
            <p:nvPr/>
          </p:nvPicPr>
          <p:blipFill rotWithShape="1">
            <a:blip r:embed="rId27">
              <a:extLst>
                <a:ext uri="{28A0092B-C50C-407E-A947-70E740481C1C}">
                  <a14:useLocalDpi xmlns:a14="http://schemas.microsoft.com/office/drawing/2010/main" val="0"/>
                </a:ext>
              </a:extLst>
            </a:blip>
            <a:srcRect t="17967" r="61715" b="18179"/>
            <a:stretch/>
          </p:blipFill>
          <p:spPr>
            <a:xfrm>
              <a:off x="324465" y="5976481"/>
              <a:ext cx="560620" cy="467519"/>
            </a:xfrm>
            <a:prstGeom prst="rect">
              <a:avLst/>
            </a:prstGeom>
          </p:spPr>
        </p:pic>
        <p:pic>
          <p:nvPicPr>
            <p:cNvPr id="62" name="Picture 61" descr="A picture containing night sky&#10;&#10;Description automatically generated">
              <a:extLst>
                <a:ext uri="{FF2B5EF4-FFF2-40B4-BE49-F238E27FC236}">
                  <a16:creationId xmlns:a16="http://schemas.microsoft.com/office/drawing/2014/main" id="{5A8E8859-3EE1-4DE5-9FA5-C0D13760DF20}"/>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rot="811815">
              <a:off x="324465" y="6339108"/>
              <a:ext cx="523417" cy="314050"/>
            </a:xfrm>
            <a:prstGeom prst="rect">
              <a:avLst/>
            </a:prstGeom>
          </p:spPr>
        </p:pic>
      </p:grpSp>
      <p:grpSp>
        <p:nvGrpSpPr>
          <p:cNvPr id="63" name="Group 62">
            <a:extLst>
              <a:ext uri="{FF2B5EF4-FFF2-40B4-BE49-F238E27FC236}">
                <a16:creationId xmlns:a16="http://schemas.microsoft.com/office/drawing/2014/main" id="{72AFB4CA-4E23-4B9B-912E-73CD9F7F6B79}"/>
              </a:ext>
            </a:extLst>
          </p:cNvPr>
          <p:cNvGrpSpPr/>
          <p:nvPr/>
        </p:nvGrpSpPr>
        <p:grpSpPr>
          <a:xfrm>
            <a:off x="8127007" y="5475987"/>
            <a:ext cx="560620" cy="676677"/>
            <a:chOff x="324465" y="5976481"/>
            <a:chExt cx="560620" cy="676677"/>
          </a:xfrm>
        </p:grpSpPr>
        <p:pic>
          <p:nvPicPr>
            <p:cNvPr id="64" name="Picture 63" descr="A group of people in clothing&#10;&#10;Description automatically generated with low confidence">
              <a:extLst>
                <a:ext uri="{FF2B5EF4-FFF2-40B4-BE49-F238E27FC236}">
                  <a16:creationId xmlns:a16="http://schemas.microsoft.com/office/drawing/2014/main" id="{69A78ADC-4DC5-40A6-BACA-600C70BD517B}"/>
                </a:ext>
              </a:extLst>
            </p:cNvPr>
            <p:cNvPicPr>
              <a:picLocks noChangeAspect="1"/>
            </p:cNvPicPr>
            <p:nvPr/>
          </p:nvPicPr>
          <p:blipFill rotWithShape="1">
            <a:blip r:embed="rId27">
              <a:extLst>
                <a:ext uri="{28A0092B-C50C-407E-A947-70E740481C1C}">
                  <a14:useLocalDpi xmlns:a14="http://schemas.microsoft.com/office/drawing/2010/main" val="0"/>
                </a:ext>
              </a:extLst>
            </a:blip>
            <a:srcRect t="17967" r="61715" b="18179"/>
            <a:stretch/>
          </p:blipFill>
          <p:spPr>
            <a:xfrm>
              <a:off x="324465" y="5976481"/>
              <a:ext cx="560620" cy="467519"/>
            </a:xfrm>
            <a:prstGeom prst="rect">
              <a:avLst/>
            </a:prstGeom>
          </p:spPr>
        </p:pic>
        <p:pic>
          <p:nvPicPr>
            <p:cNvPr id="65" name="Picture 64" descr="A picture containing night sky&#10;&#10;Description automatically generated">
              <a:extLst>
                <a:ext uri="{FF2B5EF4-FFF2-40B4-BE49-F238E27FC236}">
                  <a16:creationId xmlns:a16="http://schemas.microsoft.com/office/drawing/2014/main" id="{EF2C55FA-6E55-4E13-8872-02750F85B2B8}"/>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rot="811815">
              <a:off x="324465" y="6339108"/>
              <a:ext cx="523417" cy="314050"/>
            </a:xfrm>
            <a:prstGeom prst="rect">
              <a:avLst/>
            </a:prstGeom>
          </p:spPr>
        </p:pic>
      </p:grpSp>
      <p:pic>
        <p:nvPicPr>
          <p:cNvPr id="66" name="Picture 65" descr="Icon&#10;&#10;Description automatically generated">
            <a:extLst>
              <a:ext uri="{FF2B5EF4-FFF2-40B4-BE49-F238E27FC236}">
                <a16:creationId xmlns:a16="http://schemas.microsoft.com/office/drawing/2014/main" id="{07B55AF7-AA9C-461B-82B8-34458D0D62BE}"/>
              </a:ext>
            </a:extLst>
          </p:cNvPr>
          <p:cNvPicPr>
            <a:picLocks noChangeAspect="1"/>
          </p:cNvPicPr>
          <p:nvPr/>
        </p:nvPicPr>
        <p:blipFill rotWithShape="1">
          <a:blip r:embed="rId12">
            <a:extLst>
              <a:ext uri="{28A0092B-C50C-407E-A947-70E740481C1C}">
                <a14:useLocalDpi xmlns:a14="http://schemas.microsoft.com/office/drawing/2010/main" val="0"/>
              </a:ext>
            </a:extLst>
          </a:blip>
          <a:srcRect r="50000"/>
          <a:stretch/>
        </p:blipFill>
        <p:spPr>
          <a:xfrm>
            <a:off x="4395471" y="5512316"/>
            <a:ext cx="517321" cy="517320"/>
          </a:xfrm>
          <a:prstGeom prst="rect">
            <a:avLst/>
          </a:prstGeom>
        </p:spPr>
      </p:pic>
      <p:pic>
        <p:nvPicPr>
          <p:cNvPr id="67" name="Picture 66" descr="Icon&#10;&#10;Description automatically generated">
            <a:extLst>
              <a:ext uri="{FF2B5EF4-FFF2-40B4-BE49-F238E27FC236}">
                <a16:creationId xmlns:a16="http://schemas.microsoft.com/office/drawing/2014/main" id="{6EB00D52-DCD3-4088-A3EC-DB6DC21B4644}"/>
              </a:ext>
            </a:extLst>
          </p:cNvPr>
          <p:cNvPicPr>
            <a:picLocks noChangeAspect="1"/>
          </p:cNvPicPr>
          <p:nvPr/>
        </p:nvPicPr>
        <p:blipFill rotWithShape="1">
          <a:blip r:embed="rId12">
            <a:extLst>
              <a:ext uri="{28A0092B-C50C-407E-A947-70E740481C1C}">
                <a14:useLocalDpi xmlns:a14="http://schemas.microsoft.com/office/drawing/2010/main" val="0"/>
              </a:ext>
            </a:extLst>
          </a:blip>
          <a:srcRect r="50000"/>
          <a:stretch/>
        </p:blipFill>
        <p:spPr>
          <a:xfrm>
            <a:off x="4360662" y="6164343"/>
            <a:ext cx="517321" cy="517320"/>
          </a:xfrm>
          <a:prstGeom prst="rect">
            <a:avLst/>
          </a:prstGeom>
        </p:spPr>
      </p:pic>
      <p:pic>
        <p:nvPicPr>
          <p:cNvPr id="69" name="Picture 68" descr="Icon&#10;&#10;Description automatically generated with medium confidence">
            <a:extLst>
              <a:ext uri="{FF2B5EF4-FFF2-40B4-BE49-F238E27FC236}">
                <a16:creationId xmlns:a16="http://schemas.microsoft.com/office/drawing/2014/main" id="{159A6D74-D68F-4CF6-ABE3-FBC3BCEF3928}"/>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3021105" y="6222176"/>
            <a:ext cx="1062278" cy="629068"/>
          </a:xfrm>
          <a:prstGeom prst="rect">
            <a:avLst/>
          </a:prstGeom>
        </p:spPr>
      </p:pic>
      <p:pic>
        <p:nvPicPr>
          <p:cNvPr id="70" name="Picture 69" descr="Icon&#10;&#10;Description automatically generated with medium confidence">
            <a:extLst>
              <a:ext uri="{FF2B5EF4-FFF2-40B4-BE49-F238E27FC236}">
                <a16:creationId xmlns:a16="http://schemas.microsoft.com/office/drawing/2014/main" id="{2FC4719D-9448-417E-A167-0363DE672147}"/>
              </a:ext>
            </a:extLst>
          </p:cNvPr>
          <p:cNvPicPr>
            <a:picLocks noChangeAspect="1"/>
          </p:cNvPicPr>
          <p:nvPr/>
        </p:nvPicPr>
        <p:blipFill rotWithShape="1">
          <a:blip r:embed="rId29">
            <a:extLst>
              <a:ext uri="{28A0092B-C50C-407E-A947-70E740481C1C}">
                <a14:useLocalDpi xmlns:a14="http://schemas.microsoft.com/office/drawing/2010/main" val="0"/>
              </a:ext>
            </a:extLst>
          </a:blip>
          <a:srcRect r="56941"/>
          <a:stretch/>
        </p:blipFill>
        <p:spPr>
          <a:xfrm>
            <a:off x="8106477" y="6249262"/>
            <a:ext cx="457405" cy="629068"/>
          </a:xfrm>
          <a:prstGeom prst="rect">
            <a:avLst/>
          </a:prstGeom>
        </p:spPr>
      </p:pic>
      <p:cxnSp>
        <p:nvCxnSpPr>
          <p:cNvPr id="72" name="Straight Connector 71">
            <a:extLst>
              <a:ext uri="{FF2B5EF4-FFF2-40B4-BE49-F238E27FC236}">
                <a16:creationId xmlns:a16="http://schemas.microsoft.com/office/drawing/2014/main" id="{D594AD56-3ABB-4597-B75C-DC753F77B064}"/>
              </a:ext>
            </a:extLst>
          </p:cNvPr>
          <p:cNvCxnSpPr/>
          <p:nvPr/>
        </p:nvCxnSpPr>
        <p:spPr>
          <a:xfrm>
            <a:off x="0" y="2090730"/>
            <a:ext cx="2523273" cy="0"/>
          </a:xfrm>
          <a:prstGeom prst="line">
            <a:avLst/>
          </a:prstGeom>
          <a:ln w="7620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82C3FC4E-29B1-4BEE-AC4F-4C91146122CE}"/>
              </a:ext>
            </a:extLst>
          </p:cNvPr>
          <p:cNvCxnSpPr>
            <a:cxnSpLocks/>
          </p:cNvCxnSpPr>
          <p:nvPr/>
        </p:nvCxnSpPr>
        <p:spPr>
          <a:xfrm flipV="1">
            <a:off x="9034476" y="1334743"/>
            <a:ext cx="1927857" cy="18807"/>
          </a:xfrm>
          <a:prstGeom prst="line">
            <a:avLst/>
          </a:prstGeom>
          <a:ln w="7620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27965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98;p2" descr="background rectangle">
            <a:extLst>
              <a:ext uri="{FF2B5EF4-FFF2-40B4-BE49-F238E27FC236}">
                <a16:creationId xmlns:a16="http://schemas.microsoft.com/office/drawing/2014/main" id="{0F465D11-BD17-455B-BAA6-75C52E315242}"/>
              </a:ext>
            </a:extLst>
          </p:cNvPr>
          <p:cNvSpPr/>
          <p:nvPr/>
        </p:nvSpPr>
        <p:spPr>
          <a:xfrm>
            <a:off x="0" y="0"/>
            <a:ext cx="4350984" cy="685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panose="020B0502020202020204" pitchFamily="34" charset="0"/>
              <a:ea typeface="Century Gothic"/>
              <a:cs typeface="Century Gothic"/>
              <a:sym typeface="Century Gothic"/>
            </a:endParaRPr>
          </a:p>
        </p:txBody>
      </p:sp>
      <p:sp>
        <p:nvSpPr>
          <p:cNvPr id="2" name="Title 1">
            <a:extLst>
              <a:ext uri="{FF2B5EF4-FFF2-40B4-BE49-F238E27FC236}">
                <a16:creationId xmlns:a16="http://schemas.microsoft.com/office/drawing/2014/main" id="{24BB08CD-FDA4-46B1-8623-507F63ABF87A}"/>
              </a:ext>
            </a:extLst>
          </p:cNvPr>
          <p:cNvSpPr>
            <a:spLocks noGrp="1"/>
          </p:cNvSpPr>
          <p:nvPr>
            <p:ph type="title"/>
          </p:nvPr>
        </p:nvSpPr>
        <p:spPr>
          <a:xfrm rot="20294405">
            <a:off x="238991" y="2856240"/>
            <a:ext cx="4216910" cy="1144800"/>
          </a:xfrm>
        </p:spPr>
        <p:txBody>
          <a:bodyPr/>
          <a:lstStyle/>
          <a:p>
            <a:pPr algn="ctr"/>
            <a:r>
              <a:rPr lang="en-GB" sz="6000" b="1" dirty="0" err="1">
                <a:solidFill>
                  <a:schemeClr val="bg1"/>
                </a:solidFill>
                <a:latin typeface="Century Gothic" panose="020B0502020202020204" pitchFamily="34" charset="0"/>
                <a:hlinkClick r:id="" action="ppaction://noaction">
                  <a:snd r:embed="rId3" name="tschuess.wav"/>
                  <a:extLst>
                    <a:ext uri="{A12FA001-AC4F-418D-AE19-62706E023703}">
                      <ahyp:hlinkClr xmlns:ahyp="http://schemas.microsoft.com/office/drawing/2018/hyperlinkcolor" val="tx"/>
                    </a:ext>
                  </a:extLst>
                </a:hlinkClick>
              </a:rPr>
              <a:t>Tschüss</a:t>
            </a:r>
            <a:r>
              <a:rPr lang="en-GB" sz="6000" b="1" dirty="0">
                <a:solidFill>
                  <a:schemeClr val="bg1"/>
                </a:solidFill>
                <a:latin typeface="Century Gothic" panose="020B0502020202020204" pitchFamily="34" charset="0"/>
                <a:hlinkClick r:id="" action="ppaction://noaction">
                  <a:snd r:embed="rId3" name="tschuess.wav"/>
                  <a:extLst>
                    <a:ext uri="{A12FA001-AC4F-418D-AE19-62706E023703}">
                      <ahyp:hlinkClr xmlns:ahyp="http://schemas.microsoft.com/office/drawing/2018/hyperlinkcolor" val="tx"/>
                    </a:ext>
                  </a:extLst>
                </a:hlinkClick>
              </a:rPr>
              <a:t>!</a:t>
            </a:r>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defRPr/>
            </a:pPr>
            <a:r>
              <a:rPr lang="en-GB" sz="9600" b="1" kern="0" dirty="0" err="1">
                <a:solidFill>
                  <a:srgbClr val="0070C0"/>
                </a:solidFill>
                <a:latin typeface="Modern Love" panose="04090805081005020601" pitchFamily="82" charset="0"/>
                <a:cs typeface="Arial"/>
                <a:sym typeface="Arial"/>
              </a:rPr>
              <a:t>blau</a:t>
            </a:r>
            <a:endParaRPr lang="en-GB" sz="1400" kern="0" dirty="0">
              <a:solidFill>
                <a:srgbClr val="0070C0"/>
              </a:solidFill>
              <a:latin typeface="Modern Love" panose="04090805081005020601" pitchFamily="82" charset="0"/>
              <a:cs typeface="Arial"/>
              <a:sym typeface="Arial"/>
            </a:endParaRPr>
          </a:p>
        </p:txBody>
      </p:sp>
      <p:pic>
        <p:nvPicPr>
          <p:cNvPr id="5" name="Picture 4" descr="Map&#10;&#10;Description automatically generated">
            <a:extLst>
              <a:ext uri="{FF2B5EF4-FFF2-40B4-BE49-F238E27FC236}">
                <a16:creationId xmlns:a16="http://schemas.microsoft.com/office/drawing/2014/main" id="{D5603E69-6D57-4DBC-9FBE-288A6A1DBE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Tree>
    <p:extLst>
      <p:ext uri="{BB962C8B-B14F-4D97-AF65-F5344CB8AC3E}">
        <p14:creationId xmlns:p14="http://schemas.microsoft.com/office/powerpoint/2010/main" val="74998879"/>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peech Bubble: Rectangle with Corners Rounded 8">
            <a:extLst>
              <a:ext uri="{FF2B5EF4-FFF2-40B4-BE49-F238E27FC236}">
                <a16:creationId xmlns:a16="http://schemas.microsoft.com/office/drawing/2014/main" id="{DD2575DC-DE28-4175-9A4F-B01E31866F4D}"/>
              </a:ext>
            </a:extLst>
          </p:cNvPr>
          <p:cNvSpPr/>
          <p:nvPr/>
        </p:nvSpPr>
        <p:spPr>
          <a:xfrm>
            <a:off x="259080" y="1310285"/>
            <a:ext cx="7208520" cy="4511395"/>
          </a:xfrm>
          <a:prstGeom prst="wedgeRoundRectCallout">
            <a:avLst>
              <a:gd name="adj1" fmla="val 63311"/>
              <a:gd name="adj2" fmla="val -26344"/>
              <a:gd name="adj3" fmla="val 16667"/>
            </a:avLst>
          </a:prstGeom>
          <a:solidFill>
            <a:srgbClr val="FCF0EA"/>
          </a:solidFill>
          <a:ln w="571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86520" y="5612"/>
            <a:ext cx="9853205"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hlinkClick r:id="" action="ppaction://noaction">
                  <a:snd r:embed="rId5" name="T1_W7_2.1.wav"/>
                  <a:extLst>
                    <a:ext uri="{A12FA001-AC4F-418D-AE19-62706E023703}">
                      <ahyp:hlinkClr xmlns:ahyp="http://schemas.microsoft.com/office/drawing/2018/hyperlinkcolor" val="tx"/>
                    </a:ext>
                  </a:extLst>
                </a:hlinkClick>
              </a:rPr>
              <a:t>Johanna und Aisha </a:t>
            </a:r>
            <a:r>
              <a:rPr lang="en-GB" sz="2800" b="1" dirty="0" err="1">
                <a:solidFill>
                  <a:srgbClr val="002060"/>
                </a:solidFill>
                <a:latin typeface="Century Gothic" panose="020B0502020202020204" pitchFamily="34" charset="0"/>
                <a:ea typeface="Century Gothic"/>
                <a:cs typeface="Century Gothic"/>
                <a:sym typeface="Century Gothic"/>
                <a:hlinkClick r:id="" action="ppaction://noaction">
                  <a:snd r:embed="rId5" name="T1_W7_2.1.wav"/>
                  <a:extLst>
                    <a:ext uri="{A12FA001-AC4F-418D-AE19-62706E023703}">
                      <ahyp:hlinkClr xmlns:ahyp="http://schemas.microsoft.com/office/drawing/2018/hyperlinkcolor" val="tx"/>
                    </a:ext>
                  </a:extLst>
                </a:hlinkClick>
              </a:rPr>
              <a:t>singen</a:t>
            </a:r>
            <a:r>
              <a:rPr lang="en-GB" sz="2800" b="1" dirty="0">
                <a:solidFill>
                  <a:srgbClr val="002060"/>
                </a:solidFill>
                <a:latin typeface="Century Gothic" panose="020B0502020202020204" pitchFamily="34" charset="0"/>
                <a:ea typeface="Century Gothic"/>
                <a:cs typeface="Century Gothic"/>
                <a:sym typeface="Century Gothic"/>
                <a:hlinkClick r:id="" action="ppaction://noaction">
                  <a:snd r:embed="rId5" name="T1_W7_2.1.wav"/>
                  <a:extLst>
                    <a:ext uri="{A12FA001-AC4F-418D-AE19-62706E023703}">
                      <ahyp:hlinkClr xmlns:ahyp="http://schemas.microsoft.com/office/drawing/2018/hyperlinkcolor" val="tx"/>
                    </a:ext>
                  </a:extLst>
                </a:hlinkClick>
              </a:rPr>
              <a:t> das Lied </a:t>
            </a:r>
            <a:r>
              <a:rPr lang="en-GB" sz="2800" b="1" dirty="0" err="1">
                <a:solidFill>
                  <a:srgbClr val="002060"/>
                </a:solidFill>
                <a:latin typeface="Century Gothic" panose="020B0502020202020204" pitchFamily="34" charset="0"/>
                <a:ea typeface="Century Gothic"/>
                <a:cs typeface="Century Gothic"/>
                <a:sym typeface="Century Gothic"/>
                <a:hlinkClick r:id="" action="ppaction://noaction">
                  <a:snd r:embed="rId5" name="T1_W7_2.1.wav"/>
                  <a:extLst>
                    <a:ext uri="{A12FA001-AC4F-418D-AE19-62706E023703}">
                      <ahyp:hlinkClr xmlns:ahyp="http://schemas.microsoft.com/office/drawing/2018/hyperlinkcolor" val="tx"/>
                    </a:ext>
                  </a:extLst>
                </a:hlinkClick>
              </a:rPr>
              <a:t>noch</a:t>
            </a:r>
            <a:r>
              <a:rPr lang="en-GB" sz="2800" b="1" dirty="0">
                <a:solidFill>
                  <a:srgbClr val="002060"/>
                </a:solidFill>
                <a:latin typeface="Century Gothic" panose="020B0502020202020204" pitchFamily="34" charset="0"/>
                <a:ea typeface="Century Gothic"/>
                <a:cs typeface="Century Gothic"/>
                <a:sym typeface="Century Gothic"/>
                <a:hlinkClick r:id="" action="ppaction://noaction">
                  <a:snd r:embed="rId5" name="T1_W7_2.1.wav"/>
                  <a:extLst>
                    <a:ext uri="{A12FA001-AC4F-418D-AE19-62706E023703}">
                      <ahyp:hlinkClr xmlns:ahyp="http://schemas.microsoft.com/office/drawing/2018/hyperlinkcolor" val="tx"/>
                    </a:ext>
                  </a:extLst>
                </a:hlinkClick>
              </a:rPr>
              <a:t> einmal.*</a:t>
            </a:r>
            <a:endParaRPr lang="en-GB" sz="2800" dirty="0">
              <a:solidFill>
                <a:srgbClr val="002060"/>
              </a:solidFill>
              <a:latin typeface="Century Gothic" panose="020B0502020202020204" pitchFamily="34" charset="0"/>
              <a:hlinkClick r:id="" action="ppaction://noaction">
                <a:snd r:embed="rId5" name="T1_W7_2.1.wav"/>
                <a:extLst>
                  <a:ext uri="{A12FA001-AC4F-418D-AE19-62706E023703}">
                    <ahyp:hlinkClr xmlns:ahyp="http://schemas.microsoft.com/office/drawing/2018/hyperlinkcolor" val="tx"/>
                  </a:ext>
                </a:extLst>
              </a:hlinkClick>
            </a:endParaRPr>
          </a:p>
        </p:txBody>
      </p:sp>
      <p:pic>
        <p:nvPicPr>
          <p:cNvPr id="21" name="Picture 20" descr="A picture containing text&#10;&#10;Description automatically generated">
            <a:extLst>
              <a:ext uri="{FF2B5EF4-FFF2-40B4-BE49-F238E27FC236}">
                <a16:creationId xmlns:a16="http://schemas.microsoft.com/office/drawing/2014/main" id="{C303ECB6-9440-4AF7-A96E-DB3E1519462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39725" y="128500"/>
            <a:ext cx="2747607" cy="1552563"/>
          </a:xfrm>
          <a:prstGeom prst="rect">
            <a:avLst/>
          </a:prstGeom>
        </p:spPr>
      </p:pic>
      <p:sp>
        <p:nvSpPr>
          <p:cNvPr id="22" name="TextBox 21">
            <a:extLst>
              <a:ext uri="{FF2B5EF4-FFF2-40B4-BE49-F238E27FC236}">
                <a16:creationId xmlns:a16="http://schemas.microsoft.com/office/drawing/2014/main" id="{7AD3883F-C433-43AE-9FBD-3346B972CBEB}"/>
              </a:ext>
            </a:extLst>
          </p:cNvPr>
          <p:cNvSpPr txBox="1"/>
          <p:nvPr/>
        </p:nvSpPr>
        <p:spPr>
          <a:xfrm>
            <a:off x="383420" y="1488490"/>
            <a:ext cx="7872306" cy="415498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Hallo! Hallo! </a:t>
            </a:r>
            <a:r>
              <a:rPr kumimoji="0" lang="en-GB" sz="4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Guten</a:t>
            </a:r>
            <a:r>
              <a:rPr kumimoji="0" lang="en-GB" sz="4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Tag!</a:t>
            </a:r>
            <a:br>
              <a:rPr kumimoji="0" lang="en-GB" sz="4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4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Hallo! Hallo! </a:t>
            </a:r>
            <a:r>
              <a:rPr kumimoji="0" lang="en-GB" sz="4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Guten</a:t>
            </a:r>
            <a:r>
              <a:rPr kumimoji="0" lang="en-GB" sz="4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Tag!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Hallo! </a:t>
            </a:r>
            <a:r>
              <a:rPr kumimoji="0" lang="en-GB" sz="4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Wir</a:t>
            </a:r>
            <a:r>
              <a:rPr kumimoji="0" lang="en-GB" sz="4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4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sind</a:t>
            </a:r>
            <a:r>
              <a:rPr kumimoji="0" lang="en-GB" sz="4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4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hier</a:t>
            </a:r>
            <a:r>
              <a:rPr kumimoji="0" lang="en-GB" sz="4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Hallo! </a:t>
            </a:r>
            <a:r>
              <a:rPr kumimoji="0" lang="en-GB" sz="4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Ihr</a:t>
            </a:r>
            <a:r>
              <a:rPr kumimoji="0" lang="en-GB" sz="4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4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seid</a:t>
            </a:r>
            <a:r>
              <a:rPr kumimoji="0" lang="en-GB" sz="4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da,</a:t>
            </a:r>
            <a:br>
              <a:rPr kumimoji="0" lang="en-GB" sz="4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4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Wie </a:t>
            </a:r>
            <a:r>
              <a:rPr kumimoji="0" lang="en-GB" sz="4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schön</a:t>
            </a:r>
            <a:r>
              <a:rPr lang="en-GB" sz="4400" dirty="0">
                <a:solidFill>
                  <a:srgbClr val="002060"/>
                </a:solidFill>
                <a:latin typeface="Century Gothic" panose="020B0502020202020204" pitchFamily="34" charset="0"/>
              </a:rPr>
              <a:t>, </a:t>
            </a:r>
            <a:r>
              <a:rPr lang="en-GB" sz="4400" dirty="0" err="1">
                <a:solidFill>
                  <a:srgbClr val="002060"/>
                </a:solidFill>
                <a:latin typeface="Century Gothic" panose="020B0502020202020204" pitchFamily="34" charset="0"/>
              </a:rPr>
              <a:t>nicht</a:t>
            </a:r>
            <a:r>
              <a:rPr lang="en-GB" sz="4400" dirty="0">
                <a:solidFill>
                  <a:srgbClr val="002060"/>
                </a:solidFill>
                <a:latin typeface="Century Gothic" panose="020B0502020202020204" pitchFamily="34" charset="0"/>
              </a:rPr>
              <a:t> </a:t>
            </a:r>
            <a:r>
              <a:rPr lang="en-GB" sz="4400" dirty="0" err="1">
                <a:solidFill>
                  <a:srgbClr val="002060"/>
                </a:solidFill>
                <a:latin typeface="Century Gothic" panose="020B0502020202020204" pitchFamily="34" charset="0"/>
              </a:rPr>
              <a:t>wahr</a:t>
            </a:r>
            <a:r>
              <a:rPr lang="en-GB" sz="4400" dirty="0">
                <a:solidFill>
                  <a:srgbClr val="002060"/>
                </a:solidFill>
                <a:latin typeface="Century Gothic" panose="020B0502020202020204" pitchFamily="34" charset="0"/>
              </a:rPr>
              <a:t>?</a:t>
            </a:r>
            <a:r>
              <a:rPr kumimoji="0" lang="en-GB" sz="4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Wunderbar!</a:t>
            </a:r>
          </a:p>
        </p:txBody>
      </p:sp>
      <p:pic>
        <p:nvPicPr>
          <p:cNvPr id="8" name="Picture 7" descr="A picture containing text&#10;&#10;Description automatically generated">
            <a:extLst>
              <a:ext uri="{FF2B5EF4-FFF2-40B4-BE49-F238E27FC236}">
                <a16:creationId xmlns:a16="http://schemas.microsoft.com/office/drawing/2014/main" id="{A0090D17-D4A7-4E9D-A871-B580CD99C83B}"/>
              </a:ext>
            </a:extLst>
          </p:cNvPr>
          <p:cNvPicPr>
            <a:picLocks noChangeAspect="1"/>
          </p:cNvPicPr>
          <p:nvPr/>
        </p:nvPicPr>
        <p:blipFill rotWithShape="1">
          <a:blip r:embed="rId7">
            <a:extLst>
              <a:ext uri="{28A0092B-C50C-407E-A947-70E740481C1C}">
                <a14:useLocalDpi xmlns:a14="http://schemas.microsoft.com/office/drawing/2010/main" val="0"/>
              </a:ext>
            </a:extLst>
          </a:blip>
          <a:srcRect b="66375"/>
          <a:stretch/>
        </p:blipFill>
        <p:spPr>
          <a:xfrm>
            <a:off x="7591940" y="2044321"/>
            <a:ext cx="2890245" cy="2769357"/>
          </a:xfrm>
          <a:prstGeom prst="rect">
            <a:avLst/>
          </a:prstGeom>
        </p:spPr>
      </p:pic>
      <p:pic>
        <p:nvPicPr>
          <p:cNvPr id="4" name="Picture 3">
            <a:extLst>
              <a:ext uri="{FF2B5EF4-FFF2-40B4-BE49-F238E27FC236}">
                <a16:creationId xmlns:a16="http://schemas.microsoft.com/office/drawing/2014/main" id="{CADEAE29-4E78-485B-9CB1-08A0FE72EA8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304766" y="2473385"/>
            <a:ext cx="2088450" cy="2340293"/>
          </a:xfrm>
          <a:prstGeom prst="rect">
            <a:avLst/>
          </a:prstGeom>
        </p:spPr>
      </p:pic>
      <p:pic>
        <p:nvPicPr>
          <p:cNvPr id="11" name="Graphic 10" descr="Teacher">
            <a:extLst>
              <a:ext uri="{FF2B5EF4-FFF2-40B4-BE49-F238E27FC236}">
                <a16:creationId xmlns:a16="http://schemas.microsoft.com/office/drawing/2014/main" id="{CDE6E73B-1ED8-4616-96B1-ACFE442B222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83420" y="447163"/>
            <a:ext cx="914400" cy="914400"/>
          </a:xfrm>
          <a:prstGeom prst="rect">
            <a:avLst/>
          </a:prstGeom>
        </p:spPr>
      </p:pic>
      <p:sp>
        <p:nvSpPr>
          <p:cNvPr id="12" name="Speech Bubble: Rectangle with Corners Rounded 11">
            <a:extLst>
              <a:ext uri="{FF2B5EF4-FFF2-40B4-BE49-F238E27FC236}">
                <a16:creationId xmlns:a16="http://schemas.microsoft.com/office/drawing/2014/main" id="{48B8FB0B-691F-4A99-9960-E1A1C2161CD7}"/>
              </a:ext>
            </a:extLst>
          </p:cNvPr>
          <p:cNvSpPr/>
          <p:nvPr/>
        </p:nvSpPr>
        <p:spPr>
          <a:xfrm>
            <a:off x="1297487" y="661857"/>
            <a:ext cx="1846171" cy="518040"/>
          </a:xfrm>
          <a:prstGeom prst="wedgeRoundRectCallout">
            <a:avLst>
              <a:gd name="adj1" fmla="val -54991"/>
              <a:gd name="adj2" fmla="val -7585"/>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3" name="Google Shape;108;p3">
            <a:hlinkClick r:id="" action="ppaction://noaction">
              <a:snd r:embed="rId11" name="T1_W7_2.2.wav"/>
            </a:hlinkClick>
            <a:extLst>
              <a:ext uri="{FF2B5EF4-FFF2-40B4-BE49-F238E27FC236}">
                <a16:creationId xmlns:a16="http://schemas.microsoft.com/office/drawing/2014/main" id="{FD2B44B5-3218-4620-8A33-78FBB98A2ABA}"/>
              </a:ext>
            </a:extLst>
          </p:cNvPr>
          <p:cNvSpPr txBox="1"/>
          <p:nvPr/>
        </p:nvSpPr>
        <p:spPr>
          <a:xfrm>
            <a:off x="1329931" y="673527"/>
            <a:ext cx="1989173" cy="523180"/>
          </a:xfrm>
          <a:prstGeom prst="rect">
            <a:avLst/>
          </a:prstGeom>
          <a:noFill/>
          <a:ln>
            <a:noFill/>
          </a:ln>
        </p:spPr>
        <p:txBody>
          <a:bodyPr spcFirstLastPara="1" wrap="square" lIns="91425" tIns="45700" rIns="91425" bIns="45700" anchor="t" anchorCtr="0">
            <a:spAutoFit/>
          </a:bodyPr>
          <a:lstStyle/>
          <a:p>
            <a:pPr>
              <a:defRPr/>
            </a:pPr>
            <a:r>
              <a:rPr lang="en-GB" sz="2800" b="1" spc="-1" dirty="0">
                <a:solidFill>
                  <a:srgbClr val="002060"/>
                </a:solidFill>
                <a:latin typeface="Century Gothic" panose="020B0502020202020204" pitchFamily="34" charset="0"/>
                <a:ea typeface="Calibri"/>
                <a:cs typeface="Calibri"/>
                <a:sym typeface="Calibri"/>
              </a:rPr>
              <a:t>Sing </a:t>
            </a:r>
            <a:r>
              <a:rPr lang="en-GB" sz="2800" b="1" spc="-1" dirty="0" err="1">
                <a:solidFill>
                  <a:srgbClr val="002060"/>
                </a:solidFill>
                <a:latin typeface="Century Gothic" panose="020B0502020202020204" pitchFamily="34" charset="0"/>
                <a:ea typeface="Calibri"/>
                <a:cs typeface="Calibri"/>
                <a:sym typeface="Calibri"/>
              </a:rPr>
              <a:t>mit</a:t>
            </a:r>
            <a:r>
              <a:rPr lang="en-GB" sz="2800" b="1" spc="-1" dirty="0">
                <a:solidFill>
                  <a:srgbClr val="002060"/>
                </a:solidFill>
                <a:latin typeface="Century Gothic" panose="020B0502020202020204" pitchFamily="34" charset="0"/>
                <a:ea typeface="Calibri"/>
                <a:cs typeface="Calibri"/>
                <a:sym typeface="Calibri"/>
              </a:rPr>
              <a:t>!</a:t>
            </a:r>
            <a:endParaRPr kumimoji="0" sz="2800" b="1"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sp>
        <p:nvSpPr>
          <p:cNvPr id="14" name="TextBox 13">
            <a:extLst>
              <a:ext uri="{FF2B5EF4-FFF2-40B4-BE49-F238E27FC236}">
                <a16:creationId xmlns:a16="http://schemas.microsoft.com/office/drawing/2014/main" id="{2E97D085-7DB6-46A0-AA87-A722A3EAA8A2}"/>
              </a:ext>
            </a:extLst>
          </p:cNvPr>
          <p:cNvSpPr txBox="1"/>
          <p:nvPr/>
        </p:nvSpPr>
        <p:spPr>
          <a:xfrm>
            <a:off x="8493012" y="629942"/>
            <a:ext cx="1989173" cy="707886"/>
          </a:xfrm>
          <a:prstGeom prst="rect">
            <a:avLst/>
          </a:prstGeom>
          <a:solidFill>
            <a:srgbClr val="92D050"/>
          </a:solidFill>
        </p:spPr>
        <p:txBody>
          <a:bodyPr wrap="square" rtlCol="0">
            <a:spAutoFit/>
          </a:bodyPr>
          <a:lstStyle/>
          <a:p>
            <a:pPr algn="ctr"/>
            <a:r>
              <a:rPr lang="en-GB" sz="2000" dirty="0" err="1">
                <a:solidFill>
                  <a:srgbClr val="002060"/>
                </a:solidFill>
                <a:latin typeface="Century Gothic" panose="020B0502020202020204" pitchFamily="34" charset="0"/>
              </a:rPr>
              <a:t>noch</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einmal</a:t>
            </a:r>
            <a:r>
              <a:rPr lang="en-GB" sz="2000" dirty="0">
                <a:solidFill>
                  <a:srgbClr val="002060"/>
                </a:solidFill>
                <a:latin typeface="Century Gothic" panose="020B0502020202020204" pitchFamily="34" charset="0"/>
              </a:rPr>
              <a:t> – </a:t>
            </a:r>
            <a:br>
              <a:rPr lang="en-GB" sz="2000" dirty="0">
                <a:solidFill>
                  <a:srgbClr val="002060"/>
                </a:solidFill>
                <a:latin typeface="Century Gothic" panose="020B0502020202020204" pitchFamily="34" charset="0"/>
              </a:rPr>
            </a:br>
            <a:r>
              <a:rPr lang="en-GB" sz="2000" dirty="0">
                <a:solidFill>
                  <a:srgbClr val="002060"/>
                </a:solidFill>
                <a:latin typeface="Century Gothic" panose="020B0502020202020204" pitchFamily="34" charset="0"/>
              </a:rPr>
              <a:t>again</a:t>
            </a:r>
          </a:p>
        </p:txBody>
      </p:sp>
      <p:pic>
        <p:nvPicPr>
          <p:cNvPr id="5" name="T1_W1_8.3">
            <a:hlinkClick r:id="" action="ppaction://media"/>
            <a:extLst>
              <a:ext uri="{FF2B5EF4-FFF2-40B4-BE49-F238E27FC236}">
                <a16:creationId xmlns:a16="http://schemas.microsoft.com/office/drawing/2014/main" id="{DD172BC2-15C4-21B3-737A-5B8C93CF74E2}"/>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0667930" y="1488490"/>
            <a:ext cx="1291195" cy="1291195"/>
          </a:xfrm>
          <a:prstGeom prst="rect">
            <a:avLst/>
          </a:prstGeom>
        </p:spPr>
      </p:pic>
    </p:spTree>
    <p:extLst>
      <p:ext uri="{BB962C8B-B14F-4D97-AF65-F5344CB8AC3E}">
        <p14:creationId xmlns:p14="http://schemas.microsoft.com/office/powerpoint/2010/main" val="1144262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25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extBox 2">
            <a:hlinkClick r:id="" action="ppaction://noaction">
              <a:snd r:embed="rId4" name="T1_W7_2.1.wav"/>
            </a:hlinkClick>
            <a:extLst>
              <a:ext uri="{FF2B5EF4-FFF2-40B4-BE49-F238E27FC236}">
                <a16:creationId xmlns:a16="http://schemas.microsoft.com/office/drawing/2014/main" id="{6DC42178-501A-44BF-9149-1C679CF37202}"/>
              </a:ext>
            </a:extLst>
          </p:cNvPr>
          <p:cNvSpPr txBox="1"/>
          <p:nvPr/>
        </p:nvSpPr>
        <p:spPr>
          <a:xfrm>
            <a:off x="-79513" y="-50588"/>
            <a:ext cx="5465901" cy="1107996"/>
          </a:xfrm>
          <a:prstGeom prst="rect">
            <a:avLst/>
          </a:prstGeom>
          <a:noFill/>
        </p:spPr>
        <p:txBody>
          <a:bodyPr wrap="square" rtlCol="0">
            <a:spAutoFit/>
          </a:bodyPr>
          <a:lstStyle/>
          <a:p>
            <a:r>
              <a:rPr lang="en-GB" sz="6600" dirty="0">
                <a:solidFill>
                  <a:srgbClr val="002060"/>
                </a:solidFill>
              </a:rPr>
              <a:t> [</a:t>
            </a:r>
            <a:r>
              <a:rPr lang="en-GB" sz="6600" dirty="0" err="1">
                <a:solidFill>
                  <a:srgbClr val="FF0066"/>
                </a:solidFill>
              </a:rPr>
              <a:t>ie</a:t>
            </a:r>
            <a:r>
              <a:rPr lang="en-GB" sz="6600" dirty="0">
                <a:solidFill>
                  <a:srgbClr val="002060"/>
                </a:solidFill>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rPr>
                <a:t>…</a:t>
              </a:r>
            </a:p>
          </p:txBody>
        </p:sp>
      </p:grpSp>
      <p:sp>
        <p:nvSpPr>
          <p:cNvPr id="10" name="Rectangle 9">
            <a:extLst>
              <a:ext uri="{FF2B5EF4-FFF2-40B4-BE49-F238E27FC236}">
                <a16:creationId xmlns:a16="http://schemas.microsoft.com/office/drawing/2014/main" id="{EC596076-C468-46AA-BCB5-4607E09FFDA4}"/>
              </a:ext>
            </a:extLst>
          </p:cNvPr>
          <p:cNvSpPr/>
          <p:nvPr/>
        </p:nvSpPr>
        <p:spPr>
          <a:xfrm>
            <a:off x="4408345" y="3682169"/>
            <a:ext cx="2929007" cy="1323439"/>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defRPr/>
            </a:pPr>
            <a:r>
              <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rPr>
              <a:t>L</a:t>
            </a:r>
            <a:r>
              <a:rPr kumimoji="0" lang="en-GB" sz="8000" b="1" i="0" u="none" strike="noStrike" kern="1200" cap="none" spc="0" normalizeH="0" baseline="0" noProof="0" dirty="0">
                <a:ln>
                  <a:noFill/>
                </a:ln>
                <a:solidFill>
                  <a:srgbClr val="FF0066"/>
                </a:solidFill>
                <a:effectLst/>
                <a:uLnTx/>
                <a:uFillTx/>
                <a:latin typeface="Century Gothic" panose="020B0502020202020204" pitchFamily="34" charset="0"/>
              </a:rPr>
              <a:t>ie</a:t>
            </a:r>
            <a:r>
              <a:rPr lang="en-GB" sz="8000" dirty="0">
                <a:solidFill>
                  <a:srgbClr val="002060"/>
                </a:solidFill>
                <a:latin typeface="Century Gothic" panose="020B0502020202020204" pitchFamily="34" charset="0"/>
              </a:rPr>
              <a:t>be</a:t>
            </a:r>
            <a:endPar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23" name="Picture 22" descr="man with hearts">
            <a:extLst>
              <a:ext uri="{FF2B5EF4-FFF2-40B4-BE49-F238E27FC236}">
                <a16:creationId xmlns:a16="http://schemas.microsoft.com/office/drawing/2014/main" id="{A8F59FED-131C-45CF-A0E3-D78960B9856D}"/>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038329" y="1766559"/>
            <a:ext cx="2115341" cy="191561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T1_W7_2.2.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3">
            <a:extLst>
              <a:ext uri="{FF2B5EF4-FFF2-40B4-BE49-F238E27FC236}">
                <a16:creationId xmlns:a16="http://schemas.microsoft.com/office/drawing/2014/main" id="{F8EA6856-C534-254D-7053-BE22E6FF16FC}"/>
              </a:ext>
            </a:extLst>
          </p:cNvPr>
          <p:cNvSpPr/>
          <p:nvPr/>
        </p:nvSpPr>
        <p:spPr>
          <a:xfrm>
            <a:off x="3982728" y="1440506"/>
            <a:ext cx="3965988" cy="3976987"/>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7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extBox 2">
            <a:hlinkClick r:id="" action="ppaction://noaction">
              <a:snd r:embed="rId6" name="T1_W7_2.1.wav"/>
            </a:hlinkClick>
            <a:extLst>
              <a:ext uri="{FF2B5EF4-FFF2-40B4-BE49-F238E27FC236}">
                <a16:creationId xmlns:a16="http://schemas.microsoft.com/office/drawing/2014/main" id="{6DC42178-501A-44BF-9149-1C679CF37202}"/>
              </a:ext>
            </a:extLst>
          </p:cNvPr>
          <p:cNvSpPr txBox="1"/>
          <p:nvPr/>
        </p:nvSpPr>
        <p:spPr>
          <a:xfrm>
            <a:off x="-79513" y="-50588"/>
            <a:ext cx="5465901" cy="1107996"/>
          </a:xfrm>
          <a:prstGeom prst="rect">
            <a:avLst/>
          </a:prstGeom>
          <a:noFill/>
        </p:spPr>
        <p:txBody>
          <a:bodyPr wrap="square" rtlCol="0">
            <a:spAutoFit/>
          </a:bodyPr>
          <a:lstStyle/>
          <a:p>
            <a:r>
              <a:rPr lang="en-GB" sz="6600" dirty="0">
                <a:solidFill>
                  <a:srgbClr val="002060"/>
                </a:solidFill>
              </a:rPr>
              <a:t> [</a:t>
            </a:r>
            <a:r>
              <a:rPr lang="en-GB" sz="6600" dirty="0" err="1">
                <a:solidFill>
                  <a:srgbClr val="FF0066"/>
                </a:solidFill>
              </a:rPr>
              <a:t>ie</a:t>
            </a:r>
            <a:r>
              <a:rPr lang="en-GB" sz="6600" dirty="0">
                <a:solidFill>
                  <a:srgbClr val="002060"/>
                </a:solidFill>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rPr>
                <a:t>…</a:t>
              </a:r>
            </a:p>
          </p:txBody>
        </p:sp>
      </p:grpSp>
      <p:sp>
        <p:nvSpPr>
          <p:cNvPr id="10" name="Rectangle 9">
            <a:extLst>
              <a:ext uri="{FF2B5EF4-FFF2-40B4-BE49-F238E27FC236}">
                <a16:creationId xmlns:a16="http://schemas.microsoft.com/office/drawing/2014/main" id="{EC596076-C468-46AA-BCB5-4607E09FFDA4}"/>
              </a:ext>
            </a:extLst>
          </p:cNvPr>
          <p:cNvSpPr/>
          <p:nvPr/>
        </p:nvSpPr>
        <p:spPr>
          <a:xfrm>
            <a:off x="4631496" y="3756308"/>
            <a:ext cx="2929007" cy="1323439"/>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defRPr/>
            </a:pPr>
            <a:r>
              <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rPr>
              <a:t>L</a:t>
            </a:r>
            <a:r>
              <a:rPr kumimoji="0" lang="en-GB" sz="8000" b="1" i="0" u="none" strike="noStrike" kern="1200" cap="none" spc="0" normalizeH="0" baseline="0" noProof="0" dirty="0">
                <a:ln>
                  <a:noFill/>
                </a:ln>
                <a:solidFill>
                  <a:srgbClr val="FF0066"/>
                </a:solidFill>
                <a:effectLst/>
                <a:uLnTx/>
                <a:uFillTx/>
                <a:latin typeface="Century Gothic" panose="020B0502020202020204" pitchFamily="34" charset="0"/>
              </a:rPr>
              <a:t>ie</a:t>
            </a:r>
            <a:r>
              <a:rPr lang="en-GB" sz="8000" dirty="0">
                <a:solidFill>
                  <a:srgbClr val="002060"/>
                </a:solidFill>
                <a:latin typeface="Century Gothic" panose="020B0502020202020204" pitchFamily="34" charset="0"/>
              </a:rPr>
              <a:t>be</a:t>
            </a:r>
            <a:endPar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23" name="Picture 22" descr="man with hearts">
            <a:extLst>
              <a:ext uri="{FF2B5EF4-FFF2-40B4-BE49-F238E27FC236}">
                <a16:creationId xmlns:a16="http://schemas.microsoft.com/office/drawing/2014/main" id="{A8F59FED-131C-45CF-A0E3-D78960B9856D}"/>
              </a:ext>
            </a:extLst>
          </p:cNvPr>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222011" y="1931042"/>
            <a:ext cx="2115341" cy="1915610"/>
          </a:xfrm>
          <a:prstGeom prst="rect">
            <a:avLst/>
          </a:prstGeom>
        </p:spPr>
      </p:pic>
      <p:pic>
        <p:nvPicPr>
          <p:cNvPr id="25" name="Picture 24" descr="envelope">
            <a:extLst>
              <a:ext uri="{FF2B5EF4-FFF2-40B4-BE49-F238E27FC236}">
                <a16:creationId xmlns:a16="http://schemas.microsoft.com/office/drawing/2014/main" id="{4019D0B7-0BE9-4AA2-A338-2BDE89A589C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710838" y="2458900"/>
            <a:ext cx="1934105" cy="1297410"/>
          </a:xfrm>
          <a:prstGeom prst="rect">
            <a:avLst/>
          </a:prstGeom>
        </p:spPr>
      </p:pic>
      <p:pic>
        <p:nvPicPr>
          <p:cNvPr id="21" name="Picture 2" descr="girl between two other children">
            <a:extLst>
              <a:ext uri="{FF2B5EF4-FFF2-40B4-BE49-F238E27FC236}">
                <a16:creationId xmlns:a16="http://schemas.microsoft.com/office/drawing/2014/main" id="{C766FA1C-5E94-0936-4394-0EC68DC4A4F0}"/>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39628" y="1931042"/>
            <a:ext cx="2317231" cy="1768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a:extLst>
              <a:ext uri="{FF2B5EF4-FFF2-40B4-BE49-F238E27FC236}">
                <a16:creationId xmlns:a16="http://schemas.microsoft.com/office/drawing/2014/main" id="{BF71338C-E215-4961-8C6D-3DBF1EF527DE}"/>
              </a:ext>
            </a:extLst>
          </p:cNvPr>
          <p:cNvSpPr/>
          <p:nvPr/>
        </p:nvSpPr>
        <p:spPr>
          <a:xfrm>
            <a:off x="1355892" y="3756309"/>
            <a:ext cx="1484701" cy="1323439"/>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defRPr/>
            </a:pPr>
            <a:r>
              <a:rPr lang="en-GB" sz="8000" dirty="0">
                <a:solidFill>
                  <a:srgbClr val="002060"/>
                </a:solidFill>
                <a:latin typeface="Century Gothic" panose="020B0502020202020204" pitchFamily="34" charset="0"/>
              </a:rPr>
              <a:t>s</a:t>
            </a:r>
            <a:r>
              <a:rPr kumimoji="0" lang="en-GB" sz="8000" b="1" i="0" u="none" strike="noStrike" kern="1200" cap="none" spc="0" normalizeH="0" baseline="0" noProof="0" dirty="0" err="1">
                <a:ln>
                  <a:noFill/>
                </a:ln>
                <a:solidFill>
                  <a:srgbClr val="FF0066"/>
                </a:solidFill>
                <a:effectLst/>
                <a:uLnTx/>
                <a:uFillTx/>
                <a:latin typeface="Century Gothic" panose="020B0502020202020204" pitchFamily="34" charset="0"/>
              </a:rPr>
              <a:t>ie</a:t>
            </a:r>
            <a:endPar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6" name="Rectangle 15">
            <a:extLst>
              <a:ext uri="{FF2B5EF4-FFF2-40B4-BE49-F238E27FC236}">
                <a16:creationId xmlns:a16="http://schemas.microsoft.com/office/drawing/2014/main" id="{CC17FFE1-6D14-7763-9E38-0035D319E87D}"/>
              </a:ext>
            </a:extLst>
          </p:cNvPr>
          <p:cNvSpPr/>
          <p:nvPr/>
        </p:nvSpPr>
        <p:spPr>
          <a:xfrm>
            <a:off x="8508157" y="3893391"/>
            <a:ext cx="2297424" cy="1323439"/>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defRPr/>
            </a:pPr>
            <a:r>
              <a:rPr lang="en-GB" sz="8000" dirty="0">
                <a:solidFill>
                  <a:srgbClr val="002060"/>
                </a:solidFill>
                <a:latin typeface="Century Gothic" panose="020B0502020202020204" pitchFamily="34" charset="0"/>
              </a:rPr>
              <a:t>Br</a:t>
            </a:r>
            <a:r>
              <a:rPr lang="en-GB" sz="8000" b="1" dirty="0">
                <a:solidFill>
                  <a:srgbClr val="FF0066"/>
                </a:solidFill>
                <a:latin typeface="Century Gothic" panose="020B0502020202020204" pitchFamily="34" charset="0"/>
              </a:rPr>
              <a:t>ie</a:t>
            </a:r>
            <a:r>
              <a:rPr lang="en-GB" sz="8000" dirty="0">
                <a:solidFill>
                  <a:srgbClr val="002060"/>
                </a:solidFill>
                <a:latin typeface="Century Gothic" panose="020B0502020202020204" pitchFamily="34" charset="0"/>
              </a:rPr>
              <a:t>f</a:t>
            </a:r>
          </a:p>
        </p:txBody>
      </p:sp>
    </p:spTree>
    <p:extLst>
      <p:ext uri="{BB962C8B-B14F-4D97-AF65-F5344CB8AC3E}">
        <p14:creationId xmlns:p14="http://schemas.microsoft.com/office/powerpoint/2010/main" val="2473520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1_W7_2.2.wav"/>
                                        </p:tgtEl>
                                      </p:cMediaNode>
                                    </p:audio>
                                  </p:sub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4" name="T1_W7_2.3.wav"/>
                                        </p:tgtEl>
                                      </p:cMediaNode>
                                    </p:audio>
                                  </p:sub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500"/>
                                        <p:tgtEl>
                                          <p:spTgt spid="21"/>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5" name="T1_W7_2.4.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fade">
                                      <p:cBhvr>
                                        <p:cTn id="3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0" grpId="0"/>
      <p:bldP spid="13" grpId="0"/>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Table 2">
            <a:extLst>
              <a:ext uri="{FF2B5EF4-FFF2-40B4-BE49-F238E27FC236}">
                <a16:creationId xmlns:a16="http://schemas.microsoft.com/office/drawing/2014/main" id="{30234288-1E96-4DFB-BEAF-65393BA2ABFF}"/>
              </a:ext>
            </a:extLst>
          </p:cNvPr>
          <p:cNvGraphicFramePr/>
          <p:nvPr>
            <p:extLst>
              <p:ext uri="{D42A27DB-BD31-4B8C-83A1-F6EECF244321}">
                <p14:modId xmlns:p14="http://schemas.microsoft.com/office/powerpoint/2010/main" val="974601455"/>
              </p:ext>
            </p:extLst>
          </p:nvPr>
        </p:nvGraphicFramePr>
        <p:xfrm>
          <a:off x="389745" y="1793064"/>
          <a:ext cx="6420958" cy="4025868"/>
        </p:xfrm>
        <a:graphic>
          <a:graphicData uri="http://schemas.openxmlformats.org/drawingml/2006/table">
            <a:tbl>
              <a:tblPr/>
              <a:tblGrid>
                <a:gridCol w="1154243">
                  <a:extLst>
                    <a:ext uri="{9D8B030D-6E8A-4147-A177-3AD203B41FA5}">
                      <a16:colId xmlns:a16="http://schemas.microsoft.com/office/drawing/2014/main" val="20000"/>
                    </a:ext>
                  </a:extLst>
                </a:gridCol>
                <a:gridCol w="5266715">
                  <a:extLst>
                    <a:ext uri="{9D8B030D-6E8A-4147-A177-3AD203B41FA5}">
                      <a16:colId xmlns:a16="http://schemas.microsoft.com/office/drawing/2014/main" val="20001"/>
                    </a:ext>
                  </a:extLst>
                </a:gridCol>
              </a:tblGrid>
              <a:tr h="575124">
                <a:tc>
                  <a:txBody>
                    <a:bodyPr/>
                    <a:lstStyle/>
                    <a:p>
                      <a:pPr algn="ctr"/>
                      <a:endParaRPr lang="en-US" sz="2400" dirty="0"/>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GB" sz="2400" b="0" strike="noStrike" spc="-1" dirty="0">
                          <a:solidFill>
                            <a:srgbClr val="002060"/>
                          </a:solidFill>
                          <a:latin typeface="Century gothic"/>
                        </a:rPr>
                        <a:t>Wort </a:t>
                      </a:r>
                      <a:r>
                        <a:rPr lang="en-GB" sz="2400" b="0" strike="noStrike" spc="-1" dirty="0" err="1">
                          <a:solidFill>
                            <a:srgbClr val="002060"/>
                          </a:solidFill>
                          <a:latin typeface="Century gothic"/>
                        </a:rPr>
                        <a:t>mit</a:t>
                      </a:r>
                      <a:r>
                        <a:rPr lang="en-GB" sz="2400" b="0" strike="noStrike" spc="-1" dirty="0">
                          <a:solidFill>
                            <a:srgbClr val="002060"/>
                          </a:solidFill>
                          <a:latin typeface="Century gothic"/>
                        </a:rPr>
                        <a:t> SSC [</a:t>
                      </a:r>
                      <a:r>
                        <a:rPr lang="en-GB" sz="2400" b="1" strike="noStrike" spc="-1" dirty="0" err="1">
                          <a:solidFill>
                            <a:srgbClr val="002060"/>
                          </a:solidFill>
                          <a:latin typeface="Century gothic"/>
                        </a:rPr>
                        <a:t>ie</a:t>
                      </a:r>
                      <a:r>
                        <a:rPr lang="en-GB" sz="2400" b="0" strike="noStrike" spc="-1" dirty="0">
                          <a:solidFill>
                            <a:srgbClr val="002060"/>
                          </a:solidFill>
                          <a:latin typeface="Century gothic"/>
                        </a:rPr>
                        <a:t>]</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1"/>
                  </a:ext>
                </a:extLst>
              </a:tr>
              <a:tr h="575124">
                <a:tc>
                  <a:txBody>
                    <a:bodyPr/>
                    <a:lstStyle/>
                    <a:p>
                      <a:pPr algn="l"/>
                      <a:r>
                        <a:rPr lang="en-US" sz="2800" b="1" dirty="0">
                          <a:solidFill>
                            <a:srgbClr val="002060"/>
                          </a:solidFill>
                        </a:rPr>
                        <a:t>1</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US" sz="2400" b="0" strike="noStrike" spc="-1" dirty="0">
                          <a:solidFill>
                            <a:srgbClr val="002060"/>
                          </a:solidFill>
                          <a:latin typeface="Century gothic"/>
                        </a:rPr>
                        <a:t>d</a:t>
                      </a:r>
                      <a:r>
                        <a:rPr lang="en-US" sz="2400" b="1" strike="noStrike" spc="-1" dirty="0">
                          <a:solidFill>
                            <a:srgbClr val="002060"/>
                          </a:solidFill>
                          <a:latin typeface="Century gothic"/>
                        </a:rPr>
                        <a:t>ie</a:t>
                      </a:r>
                      <a:r>
                        <a:rPr lang="en-US" sz="2400" b="0" strike="noStrike" spc="-1" dirty="0">
                          <a:solidFill>
                            <a:srgbClr val="002060"/>
                          </a:solidFill>
                          <a:latin typeface="Century gothic"/>
                        </a:rPr>
                        <a:t>ses</a:t>
                      </a:r>
                      <a:endParaRPr lang="en-GB" sz="24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2"/>
                  </a:ext>
                </a:extLst>
              </a:tr>
              <a:tr h="575124">
                <a:tc>
                  <a:txBody>
                    <a:bodyPr/>
                    <a:lstStyle/>
                    <a:p>
                      <a:pPr algn="l"/>
                      <a:r>
                        <a:rPr lang="en-US" sz="2800" b="1" dirty="0">
                          <a:solidFill>
                            <a:srgbClr val="002060"/>
                          </a:solidFill>
                        </a:rPr>
                        <a:t>2</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US" sz="2400" b="0" strike="noStrike" spc="-1" dirty="0" err="1">
                          <a:solidFill>
                            <a:srgbClr val="002060"/>
                          </a:solidFill>
                          <a:latin typeface="Century gothic"/>
                        </a:rPr>
                        <a:t>s</a:t>
                      </a:r>
                      <a:r>
                        <a:rPr lang="en-US" sz="2400" b="1" strike="noStrike" spc="-1" dirty="0" err="1">
                          <a:solidFill>
                            <a:srgbClr val="002060"/>
                          </a:solidFill>
                          <a:latin typeface="Century gothic"/>
                        </a:rPr>
                        <a:t>ie</a:t>
                      </a:r>
                      <a:r>
                        <a:rPr lang="en-US" sz="2400" b="0" strike="noStrike" spc="-1" dirty="0" err="1">
                          <a:solidFill>
                            <a:srgbClr val="002060"/>
                          </a:solidFill>
                          <a:latin typeface="Century gothic"/>
                        </a:rPr>
                        <a:t>bzehn</a:t>
                      </a:r>
                      <a:endParaRPr lang="en-GB" sz="24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3"/>
                  </a:ext>
                </a:extLst>
              </a:tr>
              <a:tr h="575124">
                <a:tc>
                  <a:txBody>
                    <a:bodyPr/>
                    <a:lstStyle/>
                    <a:p>
                      <a:pPr algn="l"/>
                      <a:r>
                        <a:rPr lang="en-US" sz="2800" b="1" dirty="0">
                          <a:solidFill>
                            <a:srgbClr val="002060"/>
                          </a:solidFill>
                        </a:rPr>
                        <a:t>3</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US" sz="2400" b="0" strike="noStrike" spc="-1" dirty="0" err="1">
                          <a:solidFill>
                            <a:srgbClr val="002060"/>
                          </a:solidFill>
                          <a:latin typeface="Century gothic"/>
                        </a:rPr>
                        <a:t>h</a:t>
                      </a:r>
                      <a:r>
                        <a:rPr lang="en-US" sz="2400" b="1" strike="noStrike" spc="-1" dirty="0" err="1">
                          <a:solidFill>
                            <a:srgbClr val="002060"/>
                          </a:solidFill>
                          <a:latin typeface="Century gothic"/>
                        </a:rPr>
                        <a:t>ie</a:t>
                      </a:r>
                      <a:r>
                        <a:rPr lang="en-US" sz="2400" b="0" strike="noStrike" spc="-1" dirty="0" err="1">
                          <a:solidFill>
                            <a:srgbClr val="002060"/>
                          </a:solidFill>
                          <a:latin typeface="Century gothic"/>
                        </a:rPr>
                        <a:t>r</a:t>
                      </a:r>
                      <a:endParaRPr lang="en-GB" sz="24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4"/>
                  </a:ext>
                </a:extLst>
              </a:tr>
              <a:tr h="575124">
                <a:tc>
                  <a:txBody>
                    <a:bodyPr/>
                    <a:lstStyle/>
                    <a:p>
                      <a:pPr algn="l"/>
                      <a:r>
                        <a:rPr lang="en-US" sz="2800" b="1" dirty="0">
                          <a:solidFill>
                            <a:srgbClr val="002060"/>
                          </a:solidFill>
                        </a:rPr>
                        <a:t>4</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US" sz="2400" b="0" strike="noStrike" spc="-1" dirty="0">
                          <a:solidFill>
                            <a:srgbClr val="002060"/>
                          </a:solidFill>
                          <a:latin typeface="Century gothic"/>
                        </a:rPr>
                        <a:t>L</a:t>
                      </a:r>
                      <a:r>
                        <a:rPr lang="en-US" sz="2400" b="1" strike="noStrike" spc="-1" dirty="0">
                          <a:solidFill>
                            <a:srgbClr val="002060"/>
                          </a:solidFill>
                          <a:latin typeface="Century gothic"/>
                        </a:rPr>
                        <a:t>ie</a:t>
                      </a:r>
                      <a:r>
                        <a:rPr lang="en-US" sz="2400" b="0" strike="noStrike" spc="-1" dirty="0">
                          <a:solidFill>
                            <a:srgbClr val="002060"/>
                          </a:solidFill>
                          <a:latin typeface="Century gothic"/>
                        </a:rPr>
                        <a:t>d</a:t>
                      </a:r>
                      <a:endParaRPr lang="en-GB" sz="24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5"/>
                  </a:ext>
                </a:extLst>
              </a:tr>
              <a:tr h="575124">
                <a:tc>
                  <a:txBody>
                    <a:bodyPr/>
                    <a:lstStyle/>
                    <a:p>
                      <a:pPr algn="l"/>
                      <a:r>
                        <a:rPr lang="en-US" sz="2800" b="1" dirty="0">
                          <a:solidFill>
                            <a:srgbClr val="002060"/>
                          </a:solidFill>
                        </a:rPr>
                        <a:t>5</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US" sz="2400" b="0" strike="noStrike" spc="-1" dirty="0">
                          <a:solidFill>
                            <a:srgbClr val="002060"/>
                          </a:solidFill>
                          <a:latin typeface="Century gothic"/>
                        </a:rPr>
                        <a:t>Sp</a:t>
                      </a:r>
                      <a:r>
                        <a:rPr lang="en-US" sz="2400" b="1" strike="noStrike" spc="-1" dirty="0">
                          <a:solidFill>
                            <a:srgbClr val="002060"/>
                          </a:solidFill>
                          <a:latin typeface="Century gothic"/>
                        </a:rPr>
                        <a:t>ie</a:t>
                      </a:r>
                      <a:r>
                        <a:rPr lang="en-US" sz="2400" b="0" strike="noStrike" spc="-1" dirty="0">
                          <a:solidFill>
                            <a:srgbClr val="002060"/>
                          </a:solidFill>
                          <a:latin typeface="Century gothic"/>
                        </a:rPr>
                        <a:t>ler</a:t>
                      </a:r>
                      <a:endParaRPr lang="en-GB" sz="24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6"/>
                  </a:ext>
                </a:extLst>
              </a:tr>
              <a:tr h="575124">
                <a:tc>
                  <a:txBody>
                    <a:bodyPr/>
                    <a:lstStyle/>
                    <a:p>
                      <a:pPr algn="l"/>
                      <a:r>
                        <a:rPr lang="en-US" sz="2800" b="1" dirty="0">
                          <a:solidFill>
                            <a:srgbClr val="002060"/>
                          </a:solidFill>
                        </a:rPr>
                        <a:t>6</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US" sz="2400" b="0" strike="noStrike" spc="-1" dirty="0">
                          <a:solidFill>
                            <a:srgbClr val="002060"/>
                          </a:solidFill>
                          <a:latin typeface="Century gothic"/>
                        </a:rPr>
                        <a:t>d</a:t>
                      </a:r>
                      <a:r>
                        <a:rPr lang="en-US" sz="2400" b="1" strike="noStrike" spc="-1" dirty="0">
                          <a:solidFill>
                            <a:srgbClr val="002060"/>
                          </a:solidFill>
                          <a:latin typeface="Century gothic"/>
                        </a:rPr>
                        <a:t>ie</a:t>
                      </a:r>
                      <a:endParaRPr lang="en-GB" sz="24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7"/>
                  </a:ext>
                </a:extLst>
              </a:tr>
            </a:tbl>
          </a:graphicData>
        </a:graphic>
      </p:graphicFrame>
      <p:pic>
        <p:nvPicPr>
          <p:cNvPr id="11" name="Graphic 10" descr="Teacher">
            <a:extLst>
              <a:ext uri="{FF2B5EF4-FFF2-40B4-BE49-F238E27FC236}">
                <a16:creationId xmlns:a16="http://schemas.microsoft.com/office/drawing/2014/main" id="{6775A3FA-B12C-4C9F-A453-8975E9DB2C4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213" y="424239"/>
            <a:ext cx="914400" cy="91440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23972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hören</a:t>
            </a:r>
            <a:endParaRPr lang="en-GB" sz="2000" b="1" dirty="0">
              <a:solidFill>
                <a:srgbClr val="002060"/>
              </a:solidFill>
              <a:latin typeface="Century Gothic" panose="020B0502020202020204" pitchFamily="34" charset="0"/>
            </a:endParaRPr>
          </a:p>
        </p:txBody>
      </p:sp>
      <p:pic>
        <p:nvPicPr>
          <p:cNvPr id="7" name="Picture 6" descr="A picture containing text, clipart&#10;&#10;Description automatically generated">
            <a:extLst>
              <a:ext uri="{FF2B5EF4-FFF2-40B4-BE49-F238E27FC236}">
                <a16:creationId xmlns:a16="http://schemas.microsoft.com/office/drawing/2014/main" id="{39539B62-6DA1-466A-8C8E-3DE4D37C7792}"/>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4625" y="0"/>
            <a:ext cx="1097375" cy="1402202"/>
          </a:xfrm>
          <a:prstGeom prst="rect">
            <a:avLst/>
          </a:prstGeom>
        </p:spPr>
      </p:pic>
      <p:sp>
        <p:nvSpPr>
          <p:cNvPr id="12" name="CustomShape 6">
            <a:hlinkClick r:id="" action="ppaction://noaction">
              <a:snd r:embed="rId6" name="T1_W7_5.1.wav"/>
            </a:hlinkClick>
            <a:extLst>
              <a:ext uri="{FF2B5EF4-FFF2-40B4-BE49-F238E27FC236}">
                <a16:creationId xmlns:a16="http://schemas.microsoft.com/office/drawing/2014/main" id="{FA8AED60-423A-4B76-8C13-0B79F3041BF0}"/>
              </a:ext>
            </a:extLst>
          </p:cNvPr>
          <p:cNvSpPr/>
          <p:nvPr/>
        </p:nvSpPr>
        <p:spPr>
          <a:xfrm>
            <a:off x="25475" y="28312"/>
            <a:ext cx="1029568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Johanna und Aisha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üben</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mit</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Sarahs</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und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Rafis</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Klasse</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10" name="Speech Bubble: Rectangle with Corners Rounded 9">
            <a:hlinkClick r:id="" action="ppaction://noaction">
              <a:snd r:embed="rId7" name="T1_W7_5.2.wav"/>
            </a:hlinkClick>
            <a:extLst>
              <a:ext uri="{FF2B5EF4-FFF2-40B4-BE49-F238E27FC236}">
                <a16:creationId xmlns:a16="http://schemas.microsoft.com/office/drawing/2014/main" id="{CD914626-E186-4B56-B440-A603902EFE33}"/>
              </a:ext>
            </a:extLst>
          </p:cNvPr>
          <p:cNvSpPr/>
          <p:nvPr/>
        </p:nvSpPr>
        <p:spPr>
          <a:xfrm>
            <a:off x="1016278" y="639149"/>
            <a:ext cx="6036160" cy="518040"/>
          </a:xfrm>
          <a:prstGeom prst="wedgeRoundRectCallout">
            <a:avLst>
              <a:gd name="adj1" fmla="val -54991"/>
              <a:gd name="adj2" fmla="val -7585"/>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3" name="Google Shape;108;p3">
            <a:hlinkClick r:id="" action="ppaction://noaction">
              <a:snd r:embed="rId7" name="T1_W7_5.2.wav"/>
            </a:hlinkClick>
            <a:extLst>
              <a:ext uri="{FF2B5EF4-FFF2-40B4-BE49-F238E27FC236}">
                <a16:creationId xmlns:a16="http://schemas.microsoft.com/office/drawing/2014/main" id="{D272DD0E-28D6-408E-83DB-C5056C655C46}"/>
              </a:ext>
            </a:extLst>
          </p:cNvPr>
          <p:cNvSpPr txBox="1"/>
          <p:nvPr/>
        </p:nvSpPr>
        <p:spPr>
          <a:xfrm>
            <a:off x="984685" y="650627"/>
            <a:ext cx="6476682" cy="461624"/>
          </a:xfrm>
          <a:prstGeom prst="rect">
            <a:avLst/>
          </a:prstGeom>
          <a:noFill/>
          <a:ln>
            <a:noFill/>
          </a:ln>
        </p:spPr>
        <p:txBody>
          <a:bodyPr spcFirstLastPara="1" wrap="square" lIns="91425" tIns="45700" rIns="91425" bIns="45700" anchor="t" anchorCtr="0">
            <a:spAutoFit/>
          </a:bodyPr>
          <a:lstStyle/>
          <a:p>
            <a:pPr>
              <a:defRPr/>
            </a:pPr>
            <a:r>
              <a:rPr kumimoji="0" lang="en-GB" sz="240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Hör</a:t>
            </a:r>
            <a:r>
              <a:rPr kumimoji="0" lang="en-GB" sz="240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40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zu</a:t>
            </a:r>
            <a:r>
              <a:rPr kumimoji="0" lang="en-GB" sz="240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40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Schreib</a:t>
            </a:r>
            <a:r>
              <a:rPr kumimoji="0" lang="en-GB" sz="240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das Wort </a:t>
            </a:r>
            <a:r>
              <a:rPr kumimoji="0" lang="en-GB" sz="240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mit</a:t>
            </a:r>
            <a:r>
              <a:rPr kumimoji="0" lang="en-GB" sz="240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der SSC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ie</a:t>
            </a:r>
            <a:r>
              <a:rPr kumimoji="0" lang="en-GB" sz="240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endParaRPr kumimoji="0" sz="2400" b="1"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sp>
        <p:nvSpPr>
          <p:cNvPr id="3" name="TextBox 2">
            <a:extLst>
              <a:ext uri="{FF2B5EF4-FFF2-40B4-BE49-F238E27FC236}">
                <a16:creationId xmlns:a16="http://schemas.microsoft.com/office/drawing/2014/main" id="{709EB1CB-0C0E-4FF9-89B0-2EA3FA8D8728}"/>
              </a:ext>
            </a:extLst>
          </p:cNvPr>
          <p:cNvSpPr txBox="1"/>
          <p:nvPr/>
        </p:nvSpPr>
        <p:spPr>
          <a:xfrm>
            <a:off x="9384633" y="80986"/>
            <a:ext cx="1565944" cy="707886"/>
          </a:xfrm>
          <a:prstGeom prst="rect">
            <a:avLst/>
          </a:prstGeom>
          <a:solidFill>
            <a:srgbClr val="92D050"/>
          </a:solidFill>
        </p:spPr>
        <p:txBody>
          <a:bodyPr wrap="square" rtlCol="0">
            <a:spAutoFit/>
          </a:bodyPr>
          <a:lstStyle/>
          <a:p>
            <a:pPr algn="ctr"/>
            <a:r>
              <a:rPr lang="en-GB" sz="2000" dirty="0" err="1">
                <a:solidFill>
                  <a:srgbClr val="002060"/>
                </a:solidFill>
              </a:rPr>
              <a:t>üben</a:t>
            </a:r>
            <a:r>
              <a:rPr lang="en-GB" sz="2000" dirty="0">
                <a:solidFill>
                  <a:srgbClr val="002060"/>
                </a:solidFill>
              </a:rPr>
              <a:t> – </a:t>
            </a:r>
            <a:br>
              <a:rPr lang="en-GB" sz="2000" dirty="0">
                <a:solidFill>
                  <a:srgbClr val="002060"/>
                </a:solidFill>
              </a:rPr>
            </a:br>
            <a:r>
              <a:rPr lang="en-GB" sz="2000" dirty="0">
                <a:solidFill>
                  <a:srgbClr val="002060"/>
                </a:solidFill>
              </a:rPr>
              <a:t>to practise </a:t>
            </a:r>
          </a:p>
        </p:txBody>
      </p:sp>
      <p:pic>
        <p:nvPicPr>
          <p:cNvPr id="15" name="Picture 14" descr="A picture containing text, clipart&#10;&#10;Description automatically generated">
            <a:hlinkClick r:id="" action="ppaction://noaction">
              <a:snd r:embed="rId8" name="T1_W7_5.3.wav"/>
            </a:hlinkClick>
            <a:extLst>
              <a:ext uri="{FF2B5EF4-FFF2-40B4-BE49-F238E27FC236}">
                <a16:creationId xmlns:a16="http://schemas.microsoft.com/office/drawing/2014/main" id="{25228714-88BA-4B7B-9382-541BC1839D8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15562" y="2349347"/>
            <a:ext cx="609653" cy="627942"/>
          </a:xfrm>
          <a:prstGeom prst="rect">
            <a:avLst/>
          </a:prstGeom>
        </p:spPr>
      </p:pic>
      <p:pic>
        <p:nvPicPr>
          <p:cNvPr id="17" name="Picture 16" descr="A picture containing text, clipart&#10;&#10;Description automatically generated">
            <a:hlinkClick r:id="" action="ppaction://noaction">
              <a:snd r:embed="rId10" name="T1_W7_5.4.wav"/>
            </a:hlinkClick>
            <a:extLst>
              <a:ext uri="{FF2B5EF4-FFF2-40B4-BE49-F238E27FC236}">
                <a16:creationId xmlns:a16="http://schemas.microsoft.com/office/drawing/2014/main" id="{FEB14D4F-8D86-476B-AEE3-74BA60B2CD5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15562" y="2905630"/>
            <a:ext cx="609653" cy="627942"/>
          </a:xfrm>
          <a:prstGeom prst="rect">
            <a:avLst/>
          </a:prstGeom>
        </p:spPr>
      </p:pic>
      <p:pic>
        <p:nvPicPr>
          <p:cNvPr id="18" name="Picture 17" descr="A picture containing text, clipart&#10;&#10;Description automatically generated">
            <a:hlinkClick r:id="" action="ppaction://noaction">
              <a:snd r:embed="rId11" name="T1_W7_5.5.wav"/>
            </a:hlinkClick>
            <a:extLst>
              <a:ext uri="{FF2B5EF4-FFF2-40B4-BE49-F238E27FC236}">
                <a16:creationId xmlns:a16="http://schemas.microsoft.com/office/drawing/2014/main" id="{4038F43D-61AD-4BB3-BC17-0BA7CF75581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15562" y="3535956"/>
            <a:ext cx="609653" cy="627942"/>
          </a:xfrm>
          <a:prstGeom prst="rect">
            <a:avLst/>
          </a:prstGeom>
        </p:spPr>
      </p:pic>
      <p:pic>
        <p:nvPicPr>
          <p:cNvPr id="19" name="Picture 18" descr="A picture containing text, clipart&#10;&#10;Description automatically generated">
            <a:hlinkClick r:id="" action="ppaction://noaction">
              <a:snd r:embed="rId12" name="T1_W7_5.6.wav"/>
            </a:hlinkClick>
            <a:extLst>
              <a:ext uri="{FF2B5EF4-FFF2-40B4-BE49-F238E27FC236}">
                <a16:creationId xmlns:a16="http://schemas.microsoft.com/office/drawing/2014/main" id="{F9613D1C-0755-40D4-97D0-BC7E6E67AED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15562" y="4089855"/>
            <a:ext cx="609653" cy="627942"/>
          </a:xfrm>
          <a:prstGeom prst="rect">
            <a:avLst/>
          </a:prstGeom>
        </p:spPr>
      </p:pic>
      <p:pic>
        <p:nvPicPr>
          <p:cNvPr id="21" name="Picture 20" descr="A picture containing text, clipart&#10;&#10;Description automatically generated">
            <a:hlinkClick r:id="" action="ppaction://noaction">
              <a:snd r:embed="rId13" name="T1_W7_5.7.wav"/>
            </a:hlinkClick>
            <a:extLst>
              <a:ext uri="{FF2B5EF4-FFF2-40B4-BE49-F238E27FC236}">
                <a16:creationId xmlns:a16="http://schemas.microsoft.com/office/drawing/2014/main" id="{EFA857FF-EB69-429E-8542-1DD1BA9C438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8842" y="4643754"/>
            <a:ext cx="609653" cy="627942"/>
          </a:xfrm>
          <a:prstGeom prst="rect">
            <a:avLst/>
          </a:prstGeom>
        </p:spPr>
      </p:pic>
      <p:pic>
        <p:nvPicPr>
          <p:cNvPr id="22" name="Picture 21" descr="A picture containing text, clipart&#10;&#10;Description automatically generated">
            <a:hlinkClick r:id="" action="ppaction://noaction">
              <a:snd r:embed="rId14" name="T1_W7_5.8.wav"/>
            </a:hlinkClick>
            <a:extLst>
              <a:ext uri="{FF2B5EF4-FFF2-40B4-BE49-F238E27FC236}">
                <a16:creationId xmlns:a16="http://schemas.microsoft.com/office/drawing/2014/main" id="{EBB032BD-F53C-4675-9D59-B69D6174B47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17709" y="5281585"/>
            <a:ext cx="609653" cy="627942"/>
          </a:xfrm>
          <a:prstGeom prst="rect">
            <a:avLst/>
          </a:prstGeom>
        </p:spPr>
      </p:pic>
      <p:pic>
        <p:nvPicPr>
          <p:cNvPr id="5" name="Picture 4">
            <a:extLst>
              <a:ext uri="{FF2B5EF4-FFF2-40B4-BE49-F238E27FC236}">
                <a16:creationId xmlns:a16="http://schemas.microsoft.com/office/drawing/2014/main" id="{82B1CBA2-3897-4843-B1AD-2B452ECCD79C}"/>
              </a:ext>
            </a:extLst>
          </p:cNvPr>
          <p:cNvPicPr>
            <a:picLocks noChangeAspect="1"/>
          </p:cNvPicPr>
          <p:nvPr/>
        </p:nvPicPr>
        <p:blipFill>
          <a:blip r:embed="rId15"/>
          <a:stretch>
            <a:fillRect/>
          </a:stretch>
        </p:blipFill>
        <p:spPr>
          <a:xfrm>
            <a:off x="6810703" y="1968340"/>
            <a:ext cx="5381297" cy="3868879"/>
          </a:xfrm>
          <a:prstGeom prst="rect">
            <a:avLst/>
          </a:prstGeom>
        </p:spPr>
      </p:pic>
      <p:sp>
        <p:nvSpPr>
          <p:cNvPr id="6" name="TextBox 5">
            <a:extLst>
              <a:ext uri="{FF2B5EF4-FFF2-40B4-BE49-F238E27FC236}">
                <a16:creationId xmlns:a16="http://schemas.microsoft.com/office/drawing/2014/main" id="{0123B2E1-5E41-753A-D004-F09848378A50}"/>
              </a:ext>
            </a:extLst>
          </p:cNvPr>
          <p:cNvSpPr txBox="1"/>
          <p:nvPr/>
        </p:nvSpPr>
        <p:spPr>
          <a:xfrm>
            <a:off x="2617973" y="2376105"/>
            <a:ext cx="2210721" cy="518040"/>
          </a:xfrm>
          <a:prstGeom prst="rect">
            <a:avLst/>
          </a:prstGeom>
          <a:solidFill>
            <a:schemeClr val="bg1"/>
          </a:solidFill>
        </p:spPr>
        <p:txBody>
          <a:bodyPr wrap="square" rtlCol="0">
            <a:spAutoFit/>
          </a:bodyPr>
          <a:lstStyle/>
          <a:p>
            <a:endParaRPr lang="en-GB" dirty="0"/>
          </a:p>
        </p:txBody>
      </p:sp>
      <p:sp>
        <p:nvSpPr>
          <p:cNvPr id="8" name="TextBox 7">
            <a:extLst>
              <a:ext uri="{FF2B5EF4-FFF2-40B4-BE49-F238E27FC236}">
                <a16:creationId xmlns:a16="http://schemas.microsoft.com/office/drawing/2014/main" id="{AF983558-30DB-C23E-2644-49B730E01273}"/>
              </a:ext>
            </a:extLst>
          </p:cNvPr>
          <p:cNvSpPr txBox="1"/>
          <p:nvPr/>
        </p:nvSpPr>
        <p:spPr>
          <a:xfrm>
            <a:off x="3001693" y="3090446"/>
            <a:ext cx="2210721" cy="338554"/>
          </a:xfrm>
          <a:prstGeom prst="rect">
            <a:avLst/>
          </a:prstGeom>
          <a:solidFill>
            <a:schemeClr val="bg1"/>
          </a:solidFill>
        </p:spPr>
        <p:txBody>
          <a:bodyPr wrap="square" rtlCol="0">
            <a:spAutoFit/>
          </a:bodyPr>
          <a:lstStyle/>
          <a:p>
            <a:endParaRPr lang="en-GB" sz="1600" dirty="0"/>
          </a:p>
        </p:txBody>
      </p:sp>
      <p:sp>
        <p:nvSpPr>
          <p:cNvPr id="9" name="TextBox 8">
            <a:extLst>
              <a:ext uri="{FF2B5EF4-FFF2-40B4-BE49-F238E27FC236}">
                <a16:creationId xmlns:a16="http://schemas.microsoft.com/office/drawing/2014/main" id="{1AC9AA59-342A-849B-C2A4-5E54ADAD94F7}"/>
              </a:ext>
            </a:extLst>
          </p:cNvPr>
          <p:cNvSpPr txBox="1"/>
          <p:nvPr/>
        </p:nvSpPr>
        <p:spPr>
          <a:xfrm>
            <a:off x="3001693" y="3655076"/>
            <a:ext cx="2210721" cy="338554"/>
          </a:xfrm>
          <a:prstGeom prst="rect">
            <a:avLst/>
          </a:prstGeom>
          <a:solidFill>
            <a:schemeClr val="bg1"/>
          </a:solidFill>
        </p:spPr>
        <p:txBody>
          <a:bodyPr wrap="square" rtlCol="0">
            <a:spAutoFit/>
          </a:bodyPr>
          <a:lstStyle/>
          <a:p>
            <a:endParaRPr lang="en-GB" sz="1600" dirty="0"/>
          </a:p>
        </p:txBody>
      </p:sp>
      <p:sp>
        <p:nvSpPr>
          <p:cNvPr id="14" name="TextBox 13">
            <a:extLst>
              <a:ext uri="{FF2B5EF4-FFF2-40B4-BE49-F238E27FC236}">
                <a16:creationId xmlns:a16="http://schemas.microsoft.com/office/drawing/2014/main" id="{BBF1AFA4-937E-577B-62FE-E51DC0E26FED}"/>
              </a:ext>
            </a:extLst>
          </p:cNvPr>
          <p:cNvSpPr txBox="1"/>
          <p:nvPr/>
        </p:nvSpPr>
        <p:spPr>
          <a:xfrm>
            <a:off x="2928999" y="4135295"/>
            <a:ext cx="2210721" cy="518040"/>
          </a:xfrm>
          <a:prstGeom prst="rect">
            <a:avLst/>
          </a:prstGeom>
          <a:solidFill>
            <a:schemeClr val="bg1"/>
          </a:solidFill>
        </p:spPr>
        <p:txBody>
          <a:bodyPr wrap="square" rtlCol="0">
            <a:spAutoFit/>
          </a:bodyPr>
          <a:lstStyle/>
          <a:p>
            <a:endParaRPr lang="en-GB" dirty="0"/>
          </a:p>
        </p:txBody>
      </p:sp>
      <p:sp>
        <p:nvSpPr>
          <p:cNvPr id="20" name="TextBox 19">
            <a:extLst>
              <a:ext uri="{FF2B5EF4-FFF2-40B4-BE49-F238E27FC236}">
                <a16:creationId xmlns:a16="http://schemas.microsoft.com/office/drawing/2014/main" id="{135BCA6F-BB90-10C3-5161-EA51456B9A31}"/>
              </a:ext>
            </a:extLst>
          </p:cNvPr>
          <p:cNvSpPr txBox="1"/>
          <p:nvPr/>
        </p:nvSpPr>
        <p:spPr>
          <a:xfrm>
            <a:off x="2928998" y="4698705"/>
            <a:ext cx="2210721" cy="518040"/>
          </a:xfrm>
          <a:prstGeom prst="rect">
            <a:avLst/>
          </a:prstGeom>
          <a:solidFill>
            <a:schemeClr val="bg1"/>
          </a:solidFill>
        </p:spPr>
        <p:txBody>
          <a:bodyPr wrap="square" rtlCol="0">
            <a:spAutoFit/>
          </a:bodyPr>
          <a:lstStyle/>
          <a:p>
            <a:endParaRPr lang="en-GB" dirty="0"/>
          </a:p>
        </p:txBody>
      </p:sp>
      <p:sp>
        <p:nvSpPr>
          <p:cNvPr id="23" name="TextBox 22">
            <a:extLst>
              <a:ext uri="{FF2B5EF4-FFF2-40B4-BE49-F238E27FC236}">
                <a16:creationId xmlns:a16="http://schemas.microsoft.com/office/drawing/2014/main" id="{53A7F008-5BBD-948D-5A41-961755279BB1}"/>
              </a:ext>
            </a:extLst>
          </p:cNvPr>
          <p:cNvSpPr txBox="1"/>
          <p:nvPr/>
        </p:nvSpPr>
        <p:spPr>
          <a:xfrm>
            <a:off x="2766323" y="5243471"/>
            <a:ext cx="2210721" cy="518040"/>
          </a:xfrm>
          <a:prstGeom prst="rect">
            <a:avLst/>
          </a:prstGeom>
          <a:solidFill>
            <a:schemeClr val="bg1"/>
          </a:solidFill>
        </p:spPr>
        <p:txBody>
          <a:bodyPr wrap="square" rtlCol="0">
            <a:spAutoFit/>
          </a:bodyPr>
          <a:lstStyle/>
          <a:p>
            <a:endParaRPr lang="en-GB"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4" grpId="0" animBg="1"/>
      <p:bldP spid="20" grpId="0" animBg="1"/>
      <p:bldP spid="2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a:hlinkClick r:id="" action="ppaction://noaction">
              <a:snd r:embed="rId18" name="T1_W7_6.1.wav"/>
            </a:hlinkClick>
          </p:cNvPr>
          <p:cNvSpPr/>
          <p:nvPr/>
        </p:nvSpPr>
        <p:spPr>
          <a:xfrm>
            <a:off x="114389" y="-21292"/>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Wie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heißt</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das auf Deutsch?</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34549" y="1229428"/>
            <a:ext cx="1557451" cy="374973"/>
          </a:xfrm>
          <a:solidFill>
            <a:srgbClr val="FF0000"/>
          </a:solidFill>
        </p:spPr>
        <p:txBody>
          <a:bodyPr/>
          <a:lstStyle/>
          <a:p>
            <a:pPr algn="ctr"/>
            <a:r>
              <a:rPr lang="en-GB" sz="2000" b="1" dirty="0" err="1">
                <a:solidFill>
                  <a:schemeClr val="bg1"/>
                </a:solidFill>
                <a:latin typeface="Century Gothic" panose="020B0502020202020204" pitchFamily="34" charset="0"/>
              </a:rPr>
              <a:t>Vokabeln</a:t>
            </a:r>
            <a:endParaRPr lang="en-GB" sz="2000" b="1" dirty="0">
              <a:solidFill>
                <a:schemeClr val="bg1"/>
              </a:solidFill>
              <a:latin typeface="Century Gothic" panose="020B0502020202020204" pitchFamily="34" charset="0"/>
            </a:endParaRPr>
          </a:p>
        </p:txBody>
      </p:sp>
      <p:grpSp>
        <p:nvGrpSpPr>
          <p:cNvPr id="5" name="Group 4">
            <a:extLst>
              <a:ext uri="{FF2B5EF4-FFF2-40B4-BE49-F238E27FC236}">
                <a16:creationId xmlns:a16="http://schemas.microsoft.com/office/drawing/2014/main" id="{ADC25B4A-87A5-444F-8909-6798D57B9B6E}"/>
              </a:ext>
            </a:extLst>
          </p:cNvPr>
          <p:cNvGrpSpPr/>
          <p:nvPr/>
        </p:nvGrpSpPr>
        <p:grpSpPr>
          <a:xfrm>
            <a:off x="10850272" y="161306"/>
            <a:ext cx="1240568" cy="1008631"/>
            <a:chOff x="10818487" y="2376307"/>
            <a:chExt cx="1240568" cy="1008631"/>
          </a:xfrm>
        </p:grpSpPr>
        <p:sp>
          <p:nvSpPr>
            <p:cNvPr id="2" name="Oval 1">
              <a:extLst>
                <a:ext uri="{FF2B5EF4-FFF2-40B4-BE49-F238E27FC236}">
                  <a16:creationId xmlns:a16="http://schemas.microsoft.com/office/drawing/2014/main" id="{0407715F-6131-45A0-B32C-D2CFB1907A6E}"/>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Explosion: 8 Points 9">
              <a:extLst>
                <a:ext uri="{FF2B5EF4-FFF2-40B4-BE49-F238E27FC236}">
                  <a16:creationId xmlns:a16="http://schemas.microsoft.com/office/drawing/2014/main" id="{B8BE6A60-1CFA-43E3-94FE-71206E822483}"/>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sp>
        <p:nvSpPr>
          <p:cNvPr id="13" name="Speech Bubble: Rectangle with Corners Rounded 12">
            <a:hlinkClick r:id="" action="ppaction://noaction">
              <a:snd r:embed="rId19" name="T1_W7_6.2.wav"/>
            </a:hlinkClick>
            <a:extLst>
              <a:ext uri="{FF2B5EF4-FFF2-40B4-BE49-F238E27FC236}">
                <a16:creationId xmlns:a16="http://schemas.microsoft.com/office/drawing/2014/main" id="{E31B9BC1-628C-4B9C-8C7B-EFFDD306DA00}"/>
              </a:ext>
            </a:extLst>
          </p:cNvPr>
          <p:cNvSpPr/>
          <p:nvPr/>
        </p:nvSpPr>
        <p:spPr>
          <a:xfrm>
            <a:off x="996671" y="604374"/>
            <a:ext cx="6560268"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14" name="Graphic 13" descr="Teacher">
            <a:extLst>
              <a:ext uri="{FF2B5EF4-FFF2-40B4-BE49-F238E27FC236}">
                <a16:creationId xmlns:a16="http://schemas.microsoft.com/office/drawing/2014/main" id="{34E993E3-045A-4BAA-A1EF-BDF4A73433C0}"/>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82603" y="389680"/>
            <a:ext cx="914400" cy="914400"/>
          </a:xfrm>
          <a:prstGeom prst="rect">
            <a:avLst/>
          </a:prstGeom>
        </p:spPr>
      </p:pic>
      <p:sp>
        <p:nvSpPr>
          <p:cNvPr id="15" name="Google Shape;108;p3">
            <a:hlinkClick r:id="" action="ppaction://noaction">
              <a:snd r:embed="rId19" name="T1_W7_6.2.wav"/>
            </a:hlinkClick>
            <a:extLst>
              <a:ext uri="{FF2B5EF4-FFF2-40B4-BE49-F238E27FC236}">
                <a16:creationId xmlns:a16="http://schemas.microsoft.com/office/drawing/2014/main" id="{B1078B7B-CBAA-412B-9D1C-583321248C91}"/>
              </a:ext>
            </a:extLst>
          </p:cNvPr>
          <p:cNvSpPr txBox="1"/>
          <p:nvPr/>
        </p:nvSpPr>
        <p:spPr>
          <a:xfrm>
            <a:off x="1057767" y="615116"/>
            <a:ext cx="6864155" cy="461624"/>
          </a:xfrm>
          <a:prstGeom prst="rect">
            <a:avLst/>
          </a:prstGeom>
          <a:noFill/>
          <a:ln>
            <a:noFill/>
          </a:ln>
        </p:spPr>
        <p:txBody>
          <a:bodyPr spcFirstLastPara="1" wrap="square" lIns="91425" tIns="45700" rIns="91425" bIns="45700" anchor="t" anchorCtr="0">
            <a:spAutoFit/>
          </a:bodyPr>
          <a:lstStyle/>
          <a:p>
            <a:pPr>
              <a:defRPr/>
            </a:pP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Sag das Wort und den </a:t>
            </a:r>
            <a:r>
              <a:rPr kumimoji="0" lang="en-GB" sz="24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Artikel</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 auf Deutsch.</a:t>
            </a:r>
            <a:endParaRPr kumimoji="0" sz="24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pic>
        <p:nvPicPr>
          <p:cNvPr id="18" name="Picture 17" descr="Icon&#10;&#10;Description automatically generated">
            <a:extLst>
              <a:ext uri="{FF2B5EF4-FFF2-40B4-BE49-F238E27FC236}">
                <a16:creationId xmlns:a16="http://schemas.microsoft.com/office/drawing/2014/main" id="{AC97A8FD-86F6-4649-A011-7C3C266388C5}"/>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4311139" y="3005925"/>
            <a:ext cx="3928810" cy="3852075"/>
          </a:xfrm>
          <a:prstGeom prst="rect">
            <a:avLst/>
          </a:prstGeom>
        </p:spPr>
      </p:pic>
      <p:pic>
        <p:nvPicPr>
          <p:cNvPr id="21" name="Picture 20" descr="Icon&#10;&#10;Description automatically generated">
            <a:extLst>
              <a:ext uri="{FF2B5EF4-FFF2-40B4-BE49-F238E27FC236}">
                <a16:creationId xmlns:a16="http://schemas.microsoft.com/office/drawing/2014/main" id="{B00F01BB-DE60-4594-87A8-4066585A6876}"/>
              </a:ext>
            </a:extLst>
          </p:cNvPr>
          <p:cNvPicPr>
            <a:picLocks noChangeAspect="1"/>
          </p:cNvPicPr>
          <p:nvPr/>
        </p:nvPicPr>
        <p:blipFill>
          <a:blip r:embed="rId22">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8507889" y="3005891"/>
            <a:ext cx="3928810" cy="3852075"/>
          </a:xfrm>
          <a:prstGeom prst="rect">
            <a:avLst/>
          </a:prstGeom>
        </p:spPr>
      </p:pic>
      <p:pic>
        <p:nvPicPr>
          <p:cNvPr id="22" name="Picture 21" descr="Icon&#10;&#10;Description automatically generated">
            <a:extLst>
              <a:ext uri="{FF2B5EF4-FFF2-40B4-BE49-F238E27FC236}">
                <a16:creationId xmlns:a16="http://schemas.microsoft.com/office/drawing/2014/main" id="{6B6BC786-C5AB-4C78-9A2D-2A4E16DE6CFF}"/>
              </a:ext>
            </a:extLst>
          </p:cNvPr>
          <p:cNvPicPr>
            <a:picLocks noChangeAspect="1"/>
          </p:cNvPicPr>
          <p:nvPr/>
        </p:nvPicPr>
        <p:blipFill>
          <a:blip r:embed="rId22">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4389" y="3005925"/>
            <a:ext cx="3928810" cy="3852075"/>
          </a:xfrm>
          <a:prstGeom prst="rect">
            <a:avLst/>
          </a:prstGeom>
        </p:spPr>
      </p:pic>
      <p:sp>
        <p:nvSpPr>
          <p:cNvPr id="19" name="TextBox 18">
            <a:extLst>
              <a:ext uri="{FF2B5EF4-FFF2-40B4-BE49-F238E27FC236}">
                <a16:creationId xmlns:a16="http://schemas.microsoft.com/office/drawing/2014/main" id="{01102834-7684-4D65-A2B6-A0367455BB11}"/>
              </a:ext>
            </a:extLst>
          </p:cNvPr>
          <p:cNvSpPr txBox="1"/>
          <p:nvPr/>
        </p:nvSpPr>
        <p:spPr>
          <a:xfrm>
            <a:off x="723608" y="3385248"/>
            <a:ext cx="2312276" cy="646331"/>
          </a:xfrm>
          <a:prstGeom prst="rect">
            <a:avLst/>
          </a:prstGeom>
          <a:noFill/>
        </p:spPr>
        <p:txBody>
          <a:bodyPr wrap="square" rtlCol="0">
            <a:spAutoFit/>
          </a:bodyPr>
          <a:lstStyle/>
          <a:p>
            <a:pPr algn="ctr"/>
            <a:r>
              <a:rPr lang="en-GB" sz="3600" b="1" dirty="0">
                <a:solidFill>
                  <a:schemeClr val="bg1"/>
                </a:solidFill>
              </a:rPr>
              <a:t>der</a:t>
            </a:r>
          </a:p>
        </p:txBody>
      </p:sp>
      <p:sp>
        <p:nvSpPr>
          <p:cNvPr id="24" name="TextBox 23">
            <a:extLst>
              <a:ext uri="{FF2B5EF4-FFF2-40B4-BE49-F238E27FC236}">
                <a16:creationId xmlns:a16="http://schemas.microsoft.com/office/drawing/2014/main" id="{062DBEAD-69DD-46C8-B8B0-9B749C5DFA00}"/>
              </a:ext>
            </a:extLst>
          </p:cNvPr>
          <p:cNvSpPr txBox="1"/>
          <p:nvPr/>
        </p:nvSpPr>
        <p:spPr>
          <a:xfrm>
            <a:off x="4998229" y="3407186"/>
            <a:ext cx="2312276" cy="646331"/>
          </a:xfrm>
          <a:prstGeom prst="rect">
            <a:avLst/>
          </a:prstGeom>
          <a:noFill/>
        </p:spPr>
        <p:txBody>
          <a:bodyPr wrap="square" rtlCol="0">
            <a:spAutoFit/>
          </a:bodyPr>
          <a:lstStyle/>
          <a:p>
            <a:pPr algn="ctr"/>
            <a:r>
              <a:rPr lang="en-GB" sz="3600" b="1" dirty="0">
                <a:solidFill>
                  <a:schemeClr val="bg1"/>
                </a:solidFill>
              </a:rPr>
              <a:t>die</a:t>
            </a:r>
          </a:p>
        </p:txBody>
      </p:sp>
      <p:pic>
        <p:nvPicPr>
          <p:cNvPr id="23" name="Picture 22" descr="A picture containing text, table, worktable&#10;&#10;Description automatically generated">
            <a:extLst>
              <a:ext uri="{FF2B5EF4-FFF2-40B4-BE49-F238E27FC236}">
                <a16:creationId xmlns:a16="http://schemas.microsoft.com/office/drawing/2014/main" id="{203D5C74-A7E8-4F3A-A205-46B18AFA9744}"/>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4910927" y="1446968"/>
            <a:ext cx="2225016" cy="1163385"/>
          </a:xfrm>
          <a:prstGeom prst="rect">
            <a:avLst/>
          </a:prstGeom>
        </p:spPr>
      </p:pic>
      <p:sp>
        <p:nvSpPr>
          <p:cNvPr id="28" name="TextBox 27">
            <a:extLst>
              <a:ext uri="{FF2B5EF4-FFF2-40B4-BE49-F238E27FC236}">
                <a16:creationId xmlns:a16="http://schemas.microsoft.com/office/drawing/2014/main" id="{1AA960B5-F60E-4302-9ABC-C98C533B8082}"/>
              </a:ext>
            </a:extLst>
          </p:cNvPr>
          <p:cNvSpPr txBox="1"/>
          <p:nvPr/>
        </p:nvSpPr>
        <p:spPr>
          <a:xfrm>
            <a:off x="723608" y="6211635"/>
            <a:ext cx="2312276" cy="646331"/>
          </a:xfrm>
          <a:prstGeom prst="rect">
            <a:avLst/>
          </a:prstGeom>
          <a:noFill/>
        </p:spPr>
        <p:txBody>
          <a:bodyPr wrap="square" rtlCol="0">
            <a:spAutoFit/>
          </a:bodyPr>
          <a:lstStyle/>
          <a:p>
            <a:pPr algn="ctr"/>
            <a:r>
              <a:rPr lang="en-GB" sz="3600" b="1" dirty="0">
                <a:solidFill>
                  <a:schemeClr val="bg1"/>
                </a:solidFill>
              </a:rPr>
              <a:t>Tisch</a:t>
            </a:r>
          </a:p>
        </p:txBody>
      </p:sp>
      <p:pic>
        <p:nvPicPr>
          <p:cNvPr id="33" name="Picture 32" descr="A picture containing icon&#10;&#10;Description automatically generated">
            <a:extLst>
              <a:ext uri="{FF2B5EF4-FFF2-40B4-BE49-F238E27FC236}">
                <a16:creationId xmlns:a16="http://schemas.microsoft.com/office/drawing/2014/main" id="{28CA99B5-9C95-4878-A03B-2C72F9CD8103}"/>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5272892" y="1534161"/>
            <a:ext cx="1251868" cy="945748"/>
          </a:xfrm>
          <a:prstGeom prst="rect">
            <a:avLst/>
          </a:prstGeom>
        </p:spPr>
      </p:pic>
      <p:pic>
        <p:nvPicPr>
          <p:cNvPr id="54" name="Picture 53" descr="Icon&#10;&#10;Description automatically generated">
            <a:extLst>
              <a:ext uri="{FF2B5EF4-FFF2-40B4-BE49-F238E27FC236}">
                <a16:creationId xmlns:a16="http://schemas.microsoft.com/office/drawing/2014/main" id="{69230104-5731-4792-A302-CFADC59665D8}"/>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5548105" y="1392582"/>
            <a:ext cx="1114320" cy="1142892"/>
          </a:xfrm>
          <a:prstGeom prst="rect">
            <a:avLst/>
          </a:prstGeom>
        </p:spPr>
      </p:pic>
      <p:pic>
        <p:nvPicPr>
          <p:cNvPr id="57" name="Graphic 56" descr="Paper with solid fill">
            <a:extLst>
              <a:ext uri="{FF2B5EF4-FFF2-40B4-BE49-F238E27FC236}">
                <a16:creationId xmlns:a16="http://schemas.microsoft.com/office/drawing/2014/main" id="{2673F866-39DB-4F12-A003-75B71490DE95}"/>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7233773" y="-21292"/>
            <a:ext cx="1435517" cy="1435517"/>
          </a:xfrm>
          <a:prstGeom prst="rect">
            <a:avLst/>
          </a:prstGeom>
        </p:spPr>
      </p:pic>
      <p:sp>
        <p:nvSpPr>
          <p:cNvPr id="4" name="TextBox 3">
            <a:extLst>
              <a:ext uri="{FF2B5EF4-FFF2-40B4-BE49-F238E27FC236}">
                <a16:creationId xmlns:a16="http://schemas.microsoft.com/office/drawing/2014/main" id="{F21661C4-DDA1-BED5-66B2-5333FBFD8EB3}"/>
              </a:ext>
            </a:extLst>
          </p:cNvPr>
          <p:cNvSpPr txBox="1"/>
          <p:nvPr/>
        </p:nvSpPr>
        <p:spPr>
          <a:xfrm>
            <a:off x="9316156" y="6211634"/>
            <a:ext cx="2312276" cy="646331"/>
          </a:xfrm>
          <a:prstGeom prst="rect">
            <a:avLst/>
          </a:prstGeom>
          <a:noFill/>
        </p:spPr>
        <p:txBody>
          <a:bodyPr wrap="square" rtlCol="0">
            <a:spAutoFit/>
          </a:bodyPr>
          <a:lstStyle/>
          <a:p>
            <a:pPr algn="ctr"/>
            <a:r>
              <a:rPr lang="en-GB" sz="3600" b="1" dirty="0">
                <a:solidFill>
                  <a:schemeClr val="bg1"/>
                </a:solidFill>
              </a:rPr>
              <a:t>Buch</a:t>
            </a:r>
          </a:p>
        </p:txBody>
      </p:sp>
      <p:sp>
        <p:nvSpPr>
          <p:cNvPr id="6" name="TextBox 5">
            <a:extLst>
              <a:ext uri="{FF2B5EF4-FFF2-40B4-BE49-F238E27FC236}">
                <a16:creationId xmlns:a16="http://schemas.microsoft.com/office/drawing/2014/main" id="{72937235-C71E-E2F0-DC0D-913307FE1097}"/>
              </a:ext>
            </a:extLst>
          </p:cNvPr>
          <p:cNvSpPr txBox="1"/>
          <p:nvPr/>
        </p:nvSpPr>
        <p:spPr>
          <a:xfrm>
            <a:off x="5051707" y="6160819"/>
            <a:ext cx="2312276" cy="646331"/>
          </a:xfrm>
          <a:prstGeom prst="rect">
            <a:avLst/>
          </a:prstGeom>
          <a:noFill/>
        </p:spPr>
        <p:txBody>
          <a:bodyPr wrap="square" rtlCol="0">
            <a:spAutoFit/>
          </a:bodyPr>
          <a:lstStyle/>
          <a:p>
            <a:pPr algn="ctr"/>
            <a:r>
              <a:rPr lang="en-GB" sz="3600" b="1" dirty="0" err="1">
                <a:solidFill>
                  <a:schemeClr val="bg1"/>
                </a:solidFill>
              </a:rPr>
              <a:t>Liste</a:t>
            </a:r>
            <a:endParaRPr lang="en-GB" sz="3600" b="1" dirty="0">
              <a:solidFill>
                <a:schemeClr val="bg1"/>
              </a:solidFill>
            </a:endParaRPr>
          </a:p>
        </p:txBody>
      </p:sp>
      <p:pic>
        <p:nvPicPr>
          <p:cNvPr id="29" name="Graphic 28" descr="Help with solid fill">
            <a:extLst>
              <a:ext uri="{FF2B5EF4-FFF2-40B4-BE49-F238E27FC236}">
                <a16:creationId xmlns:a16="http://schemas.microsoft.com/office/drawing/2014/main" id="{62603D78-0164-45B6-8C5D-010C110FC5CE}"/>
              </a:ext>
            </a:extLst>
          </p:cNvPr>
          <p:cNvPicPr>
            <a:picLocks noChangeAspect="1"/>
          </p:cNvPicPr>
          <p:nvPr/>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5259110" y="1318365"/>
            <a:ext cx="1267818" cy="1267818"/>
          </a:xfrm>
          <a:prstGeom prst="rect">
            <a:avLst/>
          </a:prstGeom>
        </p:spPr>
      </p:pic>
      <p:sp>
        <p:nvSpPr>
          <p:cNvPr id="7" name="TextBox 6">
            <a:extLst>
              <a:ext uri="{FF2B5EF4-FFF2-40B4-BE49-F238E27FC236}">
                <a16:creationId xmlns:a16="http://schemas.microsoft.com/office/drawing/2014/main" id="{C5B0D23B-13AE-317A-09C1-367091F1967B}"/>
              </a:ext>
            </a:extLst>
          </p:cNvPr>
          <p:cNvSpPr txBox="1"/>
          <p:nvPr/>
        </p:nvSpPr>
        <p:spPr>
          <a:xfrm>
            <a:off x="5087975" y="5708710"/>
            <a:ext cx="2312276" cy="646331"/>
          </a:xfrm>
          <a:prstGeom prst="rect">
            <a:avLst/>
          </a:prstGeom>
          <a:noFill/>
        </p:spPr>
        <p:txBody>
          <a:bodyPr wrap="square" rtlCol="0">
            <a:spAutoFit/>
          </a:bodyPr>
          <a:lstStyle/>
          <a:p>
            <a:pPr algn="ctr"/>
            <a:r>
              <a:rPr lang="en-GB" sz="3600" b="1" dirty="0" err="1">
                <a:solidFill>
                  <a:schemeClr val="bg1"/>
                </a:solidFill>
              </a:rPr>
              <a:t>Frage</a:t>
            </a:r>
            <a:endParaRPr lang="en-GB" sz="3600" b="1" dirty="0">
              <a:solidFill>
                <a:schemeClr val="bg1"/>
              </a:solidFill>
            </a:endParaRPr>
          </a:p>
        </p:txBody>
      </p:sp>
      <p:grpSp>
        <p:nvGrpSpPr>
          <p:cNvPr id="48" name="Group 47">
            <a:extLst>
              <a:ext uri="{FF2B5EF4-FFF2-40B4-BE49-F238E27FC236}">
                <a16:creationId xmlns:a16="http://schemas.microsoft.com/office/drawing/2014/main" id="{D0D3060A-3BED-4D44-A3E6-81A708E492B0}"/>
              </a:ext>
            </a:extLst>
          </p:cNvPr>
          <p:cNvGrpSpPr/>
          <p:nvPr/>
        </p:nvGrpSpPr>
        <p:grpSpPr>
          <a:xfrm>
            <a:off x="5533626" y="1425342"/>
            <a:ext cx="931624" cy="1163385"/>
            <a:chOff x="3957810" y="1306997"/>
            <a:chExt cx="1124523" cy="1486941"/>
          </a:xfrm>
        </p:grpSpPr>
        <p:pic>
          <p:nvPicPr>
            <p:cNvPr id="45" name="Picture 44" descr="A picture containing cup, coffee cup, porcelain&#10;&#10;Description automatically generated">
              <a:extLst>
                <a:ext uri="{FF2B5EF4-FFF2-40B4-BE49-F238E27FC236}">
                  <a16:creationId xmlns:a16="http://schemas.microsoft.com/office/drawing/2014/main" id="{1A5F83A3-6F47-482B-B78D-BC5E85CB3134}"/>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3957810" y="1379999"/>
              <a:ext cx="1124523" cy="1413939"/>
            </a:xfrm>
            <a:prstGeom prst="rect">
              <a:avLst/>
            </a:prstGeom>
          </p:spPr>
        </p:pic>
        <p:pic>
          <p:nvPicPr>
            <p:cNvPr id="47" name="Picture 46" descr="Logo&#10;&#10;Description automatically generated with medium confidence">
              <a:extLst>
                <a:ext uri="{FF2B5EF4-FFF2-40B4-BE49-F238E27FC236}">
                  <a16:creationId xmlns:a16="http://schemas.microsoft.com/office/drawing/2014/main" id="{C8EF40EC-E8A0-43F8-B056-AA340BC1C210}"/>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4378002" y="1306997"/>
              <a:ext cx="515074" cy="724500"/>
            </a:xfrm>
            <a:prstGeom prst="rect">
              <a:avLst/>
            </a:prstGeom>
          </p:spPr>
        </p:pic>
      </p:grpSp>
      <p:sp>
        <p:nvSpPr>
          <p:cNvPr id="8" name="TextBox 7">
            <a:extLst>
              <a:ext uri="{FF2B5EF4-FFF2-40B4-BE49-F238E27FC236}">
                <a16:creationId xmlns:a16="http://schemas.microsoft.com/office/drawing/2014/main" id="{9FF33068-A979-9D7F-7774-CDCE49A2D638}"/>
              </a:ext>
            </a:extLst>
          </p:cNvPr>
          <p:cNvSpPr txBox="1"/>
          <p:nvPr/>
        </p:nvSpPr>
        <p:spPr>
          <a:xfrm>
            <a:off x="708755" y="5763061"/>
            <a:ext cx="2312276" cy="646331"/>
          </a:xfrm>
          <a:prstGeom prst="rect">
            <a:avLst/>
          </a:prstGeom>
          <a:noFill/>
        </p:spPr>
        <p:txBody>
          <a:bodyPr wrap="square" rtlCol="0">
            <a:spAutoFit/>
          </a:bodyPr>
          <a:lstStyle/>
          <a:p>
            <a:pPr algn="ctr"/>
            <a:r>
              <a:rPr lang="en-GB" sz="3600" b="1" dirty="0" err="1">
                <a:solidFill>
                  <a:schemeClr val="bg1"/>
                </a:solidFill>
              </a:rPr>
              <a:t>Preis</a:t>
            </a:r>
            <a:endParaRPr lang="en-GB" sz="3600" b="1" dirty="0">
              <a:solidFill>
                <a:schemeClr val="bg1"/>
              </a:solidFill>
            </a:endParaRPr>
          </a:p>
        </p:txBody>
      </p:sp>
      <p:pic>
        <p:nvPicPr>
          <p:cNvPr id="43" name="Picture 6" descr="Cake, Candles, Icing, Pink, Yummy, Birthday, Four">
            <a:extLst>
              <a:ext uri="{FF2B5EF4-FFF2-40B4-BE49-F238E27FC236}">
                <a16:creationId xmlns:a16="http://schemas.microsoft.com/office/drawing/2014/main" id="{07553656-4EDF-49BA-9ABC-925A72BC6F46}"/>
              </a:ext>
            </a:extLst>
          </p:cNvPr>
          <p:cNvPicPr>
            <a:picLocks noChangeAspect="1" noChangeArrowheads="1"/>
          </p:cNvPicPr>
          <p:nvPr/>
        </p:nvPicPr>
        <p:blipFill>
          <a:blip r:embed="rId32" cstate="print">
            <a:extLst>
              <a:ext uri="{28A0092B-C50C-407E-A947-70E740481C1C}">
                <a14:useLocalDpi xmlns:a14="http://schemas.microsoft.com/office/drawing/2010/main" val="0"/>
              </a:ext>
            </a:extLst>
          </a:blip>
          <a:srcRect/>
          <a:stretch>
            <a:fillRect/>
          </a:stretch>
        </p:blipFill>
        <p:spPr bwMode="auto">
          <a:xfrm>
            <a:off x="5384656" y="1357542"/>
            <a:ext cx="1200868" cy="109863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F41A6E26-8389-8071-C133-FC0C4C76F4C1}"/>
              </a:ext>
            </a:extLst>
          </p:cNvPr>
          <p:cNvSpPr txBox="1"/>
          <p:nvPr/>
        </p:nvSpPr>
        <p:spPr>
          <a:xfrm>
            <a:off x="689685" y="5366353"/>
            <a:ext cx="2312276" cy="646331"/>
          </a:xfrm>
          <a:prstGeom prst="rect">
            <a:avLst/>
          </a:prstGeom>
          <a:noFill/>
        </p:spPr>
        <p:txBody>
          <a:bodyPr wrap="square" rtlCol="0">
            <a:spAutoFit/>
          </a:bodyPr>
          <a:lstStyle/>
          <a:p>
            <a:pPr algn="ctr"/>
            <a:r>
              <a:rPr lang="en-GB" sz="3600" b="1" dirty="0">
                <a:solidFill>
                  <a:schemeClr val="bg1"/>
                </a:solidFill>
              </a:rPr>
              <a:t>Kuchen</a:t>
            </a:r>
          </a:p>
        </p:txBody>
      </p:sp>
      <p:pic>
        <p:nvPicPr>
          <p:cNvPr id="40" name="Picture 39" descr="A picture containing text, electronics, black, computer&#10;&#10;Description automatically generated">
            <a:extLst>
              <a:ext uri="{FF2B5EF4-FFF2-40B4-BE49-F238E27FC236}">
                <a16:creationId xmlns:a16="http://schemas.microsoft.com/office/drawing/2014/main" id="{BFA5EFB7-63FD-4B46-BA54-899093FB53B7}"/>
              </a:ext>
            </a:extLst>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5414753" y="1513738"/>
            <a:ext cx="1140674" cy="820364"/>
          </a:xfrm>
          <a:prstGeom prst="rect">
            <a:avLst/>
          </a:prstGeom>
        </p:spPr>
      </p:pic>
      <p:sp>
        <p:nvSpPr>
          <p:cNvPr id="16" name="TextBox 15">
            <a:extLst>
              <a:ext uri="{FF2B5EF4-FFF2-40B4-BE49-F238E27FC236}">
                <a16:creationId xmlns:a16="http://schemas.microsoft.com/office/drawing/2014/main" id="{FBE90A0C-13B7-A168-6786-38DB0BD1F838}"/>
              </a:ext>
            </a:extLst>
          </p:cNvPr>
          <p:cNvSpPr txBox="1"/>
          <p:nvPr/>
        </p:nvSpPr>
        <p:spPr>
          <a:xfrm>
            <a:off x="671182" y="4864557"/>
            <a:ext cx="2526177" cy="646331"/>
          </a:xfrm>
          <a:prstGeom prst="rect">
            <a:avLst/>
          </a:prstGeom>
          <a:noFill/>
        </p:spPr>
        <p:txBody>
          <a:bodyPr wrap="square" rtlCol="0">
            <a:spAutoFit/>
          </a:bodyPr>
          <a:lstStyle/>
          <a:p>
            <a:pPr algn="ctr"/>
            <a:r>
              <a:rPr lang="en-GB" sz="3600" b="1" dirty="0">
                <a:solidFill>
                  <a:schemeClr val="bg1"/>
                </a:solidFill>
              </a:rPr>
              <a:t>Computer</a:t>
            </a:r>
          </a:p>
        </p:txBody>
      </p:sp>
      <p:grpSp>
        <p:nvGrpSpPr>
          <p:cNvPr id="35" name="Group 34">
            <a:extLst>
              <a:ext uri="{FF2B5EF4-FFF2-40B4-BE49-F238E27FC236}">
                <a16:creationId xmlns:a16="http://schemas.microsoft.com/office/drawing/2014/main" id="{658A520A-9F8B-4BA2-8ABB-C0370892BC28}"/>
              </a:ext>
            </a:extLst>
          </p:cNvPr>
          <p:cNvGrpSpPr/>
          <p:nvPr/>
        </p:nvGrpSpPr>
        <p:grpSpPr>
          <a:xfrm>
            <a:off x="5452903" y="1482828"/>
            <a:ext cx="975622" cy="766340"/>
            <a:chOff x="324465" y="5976481"/>
            <a:chExt cx="746454" cy="676677"/>
          </a:xfrm>
        </p:grpSpPr>
        <p:pic>
          <p:nvPicPr>
            <p:cNvPr id="36" name="Picture 35" descr="A group of people in clothing&#10;&#10;Description automatically generated with low confidence">
              <a:extLst>
                <a:ext uri="{FF2B5EF4-FFF2-40B4-BE49-F238E27FC236}">
                  <a16:creationId xmlns:a16="http://schemas.microsoft.com/office/drawing/2014/main" id="{8BB8B489-236B-419D-B126-4C19D980D45A}"/>
                </a:ext>
              </a:extLst>
            </p:cNvPr>
            <p:cNvPicPr>
              <a:picLocks noChangeAspect="1"/>
            </p:cNvPicPr>
            <p:nvPr/>
          </p:nvPicPr>
          <p:blipFill rotWithShape="1">
            <a:blip r:embed="rId34">
              <a:extLst>
                <a:ext uri="{28A0092B-C50C-407E-A947-70E740481C1C}">
                  <a14:useLocalDpi xmlns:a14="http://schemas.microsoft.com/office/drawing/2010/main" val="0"/>
                </a:ext>
              </a:extLst>
            </a:blip>
            <a:srcRect t="17967" r="61715" b="18179"/>
            <a:stretch/>
          </p:blipFill>
          <p:spPr>
            <a:xfrm>
              <a:off x="324465" y="5976481"/>
              <a:ext cx="746454" cy="622493"/>
            </a:xfrm>
            <a:prstGeom prst="rect">
              <a:avLst/>
            </a:prstGeom>
          </p:spPr>
        </p:pic>
        <p:pic>
          <p:nvPicPr>
            <p:cNvPr id="37" name="Picture 36" descr="A picture containing night sky&#10;&#10;Description automatically generated">
              <a:extLst>
                <a:ext uri="{FF2B5EF4-FFF2-40B4-BE49-F238E27FC236}">
                  <a16:creationId xmlns:a16="http://schemas.microsoft.com/office/drawing/2014/main" id="{61E56F56-2DF7-410D-AD97-7446783C06C5}"/>
                </a:ext>
              </a:extLst>
            </p:cNvPr>
            <p:cNvPicPr>
              <a:picLocks noChangeAspect="1"/>
            </p:cNvPicPr>
            <p:nvPr/>
          </p:nvPicPr>
          <p:blipFill>
            <a:blip r:embed="rId35">
              <a:extLst>
                <a:ext uri="{28A0092B-C50C-407E-A947-70E740481C1C}">
                  <a14:useLocalDpi xmlns:a14="http://schemas.microsoft.com/office/drawing/2010/main" val="0"/>
                </a:ext>
              </a:extLst>
            </a:blip>
            <a:stretch>
              <a:fillRect/>
            </a:stretch>
          </p:blipFill>
          <p:spPr>
            <a:xfrm rot="811815">
              <a:off x="324465" y="6339108"/>
              <a:ext cx="523417" cy="314050"/>
            </a:xfrm>
            <a:prstGeom prst="rect">
              <a:avLst/>
            </a:prstGeom>
          </p:spPr>
        </p:pic>
      </p:grpSp>
      <p:sp>
        <p:nvSpPr>
          <p:cNvPr id="17" name="TextBox 16">
            <a:extLst>
              <a:ext uri="{FF2B5EF4-FFF2-40B4-BE49-F238E27FC236}">
                <a16:creationId xmlns:a16="http://schemas.microsoft.com/office/drawing/2014/main" id="{D7D378F7-F33F-5202-B6D0-7E52E769E880}"/>
              </a:ext>
            </a:extLst>
          </p:cNvPr>
          <p:cNvSpPr txBox="1"/>
          <p:nvPr/>
        </p:nvSpPr>
        <p:spPr>
          <a:xfrm>
            <a:off x="9303564" y="5763061"/>
            <a:ext cx="2312276" cy="646331"/>
          </a:xfrm>
          <a:prstGeom prst="rect">
            <a:avLst/>
          </a:prstGeom>
          <a:noFill/>
        </p:spPr>
        <p:txBody>
          <a:bodyPr wrap="square" rtlCol="0">
            <a:spAutoFit/>
          </a:bodyPr>
          <a:lstStyle/>
          <a:p>
            <a:pPr algn="ctr"/>
            <a:r>
              <a:rPr lang="en-GB" sz="3600" b="1" dirty="0">
                <a:solidFill>
                  <a:schemeClr val="bg1"/>
                </a:solidFill>
              </a:rPr>
              <a:t>Lied</a:t>
            </a:r>
          </a:p>
        </p:txBody>
      </p:sp>
      <p:sp>
        <p:nvSpPr>
          <p:cNvPr id="38" name="Speech Bubble: Rectangle with Corners Rounded 37">
            <a:extLst>
              <a:ext uri="{FF2B5EF4-FFF2-40B4-BE49-F238E27FC236}">
                <a16:creationId xmlns:a16="http://schemas.microsoft.com/office/drawing/2014/main" id="{58E6125D-8E2C-4515-98ED-03EA6403B256}"/>
              </a:ext>
            </a:extLst>
          </p:cNvPr>
          <p:cNvSpPr/>
          <p:nvPr/>
        </p:nvSpPr>
        <p:spPr>
          <a:xfrm>
            <a:off x="5412472" y="1607106"/>
            <a:ext cx="1211709" cy="537656"/>
          </a:xfrm>
          <a:prstGeom prst="wedgeRoundRectCallout">
            <a:avLst>
              <a:gd name="adj1" fmla="val -20833"/>
              <a:gd name="adj2" fmla="val 78819"/>
              <a:gd name="adj3" fmla="val 16667"/>
            </a:avLst>
          </a:prstGeom>
          <a:solidFill>
            <a:srgbClr val="FDF09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rPr>
              <a:t>Hallo!</a:t>
            </a:r>
          </a:p>
        </p:txBody>
      </p:sp>
      <p:sp>
        <p:nvSpPr>
          <p:cNvPr id="20" name="TextBox 19">
            <a:extLst>
              <a:ext uri="{FF2B5EF4-FFF2-40B4-BE49-F238E27FC236}">
                <a16:creationId xmlns:a16="http://schemas.microsoft.com/office/drawing/2014/main" id="{2BE0B84F-F77F-7153-2F20-14DB05270952}"/>
              </a:ext>
            </a:extLst>
          </p:cNvPr>
          <p:cNvSpPr txBox="1"/>
          <p:nvPr/>
        </p:nvSpPr>
        <p:spPr>
          <a:xfrm>
            <a:off x="9303564" y="5324066"/>
            <a:ext cx="2312276" cy="646331"/>
          </a:xfrm>
          <a:prstGeom prst="rect">
            <a:avLst/>
          </a:prstGeom>
          <a:noFill/>
        </p:spPr>
        <p:txBody>
          <a:bodyPr wrap="square" rtlCol="0">
            <a:spAutoFit/>
          </a:bodyPr>
          <a:lstStyle/>
          <a:p>
            <a:pPr algn="ctr"/>
            <a:r>
              <a:rPr lang="en-GB" sz="3600" b="1" dirty="0">
                <a:solidFill>
                  <a:schemeClr val="bg1"/>
                </a:solidFill>
              </a:rPr>
              <a:t>Wort</a:t>
            </a:r>
          </a:p>
        </p:txBody>
      </p:sp>
      <p:pic>
        <p:nvPicPr>
          <p:cNvPr id="30" name="Picture 29" descr="Shape&#10;&#10;Description automatically generated with medium confidence">
            <a:extLst>
              <a:ext uri="{FF2B5EF4-FFF2-40B4-BE49-F238E27FC236}">
                <a16:creationId xmlns:a16="http://schemas.microsoft.com/office/drawing/2014/main" id="{A4E533B0-B265-4BD2-8969-E6E754F414AA}"/>
              </a:ext>
            </a:extLst>
          </p:cNvPr>
          <p:cNvPicPr>
            <a:picLocks noChangeAspect="1"/>
          </p:cNvPicPr>
          <p:nvPr/>
        </p:nvPicPr>
        <p:blipFill>
          <a:blip r:embed="rId36"/>
          <a:stretch>
            <a:fillRect/>
          </a:stretch>
        </p:blipFill>
        <p:spPr>
          <a:xfrm>
            <a:off x="5110444" y="1450383"/>
            <a:ext cx="1613882" cy="1022125"/>
          </a:xfrm>
          <a:prstGeom prst="rect">
            <a:avLst/>
          </a:prstGeom>
        </p:spPr>
      </p:pic>
      <p:sp>
        <p:nvSpPr>
          <p:cNvPr id="27" name="TextBox 26">
            <a:extLst>
              <a:ext uri="{FF2B5EF4-FFF2-40B4-BE49-F238E27FC236}">
                <a16:creationId xmlns:a16="http://schemas.microsoft.com/office/drawing/2014/main" id="{995253D0-6E43-6470-1404-ABF5814335F0}"/>
              </a:ext>
            </a:extLst>
          </p:cNvPr>
          <p:cNvSpPr txBox="1"/>
          <p:nvPr/>
        </p:nvSpPr>
        <p:spPr>
          <a:xfrm>
            <a:off x="5070456" y="5280082"/>
            <a:ext cx="2312276" cy="646331"/>
          </a:xfrm>
          <a:prstGeom prst="rect">
            <a:avLst/>
          </a:prstGeom>
          <a:noFill/>
        </p:spPr>
        <p:txBody>
          <a:bodyPr wrap="square" rtlCol="0">
            <a:spAutoFit/>
          </a:bodyPr>
          <a:lstStyle/>
          <a:p>
            <a:pPr algn="ctr"/>
            <a:r>
              <a:rPr lang="en-GB" sz="3600" b="1" dirty="0" err="1">
                <a:solidFill>
                  <a:schemeClr val="bg1"/>
                </a:solidFill>
              </a:rPr>
              <a:t>Aktivität</a:t>
            </a:r>
            <a:endParaRPr lang="en-GB" sz="3600" b="1" dirty="0">
              <a:solidFill>
                <a:schemeClr val="bg1"/>
              </a:solidFill>
            </a:endParaRPr>
          </a:p>
        </p:txBody>
      </p:sp>
      <p:grpSp>
        <p:nvGrpSpPr>
          <p:cNvPr id="55" name="Group 54">
            <a:extLst>
              <a:ext uri="{FF2B5EF4-FFF2-40B4-BE49-F238E27FC236}">
                <a16:creationId xmlns:a16="http://schemas.microsoft.com/office/drawing/2014/main" id="{64462C87-9760-4F15-A7E9-403433B41760}"/>
              </a:ext>
            </a:extLst>
          </p:cNvPr>
          <p:cNvGrpSpPr/>
          <p:nvPr/>
        </p:nvGrpSpPr>
        <p:grpSpPr>
          <a:xfrm>
            <a:off x="5154697" y="1258536"/>
            <a:ext cx="1578865" cy="1233336"/>
            <a:chOff x="-1390536" y="369995"/>
            <a:chExt cx="1885205" cy="1252523"/>
          </a:xfrm>
        </p:grpSpPr>
        <p:pic>
          <p:nvPicPr>
            <p:cNvPr id="50" name="Picture 49" descr="A picture containing text&#10;&#10;Description automatically generated">
              <a:extLst>
                <a:ext uri="{FF2B5EF4-FFF2-40B4-BE49-F238E27FC236}">
                  <a16:creationId xmlns:a16="http://schemas.microsoft.com/office/drawing/2014/main" id="{87E06865-478E-4291-B240-DCEE14AECA26}"/>
                </a:ext>
              </a:extLst>
            </p:cNvPr>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494669" y="369995"/>
              <a:ext cx="989338" cy="1105020"/>
            </a:xfrm>
            <a:prstGeom prst="rect">
              <a:avLst/>
            </a:prstGeom>
          </p:spPr>
        </p:pic>
        <p:pic>
          <p:nvPicPr>
            <p:cNvPr id="32" name="Picture 31">
              <a:extLst>
                <a:ext uri="{FF2B5EF4-FFF2-40B4-BE49-F238E27FC236}">
                  <a16:creationId xmlns:a16="http://schemas.microsoft.com/office/drawing/2014/main" id="{733A49F1-02FB-4C5E-95BB-F564C507CAA7}"/>
                </a:ext>
              </a:extLst>
            </p:cNvPr>
            <p:cNvPicPr>
              <a:picLocks noChangeAspect="1"/>
            </p:cNvPicPr>
            <p:nvPr/>
          </p:nvPicPr>
          <p:blipFill>
            <a:blip r:embed="rId38"/>
            <a:stretch>
              <a:fillRect/>
            </a:stretch>
          </p:blipFill>
          <p:spPr>
            <a:xfrm>
              <a:off x="-1390536" y="856178"/>
              <a:ext cx="1483239" cy="766340"/>
            </a:xfrm>
            <a:prstGeom prst="rect">
              <a:avLst/>
            </a:prstGeom>
          </p:spPr>
        </p:pic>
      </p:grpSp>
      <p:sp>
        <p:nvSpPr>
          <p:cNvPr id="31" name="TextBox 30">
            <a:extLst>
              <a:ext uri="{FF2B5EF4-FFF2-40B4-BE49-F238E27FC236}">
                <a16:creationId xmlns:a16="http://schemas.microsoft.com/office/drawing/2014/main" id="{95A6C325-3ED9-FBE7-5A61-7AEFBDAA0D47}"/>
              </a:ext>
            </a:extLst>
          </p:cNvPr>
          <p:cNvSpPr txBox="1"/>
          <p:nvPr/>
        </p:nvSpPr>
        <p:spPr>
          <a:xfrm>
            <a:off x="768972" y="4455405"/>
            <a:ext cx="2312276" cy="646331"/>
          </a:xfrm>
          <a:prstGeom prst="rect">
            <a:avLst/>
          </a:prstGeom>
          <a:noFill/>
        </p:spPr>
        <p:txBody>
          <a:bodyPr wrap="square" rtlCol="0">
            <a:spAutoFit/>
          </a:bodyPr>
          <a:lstStyle/>
          <a:p>
            <a:pPr algn="ctr"/>
            <a:r>
              <a:rPr lang="en-GB" sz="3600" b="1" dirty="0">
                <a:solidFill>
                  <a:schemeClr val="bg1"/>
                </a:solidFill>
              </a:rPr>
              <a:t>Text</a:t>
            </a:r>
          </a:p>
        </p:txBody>
      </p:sp>
      <p:pic>
        <p:nvPicPr>
          <p:cNvPr id="52" name="Picture 51" descr="A picture containing text&#10;&#10;Description automatically generated">
            <a:extLst>
              <a:ext uri="{FF2B5EF4-FFF2-40B4-BE49-F238E27FC236}">
                <a16:creationId xmlns:a16="http://schemas.microsoft.com/office/drawing/2014/main" id="{97E4C2BF-4E0B-4114-A022-82C452374CD5}"/>
              </a:ext>
            </a:extLst>
          </p:cNvPr>
          <p:cNvPicPr>
            <a:picLocks noChangeAspect="1"/>
          </p:cNvPicPr>
          <p:nvPr/>
        </p:nvPicPr>
        <p:blipFill>
          <a:blip r:embed="rId39">
            <a:extLst>
              <a:ext uri="{28A0092B-C50C-407E-A947-70E740481C1C}">
                <a14:useLocalDpi xmlns:a14="http://schemas.microsoft.com/office/drawing/2010/main" val="0"/>
              </a:ext>
            </a:extLst>
          </a:blip>
          <a:stretch>
            <a:fillRect/>
          </a:stretch>
        </p:blipFill>
        <p:spPr>
          <a:xfrm>
            <a:off x="5319548" y="1197461"/>
            <a:ext cx="1061311" cy="1452918"/>
          </a:xfrm>
          <a:prstGeom prst="rect">
            <a:avLst/>
          </a:prstGeom>
        </p:spPr>
      </p:pic>
      <p:sp>
        <p:nvSpPr>
          <p:cNvPr id="39" name="TextBox 38">
            <a:extLst>
              <a:ext uri="{FF2B5EF4-FFF2-40B4-BE49-F238E27FC236}">
                <a16:creationId xmlns:a16="http://schemas.microsoft.com/office/drawing/2014/main" id="{26B8A3B6-0C34-8113-6F36-F62D78D2D898}"/>
              </a:ext>
            </a:extLst>
          </p:cNvPr>
          <p:cNvSpPr txBox="1"/>
          <p:nvPr/>
        </p:nvSpPr>
        <p:spPr>
          <a:xfrm>
            <a:off x="9316156" y="4864558"/>
            <a:ext cx="2312276" cy="646331"/>
          </a:xfrm>
          <a:prstGeom prst="rect">
            <a:avLst/>
          </a:prstGeom>
          <a:noFill/>
        </p:spPr>
        <p:txBody>
          <a:bodyPr wrap="square" rtlCol="0">
            <a:spAutoFit/>
          </a:bodyPr>
          <a:lstStyle/>
          <a:p>
            <a:pPr algn="ctr"/>
            <a:r>
              <a:rPr lang="en-GB" sz="3600" b="1" dirty="0">
                <a:solidFill>
                  <a:schemeClr val="bg1"/>
                </a:solidFill>
              </a:rPr>
              <a:t>Heft</a:t>
            </a:r>
          </a:p>
        </p:txBody>
      </p:sp>
      <p:pic>
        <p:nvPicPr>
          <p:cNvPr id="59" name="Picture 58" descr="A picture containing text, toy, doll, vector graphics&#10;&#10;Description automatically generated">
            <a:extLst>
              <a:ext uri="{FF2B5EF4-FFF2-40B4-BE49-F238E27FC236}">
                <a16:creationId xmlns:a16="http://schemas.microsoft.com/office/drawing/2014/main" id="{03D1B808-76F6-4F48-8764-27D75FD1B00C}"/>
              </a:ext>
            </a:extLst>
          </p:cNvPr>
          <p:cNvPicPr>
            <a:picLocks noChangeAspect="1"/>
          </p:cNvPicPr>
          <p:nvPr/>
        </p:nvPicPr>
        <p:blipFill>
          <a:blip r:embed="rId40">
            <a:extLst>
              <a:ext uri="{28A0092B-C50C-407E-A947-70E740481C1C}">
                <a14:useLocalDpi xmlns:a14="http://schemas.microsoft.com/office/drawing/2010/main" val="0"/>
              </a:ext>
            </a:extLst>
          </a:blip>
          <a:stretch>
            <a:fillRect/>
          </a:stretch>
        </p:blipFill>
        <p:spPr>
          <a:xfrm>
            <a:off x="5489373" y="1077668"/>
            <a:ext cx="931624" cy="1532749"/>
          </a:xfrm>
          <a:prstGeom prst="rect">
            <a:avLst/>
          </a:prstGeom>
        </p:spPr>
      </p:pic>
      <p:sp>
        <p:nvSpPr>
          <p:cNvPr id="41" name="TextBox 40">
            <a:extLst>
              <a:ext uri="{FF2B5EF4-FFF2-40B4-BE49-F238E27FC236}">
                <a16:creationId xmlns:a16="http://schemas.microsoft.com/office/drawing/2014/main" id="{038ED285-CBE8-429E-5622-FA5B3EC62F6E}"/>
              </a:ext>
            </a:extLst>
          </p:cNvPr>
          <p:cNvSpPr txBox="1"/>
          <p:nvPr/>
        </p:nvSpPr>
        <p:spPr>
          <a:xfrm>
            <a:off x="5142992" y="4819087"/>
            <a:ext cx="2312276" cy="646331"/>
          </a:xfrm>
          <a:prstGeom prst="rect">
            <a:avLst/>
          </a:prstGeom>
          <a:noFill/>
        </p:spPr>
        <p:txBody>
          <a:bodyPr wrap="square" rtlCol="0">
            <a:spAutoFit/>
          </a:bodyPr>
          <a:lstStyle/>
          <a:p>
            <a:pPr algn="ctr"/>
            <a:r>
              <a:rPr lang="en-GB" sz="3600" b="1" dirty="0">
                <a:solidFill>
                  <a:schemeClr val="bg1"/>
                </a:solidFill>
              </a:rPr>
              <a:t>Frau</a:t>
            </a:r>
          </a:p>
        </p:txBody>
      </p:sp>
      <p:pic>
        <p:nvPicPr>
          <p:cNvPr id="34" name="Picture 33" descr="A picture containing text, stationary&#10;&#10;Description automatically generated">
            <a:extLst>
              <a:ext uri="{FF2B5EF4-FFF2-40B4-BE49-F238E27FC236}">
                <a16:creationId xmlns:a16="http://schemas.microsoft.com/office/drawing/2014/main" id="{1CE98848-A999-435C-B060-27522CADC26B}"/>
              </a:ext>
            </a:extLst>
          </p:cNvPr>
          <p:cNvPicPr>
            <a:picLocks noChangeAspect="1"/>
          </p:cNvPicPr>
          <p:nvPr/>
        </p:nvPicPr>
        <p:blipFill>
          <a:blip r:embed="rId41">
            <a:extLst>
              <a:ext uri="{28A0092B-C50C-407E-A947-70E740481C1C}">
                <a14:useLocalDpi xmlns:a14="http://schemas.microsoft.com/office/drawing/2010/main" val="0"/>
              </a:ext>
            </a:extLst>
          </a:blip>
          <a:stretch>
            <a:fillRect/>
          </a:stretch>
        </p:blipFill>
        <p:spPr>
          <a:xfrm>
            <a:off x="5346979" y="1461640"/>
            <a:ext cx="1021387" cy="827129"/>
          </a:xfrm>
          <a:prstGeom prst="rect">
            <a:avLst/>
          </a:prstGeom>
          <a:solidFill>
            <a:schemeClr val="bg1"/>
          </a:solidFill>
        </p:spPr>
      </p:pic>
      <p:sp>
        <p:nvSpPr>
          <p:cNvPr id="42" name="TextBox 41">
            <a:extLst>
              <a:ext uri="{FF2B5EF4-FFF2-40B4-BE49-F238E27FC236}">
                <a16:creationId xmlns:a16="http://schemas.microsoft.com/office/drawing/2014/main" id="{8FF63388-FFBB-8D19-22DC-31C9C65957BC}"/>
              </a:ext>
            </a:extLst>
          </p:cNvPr>
          <p:cNvSpPr txBox="1"/>
          <p:nvPr/>
        </p:nvSpPr>
        <p:spPr>
          <a:xfrm>
            <a:off x="9316156" y="4404185"/>
            <a:ext cx="2312276" cy="646331"/>
          </a:xfrm>
          <a:prstGeom prst="rect">
            <a:avLst/>
          </a:prstGeom>
          <a:noFill/>
        </p:spPr>
        <p:txBody>
          <a:bodyPr wrap="square" rtlCol="0">
            <a:spAutoFit/>
          </a:bodyPr>
          <a:lstStyle/>
          <a:p>
            <a:pPr algn="ctr"/>
            <a:r>
              <a:rPr lang="en-GB" sz="3600" b="1" dirty="0">
                <a:solidFill>
                  <a:schemeClr val="bg1"/>
                </a:solidFill>
              </a:rPr>
              <a:t>Bild</a:t>
            </a:r>
          </a:p>
        </p:txBody>
      </p:sp>
      <p:pic>
        <p:nvPicPr>
          <p:cNvPr id="1026" name="Picture 2" descr="Free vector graphics of Paper">
            <a:extLst>
              <a:ext uri="{FF2B5EF4-FFF2-40B4-BE49-F238E27FC236}">
                <a16:creationId xmlns:a16="http://schemas.microsoft.com/office/drawing/2014/main" id="{B8AC8BD3-0EF3-A43B-F76B-A324B73FB605}"/>
              </a:ext>
            </a:extLst>
          </p:cNvPr>
          <p:cNvPicPr>
            <a:picLocks noChangeAspect="1" noChangeArrowheads="1"/>
          </p:cNvPicPr>
          <p:nvPr/>
        </p:nvPicPr>
        <p:blipFill>
          <a:blip r:embed="rId42">
            <a:extLst>
              <a:ext uri="{28A0092B-C50C-407E-A947-70E740481C1C}">
                <a14:useLocalDpi xmlns:a14="http://schemas.microsoft.com/office/drawing/2010/main" val="0"/>
              </a:ext>
            </a:extLst>
          </a:blip>
          <a:srcRect/>
          <a:stretch>
            <a:fillRect/>
          </a:stretch>
        </p:blipFill>
        <p:spPr bwMode="auto">
          <a:xfrm>
            <a:off x="5346338" y="1181689"/>
            <a:ext cx="901330" cy="1395608"/>
          </a:xfrm>
          <a:prstGeom prst="rect">
            <a:avLst/>
          </a:prstGeom>
          <a:noFill/>
          <a:extLst>
            <a:ext uri="{909E8E84-426E-40DD-AFC4-6F175D3DCCD1}">
              <a14:hiddenFill xmlns:a14="http://schemas.microsoft.com/office/drawing/2010/main">
                <a:solidFill>
                  <a:srgbClr val="FFFFFF"/>
                </a:solidFill>
              </a14:hiddenFill>
            </a:ext>
          </a:extLst>
        </p:spPr>
      </p:pic>
      <p:sp>
        <p:nvSpPr>
          <p:cNvPr id="44" name="TextBox 43">
            <a:extLst>
              <a:ext uri="{FF2B5EF4-FFF2-40B4-BE49-F238E27FC236}">
                <a16:creationId xmlns:a16="http://schemas.microsoft.com/office/drawing/2014/main" id="{B2E22BC3-DD94-10F1-6EC5-5DB19DBEEFED}"/>
              </a:ext>
            </a:extLst>
          </p:cNvPr>
          <p:cNvSpPr txBox="1"/>
          <p:nvPr/>
        </p:nvSpPr>
        <p:spPr>
          <a:xfrm>
            <a:off x="9348663" y="3962002"/>
            <a:ext cx="2312276" cy="646331"/>
          </a:xfrm>
          <a:prstGeom prst="rect">
            <a:avLst/>
          </a:prstGeom>
          <a:noFill/>
        </p:spPr>
        <p:txBody>
          <a:bodyPr wrap="square" rtlCol="0">
            <a:spAutoFit/>
          </a:bodyPr>
          <a:lstStyle/>
          <a:p>
            <a:pPr algn="ctr"/>
            <a:r>
              <a:rPr lang="en-GB" sz="3600" b="1" dirty="0">
                <a:solidFill>
                  <a:schemeClr val="bg1"/>
                </a:solidFill>
              </a:rPr>
              <a:t>Blatt</a:t>
            </a:r>
          </a:p>
        </p:txBody>
      </p:sp>
      <p:sp>
        <p:nvSpPr>
          <p:cNvPr id="46" name="TextBox 45">
            <a:extLst>
              <a:ext uri="{FF2B5EF4-FFF2-40B4-BE49-F238E27FC236}">
                <a16:creationId xmlns:a16="http://schemas.microsoft.com/office/drawing/2014/main" id="{4CB2A1BA-1C4E-DD01-E53E-99F8AAC2FFEE}"/>
              </a:ext>
            </a:extLst>
          </p:cNvPr>
          <p:cNvSpPr txBox="1"/>
          <p:nvPr/>
        </p:nvSpPr>
        <p:spPr>
          <a:xfrm>
            <a:off x="9165509" y="3386664"/>
            <a:ext cx="2312276" cy="646331"/>
          </a:xfrm>
          <a:prstGeom prst="rect">
            <a:avLst/>
          </a:prstGeom>
          <a:noFill/>
        </p:spPr>
        <p:txBody>
          <a:bodyPr wrap="square" rtlCol="0">
            <a:spAutoFit/>
          </a:bodyPr>
          <a:lstStyle/>
          <a:p>
            <a:pPr algn="ctr"/>
            <a:r>
              <a:rPr lang="en-GB" sz="3600" b="1" dirty="0">
                <a:solidFill>
                  <a:schemeClr val="bg1"/>
                </a:solidFill>
              </a:rPr>
              <a:t>das</a:t>
            </a:r>
          </a:p>
        </p:txBody>
      </p:sp>
    </p:spTree>
    <p:extLst>
      <p:ext uri="{BB962C8B-B14F-4D97-AF65-F5344CB8AC3E}">
        <p14:creationId xmlns:p14="http://schemas.microsoft.com/office/powerpoint/2010/main" val="3761398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500"/>
                                        <p:tgtEl>
                                          <p:spTgt spid="23"/>
                                        </p:tgtEl>
                                      </p:cBhvr>
                                    </p:animEffect>
                                    <p:set>
                                      <p:cBhvr>
                                        <p:cTn id="11" dur="1" fill="hold">
                                          <p:stCondLst>
                                            <p:cond delay="499"/>
                                          </p:stCondLst>
                                        </p:cTn>
                                        <p:tgtEl>
                                          <p:spTgt spid="23"/>
                                        </p:tgtEl>
                                        <p:attrNameLst>
                                          <p:attrName>style.visibility</p:attrName>
                                        </p:attrNameLst>
                                      </p:cBhvr>
                                      <p:to>
                                        <p:strVal val="hidden"/>
                                      </p:to>
                                    </p:set>
                                  </p:childTnLst>
                                </p:cTn>
                              </p:par>
                              <p:par>
                                <p:cTn id="12" presetID="10" presetClass="entr" presetSubtype="0" fill="hold" grpId="0" nodeType="with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500"/>
                                        <p:tgtEl>
                                          <p:spTgt spid="28"/>
                                        </p:tgtEl>
                                      </p:cBhvr>
                                    </p:animEffect>
                                  </p:childTnLst>
                                  <p:subTnLst>
                                    <p:audio>
                                      <p:cMediaNode>
                                        <p:cTn display="0" masterRel="sameClick">
                                          <p:stCondLst>
                                            <p:cond evt="begin" delay="0">
                                              <p:tn val="12"/>
                                            </p:cond>
                                          </p:stCondLst>
                                          <p:endCondLst>
                                            <p:cond evt="onStopAudio" delay="0">
                                              <p:tgtEl>
                                                <p:sldTgt/>
                                              </p:tgtEl>
                                            </p:cond>
                                          </p:endCondLst>
                                        </p:cTn>
                                        <p:tgtEl>
                                          <p:sndTgt r:embed="rId3" name="T1_W7_6.3.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33"/>
                                        </p:tgtEl>
                                        <p:attrNameLst>
                                          <p:attrName>style.visibility</p:attrName>
                                        </p:attrNameLst>
                                      </p:cBhvr>
                                      <p:to>
                                        <p:strVal val="hidden"/>
                                      </p:to>
                                    </p:set>
                                  </p:childTnLst>
                                </p:cTn>
                              </p:par>
                              <p:par>
                                <p:cTn id="23" presetID="10" presetClass="entr" presetSubtype="0"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500"/>
                                        <p:tgtEl>
                                          <p:spTgt spid="4"/>
                                        </p:tgtEl>
                                      </p:cBhvr>
                                    </p:animEffect>
                                  </p:childTnLst>
                                  <p:subTnLst>
                                    <p:audio>
                                      <p:cMediaNode>
                                        <p:cTn display="0" masterRel="sameClick">
                                          <p:stCondLst>
                                            <p:cond evt="begin" delay="0">
                                              <p:tn val="23"/>
                                            </p:cond>
                                          </p:stCondLst>
                                          <p:endCondLst>
                                            <p:cond evt="onStopAudio" delay="0">
                                              <p:tgtEl>
                                                <p:sldTgt/>
                                              </p:tgtEl>
                                            </p:cond>
                                          </p:endCondLst>
                                        </p:cTn>
                                        <p:tgtEl>
                                          <p:sndTgt r:embed="rId4" name="T1_W7_6.4.wav"/>
                                        </p:tgtEl>
                                      </p:cMediaNode>
                                    </p:audio>
                                  </p:sub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54"/>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xit" presetSubtype="0" fill="hold" nodeType="clickEffect">
                                  <p:stCondLst>
                                    <p:cond delay="0"/>
                                  </p:stCondLst>
                                  <p:childTnLst>
                                    <p:set>
                                      <p:cBhvr>
                                        <p:cTn id="33" dur="1" fill="hold">
                                          <p:stCondLst>
                                            <p:cond delay="0"/>
                                          </p:stCondLst>
                                        </p:cTn>
                                        <p:tgtEl>
                                          <p:spTgt spid="54"/>
                                        </p:tgtEl>
                                        <p:attrNameLst>
                                          <p:attrName>style.visibility</p:attrName>
                                        </p:attrNameLst>
                                      </p:cBhvr>
                                      <p:to>
                                        <p:strVal val="hidden"/>
                                      </p:to>
                                    </p:set>
                                  </p:childTnLst>
                                </p:cTn>
                              </p:par>
                              <p:par>
                                <p:cTn id="34" presetID="10" presetClass="entr" presetSubtype="0" fill="hold" grpId="0" nodeType="with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500"/>
                                        <p:tgtEl>
                                          <p:spTgt spid="6"/>
                                        </p:tgtEl>
                                      </p:cBhvr>
                                    </p:animEffect>
                                  </p:childTnLst>
                                  <p:subTnLst>
                                    <p:audio>
                                      <p:cMediaNode>
                                        <p:cTn display="0" masterRel="sameClick">
                                          <p:stCondLst>
                                            <p:cond evt="begin" delay="0">
                                              <p:tn val="34"/>
                                            </p:cond>
                                          </p:stCondLst>
                                          <p:endCondLst>
                                            <p:cond evt="onStopAudio" delay="0">
                                              <p:tgtEl>
                                                <p:sldTgt/>
                                              </p:tgtEl>
                                            </p:cond>
                                          </p:endCondLst>
                                        </p:cTn>
                                        <p:tgtEl>
                                          <p:sndTgt r:embed="rId5" name="T1_W7_6.5.wav"/>
                                        </p:tgtEl>
                                      </p:cMediaNode>
                                    </p:audio>
                                  </p:sub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9"/>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nodeType="clickEffect">
                                  <p:stCondLst>
                                    <p:cond delay="0"/>
                                  </p:stCondLst>
                                  <p:childTnLst>
                                    <p:set>
                                      <p:cBhvr>
                                        <p:cTn id="44" dur="1" fill="hold">
                                          <p:stCondLst>
                                            <p:cond delay="0"/>
                                          </p:stCondLst>
                                        </p:cTn>
                                        <p:tgtEl>
                                          <p:spTgt spid="29"/>
                                        </p:tgtEl>
                                        <p:attrNameLst>
                                          <p:attrName>style.visibility</p:attrName>
                                        </p:attrNameLst>
                                      </p:cBhvr>
                                      <p:to>
                                        <p:strVal val="hidden"/>
                                      </p:to>
                                    </p:set>
                                  </p:childTnLst>
                                </p:cTn>
                              </p:par>
                              <p:par>
                                <p:cTn id="45" presetID="10" presetClass="entr" presetSubtype="0" fill="hold" grpId="0" nodeType="with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fade">
                                      <p:cBhvr>
                                        <p:cTn id="47" dur="500"/>
                                        <p:tgtEl>
                                          <p:spTgt spid="7"/>
                                        </p:tgtEl>
                                      </p:cBhvr>
                                    </p:animEffect>
                                  </p:childTnLst>
                                  <p:subTnLst>
                                    <p:audio>
                                      <p:cMediaNode>
                                        <p:cTn display="0" masterRel="sameClick">
                                          <p:stCondLst>
                                            <p:cond evt="begin" delay="0">
                                              <p:tn val="45"/>
                                            </p:cond>
                                          </p:stCondLst>
                                          <p:endCondLst>
                                            <p:cond evt="onStopAudio" delay="0">
                                              <p:tgtEl>
                                                <p:sldTgt/>
                                              </p:tgtEl>
                                            </p:cond>
                                          </p:endCondLst>
                                        </p:cTn>
                                        <p:tgtEl>
                                          <p:sndTgt r:embed="rId6" name="T1_W7_6.6.wav"/>
                                        </p:tgtEl>
                                      </p:cMediaNode>
                                    </p:audio>
                                  </p:sub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48"/>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xit" presetSubtype="0" fill="hold" nodeType="clickEffect">
                                  <p:stCondLst>
                                    <p:cond delay="0"/>
                                  </p:stCondLst>
                                  <p:childTnLst>
                                    <p:set>
                                      <p:cBhvr>
                                        <p:cTn id="55" dur="1" fill="hold">
                                          <p:stCondLst>
                                            <p:cond delay="0"/>
                                          </p:stCondLst>
                                        </p:cTn>
                                        <p:tgtEl>
                                          <p:spTgt spid="48"/>
                                        </p:tgtEl>
                                        <p:attrNameLst>
                                          <p:attrName>style.visibility</p:attrName>
                                        </p:attrNameLst>
                                      </p:cBhvr>
                                      <p:to>
                                        <p:strVal val="hidden"/>
                                      </p:to>
                                    </p:set>
                                  </p:childTnLst>
                                </p:cTn>
                              </p:par>
                              <p:par>
                                <p:cTn id="56" presetID="10" presetClass="entr" presetSubtype="0" fill="hold" grpId="0" nodeType="withEffect">
                                  <p:stCondLst>
                                    <p:cond delay="0"/>
                                  </p:stCondLst>
                                  <p:childTnLst>
                                    <p:set>
                                      <p:cBhvr>
                                        <p:cTn id="57" dur="1" fill="hold">
                                          <p:stCondLst>
                                            <p:cond delay="0"/>
                                          </p:stCondLst>
                                        </p:cTn>
                                        <p:tgtEl>
                                          <p:spTgt spid="8"/>
                                        </p:tgtEl>
                                        <p:attrNameLst>
                                          <p:attrName>style.visibility</p:attrName>
                                        </p:attrNameLst>
                                      </p:cBhvr>
                                      <p:to>
                                        <p:strVal val="visible"/>
                                      </p:to>
                                    </p:set>
                                    <p:animEffect transition="in" filter="fade">
                                      <p:cBhvr>
                                        <p:cTn id="58" dur="500"/>
                                        <p:tgtEl>
                                          <p:spTgt spid="8"/>
                                        </p:tgtEl>
                                      </p:cBhvr>
                                    </p:animEffect>
                                  </p:childTnLst>
                                  <p:subTnLst>
                                    <p:audio>
                                      <p:cMediaNode>
                                        <p:cTn display="0" masterRel="sameClick">
                                          <p:stCondLst>
                                            <p:cond evt="begin" delay="0">
                                              <p:tn val="56"/>
                                            </p:cond>
                                          </p:stCondLst>
                                          <p:endCondLst>
                                            <p:cond evt="onStopAudio" delay="0">
                                              <p:tgtEl>
                                                <p:sldTgt/>
                                              </p:tgtEl>
                                            </p:cond>
                                          </p:endCondLst>
                                        </p:cTn>
                                        <p:tgtEl>
                                          <p:sndTgt r:embed="rId7" name="T1_W7_6.7.wav"/>
                                        </p:tgtEl>
                                      </p:cMediaNode>
                                    </p:audio>
                                  </p:sub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4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nodeType="clickEffect">
                                  <p:stCondLst>
                                    <p:cond delay="0"/>
                                  </p:stCondLst>
                                  <p:childTnLst>
                                    <p:set>
                                      <p:cBhvr>
                                        <p:cTn id="66" dur="1" fill="hold">
                                          <p:stCondLst>
                                            <p:cond delay="0"/>
                                          </p:stCondLst>
                                        </p:cTn>
                                        <p:tgtEl>
                                          <p:spTgt spid="43"/>
                                        </p:tgtEl>
                                        <p:attrNameLst>
                                          <p:attrName>style.visibility</p:attrName>
                                        </p:attrNameLst>
                                      </p:cBhvr>
                                      <p:to>
                                        <p:strVal val="hidden"/>
                                      </p:to>
                                    </p:set>
                                  </p:childTnLst>
                                </p:cTn>
                              </p:par>
                              <p:par>
                                <p:cTn id="67" presetID="10" presetClass="entr" presetSubtype="0" fill="hold" grpId="0" nodeType="withEffect">
                                  <p:stCondLst>
                                    <p:cond delay="0"/>
                                  </p:stCondLst>
                                  <p:childTnLst>
                                    <p:set>
                                      <p:cBhvr>
                                        <p:cTn id="68" dur="1" fill="hold">
                                          <p:stCondLst>
                                            <p:cond delay="0"/>
                                          </p:stCondLst>
                                        </p:cTn>
                                        <p:tgtEl>
                                          <p:spTgt spid="9"/>
                                        </p:tgtEl>
                                        <p:attrNameLst>
                                          <p:attrName>style.visibility</p:attrName>
                                        </p:attrNameLst>
                                      </p:cBhvr>
                                      <p:to>
                                        <p:strVal val="visible"/>
                                      </p:to>
                                    </p:set>
                                    <p:animEffect transition="in" filter="fade">
                                      <p:cBhvr>
                                        <p:cTn id="69" dur="500"/>
                                        <p:tgtEl>
                                          <p:spTgt spid="9"/>
                                        </p:tgtEl>
                                      </p:cBhvr>
                                    </p:animEffect>
                                  </p:childTnLst>
                                  <p:subTnLst>
                                    <p:audio>
                                      <p:cMediaNode>
                                        <p:cTn display="0" masterRel="sameClick">
                                          <p:stCondLst>
                                            <p:cond evt="begin" delay="0">
                                              <p:tn val="67"/>
                                            </p:cond>
                                          </p:stCondLst>
                                          <p:endCondLst>
                                            <p:cond evt="onStopAudio" delay="0">
                                              <p:tgtEl>
                                                <p:sldTgt/>
                                              </p:tgtEl>
                                            </p:cond>
                                          </p:endCondLst>
                                        </p:cTn>
                                        <p:tgtEl>
                                          <p:sndTgt r:embed="rId8" name="T1_W7_6.8.wav"/>
                                        </p:tgtEl>
                                      </p:cMediaNode>
                                    </p:audio>
                                  </p:subTnLst>
                                </p:cTn>
                              </p:par>
                            </p:childTnLst>
                          </p:cTn>
                        </p:par>
                      </p:childTnLst>
                    </p:cTn>
                  </p:par>
                  <p:par>
                    <p:cTn id="70" fill="hold">
                      <p:stCondLst>
                        <p:cond delay="indefinite"/>
                      </p:stCondLst>
                      <p:childTnLst>
                        <p:par>
                          <p:cTn id="71" fill="hold">
                            <p:stCondLst>
                              <p:cond delay="0"/>
                            </p:stCondLst>
                            <p:childTnLst>
                              <p:par>
                                <p:cTn id="72" presetID="1" presetClass="entr" presetSubtype="0" fill="hold" nodeType="clickEffect">
                                  <p:stCondLst>
                                    <p:cond delay="0"/>
                                  </p:stCondLst>
                                  <p:childTnLst>
                                    <p:set>
                                      <p:cBhvr>
                                        <p:cTn id="73" dur="1" fill="hold">
                                          <p:stCondLst>
                                            <p:cond delay="0"/>
                                          </p:stCondLst>
                                        </p:cTn>
                                        <p:tgtEl>
                                          <p:spTgt spid="40"/>
                                        </p:tgtEl>
                                        <p:attrNameLst>
                                          <p:attrName>style.visibility</p:attrName>
                                        </p:attrNameLst>
                                      </p:cBhvr>
                                      <p:to>
                                        <p:strVal val="visible"/>
                                      </p:to>
                                    </p:set>
                                  </p:childTnLst>
                                </p:cTn>
                              </p:par>
                            </p:childTnLst>
                          </p:cTn>
                        </p:par>
                      </p:childTnLst>
                    </p:cTn>
                  </p:par>
                  <p:par>
                    <p:cTn id="74" fill="hold">
                      <p:stCondLst>
                        <p:cond delay="indefinite"/>
                      </p:stCondLst>
                      <p:childTnLst>
                        <p:par>
                          <p:cTn id="75" fill="hold">
                            <p:stCondLst>
                              <p:cond delay="0"/>
                            </p:stCondLst>
                            <p:childTnLst>
                              <p:par>
                                <p:cTn id="76" presetID="1" presetClass="exit" presetSubtype="0" fill="hold" nodeType="clickEffect">
                                  <p:stCondLst>
                                    <p:cond delay="0"/>
                                  </p:stCondLst>
                                  <p:childTnLst>
                                    <p:set>
                                      <p:cBhvr>
                                        <p:cTn id="77" dur="1" fill="hold">
                                          <p:stCondLst>
                                            <p:cond delay="0"/>
                                          </p:stCondLst>
                                        </p:cTn>
                                        <p:tgtEl>
                                          <p:spTgt spid="40"/>
                                        </p:tgtEl>
                                        <p:attrNameLst>
                                          <p:attrName>style.visibility</p:attrName>
                                        </p:attrNameLst>
                                      </p:cBhvr>
                                      <p:to>
                                        <p:strVal val="hidden"/>
                                      </p:to>
                                    </p:set>
                                  </p:childTnLst>
                                </p:cTn>
                              </p:par>
                              <p:par>
                                <p:cTn id="78" presetID="10" presetClass="entr" presetSubtype="0" fill="hold" grpId="0" nodeType="withEffect">
                                  <p:stCondLst>
                                    <p:cond delay="0"/>
                                  </p:stCondLst>
                                  <p:childTnLst>
                                    <p:set>
                                      <p:cBhvr>
                                        <p:cTn id="79" dur="1" fill="hold">
                                          <p:stCondLst>
                                            <p:cond delay="0"/>
                                          </p:stCondLst>
                                        </p:cTn>
                                        <p:tgtEl>
                                          <p:spTgt spid="16"/>
                                        </p:tgtEl>
                                        <p:attrNameLst>
                                          <p:attrName>style.visibility</p:attrName>
                                        </p:attrNameLst>
                                      </p:cBhvr>
                                      <p:to>
                                        <p:strVal val="visible"/>
                                      </p:to>
                                    </p:set>
                                    <p:animEffect transition="in" filter="fade">
                                      <p:cBhvr>
                                        <p:cTn id="80" dur="500"/>
                                        <p:tgtEl>
                                          <p:spTgt spid="16"/>
                                        </p:tgtEl>
                                      </p:cBhvr>
                                    </p:animEffect>
                                  </p:childTnLst>
                                  <p:subTnLst>
                                    <p:audio>
                                      <p:cMediaNode>
                                        <p:cTn display="0" masterRel="sameClick">
                                          <p:stCondLst>
                                            <p:cond evt="begin" delay="0">
                                              <p:tn val="78"/>
                                            </p:cond>
                                          </p:stCondLst>
                                          <p:endCondLst>
                                            <p:cond evt="onStopAudio" delay="0">
                                              <p:tgtEl>
                                                <p:sldTgt/>
                                              </p:tgtEl>
                                            </p:cond>
                                          </p:endCondLst>
                                        </p:cTn>
                                        <p:tgtEl>
                                          <p:sndTgt r:embed="rId9" name="T1_W7_6.9.wav"/>
                                        </p:tgtEl>
                                      </p:cMediaNode>
                                    </p:audio>
                                  </p:subTnLst>
                                </p:cTn>
                              </p:par>
                            </p:childTnLst>
                          </p:cTn>
                        </p:par>
                      </p:childTnLst>
                    </p:cTn>
                  </p:par>
                  <p:par>
                    <p:cTn id="81" fill="hold">
                      <p:stCondLst>
                        <p:cond delay="indefinite"/>
                      </p:stCondLst>
                      <p:childTnLst>
                        <p:par>
                          <p:cTn id="82" fill="hold">
                            <p:stCondLst>
                              <p:cond delay="0"/>
                            </p:stCondLst>
                            <p:childTnLst>
                              <p:par>
                                <p:cTn id="83" presetID="1" presetClass="entr" presetSubtype="0" fill="hold" nodeType="clickEffect">
                                  <p:stCondLst>
                                    <p:cond delay="0"/>
                                  </p:stCondLst>
                                  <p:childTnLst>
                                    <p:set>
                                      <p:cBhvr>
                                        <p:cTn id="84" dur="1" fill="hold">
                                          <p:stCondLst>
                                            <p:cond delay="0"/>
                                          </p:stCondLst>
                                        </p:cTn>
                                        <p:tgtEl>
                                          <p:spTgt spid="35"/>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xit" presetSubtype="0" fill="hold" nodeType="clickEffect">
                                  <p:stCondLst>
                                    <p:cond delay="0"/>
                                  </p:stCondLst>
                                  <p:childTnLst>
                                    <p:set>
                                      <p:cBhvr>
                                        <p:cTn id="88" dur="1" fill="hold">
                                          <p:stCondLst>
                                            <p:cond delay="0"/>
                                          </p:stCondLst>
                                        </p:cTn>
                                        <p:tgtEl>
                                          <p:spTgt spid="35"/>
                                        </p:tgtEl>
                                        <p:attrNameLst>
                                          <p:attrName>style.visibility</p:attrName>
                                        </p:attrNameLst>
                                      </p:cBhvr>
                                      <p:to>
                                        <p:strVal val="hidden"/>
                                      </p:to>
                                    </p:set>
                                  </p:childTnLst>
                                </p:cTn>
                              </p:par>
                              <p:par>
                                <p:cTn id="89" presetID="10" presetClass="entr" presetSubtype="0" fill="hold" grpId="0" nodeType="withEffect">
                                  <p:stCondLst>
                                    <p:cond delay="0"/>
                                  </p:stCondLst>
                                  <p:childTnLst>
                                    <p:set>
                                      <p:cBhvr>
                                        <p:cTn id="90" dur="1" fill="hold">
                                          <p:stCondLst>
                                            <p:cond delay="0"/>
                                          </p:stCondLst>
                                        </p:cTn>
                                        <p:tgtEl>
                                          <p:spTgt spid="17"/>
                                        </p:tgtEl>
                                        <p:attrNameLst>
                                          <p:attrName>style.visibility</p:attrName>
                                        </p:attrNameLst>
                                      </p:cBhvr>
                                      <p:to>
                                        <p:strVal val="visible"/>
                                      </p:to>
                                    </p:set>
                                    <p:animEffect transition="in" filter="fade">
                                      <p:cBhvr>
                                        <p:cTn id="91" dur="500"/>
                                        <p:tgtEl>
                                          <p:spTgt spid="17"/>
                                        </p:tgtEl>
                                      </p:cBhvr>
                                    </p:animEffect>
                                  </p:childTnLst>
                                  <p:subTnLst>
                                    <p:audio>
                                      <p:cMediaNode>
                                        <p:cTn display="0" masterRel="sameClick">
                                          <p:stCondLst>
                                            <p:cond evt="begin" delay="0">
                                              <p:tn val="89"/>
                                            </p:cond>
                                          </p:stCondLst>
                                          <p:endCondLst>
                                            <p:cond evt="onStopAudio" delay="0">
                                              <p:tgtEl>
                                                <p:sldTgt/>
                                              </p:tgtEl>
                                            </p:cond>
                                          </p:endCondLst>
                                        </p:cTn>
                                        <p:tgtEl>
                                          <p:sndTgt r:embed="rId10" name="T1_W7_6.10.wav"/>
                                        </p:tgtEl>
                                      </p:cMediaNode>
                                    </p:audio>
                                  </p:subTnLst>
                                </p:cTn>
                              </p:par>
                            </p:childTnLst>
                          </p:cTn>
                        </p:par>
                      </p:childTnLst>
                    </p:cTn>
                  </p:par>
                  <p:par>
                    <p:cTn id="92" fill="hold">
                      <p:stCondLst>
                        <p:cond delay="indefinite"/>
                      </p:stCondLst>
                      <p:childTnLst>
                        <p:par>
                          <p:cTn id="93" fill="hold">
                            <p:stCondLst>
                              <p:cond delay="0"/>
                            </p:stCondLst>
                            <p:childTnLst>
                              <p:par>
                                <p:cTn id="94" presetID="1" presetClass="entr" presetSubtype="0" fill="hold" grpId="0" nodeType="clickEffect">
                                  <p:stCondLst>
                                    <p:cond delay="0"/>
                                  </p:stCondLst>
                                  <p:childTnLst>
                                    <p:set>
                                      <p:cBhvr>
                                        <p:cTn id="95" dur="1" fill="hold">
                                          <p:stCondLst>
                                            <p:cond delay="0"/>
                                          </p:stCondLst>
                                        </p:cTn>
                                        <p:tgtEl>
                                          <p:spTgt spid="38"/>
                                        </p:tgtEl>
                                        <p:attrNameLst>
                                          <p:attrName>style.visibility</p:attrName>
                                        </p:attrNameLst>
                                      </p:cBhvr>
                                      <p:to>
                                        <p:strVal val="visible"/>
                                      </p:to>
                                    </p:set>
                                  </p:childTnLst>
                                </p:cTn>
                              </p:par>
                            </p:childTnLst>
                          </p:cTn>
                        </p:par>
                      </p:childTnLst>
                    </p:cTn>
                  </p:par>
                  <p:par>
                    <p:cTn id="96" fill="hold">
                      <p:stCondLst>
                        <p:cond delay="indefinite"/>
                      </p:stCondLst>
                      <p:childTnLst>
                        <p:par>
                          <p:cTn id="97" fill="hold">
                            <p:stCondLst>
                              <p:cond delay="0"/>
                            </p:stCondLst>
                            <p:childTnLst>
                              <p:par>
                                <p:cTn id="98" presetID="1" presetClass="exit" presetSubtype="0" fill="hold" grpId="1" nodeType="clickEffect">
                                  <p:stCondLst>
                                    <p:cond delay="0"/>
                                  </p:stCondLst>
                                  <p:childTnLst>
                                    <p:set>
                                      <p:cBhvr>
                                        <p:cTn id="99" dur="1" fill="hold">
                                          <p:stCondLst>
                                            <p:cond delay="0"/>
                                          </p:stCondLst>
                                        </p:cTn>
                                        <p:tgtEl>
                                          <p:spTgt spid="38"/>
                                        </p:tgtEl>
                                        <p:attrNameLst>
                                          <p:attrName>style.visibility</p:attrName>
                                        </p:attrNameLst>
                                      </p:cBhvr>
                                      <p:to>
                                        <p:strVal val="hidden"/>
                                      </p:to>
                                    </p:set>
                                  </p:childTnLst>
                                </p:cTn>
                              </p:par>
                              <p:par>
                                <p:cTn id="100" presetID="10" presetClass="entr" presetSubtype="0" fill="hold" grpId="0" nodeType="withEffect">
                                  <p:stCondLst>
                                    <p:cond delay="0"/>
                                  </p:stCondLst>
                                  <p:childTnLst>
                                    <p:set>
                                      <p:cBhvr>
                                        <p:cTn id="101" dur="1" fill="hold">
                                          <p:stCondLst>
                                            <p:cond delay="0"/>
                                          </p:stCondLst>
                                        </p:cTn>
                                        <p:tgtEl>
                                          <p:spTgt spid="20"/>
                                        </p:tgtEl>
                                        <p:attrNameLst>
                                          <p:attrName>style.visibility</p:attrName>
                                        </p:attrNameLst>
                                      </p:cBhvr>
                                      <p:to>
                                        <p:strVal val="visible"/>
                                      </p:to>
                                    </p:set>
                                    <p:animEffect transition="in" filter="fade">
                                      <p:cBhvr>
                                        <p:cTn id="102" dur="500"/>
                                        <p:tgtEl>
                                          <p:spTgt spid="20"/>
                                        </p:tgtEl>
                                      </p:cBhvr>
                                    </p:animEffect>
                                  </p:childTnLst>
                                  <p:subTnLst>
                                    <p:audio>
                                      <p:cMediaNode>
                                        <p:cTn display="0" masterRel="sameClick">
                                          <p:stCondLst>
                                            <p:cond evt="begin" delay="0">
                                              <p:tn val="100"/>
                                            </p:cond>
                                          </p:stCondLst>
                                          <p:endCondLst>
                                            <p:cond evt="onStopAudio" delay="0">
                                              <p:tgtEl>
                                                <p:sldTgt/>
                                              </p:tgtEl>
                                            </p:cond>
                                          </p:endCondLst>
                                        </p:cTn>
                                        <p:tgtEl>
                                          <p:sndTgt r:embed="rId11" name="T1_W7_6.11.wav"/>
                                        </p:tgtEl>
                                      </p:cMediaNode>
                                    </p:audio>
                                  </p:subTnLst>
                                </p:cTn>
                              </p:par>
                            </p:childTnLst>
                          </p:cTn>
                        </p:par>
                      </p:childTnLst>
                    </p:cTn>
                  </p:par>
                  <p:par>
                    <p:cTn id="103" fill="hold">
                      <p:stCondLst>
                        <p:cond delay="indefinite"/>
                      </p:stCondLst>
                      <p:childTnLst>
                        <p:par>
                          <p:cTn id="104" fill="hold">
                            <p:stCondLst>
                              <p:cond delay="0"/>
                            </p:stCondLst>
                            <p:childTnLst>
                              <p:par>
                                <p:cTn id="105" presetID="1" presetClass="entr" presetSubtype="0" fill="hold" nodeType="clickEffect">
                                  <p:stCondLst>
                                    <p:cond delay="0"/>
                                  </p:stCondLst>
                                  <p:childTnLst>
                                    <p:set>
                                      <p:cBhvr>
                                        <p:cTn id="106" dur="1" fill="hold">
                                          <p:stCondLst>
                                            <p:cond delay="0"/>
                                          </p:stCondLst>
                                        </p:cTn>
                                        <p:tgtEl>
                                          <p:spTgt spid="30"/>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xit" presetSubtype="0" fill="hold" nodeType="clickEffect">
                                  <p:stCondLst>
                                    <p:cond delay="0"/>
                                  </p:stCondLst>
                                  <p:childTnLst>
                                    <p:set>
                                      <p:cBhvr>
                                        <p:cTn id="110" dur="1" fill="hold">
                                          <p:stCondLst>
                                            <p:cond delay="0"/>
                                          </p:stCondLst>
                                        </p:cTn>
                                        <p:tgtEl>
                                          <p:spTgt spid="30"/>
                                        </p:tgtEl>
                                        <p:attrNameLst>
                                          <p:attrName>style.visibility</p:attrName>
                                        </p:attrNameLst>
                                      </p:cBhvr>
                                      <p:to>
                                        <p:strVal val="hidden"/>
                                      </p:to>
                                    </p:set>
                                  </p:childTnLst>
                                </p:cTn>
                              </p:par>
                              <p:par>
                                <p:cTn id="111" presetID="10" presetClass="entr" presetSubtype="0" fill="hold" grpId="0" nodeType="withEffect">
                                  <p:stCondLst>
                                    <p:cond delay="0"/>
                                  </p:stCondLst>
                                  <p:childTnLst>
                                    <p:set>
                                      <p:cBhvr>
                                        <p:cTn id="112" dur="1" fill="hold">
                                          <p:stCondLst>
                                            <p:cond delay="0"/>
                                          </p:stCondLst>
                                        </p:cTn>
                                        <p:tgtEl>
                                          <p:spTgt spid="27"/>
                                        </p:tgtEl>
                                        <p:attrNameLst>
                                          <p:attrName>style.visibility</p:attrName>
                                        </p:attrNameLst>
                                      </p:cBhvr>
                                      <p:to>
                                        <p:strVal val="visible"/>
                                      </p:to>
                                    </p:set>
                                    <p:animEffect transition="in" filter="fade">
                                      <p:cBhvr>
                                        <p:cTn id="113" dur="500"/>
                                        <p:tgtEl>
                                          <p:spTgt spid="27"/>
                                        </p:tgtEl>
                                      </p:cBhvr>
                                    </p:animEffect>
                                  </p:childTnLst>
                                  <p:subTnLst>
                                    <p:audio>
                                      <p:cMediaNode>
                                        <p:cTn display="0" masterRel="sameClick">
                                          <p:stCondLst>
                                            <p:cond evt="begin" delay="0">
                                              <p:tn val="111"/>
                                            </p:cond>
                                          </p:stCondLst>
                                          <p:endCondLst>
                                            <p:cond evt="onStopAudio" delay="0">
                                              <p:tgtEl>
                                                <p:sldTgt/>
                                              </p:tgtEl>
                                            </p:cond>
                                          </p:endCondLst>
                                        </p:cTn>
                                        <p:tgtEl>
                                          <p:sndTgt r:embed="rId12" name="T1_W7_6.12.wav"/>
                                        </p:tgtEl>
                                      </p:cMediaNode>
                                    </p:audio>
                                  </p:subTnLst>
                                </p:cTn>
                              </p:par>
                            </p:childTnLst>
                          </p:cTn>
                        </p:par>
                      </p:childTnLst>
                    </p:cTn>
                  </p:par>
                  <p:par>
                    <p:cTn id="114" fill="hold">
                      <p:stCondLst>
                        <p:cond delay="indefinite"/>
                      </p:stCondLst>
                      <p:childTnLst>
                        <p:par>
                          <p:cTn id="115" fill="hold">
                            <p:stCondLst>
                              <p:cond delay="0"/>
                            </p:stCondLst>
                            <p:childTnLst>
                              <p:par>
                                <p:cTn id="116" presetID="1" presetClass="entr" presetSubtype="0" fill="hold" nodeType="clickEffect">
                                  <p:stCondLst>
                                    <p:cond delay="0"/>
                                  </p:stCondLst>
                                  <p:childTnLst>
                                    <p:set>
                                      <p:cBhvr>
                                        <p:cTn id="117" dur="1" fill="hold">
                                          <p:stCondLst>
                                            <p:cond delay="0"/>
                                          </p:stCondLst>
                                        </p:cTn>
                                        <p:tgtEl>
                                          <p:spTgt spid="55"/>
                                        </p:tgtEl>
                                        <p:attrNameLst>
                                          <p:attrName>style.visibility</p:attrName>
                                        </p:attrNameLst>
                                      </p:cBhvr>
                                      <p:to>
                                        <p:strVal val="visible"/>
                                      </p:to>
                                    </p:set>
                                  </p:childTnLst>
                                </p:cTn>
                              </p:par>
                            </p:childTnLst>
                          </p:cTn>
                        </p:par>
                      </p:childTnLst>
                    </p:cTn>
                  </p:par>
                  <p:par>
                    <p:cTn id="118" fill="hold">
                      <p:stCondLst>
                        <p:cond delay="indefinite"/>
                      </p:stCondLst>
                      <p:childTnLst>
                        <p:par>
                          <p:cTn id="119" fill="hold">
                            <p:stCondLst>
                              <p:cond delay="0"/>
                            </p:stCondLst>
                            <p:childTnLst>
                              <p:par>
                                <p:cTn id="120" presetID="1" presetClass="exit" presetSubtype="0" fill="hold" nodeType="clickEffect">
                                  <p:stCondLst>
                                    <p:cond delay="0"/>
                                  </p:stCondLst>
                                  <p:childTnLst>
                                    <p:set>
                                      <p:cBhvr>
                                        <p:cTn id="121" dur="1" fill="hold">
                                          <p:stCondLst>
                                            <p:cond delay="0"/>
                                          </p:stCondLst>
                                        </p:cTn>
                                        <p:tgtEl>
                                          <p:spTgt spid="55"/>
                                        </p:tgtEl>
                                        <p:attrNameLst>
                                          <p:attrName>style.visibility</p:attrName>
                                        </p:attrNameLst>
                                      </p:cBhvr>
                                      <p:to>
                                        <p:strVal val="hidden"/>
                                      </p:to>
                                    </p:set>
                                  </p:childTnLst>
                                </p:cTn>
                              </p:par>
                              <p:par>
                                <p:cTn id="122" presetID="10" presetClass="entr" presetSubtype="0" fill="hold" grpId="0" nodeType="withEffect">
                                  <p:stCondLst>
                                    <p:cond delay="0"/>
                                  </p:stCondLst>
                                  <p:childTnLst>
                                    <p:set>
                                      <p:cBhvr>
                                        <p:cTn id="123" dur="1" fill="hold">
                                          <p:stCondLst>
                                            <p:cond delay="0"/>
                                          </p:stCondLst>
                                        </p:cTn>
                                        <p:tgtEl>
                                          <p:spTgt spid="31"/>
                                        </p:tgtEl>
                                        <p:attrNameLst>
                                          <p:attrName>style.visibility</p:attrName>
                                        </p:attrNameLst>
                                      </p:cBhvr>
                                      <p:to>
                                        <p:strVal val="visible"/>
                                      </p:to>
                                    </p:set>
                                    <p:animEffect transition="in" filter="fade">
                                      <p:cBhvr>
                                        <p:cTn id="124" dur="500"/>
                                        <p:tgtEl>
                                          <p:spTgt spid="31"/>
                                        </p:tgtEl>
                                      </p:cBhvr>
                                    </p:animEffect>
                                  </p:childTnLst>
                                  <p:subTnLst>
                                    <p:audio>
                                      <p:cMediaNode>
                                        <p:cTn display="0" masterRel="sameClick">
                                          <p:stCondLst>
                                            <p:cond evt="begin" delay="0">
                                              <p:tn val="122"/>
                                            </p:cond>
                                          </p:stCondLst>
                                          <p:endCondLst>
                                            <p:cond evt="onStopAudio" delay="0">
                                              <p:tgtEl>
                                                <p:sldTgt/>
                                              </p:tgtEl>
                                            </p:cond>
                                          </p:endCondLst>
                                        </p:cTn>
                                        <p:tgtEl>
                                          <p:sndTgt r:embed="rId13" name="T1_W7_6.13.wav"/>
                                        </p:tgtEl>
                                      </p:cMediaNode>
                                    </p:audio>
                                  </p:subTnLst>
                                </p:cTn>
                              </p:par>
                            </p:childTnLst>
                          </p:cTn>
                        </p:par>
                      </p:childTnLst>
                    </p:cTn>
                  </p:par>
                  <p:par>
                    <p:cTn id="125" fill="hold">
                      <p:stCondLst>
                        <p:cond delay="indefinite"/>
                      </p:stCondLst>
                      <p:childTnLst>
                        <p:par>
                          <p:cTn id="126" fill="hold">
                            <p:stCondLst>
                              <p:cond delay="0"/>
                            </p:stCondLst>
                            <p:childTnLst>
                              <p:par>
                                <p:cTn id="127" presetID="1" presetClass="entr" presetSubtype="0" fill="hold" nodeType="clickEffect">
                                  <p:stCondLst>
                                    <p:cond delay="0"/>
                                  </p:stCondLst>
                                  <p:childTnLst>
                                    <p:set>
                                      <p:cBhvr>
                                        <p:cTn id="128" dur="1" fill="hold">
                                          <p:stCondLst>
                                            <p:cond delay="0"/>
                                          </p:stCondLst>
                                        </p:cTn>
                                        <p:tgtEl>
                                          <p:spTgt spid="52"/>
                                        </p:tgtEl>
                                        <p:attrNameLst>
                                          <p:attrName>style.visibility</p:attrName>
                                        </p:attrNameLst>
                                      </p:cBhvr>
                                      <p:to>
                                        <p:strVal val="visible"/>
                                      </p:to>
                                    </p:set>
                                  </p:childTnLst>
                                </p:cTn>
                              </p:par>
                            </p:childTnLst>
                          </p:cTn>
                        </p:par>
                      </p:childTnLst>
                    </p:cTn>
                  </p:par>
                  <p:par>
                    <p:cTn id="129" fill="hold">
                      <p:stCondLst>
                        <p:cond delay="indefinite"/>
                      </p:stCondLst>
                      <p:childTnLst>
                        <p:par>
                          <p:cTn id="130" fill="hold">
                            <p:stCondLst>
                              <p:cond delay="0"/>
                            </p:stCondLst>
                            <p:childTnLst>
                              <p:par>
                                <p:cTn id="131" presetID="1" presetClass="exit" presetSubtype="0" fill="hold" nodeType="clickEffect">
                                  <p:stCondLst>
                                    <p:cond delay="0"/>
                                  </p:stCondLst>
                                  <p:childTnLst>
                                    <p:set>
                                      <p:cBhvr>
                                        <p:cTn id="132" dur="1" fill="hold">
                                          <p:stCondLst>
                                            <p:cond delay="0"/>
                                          </p:stCondLst>
                                        </p:cTn>
                                        <p:tgtEl>
                                          <p:spTgt spid="52"/>
                                        </p:tgtEl>
                                        <p:attrNameLst>
                                          <p:attrName>style.visibility</p:attrName>
                                        </p:attrNameLst>
                                      </p:cBhvr>
                                      <p:to>
                                        <p:strVal val="hidden"/>
                                      </p:to>
                                    </p:set>
                                  </p:childTnLst>
                                </p:cTn>
                              </p:par>
                              <p:par>
                                <p:cTn id="133" presetID="10" presetClass="entr" presetSubtype="0" fill="hold" grpId="0" nodeType="withEffect">
                                  <p:stCondLst>
                                    <p:cond delay="0"/>
                                  </p:stCondLst>
                                  <p:childTnLst>
                                    <p:set>
                                      <p:cBhvr>
                                        <p:cTn id="134" dur="1" fill="hold">
                                          <p:stCondLst>
                                            <p:cond delay="0"/>
                                          </p:stCondLst>
                                        </p:cTn>
                                        <p:tgtEl>
                                          <p:spTgt spid="39"/>
                                        </p:tgtEl>
                                        <p:attrNameLst>
                                          <p:attrName>style.visibility</p:attrName>
                                        </p:attrNameLst>
                                      </p:cBhvr>
                                      <p:to>
                                        <p:strVal val="visible"/>
                                      </p:to>
                                    </p:set>
                                    <p:animEffect transition="in" filter="fade">
                                      <p:cBhvr>
                                        <p:cTn id="135" dur="500"/>
                                        <p:tgtEl>
                                          <p:spTgt spid="39"/>
                                        </p:tgtEl>
                                      </p:cBhvr>
                                    </p:animEffect>
                                  </p:childTnLst>
                                  <p:subTnLst>
                                    <p:audio>
                                      <p:cMediaNode>
                                        <p:cTn display="0" masterRel="sameClick">
                                          <p:stCondLst>
                                            <p:cond evt="begin" delay="0">
                                              <p:tn val="133"/>
                                            </p:cond>
                                          </p:stCondLst>
                                          <p:endCondLst>
                                            <p:cond evt="onStopAudio" delay="0">
                                              <p:tgtEl>
                                                <p:sldTgt/>
                                              </p:tgtEl>
                                            </p:cond>
                                          </p:endCondLst>
                                        </p:cTn>
                                        <p:tgtEl>
                                          <p:sndTgt r:embed="rId14" name="T1_W7_6.14.wav"/>
                                        </p:tgtEl>
                                      </p:cMediaNode>
                                    </p:audio>
                                  </p:subTnLst>
                                </p:cTn>
                              </p:par>
                            </p:childTnLst>
                          </p:cTn>
                        </p:par>
                      </p:childTnLst>
                    </p:cTn>
                  </p:par>
                  <p:par>
                    <p:cTn id="136" fill="hold">
                      <p:stCondLst>
                        <p:cond delay="indefinite"/>
                      </p:stCondLst>
                      <p:childTnLst>
                        <p:par>
                          <p:cTn id="137" fill="hold">
                            <p:stCondLst>
                              <p:cond delay="0"/>
                            </p:stCondLst>
                            <p:childTnLst>
                              <p:par>
                                <p:cTn id="138" presetID="1" presetClass="entr" presetSubtype="0" fill="hold" nodeType="clickEffect">
                                  <p:stCondLst>
                                    <p:cond delay="0"/>
                                  </p:stCondLst>
                                  <p:childTnLst>
                                    <p:set>
                                      <p:cBhvr>
                                        <p:cTn id="139" dur="1" fill="hold">
                                          <p:stCondLst>
                                            <p:cond delay="0"/>
                                          </p:stCondLst>
                                        </p:cTn>
                                        <p:tgtEl>
                                          <p:spTgt spid="59"/>
                                        </p:tgtEl>
                                        <p:attrNameLst>
                                          <p:attrName>style.visibility</p:attrName>
                                        </p:attrNameLst>
                                      </p:cBhvr>
                                      <p:to>
                                        <p:strVal val="visible"/>
                                      </p:to>
                                    </p:set>
                                  </p:childTnLst>
                                </p:cTn>
                              </p:par>
                            </p:childTnLst>
                          </p:cTn>
                        </p:par>
                      </p:childTnLst>
                    </p:cTn>
                  </p:par>
                  <p:par>
                    <p:cTn id="140" fill="hold">
                      <p:stCondLst>
                        <p:cond delay="indefinite"/>
                      </p:stCondLst>
                      <p:childTnLst>
                        <p:par>
                          <p:cTn id="141" fill="hold">
                            <p:stCondLst>
                              <p:cond delay="0"/>
                            </p:stCondLst>
                            <p:childTnLst>
                              <p:par>
                                <p:cTn id="142" presetID="1" presetClass="exit" presetSubtype="0" fill="hold" nodeType="clickEffect">
                                  <p:stCondLst>
                                    <p:cond delay="0"/>
                                  </p:stCondLst>
                                  <p:childTnLst>
                                    <p:set>
                                      <p:cBhvr>
                                        <p:cTn id="143" dur="1" fill="hold">
                                          <p:stCondLst>
                                            <p:cond delay="0"/>
                                          </p:stCondLst>
                                        </p:cTn>
                                        <p:tgtEl>
                                          <p:spTgt spid="59"/>
                                        </p:tgtEl>
                                        <p:attrNameLst>
                                          <p:attrName>style.visibility</p:attrName>
                                        </p:attrNameLst>
                                      </p:cBhvr>
                                      <p:to>
                                        <p:strVal val="hidden"/>
                                      </p:to>
                                    </p:set>
                                  </p:childTnLst>
                                </p:cTn>
                              </p:par>
                              <p:par>
                                <p:cTn id="144" presetID="10" presetClass="entr" presetSubtype="0" fill="hold" grpId="0" nodeType="withEffect">
                                  <p:stCondLst>
                                    <p:cond delay="0"/>
                                  </p:stCondLst>
                                  <p:childTnLst>
                                    <p:set>
                                      <p:cBhvr>
                                        <p:cTn id="145" dur="1" fill="hold">
                                          <p:stCondLst>
                                            <p:cond delay="0"/>
                                          </p:stCondLst>
                                        </p:cTn>
                                        <p:tgtEl>
                                          <p:spTgt spid="41"/>
                                        </p:tgtEl>
                                        <p:attrNameLst>
                                          <p:attrName>style.visibility</p:attrName>
                                        </p:attrNameLst>
                                      </p:cBhvr>
                                      <p:to>
                                        <p:strVal val="visible"/>
                                      </p:to>
                                    </p:set>
                                    <p:animEffect transition="in" filter="fade">
                                      <p:cBhvr>
                                        <p:cTn id="146" dur="500"/>
                                        <p:tgtEl>
                                          <p:spTgt spid="41"/>
                                        </p:tgtEl>
                                      </p:cBhvr>
                                    </p:animEffect>
                                  </p:childTnLst>
                                  <p:subTnLst>
                                    <p:audio>
                                      <p:cMediaNode>
                                        <p:cTn display="0" masterRel="sameClick">
                                          <p:stCondLst>
                                            <p:cond evt="begin" delay="0">
                                              <p:tn val="144"/>
                                            </p:cond>
                                          </p:stCondLst>
                                          <p:endCondLst>
                                            <p:cond evt="onStopAudio" delay="0">
                                              <p:tgtEl>
                                                <p:sldTgt/>
                                              </p:tgtEl>
                                            </p:cond>
                                          </p:endCondLst>
                                        </p:cTn>
                                        <p:tgtEl>
                                          <p:sndTgt r:embed="rId15" name="T1_W7_6.15.wav"/>
                                        </p:tgtEl>
                                      </p:cMediaNode>
                                    </p:audio>
                                  </p:subTnLst>
                                </p:cTn>
                              </p:par>
                            </p:childTnLst>
                          </p:cTn>
                        </p:par>
                      </p:childTnLst>
                    </p:cTn>
                  </p:par>
                  <p:par>
                    <p:cTn id="147" fill="hold">
                      <p:stCondLst>
                        <p:cond delay="indefinite"/>
                      </p:stCondLst>
                      <p:childTnLst>
                        <p:par>
                          <p:cTn id="148" fill="hold">
                            <p:stCondLst>
                              <p:cond delay="0"/>
                            </p:stCondLst>
                            <p:childTnLst>
                              <p:par>
                                <p:cTn id="149" presetID="1" presetClass="entr" presetSubtype="0" fill="hold" nodeType="clickEffect">
                                  <p:stCondLst>
                                    <p:cond delay="0"/>
                                  </p:stCondLst>
                                  <p:childTnLst>
                                    <p:set>
                                      <p:cBhvr>
                                        <p:cTn id="150" dur="1" fill="hold">
                                          <p:stCondLst>
                                            <p:cond delay="0"/>
                                          </p:stCondLst>
                                        </p:cTn>
                                        <p:tgtEl>
                                          <p:spTgt spid="34"/>
                                        </p:tgtEl>
                                        <p:attrNameLst>
                                          <p:attrName>style.visibility</p:attrName>
                                        </p:attrNameLst>
                                      </p:cBhvr>
                                      <p:to>
                                        <p:strVal val="visible"/>
                                      </p:to>
                                    </p:set>
                                  </p:childTnLst>
                                </p:cTn>
                              </p:par>
                            </p:childTnLst>
                          </p:cTn>
                        </p:par>
                      </p:childTnLst>
                    </p:cTn>
                  </p:par>
                  <p:par>
                    <p:cTn id="151" fill="hold">
                      <p:stCondLst>
                        <p:cond delay="indefinite"/>
                      </p:stCondLst>
                      <p:childTnLst>
                        <p:par>
                          <p:cTn id="152" fill="hold">
                            <p:stCondLst>
                              <p:cond delay="0"/>
                            </p:stCondLst>
                            <p:childTnLst>
                              <p:par>
                                <p:cTn id="153" presetID="1" presetClass="exit" presetSubtype="0" fill="hold" nodeType="clickEffect">
                                  <p:stCondLst>
                                    <p:cond delay="0"/>
                                  </p:stCondLst>
                                  <p:childTnLst>
                                    <p:set>
                                      <p:cBhvr>
                                        <p:cTn id="154" dur="1" fill="hold">
                                          <p:stCondLst>
                                            <p:cond delay="0"/>
                                          </p:stCondLst>
                                        </p:cTn>
                                        <p:tgtEl>
                                          <p:spTgt spid="34"/>
                                        </p:tgtEl>
                                        <p:attrNameLst>
                                          <p:attrName>style.visibility</p:attrName>
                                        </p:attrNameLst>
                                      </p:cBhvr>
                                      <p:to>
                                        <p:strVal val="hidden"/>
                                      </p:to>
                                    </p:set>
                                  </p:childTnLst>
                                </p:cTn>
                              </p:par>
                              <p:par>
                                <p:cTn id="155" presetID="10" presetClass="entr" presetSubtype="0" fill="hold" grpId="0" nodeType="withEffect">
                                  <p:stCondLst>
                                    <p:cond delay="0"/>
                                  </p:stCondLst>
                                  <p:childTnLst>
                                    <p:set>
                                      <p:cBhvr>
                                        <p:cTn id="156" dur="1" fill="hold">
                                          <p:stCondLst>
                                            <p:cond delay="0"/>
                                          </p:stCondLst>
                                        </p:cTn>
                                        <p:tgtEl>
                                          <p:spTgt spid="42"/>
                                        </p:tgtEl>
                                        <p:attrNameLst>
                                          <p:attrName>style.visibility</p:attrName>
                                        </p:attrNameLst>
                                      </p:cBhvr>
                                      <p:to>
                                        <p:strVal val="visible"/>
                                      </p:to>
                                    </p:set>
                                    <p:animEffect transition="in" filter="fade">
                                      <p:cBhvr>
                                        <p:cTn id="157" dur="500"/>
                                        <p:tgtEl>
                                          <p:spTgt spid="42"/>
                                        </p:tgtEl>
                                      </p:cBhvr>
                                    </p:animEffect>
                                  </p:childTnLst>
                                  <p:subTnLst>
                                    <p:audio>
                                      <p:cMediaNode>
                                        <p:cTn display="0" masterRel="sameClick">
                                          <p:stCondLst>
                                            <p:cond evt="begin" delay="0">
                                              <p:tn val="155"/>
                                            </p:cond>
                                          </p:stCondLst>
                                          <p:endCondLst>
                                            <p:cond evt="onStopAudio" delay="0">
                                              <p:tgtEl>
                                                <p:sldTgt/>
                                              </p:tgtEl>
                                            </p:cond>
                                          </p:endCondLst>
                                        </p:cTn>
                                        <p:tgtEl>
                                          <p:sndTgt r:embed="rId16" name="T1_W7_6.16.wav"/>
                                        </p:tgtEl>
                                      </p:cMediaNode>
                                    </p:audio>
                                  </p:subTnLst>
                                </p:cTn>
                              </p:par>
                            </p:childTnLst>
                          </p:cTn>
                        </p:par>
                      </p:childTnLst>
                    </p:cTn>
                  </p:par>
                  <p:par>
                    <p:cTn id="158" fill="hold">
                      <p:stCondLst>
                        <p:cond delay="indefinite"/>
                      </p:stCondLst>
                      <p:childTnLst>
                        <p:par>
                          <p:cTn id="159" fill="hold">
                            <p:stCondLst>
                              <p:cond delay="0"/>
                            </p:stCondLst>
                            <p:childTnLst>
                              <p:par>
                                <p:cTn id="160" presetID="1" presetClass="entr" presetSubtype="0" fill="hold" nodeType="clickEffect">
                                  <p:stCondLst>
                                    <p:cond delay="0"/>
                                  </p:stCondLst>
                                  <p:childTnLst>
                                    <p:set>
                                      <p:cBhvr>
                                        <p:cTn id="161" dur="1" fill="hold">
                                          <p:stCondLst>
                                            <p:cond delay="0"/>
                                          </p:stCondLst>
                                        </p:cTn>
                                        <p:tgtEl>
                                          <p:spTgt spid="1026"/>
                                        </p:tgtEl>
                                        <p:attrNameLst>
                                          <p:attrName>style.visibility</p:attrName>
                                        </p:attrNameLst>
                                      </p:cBhvr>
                                      <p:to>
                                        <p:strVal val="visible"/>
                                      </p:to>
                                    </p:set>
                                  </p:childTnLst>
                                </p:cTn>
                              </p:par>
                            </p:childTnLst>
                          </p:cTn>
                        </p:par>
                      </p:childTnLst>
                    </p:cTn>
                  </p:par>
                  <p:par>
                    <p:cTn id="162" fill="hold">
                      <p:stCondLst>
                        <p:cond delay="indefinite"/>
                      </p:stCondLst>
                      <p:childTnLst>
                        <p:par>
                          <p:cTn id="163" fill="hold">
                            <p:stCondLst>
                              <p:cond delay="0"/>
                            </p:stCondLst>
                            <p:childTnLst>
                              <p:par>
                                <p:cTn id="164" presetID="1" presetClass="exit" presetSubtype="0" fill="hold" nodeType="clickEffect">
                                  <p:stCondLst>
                                    <p:cond delay="0"/>
                                  </p:stCondLst>
                                  <p:childTnLst>
                                    <p:set>
                                      <p:cBhvr>
                                        <p:cTn id="165" dur="1" fill="hold">
                                          <p:stCondLst>
                                            <p:cond delay="0"/>
                                          </p:stCondLst>
                                        </p:cTn>
                                        <p:tgtEl>
                                          <p:spTgt spid="1026"/>
                                        </p:tgtEl>
                                        <p:attrNameLst>
                                          <p:attrName>style.visibility</p:attrName>
                                        </p:attrNameLst>
                                      </p:cBhvr>
                                      <p:to>
                                        <p:strVal val="hidden"/>
                                      </p:to>
                                    </p:set>
                                  </p:childTnLst>
                                </p:cTn>
                              </p:par>
                              <p:par>
                                <p:cTn id="166" presetID="10" presetClass="entr" presetSubtype="0" fill="hold" grpId="0" nodeType="withEffect">
                                  <p:stCondLst>
                                    <p:cond delay="0"/>
                                  </p:stCondLst>
                                  <p:childTnLst>
                                    <p:set>
                                      <p:cBhvr>
                                        <p:cTn id="167" dur="1" fill="hold">
                                          <p:stCondLst>
                                            <p:cond delay="0"/>
                                          </p:stCondLst>
                                        </p:cTn>
                                        <p:tgtEl>
                                          <p:spTgt spid="44"/>
                                        </p:tgtEl>
                                        <p:attrNameLst>
                                          <p:attrName>style.visibility</p:attrName>
                                        </p:attrNameLst>
                                      </p:cBhvr>
                                      <p:to>
                                        <p:strVal val="visible"/>
                                      </p:to>
                                    </p:set>
                                    <p:animEffect transition="in" filter="fade">
                                      <p:cBhvr>
                                        <p:cTn id="168" dur="500"/>
                                        <p:tgtEl>
                                          <p:spTgt spid="44"/>
                                        </p:tgtEl>
                                      </p:cBhvr>
                                    </p:animEffect>
                                  </p:childTnLst>
                                  <p:subTnLst>
                                    <p:audio>
                                      <p:cMediaNode>
                                        <p:cTn display="0" masterRel="sameClick">
                                          <p:stCondLst>
                                            <p:cond evt="begin" delay="0">
                                              <p:tn val="166"/>
                                            </p:cond>
                                          </p:stCondLst>
                                          <p:endCondLst>
                                            <p:cond evt="onStopAudio" delay="0">
                                              <p:tgtEl>
                                                <p:sldTgt/>
                                              </p:tgtEl>
                                            </p:cond>
                                          </p:endCondLst>
                                        </p:cTn>
                                        <p:tgtEl>
                                          <p:sndTgt r:embed="rId17" name="T1_W7_6.17.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4" grpId="0"/>
      <p:bldP spid="6" grpId="0"/>
      <p:bldP spid="7" grpId="0"/>
      <p:bldP spid="8" grpId="0"/>
      <p:bldP spid="9" grpId="0"/>
      <p:bldP spid="16" grpId="0"/>
      <p:bldP spid="17" grpId="0"/>
      <p:bldP spid="38" grpId="0" animBg="1"/>
      <p:bldP spid="38" grpId="1" animBg="1"/>
      <p:bldP spid="20" grpId="0"/>
      <p:bldP spid="27" grpId="0"/>
      <p:bldP spid="31" grpId="0"/>
      <p:bldP spid="39" grpId="0"/>
      <p:bldP spid="41" grpId="0"/>
      <p:bldP spid="42" grpId="0"/>
      <p:bldP spid="4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Speech Bubble: Rectangle with Corners Rounded 58">
            <a:extLst>
              <a:ext uri="{FF2B5EF4-FFF2-40B4-BE49-F238E27FC236}">
                <a16:creationId xmlns:a16="http://schemas.microsoft.com/office/drawing/2014/main" id="{2AA4BF2D-F3A5-473C-A3CD-7F5E7E1C8C58}"/>
              </a:ext>
            </a:extLst>
          </p:cNvPr>
          <p:cNvSpPr/>
          <p:nvPr/>
        </p:nvSpPr>
        <p:spPr>
          <a:xfrm>
            <a:off x="2392664" y="1126731"/>
            <a:ext cx="2941797" cy="354996"/>
          </a:xfrm>
          <a:prstGeom prst="wedgeRoundRectCallout">
            <a:avLst>
              <a:gd name="adj1" fmla="val 7931"/>
              <a:gd name="adj2" fmla="val 138446"/>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a:ea typeface="+mn-ea"/>
                <a:cs typeface="+mn-cs"/>
              </a:rPr>
              <a:t>This is plural pattern 1.</a:t>
            </a:r>
          </a:p>
        </p:txBody>
      </p:sp>
      <p:pic>
        <p:nvPicPr>
          <p:cNvPr id="89" name="Google Shape;170;p8"/>
          <p:cNvPicPr/>
          <p:nvPr/>
        </p:nvPicPr>
        <p:blipFill>
          <a:blip r:embed="rId17"/>
          <a:stretch/>
        </p:blipFill>
        <p:spPr>
          <a:xfrm>
            <a:off x="10909270" y="86527"/>
            <a:ext cx="1190434" cy="1088269"/>
          </a:xfrm>
          <a:prstGeom prst="rect">
            <a:avLst/>
          </a:prstGeom>
          <a:ln>
            <a:noFill/>
          </a:ln>
        </p:spPr>
      </p:pic>
      <p:sp>
        <p:nvSpPr>
          <p:cNvPr id="2" name="Title 1">
            <a:extLst>
              <a:ext uri="{FF2B5EF4-FFF2-40B4-BE49-F238E27FC236}">
                <a16:creationId xmlns:a16="http://schemas.microsoft.com/office/drawing/2014/main" id="{695DE2CF-C479-4832-BEE8-6FF1D832AF36}"/>
              </a:ext>
            </a:extLst>
          </p:cNvPr>
          <p:cNvSpPr>
            <a:spLocks noGrp="1"/>
          </p:cNvSpPr>
          <p:nvPr>
            <p:ph type="title"/>
          </p:nvPr>
        </p:nvSpPr>
        <p:spPr>
          <a:xfrm>
            <a:off x="169142" y="-110316"/>
            <a:ext cx="7267988" cy="1144800"/>
          </a:xfrm>
        </p:spPr>
        <p:txBody>
          <a:bodyPr/>
          <a:lstStyle/>
          <a:p>
            <a:r>
              <a:rPr lang="en-GB" sz="3600" b="1" spc="-1" dirty="0">
                <a:latin typeface="Century Gothic" panose="020B0502020202020204" pitchFamily="34" charset="0"/>
              </a:rPr>
              <a:t>Plural patterns 1-4</a:t>
            </a:r>
            <a:endParaRPr lang="en-GB" sz="3600" dirty="0"/>
          </a:p>
        </p:txBody>
      </p:sp>
      <p:sp>
        <p:nvSpPr>
          <p:cNvPr id="11" name="Content Placeholder 2">
            <a:extLst>
              <a:ext uri="{FF2B5EF4-FFF2-40B4-BE49-F238E27FC236}">
                <a16:creationId xmlns:a16="http://schemas.microsoft.com/office/drawing/2014/main" id="{DDDC6956-2BA6-46EA-B535-410FA66C7D04}"/>
              </a:ext>
            </a:extLst>
          </p:cNvPr>
          <p:cNvSpPr txBox="1">
            <a:spLocks/>
          </p:cNvSpPr>
          <p:nvPr/>
        </p:nvSpPr>
        <p:spPr>
          <a:xfrm>
            <a:off x="85041" y="645583"/>
            <a:ext cx="10515600" cy="75715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 know four plural noun patterns:</a:t>
            </a:r>
          </a:p>
        </p:txBody>
      </p:sp>
      <p:sp>
        <p:nvSpPr>
          <p:cNvPr id="12" name="TextBox 11">
            <a:extLst>
              <a:ext uri="{FF2B5EF4-FFF2-40B4-BE49-F238E27FC236}">
                <a16:creationId xmlns:a16="http://schemas.microsoft.com/office/drawing/2014/main" id="{29CB85A4-9770-485E-BD3B-A93168A0AB11}"/>
              </a:ext>
            </a:extLst>
          </p:cNvPr>
          <p:cNvSpPr txBox="1"/>
          <p:nvPr/>
        </p:nvSpPr>
        <p:spPr>
          <a:xfrm>
            <a:off x="92295" y="2636738"/>
            <a:ext cx="11943757" cy="480131"/>
          </a:xfrm>
          <a:prstGeom prst="rect">
            <a:avLst/>
          </a:prstGeom>
          <a:noFill/>
        </p:spPr>
        <p:txBody>
          <a:bodyPr wrap="square" rtlCol="0">
            <a:sp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GB" sz="2800" b="0" i="0" u="none" strike="noStrike" kern="0" cap="none" spc="0" normalizeH="0" baseline="0" noProof="0" dirty="0">
                <a:ln>
                  <a:noFill/>
                </a:ln>
                <a:solidFill>
                  <a:srgbClr val="002060"/>
                </a:solidFill>
                <a:effectLst/>
                <a:uLnTx/>
                <a:uFillTx/>
                <a:latin typeface="Century Gothic"/>
                <a:ea typeface="+mn-ea"/>
                <a:cs typeface="+mn-cs"/>
              </a:rPr>
              <a:t>Masculine or neuter words ending in –</a:t>
            </a:r>
            <a:r>
              <a:rPr kumimoji="0" lang="en-GB" sz="2800" b="1" i="0" u="none" strike="noStrike" kern="0" cap="none" spc="0" normalizeH="0" baseline="0" noProof="0" dirty="0">
                <a:ln>
                  <a:noFill/>
                </a:ln>
                <a:solidFill>
                  <a:srgbClr val="002060"/>
                </a:solidFill>
                <a:effectLst/>
                <a:uLnTx/>
                <a:uFillTx/>
                <a:latin typeface="Century Gothic"/>
                <a:ea typeface="+mn-ea"/>
                <a:cs typeface="+mn-cs"/>
              </a:rPr>
              <a:t>er</a:t>
            </a:r>
            <a:r>
              <a:rPr kumimoji="0" lang="en-GB" sz="2800" b="0" i="0" u="none" strike="noStrike" kern="0" cap="none" spc="0" normalizeH="0" baseline="0" noProof="0" dirty="0">
                <a:ln>
                  <a:noFill/>
                </a:ln>
                <a:solidFill>
                  <a:srgbClr val="002060"/>
                </a:solidFill>
                <a:effectLst/>
                <a:uLnTx/>
                <a:uFillTx/>
                <a:latin typeface="Century Gothic"/>
                <a:ea typeface="+mn-ea"/>
                <a:cs typeface="+mn-cs"/>
              </a:rPr>
              <a:t> or –</a:t>
            </a:r>
            <a:r>
              <a:rPr kumimoji="0" lang="en-GB" sz="2800" b="1" i="0" u="none" strike="noStrike" kern="0" cap="none" spc="0" normalizeH="0" baseline="0" noProof="0" dirty="0">
                <a:ln>
                  <a:noFill/>
                </a:ln>
                <a:solidFill>
                  <a:srgbClr val="002060"/>
                </a:solidFill>
                <a:effectLst/>
                <a:uLnTx/>
                <a:uFillTx/>
                <a:latin typeface="Century Gothic"/>
                <a:ea typeface="+mn-ea"/>
                <a:cs typeface="+mn-cs"/>
              </a:rPr>
              <a:t>en</a:t>
            </a:r>
            <a:r>
              <a:rPr kumimoji="0" lang="en-GB" sz="2800" b="0" i="0" u="none" strike="noStrike" kern="0" cap="none" spc="0" normalizeH="0" baseline="0" noProof="0" dirty="0">
                <a:ln>
                  <a:noFill/>
                </a:ln>
                <a:solidFill>
                  <a:srgbClr val="002060"/>
                </a:solidFill>
                <a:effectLst/>
                <a:uLnTx/>
                <a:uFillTx/>
                <a:latin typeface="Century Gothic"/>
                <a:ea typeface="+mn-ea"/>
                <a:cs typeface="+mn-cs"/>
              </a:rPr>
              <a:t> </a:t>
            </a:r>
            <a:r>
              <a:rPr kumimoji="0" lang="en-GB" sz="2800" b="0" i="1" u="none" strike="noStrike" kern="0" cap="none" spc="0" normalizeH="0" baseline="0" noProof="0" dirty="0">
                <a:ln>
                  <a:noFill/>
                </a:ln>
                <a:solidFill>
                  <a:srgbClr val="002060"/>
                </a:solidFill>
                <a:effectLst/>
                <a:uLnTx/>
                <a:uFillTx/>
                <a:latin typeface="Century Gothic"/>
                <a:ea typeface="+mn-ea"/>
                <a:cs typeface="+mn-cs"/>
              </a:rPr>
              <a:t>may</a:t>
            </a:r>
            <a:r>
              <a:rPr kumimoji="0" lang="en-GB" sz="2800" b="0" i="0" u="none" strike="noStrike" kern="0" cap="none" spc="0" normalizeH="0" baseline="0" noProof="0" dirty="0">
                <a:ln>
                  <a:noFill/>
                </a:ln>
                <a:solidFill>
                  <a:srgbClr val="002060"/>
                </a:solidFill>
                <a:effectLst/>
                <a:uLnTx/>
                <a:uFillTx/>
                <a:latin typeface="Century Gothic"/>
                <a:ea typeface="+mn-ea"/>
                <a:cs typeface="+mn-cs"/>
              </a:rPr>
              <a:t> not change:</a:t>
            </a:r>
          </a:p>
        </p:txBody>
      </p:sp>
      <p:sp>
        <p:nvSpPr>
          <p:cNvPr id="20" name="TextBox 19">
            <a:extLst>
              <a:ext uri="{FF2B5EF4-FFF2-40B4-BE49-F238E27FC236}">
                <a16:creationId xmlns:a16="http://schemas.microsoft.com/office/drawing/2014/main" id="{BC6FEAEA-229F-4C2A-9EA4-706D314C72AC}"/>
              </a:ext>
            </a:extLst>
          </p:cNvPr>
          <p:cNvSpPr txBox="1"/>
          <p:nvPr/>
        </p:nvSpPr>
        <p:spPr>
          <a:xfrm>
            <a:off x="276862" y="1632883"/>
            <a:ext cx="135165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2060"/>
                </a:solidFill>
                <a:effectLst/>
                <a:uLnTx/>
                <a:uFillTx/>
                <a:latin typeface="Century Gothic"/>
                <a:ea typeface="+mn-ea"/>
                <a:cs typeface="+mn-cs"/>
              </a:rPr>
              <a:t>der</a:t>
            </a:r>
            <a:r>
              <a:rPr kumimoji="0" lang="en-US" sz="2400" b="0" i="0" u="none" strike="noStrike" kern="0" cap="none" spc="0" normalizeH="0" baseline="0" noProof="0" dirty="0">
                <a:ln>
                  <a:noFill/>
                </a:ln>
                <a:solidFill>
                  <a:srgbClr val="002060"/>
                </a:solidFill>
                <a:effectLst/>
                <a:uLnTx/>
                <a:uFillTx/>
                <a:latin typeface="Century Gothic"/>
                <a:ea typeface="+mn-ea"/>
                <a:cs typeface="+mn-cs"/>
              </a:rPr>
              <a:t> T</a:t>
            </a:r>
            <a:r>
              <a:rPr kumimoji="0" lang="en-US" sz="2400" b="0" i="0" u="none" strike="noStrike" kern="0" cap="none" spc="0" normalizeH="0" baseline="0" noProof="0" dirty="0" err="1">
                <a:ln>
                  <a:noFill/>
                </a:ln>
                <a:solidFill>
                  <a:srgbClr val="002060"/>
                </a:solidFill>
                <a:effectLst/>
                <a:uLnTx/>
                <a:uFillTx/>
                <a:latin typeface="Century Gothic"/>
                <a:ea typeface="+mn-ea"/>
                <a:cs typeface="+mn-cs"/>
              </a:rPr>
              <a:t>ext</a:t>
            </a:r>
            <a:endParaRPr kumimoji="0" lang="en-US" sz="2400" b="0" i="0" u="none" strike="noStrike" kern="0" cap="none" spc="0" normalizeH="0" baseline="0" noProof="0" dirty="0">
              <a:ln>
                <a:noFill/>
              </a:ln>
              <a:solidFill>
                <a:srgbClr val="002060"/>
              </a:solidFill>
              <a:effectLst/>
              <a:uLnTx/>
              <a:uFillTx/>
              <a:latin typeface="Century Gothic"/>
              <a:ea typeface="+mn-ea"/>
              <a:cs typeface="+mn-cs"/>
            </a:endParaRPr>
          </a:p>
        </p:txBody>
      </p:sp>
      <p:sp>
        <p:nvSpPr>
          <p:cNvPr id="21" name="TextBox 20">
            <a:extLst>
              <a:ext uri="{FF2B5EF4-FFF2-40B4-BE49-F238E27FC236}">
                <a16:creationId xmlns:a16="http://schemas.microsoft.com/office/drawing/2014/main" id="{7B5ED71E-84A7-4139-A489-C659F09C8D45}"/>
              </a:ext>
            </a:extLst>
          </p:cNvPr>
          <p:cNvSpPr txBox="1"/>
          <p:nvPr/>
        </p:nvSpPr>
        <p:spPr>
          <a:xfrm>
            <a:off x="92295" y="3533132"/>
            <a:ext cx="230543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2060"/>
                </a:solidFill>
                <a:effectLst/>
                <a:uLnTx/>
                <a:uFillTx/>
                <a:latin typeface="Century Gothic"/>
                <a:ea typeface="+mn-ea"/>
                <a:cs typeface="+mn-cs"/>
              </a:rPr>
              <a:t>der</a:t>
            </a:r>
            <a:r>
              <a:rPr kumimoji="0" lang="en-US" sz="2400" b="0" i="0" u="none" strike="noStrike" kern="0" cap="none" spc="0" normalizeH="0" baseline="0" noProof="0" dirty="0">
                <a:ln>
                  <a:noFill/>
                </a:ln>
                <a:solidFill>
                  <a:srgbClr val="002060"/>
                </a:solidFill>
                <a:effectLst/>
                <a:uLnTx/>
                <a:uFillTx/>
                <a:latin typeface="Century Gothic"/>
                <a:ea typeface="+mn-ea"/>
                <a:cs typeface="+mn-cs"/>
              </a:rPr>
              <a:t> </a:t>
            </a:r>
            <a:r>
              <a:rPr kumimoji="0" lang="en-US" sz="2400" i="0" u="none" strike="noStrike" kern="0" cap="none" spc="0" normalizeH="0" baseline="0" noProof="0" dirty="0">
                <a:ln>
                  <a:noFill/>
                </a:ln>
                <a:solidFill>
                  <a:srgbClr val="002060"/>
                </a:solidFill>
                <a:effectLst/>
                <a:uLnTx/>
                <a:uFillTx/>
                <a:latin typeface="Century Gothic"/>
                <a:ea typeface="+mn-ea"/>
                <a:cs typeface="+mn-cs"/>
              </a:rPr>
              <a:t>Computer</a:t>
            </a:r>
          </a:p>
        </p:txBody>
      </p:sp>
      <p:sp>
        <p:nvSpPr>
          <p:cNvPr id="22" name="TextBox 21">
            <a:extLst>
              <a:ext uri="{FF2B5EF4-FFF2-40B4-BE49-F238E27FC236}">
                <a16:creationId xmlns:a16="http://schemas.microsoft.com/office/drawing/2014/main" id="{69051D96-2064-4477-93E7-92388B095225}"/>
              </a:ext>
            </a:extLst>
          </p:cNvPr>
          <p:cNvSpPr txBox="1"/>
          <p:nvPr/>
        </p:nvSpPr>
        <p:spPr>
          <a:xfrm>
            <a:off x="6370764" y="1646372"/>
            <a:ext cx="160492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2060"/>
                </a:solidFill>
                <a:effectLst/>
                <a:uLnTx/>
                <a:uFillTx/>
                <a:latin typeface="Century Gothic"/>
                <a:ea typeface="+mn-ea"/>
                <a:cs typeface="+mn-cs"/>
              </a:rPr>
              <a:t>die </a:t>
            </a:r>
            <a:r>
              <a:rPr kumimoji="0" lang="en-US" sz="2400" b="0" i="0" u="none" strike="noStrike" kern="0" cap="none" spc="0" normalizeH="0" baseline="0" noProof="0" dirty="0" err="1">
                <a:ln>
                  <a:noFill/>
                </a:ln>
                <a:solidFill>
                  <a:srgbClr val="002060"/>
                </a:solidFill>
                <a:effectLst/>
                <a:uLnTx/>
                <a:uFillTx/>
                <a:latin typeface="Century Gothic"/>
                <a:ea typeface="+mn-ea"/>
                <a:cs typeface="+mn-cs"/>
              </a:rPr>
              <a:t>Frage</a:t>
            </a:r>
            <a:endParaRPr kumimoji="0" lang="en-US" sz="2400" b="0" i="0" u="none" strike="noStrike" kern="0" cap="none" spc="0" normalizeH="0" baseline="0" noProof="0" dirty="0">
              <a:ln>
                <a:noFill/>
              </a:ln>
              <a:solidFill>
                <a:srgbClr val="002060"/>
              </a:solidFill>
              <a:effectLst/>
              <a:uLnTx/>
              <a:uFillTx/>
              <a:latin typeface="Century Gothic"/>
              <a:ea typeface="+mn-ea"/>
              <a:cs typeface="+mn-cs"/>
            </a:endParaRPr>
          </a:p>
        </p:txBody>
      </p:sp>
      <p:sp>
        <p:nvSpPr>
          <p:cNvPr id="33" name="TextBox 32">
            <a:extLst>
              <a:ext uri="{FF2B5EF4-FFF2-40B4-BE49-F238E27FC236}">
                <a16:creationId xmlns:a16="http://schemas.microsoft.com/office/drawing/2014/main" id="{985D1C25-A35E-9CE1-A63F-FABCD7F7086B}"/>
              </a:ext>
            </a:extLst>
          </p:cNvPr>
          <p:cNvSpPr txBox="1"/>
          <p:nvPr/>
        </p:nvSpPr>
        <p:spPr>
          <a:xfrm>
            <a:off x="2741051" y="1646372"/>
            <a:ext cx="153599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2060"/>
                </a:solidFill>
                <a:effectLst/>
                <a:uLnTx/>
                <a:uFillTx/>
                <a:latin typeface="Century Gothic"/>
                <a:ea typeface="+mn-ea"/>
                <a:cs typeface="+mn-cs"/>
              </a:rPr>
              <a:t>die </a:t>
            </a:r>
            <a:r>
              <a:rPr kumimoji="0" lang="en-US" sz="2400" b="0" i="0" u="none" strike="noStrike" kern="0" cap="none" spc="0" normalizeH="0" baseline="0" noProof="0" dirty="0">
                <a:ln>
                  <a:noFill/>
                </a:ln>
                <a:solidFill>
                  <a:srgbClr val="002060"/>
                </a:solidFill>
                <a:effectLst/>
                <a:uLnTx/>
                <a:uFillTx/>
                <a:latin typeface="Century Gothic"/>
                <a:ea typeface="+mn-ea"/>
                <a:cs typeface="+mn-cs"/>
              </a:rPr>
              <a:t>T</a:t>
            </a:r>
            <a:r>
              <a:rPr kumimoji="0" lang="en-US" sz="2400" b="0" i="0" u="none" strike="noStrike" kern="0" cap="none" spc="0" normalizeH="0" baseline="0" noProof="0" dirty="0" err="1">
                <a:ln>
                  <a:noFill/>
                </a:ln>
                <a:solidFill>
                  <a:srgbClr val="002060"/>
                </a:solidFill>
                <a:effectLst/>
                <a:uLnTx/>
                <a:uFillTx/>
                <a:latin typeface="Century Gothic"/>
                <a:ea typeface="+mn-ea"/>
                <a:cs typeface="+mn-cs"/>
              </a:rPr>
              <a:t>ext</a:t>
            </a:r>
            <a:r>
              <a:rPr kumimoji="0" lang="en-US" sz="2400" b="1" i="0" u="none" strike="noStrike" kern="0" cap="none" spc="0" normalizeH="0" baseline="0" noProof="0" dirty="0" err="1">
                <a:ln>
                  <a:noFill/>
                </a:ln>
                <a:solidFill>
                  <a:srgbClr val="002060"/>
                </a:solidFill>
                <a:effectLst/>
                <a:uLnTx/>
                <a:uFillTx/>
                <a:latin typeface="Century Gothic"/>
                <a:ea typeface="+mn-ea"/>
                <a:cs typeface="+mn-cs"/>
              </a:rPr>
              <a:t>e</a:t>
            </a:r>
            <a:endParaRPr kumimoji="0" lang="en-US" sz="2400" b="0" i="0" u="none" strike="noStrike" kern="0" cap="none" spc="0" normalizeH="0" baseline="0" noProof="0" dirty="0">
              <a:ln>
                <a:noFill/>
              </a:ln>
              <a:solidFill>
                <a:srgbClr val="002060"/>
              </a:solidFill>
              <a:effectLst/>
              <a:uLnTx/>
              <a:uFillTx/>
              <a:latin typeface="Century Gothic"/>
              <a:ea typeface="+mn-ea"/>
              <a:cs typeface="+mn-cs"/>
            </a:endParaRPr>
          </a:p>
        </p:txBody>
      </p:sp>
      <p:sp>
        <p:nvSpPr>
          <p:cNvPr id="34" name="TextBox 33">
            <a:extLst>
              <a:ext uri="{FF2B5EF4-FFF2-40B4-BE49-F238E27FC236}">
                <a16:creationId xmlns:a16="http://schemas.microsoft.com/office/drawing/2014/main" id="{6925F1B1-14E0-8092-227C-FA9C43F67617}"/>
              </a:ext>
            </a:extLst>
          </p:cNvPr>
          <p:cNvSpPr txBox="1"/>
          <p:nvPr/>
        </p:nvSpPr>
        <p:spPr>
          <a:xfrm>
            <a:off x="2678514" y="3520014"/>
            <a:ext cx="228299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2060"/>
                </a:solidFill>
                <a:effectLst/>
                <a:uLnTx/>
                <a:uFillTx/>
                <a:latin typeface="Century Gothic"/>
                <a:ea typeface="+mn-ea"/>
                <a:cs typeface="+mn-cs"/>
              </a:rPr>
              <a:t>die </a:t>
            </a:r>
            <a:r>
              <a:rPr kumimoji="0" lang="en-US" sz="2400" i="0" u="none" strike="noStrike" kern="0" cap="none" spc="0" normalizeH="0" baseline="0" noProof="0" dirty="0">
                <a:ln>
                  <a:noFill/>
                </a:ln>
                <a:solidFill>
                  <a:srgbClr val="002060"/>
                </a:solidFill>
                <a:effectLst/>
                <a:uLnTx/>
                <a:uFillTx/>
                <a:latin typeface="Century Gothic"/>
                <a:ea typeface="+mn-ea"/>
                <a:cs typeface="+mn-cs"/>
              </a:rPr>
              <a:t>Computer</a:t>
            </a:r>
          </a:p>
        </p:txBody>
      </p:sp>
      <p:sp>
        <p:nvSpPr>
          <p:cNvPr id="35" name="TextBox 34">
            <a:extLst>
              <a:ext uri="{FF2B5EF4-FFF2-40B4-BE49-F238E27FC236}">
                <a16:creationId xmlns:a16="http://schemas.microsoft.com/office/drawing/2014/main" id="{1C71674C-5142-71E2-64C1-E1EEF13F1DF6}"/>
              </a:ext>
            </a:extLst>
          </p:cNvPr>
          <p:cNvSpPr txBox="1"/>
          <p:nvPr/>
        </p:nvSpPr>
        <p:spPr>
          <a:xfrm>
            <a:off x="8912072" y="1646371"/>
            <a:ext cx="178606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2060"/>
                </a:solidFill>
                <a:effectLst/>
                <a:uLnTx/>
                <a:uFillTx/>
                <a:latin typeface="Century Gothic"/>
                <a:ea typeface="+mn-ea"/>
                <a:cs typeface="+mn-cs"/>
              </a:rPr>
              <a:t>die </a:t>
            </a:r>
            <a:r>
              <a:rPr kumimoji="0" lang="en-US" sz="2400" b="0" i="0" u="none" strike="noStrike" kern="0" cap="none" spc="0" normalizeH="0" baseline="0" noProof="0" dirty="0" err="1">
                <a:ln>
                  <a:noFill/>
                </a:ln>
                <a:solidFill>
                  <a:srgbClr val="002060"/>
                </a:solidFill>
                <a:effectLst/>
                <a:uLnTx/>
                <a:uFillTx/>
                <a:latin typeface="Century Gothic"/>
                <a:ea typeface="+mn-ea"/>
                <a:cs typeface="+mn-cs"/>
              </a:rPr>
              <a:t>Frag</a:t>
            </a:r>
            <a:r>
              <a:rPr kumimoji="0" lang="en-US" sz="2400" b="1" i="0" u="none" strike="noStrike" kern="0" cap="none" spc="0" normalizeH="0" baseline="0" noProof="0" dirty="0" err="1">
                <a:ln>
                  <a:noFill/>
                </a:ln>
                <a:solidFill>
                  <a:srgbClr val="002060"/>
                </a:solidFill>
                <a:effectLst/>
                <a:uLnTx/>
                <a:uFillTx/>
                <a:latin typeface="Century Gothic"/>
                <a:ea typeface="+mn-ea"/>
                <a:cs typeface="+mn-cs"/>
              </a:rPr>
              <a:t>en</a:t>
            </a:r>
            <a:endParaRPr kumimoji="0" lang="en-US" sz="2400" b="0" i="0" u="none" strike="noStrike" kern="0" cap="none" spc="0" normalizeH="0" baseline="0" noProof="0" dirty="0">
              <a:ln>
                <a:noFill/>
              </a:ln>
              <a:solidFill>
                <a:srgbClr val="002060"/>
              </a:solidFill>
              <a:effectLst/>
              <a:uLnTx/>
              <a:uFillTx/>
              <a:latin typeface="Century Gothic"/>
              <a:ea typeface="+mn-ea"/>
              <a:cs typeface="+mn-cs"/>
            </a:endParaRPr>
          </a:p>
        </p:txBody>
      </p:sp>
      <p:sp>
        <p:nvSpPr>
          <p:cNvPr id="37" name="Speech Bubble: Rectangle with Corners Rounded 36">
            <a:extLst>
              <a:ext uri="{FF2B5EF4-FFF2-40B4-BE49-F238E27FC236}">
                <a16:creationId xmlns:a16="http://schemas.microsoft.com/office/drawing/2014/main" id="{ACF5628A-89EB-668C-D655-065735F0242B}"/>
              </a:ext>
            </a:extLst>
          </p:cNvPr>
          <p:cNvSpPr/>
          <p:nvPr/>
        </p:nvSpPr>
        <p:spPr>
          <a:xfrm>
            <a:off x="9153476" y="2299314"/>
            <a:ext cx="2941797" cy="354996"/>
          </a:xfrm>
          <a:prstGeom prst="wedgeRoundRectCallout">
            <a:avLst>
              <a:gd name="adj1" fmla="val -78412"/>
              <a:gd name="adj2" fmla="val 52585"/>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a:ea typeface="+mn-ea"/>
                <a:cs typeface="+mn-cs"/>
              </a:rPr>
              <a:t>This is plural pattern 3.</a:t>
            </a:r>
          </a:p>
        </p:txBody>
      </p:sp>
      <p:sp>
        <p:nvSpPr>
          <p:cNvPr id="39" name="TextBox 38">
            <a:extLst>
              <a:ext uri="{FF2B5EF4-FFF2-40B4-BE49-F238E27FC236}">
                <a16:creationId xmlns:a16="http://schemas.microsoft.com/office/drawing/2014/main" id="{6F9771DC-4C4D-41B7-B3FD-2F4B744F4453}"/>
              </a:ext>
            </a:extLst>
          </p:cNvPr>
          <p:cNvSpPr txBox="1"/>
          <p:nvPr/>
        </p:nvSpPr>
        <p:spPr>
          <a:xfrm>
            <a:off x="6365872" y="3531470"/>
            <a:ext cx="190468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2060"/>
                </a:solidFill>
                <a:effectLst/>
                <a:uLnTx/>
                <a:uFillTx/>
                <a:latin typeface="Century Gothic"/>
                <a:ea typeface="+mn-ea"/>
                <a:cs typeface="+mn-cs"/>
              </a:rPr>
              <a:t>der</a:t>
            </a:r>
            <a:r>
              <a:rPr kumimoji="0" lang="en-US" sz="2400" b="0" i="0" u="none" strike="noStrike" kern="0" cap="none" spc="0" normalizeH="0" baseline="0" noProof="0" dirty="0">
                <a:ln>
                  <a:noFill/>
                </a:ln>
                <a:solidFill>
                  <a:srgbClr val="002060"/>
                </a:solidFill>
                <a:effectLst/>
                <a:uLnTx/>
                <a:uFillTx/>
                <a:latin typeface="Century Gothic"/>
                <a:ea typeface="+mn-ea"/>
                <a:cs typeface="+mn-cs"/>
              </a:rPr>
              <a:t> </a:t>
            </a:r>
            <a:r>
              <a:rPr kumimoji="0" lang="en-US" sz="2400" i="0" u="none" strike="noStrike" kern="0" cap="none" spc="0" normalizeH="0" baseline="0" noProof="0" dirty="0">
                <a:ln>
                  <a:noFill/>
                </a:ln>
                <a:solidFill>
                  <a:srgbClr val="002060"/>
                </a:solidFill>
                <a:effectLst/>
                <a:uLnTx/>
                <a:uFillTx/>
                <a:latin typeface="Century Gothic"/>
                <a:ea typeface="+mn-ea"/>
                <a:cs typeface="+mn-cs"/>
              </a:rPr>
              <a:t>Kuchen</a:t>
            </a:r>
          </a:p>
        </p:txBody>
      </p:sp>
      <p:sp>
        <p:nvSpPr>
          <p:cNvPr id="40" name="TextBox 39">
            <a:extLst>
              <a:ext uri="{FF2B5EF4-FFF2-40B4-BE49-F238E27FC236}">
                <a16:creationId xmlns:a16="http://schemas.microsoft.com/office/drawing/2014/main" id="{317EF2BA-BE46-4051-BB75-D0252ACC797A}"/>
              </a:ext>
            </a:extLst>
          </p:cNvPr>
          <p:cNvSpPr txBox="1"/>
          <p:nvPr/>
        </p:nvSpPr>
        <p:spPr>
          <a:xfrm>
            <a:off x="8937781" y="3531469"/>
            <a:ext cx="188224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2060"/>
                </a:solidFill>
                <a:effectLst/>
                <a:uLnTx/>
                <a:uFillTx/>
                <a:latin typeface="Century Gothic"/>
                <a:ea typeface="+mn-ea"/>
                <a:cs typeface="+mn-cs"/>
              </a:rPr>
              <a:t>die </a:t>
            </a:r>
            <a:r>
              <a:rPr kumimoji="0" lang="en-US" sz="2400" i="0" u="none" strike="noStrike" kern="0" cap="none" spc="0" normalizeH="0" baseline="0" noProof="0" dirty="0">
                <a:ln>
                  <a:noFill/>
                </a:ln>
                <a:solidFill>
                  <a:srgbClr val="002060"/>
                </a:solidFill>
                <a:effectLst/>
                <a:uLnTx/>
                <a:uFillTx/>
                <a:latin typeface="Century Gothic"/>
                <a:ea typeface="+mn-ea"/>
                <a:cs typeface="+mn-cs"/>
              </a:rPr>
              <a:t>Kuchen</a:t>
            </a:r>
          </a:p>
        </p:txBody>
      </p:sp>
      <p:sp>
        <p:nvSpPr>
          <p:cNvPr id="50" name="TextBox 49">
            <a:extLst>
              <a:ext uri="{FF2B5EF4-FFF2-40B4-BE49-F238E27FC236}">
                <a16:creationId xmlns:a16="http://schemas.microsoft.com/office/drawing/2014/main" id="{F8270947-5ACC-4F68-AE92-220071204BF1}"/>
              </a:ext>
            </a:extLst>
          </p:cNvPr>
          <p:cNvSpPr txBox="1"/>
          <p:nvPr/>
        </p:nvSpPr>
        <p:spPr>
          <a:xfrm>
            <a:off x="92295" y="4394393"/>
            <a:ext cx="12168028" cy="480131"/>
          </a:xfrm>
          <a:prstGeom prst="rect">
            <a:avLst/>
          </a:prstGeom>
          <a:noFill/>
        </p:spPr>
        <p:txBody>
          <a:bodyPr wrap="square" rtlCol="0">
            <a:sp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GB" sz="2800" b="0" i="0" u="none" strike="noStrike" kern="0" cap="none" spc="0" normalizeH="0" baseline="0" noProof="0" dirty="0">
                <a:ln>
                  <a:noFill/>
                </a:ln>
                <a:solidFill>
                  <a:srgbClr val="002060"/>
                </a:solidFill>
                <a:effectLst/>
                <a:uLnTx/>
                <a:uFillTx/>
                <a:latin typeface="Century Gothic"/>
                <a:ea typeface="+mn-ea"/>
                <a:cs typeface="+mn-cs"/>
              </a:rPr>
              <a:t>About 25% single syllable </a:t>
            </a:r>
            <a:r>
              <a:rPr kumimoji="0" lang="en-GB" sz="2800" b="0" i="0" u="sng" strike="noStrike" kern="0" cap="none" spc="0" normalizeH="0" baseline="0" noProof="0" dirty="0">
                <a:ln>
                  <a:noFill/>
                </a:ln>
                <a:solidFill>
                  <a:srgbClr val="002060"/>
                </a:solidFill>
                <a:effectLst/>
                <a:uLnTx/>
                <a:uFillTx/>
                <a:latin typeface="Century Gothic"/>
                <a:ea typeface="+mn-ea"/>
                <a:cs typeface="+mn-cs"/>
              </a:rPr>
              <a:t>neuter</a:t>
            </a:r>
            <a:r>
              <a:rPr kumimoji="0" lang="en-GB" sz="2800" b="0" i="0" u="none" strike="noStrike" kern="0" cap="none" spc="0" normalizeH="0" baseline="0" noProof="0" dirty="0">
                <a:ln>
                  <a:noFill/>
                </a:ln>
                <a:solidFill>
                  <a:srgbClr val="002060"/>
                </a:solidFill>
                <a:effectLst/>
                <a:uLnTx/>
                <a:uFillTx/>
                <a:latin typeface="Century Gothic"/>
                <a:ea typeface="+mn-ea"/>
                <a:cs typeface="+mn-cs"/>
              </a:rPr>
              <a:t> nouns add –</a:t>
            </a:r>
            <a:r>
              <a:rPr kumimoji="0" lang="en-GB" sz="2800" b="1" i="0" u="none" strike="noStrike" kern="0" cap="none" spc="0" normalizeH="0" baseline="0" noProof="0" dirty="0">
                <a:ln>
                  <a:noFill/>
                </a:ln>
                <a:solidFill>
                  <a:srgbClr val="002060"/>
                </a:solidFill>
                <a:effectLst/>
                <a:uLnTx/>
                <a:uFillTx/>
                <a:latin typeface="Century Gothic"/>
                <a:ea typeface="+mn-ea"/>
                <a:cs typeface="+mn-cs"/>
              </a:rPr>
              <a:t>er</a:t>
            </a:r>
            <a:r>
              <a:rPr kumimoji="0" lang="en-GB" sz="2800" b="0" i="0" u="none" strike="noStrike" kern="0" cap="none" spc="0" normalizeH="0" baseline="0" noProof="0" dirty="0">
                <a:ln>
                  <a:noFill/>
                </a:ln>
                <a:solidFill>
                  <a:srgbClr val="002060"/>
                </a:solidFill>
                <a:effectLst/>
                <a:uLnTx/>
                <a:uFillTx/>
                <a:latin typeface="Century Gothic"/>
                <a:ea typeface="+mn-ea"/>
                <a:cs typeface="+mn-cs"/>
              </a:rPr>
              <a:t>, some with an </a:t>
            </a:r>
            <a:r>
              <a:rPr kumimoji="0" lang="en-GB" sz="2800" b="1" i="0" u="none" strike="noStrike" kern="0" cap="none" spc="0" normalizeH="0" baseline="0" noProof="0" dirty="0">
                <a:ln>
                  <a:noFill/>
                </a:ln>
                <a:solidFill>
                  <a:srgbClr val="002060"/>
                </a:solidFill>
                <a:effectLst/>
                <a:uLnTx/>
                <a:uFillTx/>
                <a:latin typeface="Century Gothic"/>
                <a:ea typeface="+mn-ea"/>
                <a:cs typeface="+mn-cs"/>
              </a:rPr>
              <a:t>umlaut</a:t>
            </a:r>
            <a:r>
              <a:rPr kumimoji="0" lang="en-GB" sz="2800" b="0" i="0" u="none" strike="noStrike" kern="0" cap="none" spc="0" normalizeH="0" baseline="0" noProof="0" dirty="0">
                <a:ln>
                  <a:noFill/>
                </a:ln>
                <a:solidFill>
                  <a:srgbClr val="002060"/>
                </a:solidFill>
                <a:effectLst/>
                <a:uLnTx/>
                <a:uFillTx/>
                <a:latin typeface="Century Gothic"/>
                <a:ea typeface="+mn-ea"/>
                <a:cs typeface="+mn-cs"/>
              </a:rPr>
              <a:t>:</a:t>
            </a:r>
          </a:p>
        </p:txBody>
      </p:sp>
      <p:sp>
        <p:nvSpPr>
          <p:cNvPr id="51" name="Speech Bubble: Rectangle with Corners Rounded 20">
            <a:extLst>
              <a:ext uri="{FF2B5EF4-FFF2-40B4-BE49-F238E27FC236}">
                <a16:creationId xmlns:a16="http://schemas.microsoft.com/office/drawing/2014/main" id="{CD3E2FB0-3CEB-4B84-834C-0E78401F4329}"/>
              </a:ext>
            </a:extLst>
          </p:cNvPr>
          <p:cNvSpPr/>
          <p:nvPr/>
        </p:nvSpPr>
        <p:spPr>
          <a:xfrm>
            <a:off x="92295" y="6363916"/>
            <a:ext cx="7170906" cy="388766"/>
          </a:xfrm>
          <a:prstGeom prst="wedgeRoundRectCallout">
            <a:avLst>
              <a:gd name="adj1" fmla="val 25662"/>
              <a:gd name="adj2" fmla="val -79249"/>
              <a:gd name="adj3" fmla="val 16667"/>
            </a:avLst>
          </a:prstGeom>
          <a:solidFill>
            <a:srgbClr val="002060"/>
          </a:solidFill>
          <a:ln>
            <a:solidFill>
              <a:srgbClr val="DAA52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Remember</a:t>
            </a:r>
            <a:r>
              <a:rPr kumimoji="0" lang="de-DE"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The word for </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‘the</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is ‘</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die</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for </a:t>
            </a:r>
            <a:r>
              <a:rPr kumimoji="0" lang="en-GB" sz="2000" b="1" i="1" u="sng"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all</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plural nouns.</a:t>
            </a:r>
            <a:endParaRPr kumimoji="0" lang="en-US"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2" name="TextBox 51">
            <a:extLst>
              <a:ext uri="{FF2B5EF4-FFF2-40B4-BE49-F238E27FC236}">
                <a16:creationId xmlns:a16="http://schemas.microsoft.com/office/drawing/2014/main" id="{08DEB23F-1740-4E28-AF4B-C241C00B054A}"/>
              </a:ext>
            </a:extLst>
          </p:cNvPr>
          <p:cNvSpPr txBox="1"/>
          <p:nvPr/>
        </p:nvSpPr>
        <p:spPr>
          <a:xfrm>
            <a:off x="92295" y="5022445"/>
            <a:ext cx="142699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2060"/>
                </a:solidFill>
                <a:effectLst/>
                <a:uLnTx/>
                <a:uFillTx/>
                <a:latin typeface="Century Gothic"/>
                <a:ea typeface="+mn-ea"/>
                <a:cs typeface="+mn-cs"/>
              </a:rPr>
              <a:t>das</a:t>
            </a:r>
            <a:r>
              <a:rPr kumimoji="0" lang="en-US" sz="2400" b="0" i="0" u="none" strike="noStrike" kern="0" cap="none" spc="0" normalizeH="0" baseline="0" noProof="0" dirty="0">
                <a:ln>
                  <a:noFill/>
                </a:ln>
                <a:solidFill>
                  <a:srgbClr val="002060"/>
                </a:solidFill>
                <a:effectLst/>
                <a:uLnTx/>
                <a:uFillTx/>
                <a:latin typeface="Century Gothic"/>
                <a:ea typeface="+mn-ea"/>
                <a:cs typeface="+mn-cs"/>
              </a:rPr>
              <a:t> Lied</a:t>
            </a:r>
          </a:p>
        </p:txBody>
      </p:sp>
      <p:sp>
        <p:nvSpPr>
          <p:cNvPr id="53" name="TextBox 52">
            <a:extLst>
              <a:ext uri="{FF2B5EF4-FFF2-40B4-BE49-F238E27FC236}">
                <a16:creationId xmlns:a16="http://schemas.microsoft.com/office/drawing/2014/main" id="{1FDB8649-B555-4399-BCA6-D1536AF34326}"/>
              </a:ext>
            </a:extLst>
          </p:cNvPr>
          <p:cNvSpPr txBox="1"/>
          <p:nvPr/>
        </p:nvSpPr>
        <p:spPr>
          <a:xfrm>
            <a:off x="1883801" y="5034888"/>
            <a:ext cx="165462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2060"/>
                </a:solidFill>
                <a:effectLst/>
                <a:uLnTx/>
                <a:uFillTx/>
                <a:latin typeface="Century Gothic"/>
                <a:ea typeface="+mn-ea"/>
                <a:cs typeface="+mn-cs"/>
              </a:rPr>
              <a:t>die </a:t>
            </a:r>
            <a:r>
              <a:rPr kumimoji="0" lang="en-US" sz="2400" b="0" i="0" u="none" strike="noStrike" kern="0" cap="none" spc="0" normalizeH="0" baseline="0" noProof="0" dirty="0">
                <a:ln>
                  <a:noFill/>
                </a:ln>
                <a:solidFill>
                  <a:srgbClr val="002060"/>
                </a:solidFill>
                <a:effectLst/>
                <a:uLnTx/>
                <a:uFillTx/>
                <a:latin typeface="Century Gothic"/>
                <a:ea typeface="+mn-ea"/>
                <a:cs typeface="+mn-cs"/>
              </a:rPr>
              <a:t>Lied</a:t>
            </a:r>
            <a:r>
              <a:rPr kumimoji="0" lang="en-US" sz="2400" b="1" i="0" u="none" strike="noStrike" kern="0" cap="none" spc="0" normalizeH="0" baseline="0" noProof="0" dirty="0">
                <a:ln>
                  <a:noFill/>
                </a:ln>
                <a:solidFill>
                  <a:srgbClr val="002060"/>
                </a:solidFill>
                <a:effectLst/>
                <a:uLnTx/>
                <a:uFillTx/>
                <a:latin typeface="Century Gothic"/>
                <a:ea typeface="+mn-ea"/>
                <a:cs typeface="+mn-cs"/>
              </a:rPr>
              <a:t>er</a:t>
            </a:r>
          </a:p>
        </p:txBody>
      </p:sp>
      <p:sp>
        <p:nvSpPr>
          <p:cNvPr id="57" name="TextBox 56">
            <a:extLst>
              <a:ext uri="{FF2B5EF4-FFF2-40B4-BE49-F238E27FC236}">
                <a16:creationId xmlns:a16="http://schemas.microsoft.com/office/drawing/2014/main" id="{4736D6E0-A9FD-4D7C-82A6-8144DF2C9E02}"/>
              </a:ext>
            </a:extLst>
          </p:cNvPr>
          <p:cNvSpPr txBox="1"/>
          <p:nvPr/>
        </p:nvSpPr>
        <p:spPr>
          <a:xfrm>
            <a:off x="3837301" y="5015562"/>
            <a:ext cx="150554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2060"/>
                </a:solidFill>
                <a:effectLst/>
                <a:uLnTx/>
                <a:uFillTx/>
                <a:latin typeface="Century Gothic"/>
                <a:ea typeface="+mn-ea"/>
                <a:cs typeface="+mn-cs"/>
              </a:rPr>
              <a:t>das</a:t>
            </a:r>
            <a:r>
              <a:rPr kumimoji="0" lang="en-US" sz="2400" b="0" i="0" u="none" strike="noStrike" kern="0" cap="none" spc="0" normalizeH="0" baseline="0" noProof="0" dirty="0">
                <a:ln>
                  <a:noFill/>
                </a:ln>
                <a:solidFill>
                  <a:srgbClr val="002060"/>
                </a:solidFill>
                <a:effectLst/>
                <a:uLnTx/>
                <a:uFillTx/>
                <a:latin typeface="Century Gothic"/>
                <a:ea typeface="+mn-ea"/>
                <a:cs typeface="+mn-cs"/>
              </a:rPr>
              <a:t> Wort</a:t>
            </a:r>
          </a:p>
        </p:txBody>
      </p:sp>
      <p:sp>
        <p:nvSpPr>
          <p:cNvPr id="58" name="TextBox 57">
            <a:extLst>
              <a:ext uri="{FF2B5EF4-FFF2-40B4-BE49-F238E27FC236}">
                <a16:creationId xmlns:a16="http://schemas.microsoft.com/office/drawing/2014/main" id="{3A26296C-B593-40F7-94CF-D3AD31C56A33}"/>
              </a:ext>
            </a:extLst>
          </p:cNvPr>
          <p:cNvSpPr txBox="1"/>
          <p:nvPr/>
        </p:nvSpPr>
        <p:spPr>
          <a:xfrm>
            <a:off x="5659044" y="5015561"/>
            <a:ext cx="173316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2060"/>
                </a:solidFill>
                <a:effectLst/>
                <a:uLnTx/>
                <a:uFillTx/>
                <a:latin typeface="Century Gothic"/>
                <a:ea typeface="+mn-ea"/>
                <a:cs typeface="+mn-cs"/>
              </a:rPr>
              <a:t>die </a:t>
            </a:r>
            <a:r>
              <a:rPr kumimoji="0" lang="en-US" sz="2400" b="0" i="0" u="none" strike="noStrike" kern="0" cap="none" spc="0" normalizeH="0" baseline="0" noProof="0" dirty="0" err="1">
                <a:ln>
                  <a:noFill/>
                </a:ln>
                <a:solidFill>
                  <a:srgbClr val="002060"/>
                </a:solidFill>
                <a:effectLst/>
                <a:uLnTx/>
                <a:uFillTx/>
                <a:latin typeface="Century Gothic"/>
                <a:ea typeface="+mn-ea"/>
                <a:cs typeface="+mn-cs"/>
              </a:rPr>
              <a:t>W</a:t>
            </a:r>
            <a:r>
              <a:rPr kumimoji="0" lang="en-US" sz="2400" b="1" i="0" u="none" strike="noStrike" kern="0" cap="none" spc="0" normalizeH="0" baseline="0" noProof="0" dirty="0" err="1">
                <a:ln>
                  <a:noFill/>
                </a:ln>
                <a:solidFill>
                  <a:srgbClr val="002060"/>
                </a:solidFill>
                <a:effectLst/>
                <a:uLnTx/>
                <a:uFillTx/>
                <a:latin typeface="Century Gothic"/>
                <a:ea typeface="+mn-ea"/>
                <a:cs typeface="+mn-cs"/>
              </a:rPr>
              <a:t>ö</a:t>
            </a:r>
            <a:r>
              <a:rPr kumimoji="0" lang="en-US" sz="2400" b="0" i="0" u="none" strike="noStrike" kern="0" cap="none" spc="0" normalizeH="0" baseline="0" noProof="0" dirty="0" err="1">
                <a:ln>
                  <a:noFill/>
                </a:ln>
                <a:solidFill>
                  <a:srgbClr val="002060"/>
                </a:solidFill>
                <a:effectLst/>
                <a:uLnTx/>
                <a:uFillTx/>
                <a:latin typeface="Century Gothic"/>
                <a:ea typeface="+mn-ea"/>
                <a:cs typeface="+mn-cs"/>
              </a:rPr>
              <a:t>rt</a:t>
            </a:r>
            <a:r>
              <a:rPr kumimoji="0" lang="en-US" sz="2400" b="1" i="0" u="none" strike="noStrike" kern="0" cap="none" spc="0" normalizeH="0" baseline="0" noProof="0" dirty="0" err="1">
                <a:ln>
                  <a:noFill/>
                </a:ln>
                <a:solidFill>
                  <a:srgbClr val="002060"/>
                </a:solidFill>
                <a:effectLst/>
                <a:uLnTx/>
                <a:uFillTx/>
                <a:latin typeface="Century Gothic"/>
                <a:ea typeface="+mn-ea"/>
                <a:cs typeface="+mn-cs"/>
              </a:rPr>
              <a:t>er</a:t>
            </a:r>
            <a:endParaRPr kumimoji="0" lang="en-US" sz="2400" b="1" i="0" u="none" strike="noStrike" kern="0" cap="none" spc="0" normalizeH="0" baseline="0" noProof="0" dirty="0">
              <a:ln>
                <a:noFill/>
              </a:ln>
              <a:solidFill>
                <a:srgbClr val="002060"/>
              </a:solidFill>
              <a:effectLst/>
              <a:uLnTx/>
              <a:uFillTx/>
              <a:latin typeface="Century Gothic"/>
              <a:ea typeface="+mn-ea"/>
              <a:cs typeface="+mn-cs"/>
            </a:endParaRPr>
          </a:p>
        </p:txBody>
      </p:sp>
      <p:grpSp>
        <p:nvGrpSpPr>
          <p:cNvPr id="15" name="Group 14">
            <a:extLst>
              <a:ext uri="{FF2B5EF4-FFF2-40B4-BE49-F238E27FC236}">
                <a16:creationId xmlns:a16="http://schemas.microsoft.com/office/drawing/2014/main" id="{62A529E8-E57D-4B1A-B8D9-B01C31E7A736}"/>
              </a:ext>
            </a:extLst>
          </p:cNvPr>
          <p:cNvGrpSpPr/>
          <p:nvPr/>
        </p:nvGrpSpPr>
        <p:grpSpPr>
          <a:xfrm>
            <a:off x="570526" y="5496553"/>
            <a:ext cx="560620" cy="676677"/>
            <a:chOff x="324465" y="5976481"/>
            <a:chExt cx="560620" cy="676677"/>
          </a:xfrm>
        </p:grpSpPr>
        <p:pic>
          <p:nvPicPr>
            <p:cNvPr id="6" name="Picture 5" descr="A group of people in clothing&#10;&#10;Description automatically generated with low confidence">
              <a:extLst>
                <a:ext uri="{FF2B5EF4-FFF2-40B4-BE49-F238E27FC236}">
                  <a16:creationId xmlns:a16="http://schemas.microsoft.com/office/drawing/2014/main" id="{A5579551-0767-4F0D-B375-31377AB19545}"/>
                </a:ext>
              </a:extLst>
            </p:cNvPr>
            <p:cNvPicPr>
              <a:picLocks noChangeAspect="1"/>
            </p:cNvPicPr>
            <p:nvPr/>
          </p:nvPicPr>
          <p:blipFill rotWithShape="1">
            <a:blip r:embed="rId18">
              <a:extLst>
                <a:ext uri="{28A0092B-C50C-407E-A947-70E740481C1C}">
                  <a14:useLocalDpi xmlns:a14="http://schemas.microsoft.com/office/drawing/2010/main" val="0"/>
                </a:ext>
              </a:extLst>
            </a:blip>
            <a:srcRect t="17967" r="61715" b="18179"/>
            <a:stretch/>
          </p:blipFill>
          <p:spPr>
            <a:xfrm>
              <a:off x="324465" y="5976481"/>
              <a:ext cx="560620" cy="467519"/>
            </a:xfrm>
            <a:prstGeom prst="rect">
              <a:avLst/>
            </a:prstGeom>
          </p:spPr>
        </p:pic>
        <p:pic>
          <p:nvPicPr>
            <p:cNvPr id="8" name="Picture 7" descr="A picture containing night sky&#10;&#10;Description automatically generated">
              <a:extLst>
                <a:ext uri="{FF2B5EF4-FFF2-40B4-BE49-F238E27FC236}">
                  <a16:creationId xmlns:a16="http://schemas.microsoft.com/office/drawing/2014/main" id="{42190A93-E207-4381-9F54-6BC35A69EE29}"/>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rot="811815">
              <a:off x="324465" y="6339108"/>
              <a:ext cx="523417" cy="314050"/>
            </a:xfrm>
            <a:prstGeom prst="rect">
              <a:avLst/>
            </a:prstGeom>
          </p:spPr>
        </p:pic>
      </p:grpSp>
      <p:grpSp>
        <p:nvGrpSpPr>
          <p:cNvPr id="75" name="Group 74">
            <a:extLst>
              <a:ext uri="{FF2B5EF4-FFF2-40B4-BE49-F238E27FC236}">
                <a16:creationId xmlns:a16="http://schemas.microsoft.com/office/drawing/2014/main" id="{61B069F5-85A9-4B5A-832F-5C88FCC6DAEB}"/>
              </a:ext>
            </a:extLst>
          </p:cNvPr>
          <p:cNvGrpSpPr/>
          <p:nvPr/>
        </p:nvGrpSpPr>
        <p:grpSpPr>
          <a:xfrm>
            <a:off x="2112910" y="5513463"/>
            <a:ext cx="560620" cy="676677"/>
            <a:chOff x="324465" y="5976481"/>
            <a:chExt cx="560620" cy="676677"/>
          </a:xfrm>
        </p:grpSpPr>
        <p:pic>
          <p:nvPicPr>
            <p:cNvPr id="76" name="Picture 75" descr="A group of people in clothing&#10;&#10;Description automatically generated with low confidence">
              <a:extLst>
                <a:ext uri="{FF2B5EF4-FFF2-40B4-BE49-F238E27FC236}">
                  <a16:creationId xmlns:a16="http://schemas.microsoft.com/office/drawing/2014/main" id="{2DA43AA1-3241-4CA4-A291-68645EF9716A}"/>
                </a:ext>
              </a:extLst>
            </p:cNvPr>
            <p:cNvPicPr>
              <a:picLocks noChangeAspect="1"/>
            </p:cNvPicPr>
            <p:nvPr/>
          </p:nvPicPr>
          <p:blipFill rotWithShape="1">
            <a:blip r:embed="rId18">
              <a:extLst>
                <a:ext uri="{28A0092B-C50C-407E-A947-70E740481C1C}">
                  <a14:useLocalDpi xmlns:a14="http://schemas.microsoft.com/office/drawing/2010/main" val="0"/>
                </a:ext>
              </a:extLst>
            </a:blip>
            <a:srcRect t="17967" r="61715" b="18179"/>
            <a:stretch/>
          </p:blipFill>
          <p:spPr>
            <a:xfrm>
              <a:off x="324465" y="5976481"/>
              <a:ext cx="560620" cy="467519"/>
            </a:xfrm>
            <a:prstGeom prst="rect">
              <a:avLst/>
            </a:prstGeom>
          </p:spPr>
        </p:pic>
        <p:pic>
          <p:nvPicPr>
            <p:cNvPr id="77" name="Picture 76" descr="A picture containing night sky&#10;&#10;Description automatically generated">
              <a:extLst>
                <a:ext uri="{FF2B5EF4-FFF2-40B4-BE49-F238E27FC236}">
                  <a16:creationId xmlns:a16="http://schemas.microsoft.com/office/drawing/2014/main" id="{4BCBC291-4E36-4C9B-81DF-03D1681BB627}"/>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rot="811815">
              <a:off x="324465" y="6339108"/>
              <a:ext cx="523417" cy="314050"/>
            </a:xfrm>
            <a:prstGeom prst="rect">
              <a:avLst/>
            </a:prstGeom>
          </p:spPr>
        </p:pic>
      </p:grpSp>
      <p:grpSp>
        <p:nvGrpSpPr>
          <p:cNvPr id="78" name="Group 77">
            <a:extLst>
              <a:ext uri="{FF2B5EF4-FFF2-40B4-BE49-F238E27FC236}">
                <a16:creationId xmlns:a16="http://schemas.microsoft.com/office/drawing/2014/main" id="{E54927F9-4334-4917-B5AE-68D8474D25C4}"/>
              </a:ext>
            </a:extLst>
          </p:cNvPr>
          <p:cNvGrpSpPr/>
          <p:nvPr/>
        </p:nvGrpSpPr>
        <p:grpSpPr>
          <a:xfrm>
            <a:off x="2793891" y="5518995"/>
            <a:ext cx="560620" cy="676677"/>
            <a:chOff x="324465" y="5976481"/>
            <a:chExt cx="560620" cy="676677"/>
          </a:xfrm>
        </p:grpSpPr>
        <p:pic>
          <p:nvPicPr>
            <p:cNvPr id="79" name="Picture 78" descr="A group of people in clothing&#10;&#10;Description automatically generated with low confidence">
              <a:extLst>
                <a:ext uri="{FF2B5EF4-FFF2-40B4-BE49-F238E27FC236}">
                  <a16:creationId xmlns:a16="http://schemas.microsoft.com/office/drawing/2014/main" id="{93B33481-AD16-465D-AFF6-7E3EAD4D9B36}"/>
                </a:ext>
              </a:extLst>
            </p:cNvPr>
            <p:cNvPicPr>
              <a:picLocks noChangeAspect="1"/>
            </p:cNvPicPr>
            <p:nvPr/>
          </p:nvPicPr>
          <p:blipFill rotWithShape="1">
            <a:blip r:embed="rId18">
              <a:extLst>
                <a:ext uri="{28A0092B-C50C-407E-A947-70E740481C1C}">
                  <a14:useLocalDpi xmlns:a14="http://schemas.microsoft.com/office/drawing/2010/main" val="0"/>
                </a:ext>
              </a:extLst>
            </a:blip>
            <a:srcRect t="17967" r="61715" b="18179"/>
            <a:stretch/>
          </p:blipFill>
          <p:spPr>
            <a:xfrm>
              <a:off x="324465" y="5976481"/>
              <a:ext cx="560620" cy="467519"/>
            </a:xfrm>
            <a:prstGeom prst="rect">
              <a:avLst/>
            </a:prstGeom>
          </p:spPr>
        </p:pic>
        <p:pic>
          <p:nvPicPr>
            <p:cNvPr id="80" name="Picture 79" descr="A picture containing night sky&#10;&#10;Description automatically generated">
              <a:extLst>
                <a:ext uri="{FF2B5EF4-FFF2-40B4-BE49-F238E27FC236}">
                  <a16:creationId xmlns:a16="http://schemas.microsoft.com/office/drawing/2014/main" id="{4F918C88-B3F0-4CC5-98EE-86A5D313E4D8}"/>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rot="811815">
              <a:off x="324465" y="6339108"/>
              <a:ext cx="523417" cy="314050"/>
            </a:xfrm>
            <a:prstGeom prst="rect">
              <a:avLst/>
            </a:prstGeom>
          </p:spPr>
        </p:pic>
      </p:grpSp>
      <p:sp>
        <p:nvSpPr>
          <p:cNvPr id="81" name="Speech Bubble: Rectangle with Corners Rounded 80">
            <a:extLst>
              <a:ext uri="{FF2B5EF4-FFF2-40B4-BE49-F238E27FC236}">
                <a16:creationId xmlns:a16="http://schemas.microsoft.com/office/drawing/2014/main" id="{99881145-5A0A-4F89-86D1-633FB4A34087}"/>
              </a:ext>
            </a:extLst>
          </p:cNvPr>
          <p:cNvSpPr/>
          <p:nvPr/>
        </p:nvSpPr>
        <p:spPr>
          <a:xfrm>
            <a:off x="4235475" y="5602284"/>
            <a:ext cx="933893" cy="366562"/>
          </a:xfrm>
          <a:prstGeom prst="wedgeRoundRectCallout">
            <a:avLst>
              <a:gd name="adj1" fmla="val -20833"/>
              <a:gd name="adj2" fmla="val 78819"/>
              <a:gd name="adj3" fmla="val 16667"/>
            </a:avLst>
          </a:prstGeom>
          <a:solidFill>
            <a:srgbClr val="FDF09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a:ea typeface="+mn-ea"/>
                <a:cs typeface="+mn-cs"/>
              </a:rPr>
              <a:t>Hallo!</a:t>
            </a:r>
          </a:p>
        </p:txBody>
      </p:sp>
      <p:sp>
        <p:nvSpPr>
          <p:cNvPr id="83" name="Speech Bubble: Rectangle with Corners Rounded 82">
            <a:extLst>
              <a:ext uri="{FF2B5EF4-FFF2-40B4-BE49-F238E27FC236}">
                <a16:creationId xmlns:a16="http://schemas.microsoft.com/office/drawing/2014/main" id="{6296E907-FD28-4997-A134-CF1083EE8E11}"/>
              </a:ext>
            </a:extLst>
          </p:cNvPr>
          <p:cNvSpPr/>
          <p:nvPr/>
        </p:nvSpPr>
        <p:spPr>
          <a:xfrm>
            <a:off x="5770320" y="5532716"/>
            <a:ext cx="933893" cy="366562"/>
          </a:xfrm>
          <a:prstGeom prst="wedgeRoundRectCallout">
            <a:avLst>
              <a:gd name="adj1" fmla="val -20833"/>
              <a:gd name="adj2" fmla="val 78819"/>
              <a:gd name="adj3" fmla="val 16667"/>
            </a:avLst>
          </a:prstGeom>
          <a:solidFill>
            <a:srgbClr val="FDF09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a:ea typeface="+mn-ea"/>
                <a:cs typeface="+mn-cs"/>
              </a:rPr>
              <a:t>Hallo!</a:t>
            </a:r>
          </a:p>
        </p:txBody>
      </p:sp>
      <p:sp>
        <p:nvSpPr>
          <p:cNvPr id="84" name="Speech Bubble: Rectangle with Corners Rounded 83">
            <a:extLst>
              <a:ext uri="{FF2B5EF4-FFF2-40B4-BE49-F238E27FC236}">
                <a16:creationId xmlns:a16="http://schemas.microsoft.com/office/drawing/2014/main" id="{7C70037F-0488-4414-B477-CDC1B1377D7E}"/>
              </a:ext>
            </a:extLst>
          </p:cNvPr>
          <p:cNvSpPr/>
          <p:nvPr/>
        </p:nvSpPr>
        <p:spPr>
          <a:xfrm>
            <a:off x="6643674" y="5621640"/>
            <a:ext cx="933893" cy="366562"/>
          </a:xfrm>
          <a:prstGeom prst="wedgeRoundRectCallout">
            <a:avLst>
              <a:gd name="adj1" fmla="val -20833"/>
              <a:gd name="adj2" fmla="val 78819"/>
              <a:gd name="adj3" fmla="val 16667"/>
            </a:avLst>
          </a:prstGeom>
          <a:solidFill>
            <a:srgbClr val="FDF09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a:ea typeface="+mn-ea"/>
                <a:cs typeface="+mn-cs"/>
              </a:rPr>
              <a:t>Hallo!</a:t>
            </a:r>
          </a:p>
        </p:txBody>
      </p:sp>
      <p:sp>
        <p:nvSpPr>
          <p:cNvPr id="85" name="Speech Bubble: Rectangle with Corners Rounded 84">
            <a:extLst>
              <a:ext uri="{FF2B5EF4-FFF2-40B4-BE49-F238E27FC236}">
                <a16:creationId xmlns:a16="http://schemas.microsoft.com/office/drawing/2014/main" id="{FAD1C71C-49A9-455A-A7B6-C8EB8FE48EE5}"/>
              </a:ext>
            </a:extLst>
          </p:cNvPr>
          <p:cNvSpPr/>
          <p:nvPr/>
        </p:nvSpPr>
        <p:spPr>
          <a:xfrm>
            <a:off x="9200358" y="4066591"/>
            <a:ext cx="2941797" cy="354996"/>
          </a:xfrm>
          <a:prstGeom prst="wedgeRoundRectCallout">
            <a:avLst>
              <a:gd name="adj1" fmla="val -78856"/>
              <a:gd name="adj2" fmla="val 67303"/>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a:ea typeface="+mn-ea"/>
                <a:cs typeface="+mn-cs"/>
              </a:rPr>
              <a:t>This is plural pattern 4.</a:t>
            </a:r>
          </a:p>
        </p:txBody>
      </p:sp>
      <p:pic>
        <p:nvPicPr>
          <p:cNvPr id="60" name="Graphic 59" descr="Help with solid fill">
            <a:extLst>
              <a:ext uri="{FF2B5EF4-FFF2-40B4-BE49-F238E27FC236}">
                <a16:creationId xmlns:a16="http://schemas.microsoft.com/office/drawing/2014/main" id="{004F0F5D-C6E4-4C62-A90F-9EC1205A44E8}"/>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7968518" y="1510054"/>
            <a:ext cx="739959" cy="739959"/>
          </a:xfrm>
          <a:prstGeom prst="rect">
            <a:avLst/>
          </a:prstGeom>
        </p:spPr>
      </p:pic>
      <p:grpSp>
        <p:nvGrpSpPr>
          <p:cNvPr id="3" name="Group 2">
            <a:extLst>
              <a:ext uri="{FF2B5EF4-FFF2-40B4-BE49-F238E27FC236}">
                <a16:creationId xmlns:a16="http://schemas.microsoft.com/office/drawing/2014/main" id="{AD9BAE45-E81C-4E95-A567-366CC5D4341D}"/>
              </a:ext>
            </a:extLst>
          </p:cNvPr>
          <p:cNvGrpSpPr/>
          <p:nvPr/>
        </p:nvGrpSpPr>
        <p:grpSpPr>
          <a:xfrm>
            <a:off x="10770839" y="1498690"/>
            <a:ext cx="1359976" cy="743417"/>
            <a:chOff x="13419323" y="1397308"/>
            <a:chExt cx="1359976" cy="743417"/>
          </a:xfrm>
        </p:grpSpPr>
        <p:pic>
          <p:nvPicPr>
            <p:cNvPr id="61" name="Graphic 60" descr="Help with solid fill">
              <a:extLst>
                <a:ext uri="{FF2B5EF4-FFF2-40B4-BE49-F238E27FC236}">
                  <a16:creationId xmlns:a16="http://schemas.microsoft.com/office/drawing/2014/main" id="{CAEC6C1A-114A-4AD4-9155-E899B00B4872}"/>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13419323" y="1397308"/>
              <a:ext cx="739959" cy="739959"/>
            </a:xfrm>
            <a:prstGeom prst="rect">
              <a:avLst/>
            </a:prstGeom>
          </p:spPr>
        </p:pic>
        <p:pic>
          <p:nvPicPr>
            <p:cNvPr id="62" name="Graphic 61" descr="Help with solid fill">
              <a:extLst>
                <a:ext uri="{FF2B5EF4-FFF2-40B4-BE49-F238E27FC236}">
                  <a16:creationId xmlns:a16="http://schemas.microsoft.com/office/drawing/2014/main" id="{6435BAFF-00A1-4BDA-9500-B1FB9BA0FFA5}"/>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14039340" y="1400766"/>
              <a:ext cx="739959" cy="739959"/>
            </a:xfrm>
            <a:prstGeom prst="rect">
              <a:avLst/>
            </a:prstGeom>
          </p:spPr>
        </p:pic>
      </p:grpSp>
      <p:sp>
        <p:nvSpPr>
          <p:cNvPr id="64" name="Speech Bubble: Rectangle with Corners Rounded 63">
            <a:extLst>
              <a:ext uri="{FF2B5EF4-FFF2-40B4-BE49-F238E27FC236}">
                <a16:creationId xmlns:a16="http://schemas.microsoft.com/office/drawing/2014/main" id="{39AEDA2C-10DB-4CAF-888E-2656A318747A}"/>
              </a:ext>
            </a:extLst>
          </p:cNvPr>
          <p:cNvSpPr/>
          <p:nvPr/>
        </p:nvSpPr>
        <p:spPr>
          <a:xfrm>
            <a:off x="8302719" y="57381"/>
            <a:ext cx="3792554" cy="1166453"/>
          </a:xfrm>
          <a:prstGeom prst="wedgeRoundRectCallout">
            <a:avLst>
              <a:gd name="adj1" fmla="val 3744"/>
              <a:gd name="adj2" fmla="val 99293"/>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a:ea typeface="+mn-ea"/>
                <a:cs typeface="+mn-cs"/>
              </a:rPr>
              <a:t>This is plural pattern 2. More than 90% feminine nouns add (e)n for the plural.</a:t>
            </a:r>
          </a:p>
        </p:txBody>
      </p:sp>
      <p:grpSp>
        <p:nvGrpSpPr>
          <p:cNvPr id="65" name="Group 64">
            <a:extLst>
              <a:ext uri="{FF2B5EF4-FFF2-40B4-BE49-F238E27FC236}">
                <a16:creationId xmlns:a16="http://schemas.microsoft.com/office/drawing/2014/main" id="{EE71B2BD-2FD3-464D-A2CF-B6C7CFE9E503}"/>
              </a:ext>
            </a:extLst>
          </p:cNvPr>
          <p:cNvGrpSpPr/>
          <p:nvPr/>
        </p:nvGrpSpPr>
        <p:grpSpPr>
          <a:xfrm>
            <a:off x="1622575" y="1608636"/>
            <a:ext cx="920096" cy="611308"/>
            <a:chOff x="-1390536" y="369995"/>
            <a:chExt cx="1885205" cy="1252523"/>
          </a:xfrm>
        </p:grpSpPr>
        <p:pic>
          <p:nvPicPr>
            <p:cNvPr id="66" name="Picture 65" descr="A picture containing text&#10;&#10;Description automatically generated">
              <a:extLst>
                <a:ext uri="{FF2B5EF4-FFF2-40B4-BE49-F238E27FC236}">
                  <a16:creationId xmlns:a16="http://schemas.microsoft.com/office/drawing/2014/main" id="{43DFC33F-6056-40DF-A951-0EB50CD4938A}"/>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494669" y="369995"/>
              <a:ext cx="989338" cy="1105020"/>
            </a:xfrm>
            <a:prstGeom prst="rect">
              <a:avLst/>
            </a:prstGeom>
          </p:spPr>
        </p:pic>
        <p:pic>
          <p:nvPicPr>
            <p:cNvPr id="67" name="Picture 66">
              <a:extLst>
                <a:ext uri="{FF2B5EF4-FFF2-40B4-BE49-F238E27FC236}">
                  <a16:creationId xmlns:a16="http://schemas.microsoft.com/office/drawing/2014/main" id="{477A8D9B-8F06-43DA-9439-8CBFFB3C22B8}"/>
                </a:ext>
              </a:extLst>
            </p:cNvPr>
            <p:cNvPicPr>
              <a:picLocks noChangeAspect="1"/>
            </p:cNvPicPr>
            <p:nvPr/>
          </p:nvPicPr>
          <p:blipFill>
            <a:blip r:embed="rId23"/>
            <a:stretch>
              <a:fillRect/>
            </a:stretch>
          </p:blipFill>
          <p:spPr>
            <a:xfrm>
              <a:off x="-1390536" y="856178"/>
              <a:ext cx="1483239" cy="766340"/>
            </a:xfrm>
            <a:prstGeom prst="rect">
              <a:avLst/>
            </a:prstGeom>
          </p:spPr>
        </p:pic>
      </p:grpSp>
      <p:grpSp>
        <p:nvGrpSpPr>
          <p:cNvPr id="68" name="Group 67">
            <a:extLst>
              <a:ext uri="{FF2B5EF4-FFF2-40B4-BE49-F238E27FC236}">
                <a16:creationId xmlns:a16="http://schemas.microsoft.com/office/drawing/2014/main" id="{915193AB-79B0-4A84-8822-8F108E3F7185}"/>
              </a:ext>
            </a:extLst>
          </p:cNvPr>
          <p:cNvGrpSpPr/>
          <p:nvPr/>
        </p:nvGrpSpPr>
        <p:grpSpPr>
          <a:xfrm>
            <a:off x="4349750" y="1616841"/>
            <a:ext cx="920096" cy="611308"/>
            <a:chOff x="-1390536" y="369995"/>
            <a:chExt cx="1885205" cy="1252523"/>
          </a:xfrm>
        </p:grpSpPr>
        <p:pic>
          <p:nvPicPr>
            <p:cNvPr id="69" name="Picture 68" descr="A picture containing text&#10;&#10;Description automatically generated">
              <a:extLst>
                <a:ext uri="{FF2B5EF4-FFF2-40B4-BE49-F238E27FC236}">
                  <a16:creationId xmlns:a16="http://schemas.microsoft.com/office/drawing/2014/main" id="{23DF22B0-8045-4C6C-813F-662BFB37DC3A}"/>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494669" y="369995"/>
              <a:ext cx="989338" cy="1105020"/>
            </a:xfrm>
            <a:prstGeom prst="rect">
              <a:avLst/>
            </a:prstGeom>
          </p:spPr>
        </p:pic>
        <p:pic>
          <p:nvPicPr>
            <p:cNvPr id="82" name="Picture 81">
              <a:extLst>
                <a:ext uri="{FF2B5EF4-FFF2-40B4-BE49-F238E27FC236}">
                  <a16:creationId xmlns:a16="http://schemas.microsoft.com/office/drawing/2014/main" id="{D3993B0B-BB8D-4FD5-A71A-6B2FDD6036DB}"/>
                </a:ext>
              </a:extLst>
            </p:cNvPr>
            <p:cNvPicPr>
              <a:picLocks noChangeAspect="1"/>
            </p:cNvPicPr>
            <p:nvPr/>
          </p:nvPicPr>
          <p:blipFill>
            <a:blip r:embed="rId23"/>
            <a:stretch>
              <a:fillRect/>
            </a:stretch>
          </p:blipFill>
          <p:spPr>
            <a:xfrm>
              <a:off x="-1390536" y="856178"/>
              <a:ext cx="1483239" cy="766340"/>
            </a:xfrm>
            <a:prstGeom prst="rect">
              <a:avLst/>
            </a:prstGeom>
          </p:spPr>
        </p:pic>
      </p:grpSp>
      <p:grpSp>
        <p:nvGrpSpPr>
          <p:cNvPr id="87" name="Group 86">
            <a:extLst>
              <a:ext uri="{FF2B5EF4-FFF2-40B4-BE49-F238E27FC236}">
                <a16:creationId xmlns:a16="http://schemas.microsoft.com/office/drawing/2014/main" id="{F4750BEE-4A48-4295-84BA-A1BEC0CE9F11}"/>
              </a:ext>
            </a:extLst>
          </p:cNvPr>
          <p:cNvGrpSpPr/>
          <p:nvPr/>
        </p:nvGrpSpPr>
        <p:grpSpPr>
          <a:xfrm>
            <a:off x="5241097" y="1642747"/>
            <a:ext cx="920096" cy="611308"/>
            <a:chOff x="-1390536" y="369995"/>
            <a:chExt cx="1885205" cy="1252523"/>
          </a:xfrm>
        </p:grpSpPr>
        <p:pic>
          <p:nvPicPr>
            <p:cNvPr id="88" name="Picture 87" descr="A picture containing text&#10;&#10;Description automatically generated">
              <a:extLst>
                <a:ext uri="{FF2B5EF4-FFF2-40B4-BE49-F238E27FC236}">
                  <a16:creationId xmlns:a16="http://schemas.microsoft.com/office/drawing/2014/main" id="{D88CA96C-0729-4C0B-B1A8-82EFE587AEA3}"/>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494669" y="369995"/>
              <a:ext cx="989338" cy="1105020"/>
            </a:xfrm>
            <a:prstGeom prst="rect">
              <a:avLst/>
            </a:prstGeom>
          </p:spPr>
        </p:pic>
        <p:pic>
          <p:nvPicPr>
            <p:cNvPr id="90" name="Picture 89">
              <a:extLst>
                <a:ext uri="{FF2B5EF4-FFF2-40B4-BE49-F238E27FC236}">
                  <a16:creationId xmlns:a16="http://schemas.microsoft.com/office/drawing/2014/main" id="{73117F88-F1A3-4F6C-B06A-4E11B422F034}"/>
                </a:ext>
              </a:extLst>
            </p:cNvPr>
            <p:cNvPicPr>
              <a:picLocks noChangeAspect="1"/>
            </p:cNvPicPr>
            <p:nvPr/>
          </p:nvPicPr>
          <p:blipFill>
            <a:blip r:embed="rId23"/>
            <a:stretch>
              <a:fillRect/>
            </a:stretch>
          </p:blipFill>
          <p:spPr>
            <a:xfrm>
              <a:off x="-1390536" y="856178"/>
              <a:ext cx="1483239" cy="766340"/>
            </a:xfrm>
            <a:prstGeom prst="rect">
              <a:avLst/>
            </a:prstGeom>
          </p:spPr>
        </p:pic>
      </p:grpSp>
      <p:pic>
        <p:nvPicPr>
          <p:cNvPr id="91" name="Graphic 90" descr="Paper with solid fill">
            <a:extLst>
              <a:ext uri="{FF2B5EF4-FFF2-40B4-BE49-F238E27FC236}">
                <a16:creationId xmlns:a16="http://schemas.microsoft.com/office/drawing/2014/main" id="{EDC0E284-D7F4-4619-A9C4-240914479AA1}"/>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8410790" y="5644042"/>
            <a:ext cx="1016011" cy="1016011"/>
          </a:xfrm>
          <a:prstGeom prst="rect">
            <a:avLst/>
          </a:prstGeom>
        </p:spPr>
      </p:pic>
      <p:grpSp>
        <p:nvGrpSpPr>
          <p:cNvPr id="9" name="Group 8">
            <a:extLst>
              <a:ext uri="{FF2B5EF4-FFF2-40B4-BE49-F238E27FC236}">
                <a16:creationId xmlns:a16="http://schemas.microsoft.com/office/drawing/2014/main" id="{68A0640A-E997-4874-8C27-676AE13EAF1D}"/>
              </a:ext>
            </a:extLst>
          </p:cNvPr>
          <p:cNvGrpSpPr/>
          <p:nvPr/>
        </p:nvGrpSpPr>
        <p:grpSpPr>
          <a:xfrm>
            <a:off x="10248159" y="5644040"/>
            <a:ext cx="1837369" cy="1016012"/>
            <a:chOff x="10248159" y="5644040"/>
            <a:chExt cx="1837369" cy="1016012"/>
          </a:xfrm>
        </p:grpSpPr>
        <p:pic>
          <p:nvPicPr>
            <p:cNvPr id="92" name="Graphic 91" descr="Paper with solid fill">
              <a:extLst>
                <a:ext uri="{FF2B5EF4-FFF2-40B4-BE49-F238E27FC236}">
                  <a16:creationId xmlns:a16="http://schemas.microsoft.com/office/drawing/2014/main" id="{D4D33AF2-8557-464C-93F2-EEB2143AC283}"/>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10248159" y="5644041"/>
              <a:ext cx="1016011" cy="1016011"/>
            </a:xfrm>
            <a:prstGeom prst="rect">
              <a:avLst/>
            </a:prstGeom>
          </p:spPr>
        </p:pic>
        <p:pic>
          <p:nvPicPr>
            <p:cNvPr id="93" name="Graphic 92" descr="Paper with solid fill">
              <a:extLst>
                <a:ext uri="{FF2B5EF4-FFF2-40B4-BE49-F238E27FC236}">
                  <a16:creationId xmlns:a16="http://schemas.microsoft.com/office/drawing/2014/main" id="{B06A94EF-2A88-4CFD-B616-16256CECD62F}"/>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11069517" y="5644040"/>
              <a:ext cx="1016011" cy="1016011"/>
            </a:xfrm>
            <a:prstGeom prst="rect">
              <a:avLst/>
            </a:prstGeom>
          </p:spPr>
        </p:pic>
      </p:grpSp>
      <p:sp>
        <p:nvSpPr>
          <p:cNvPr id="94" name="TextBox 93">
            <a:extLst>
              <a:ext uri="{FF2B5EF4-FFF2-40B4-BE49-F238E27FC236}">
                <a16:creationId xmlns:a16="http://schemas.microsoft.com/office/drawing/2014/main" id="{2F944E66-8B19-4901-A891-DB7CCDD5E7E7}"/>
              </a:ext>
            </a:extLst>
          </p:cNvPr>
          <p:cNvSpPr txBox="1"/>
          <p:nvPr/>
        </p:nvSpPr>
        <p:spPr>
          <a:xfrm>
            <a:off x="8185011" y="5051798"/>
            <a:ext cx="146706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2060"/>
                </a:solidFill>
                <a:effectLst/>
                <a:uLnTx/>
                <a:uFillTx/>
                <a:latin typeface="Century Gothic"/>
                <a:ea typeface="+mn-ea"/>
                <a:cs typeface="+mn-cs"/>
              </a:rPr>
              <a:t>das</a:t>
            </a:r>
            <a:r>
              <a:rPr kumimoji="0" lang="en-US" sz="2400" b="0" i="0" u="none" strike="noStrike" kern="0" cap="none" spc="0" normalizeH="0" baseline="0" noProof="0" dirty="0">
                <a:ln>
                  <a:noFill/>
                </a:ln>
                <a:solidFill>
                  <a:srgbClr val="002060"/>
                </a:solidFill>
                <a:effectLst/>
                <a:uLnTx/>
                <a:uFillTx/>
                <a:latin typeface="Century Gothic"/>
                <a:ea typeface="+mn-ea"/>
                <a:cs typeface="+mn-cs"/>
              </a:rPr>
              <a:t> Blatt</a:t>
            </a:r>
          </a:p>
        </p:txBody>
      </p:sp>
      <p:sp>
        <p:nvSpPr>
          <p:cNvPr id="95" name="TextBox 94">
            <a:extLst>
              <a:ext uri="{FF2B5EF4-FFF2-40B4-BE49-F238E27FC236}">
                <a16:creationId xmlns:a16="http://schemas.microsoft.com/office/drawing/2014/main" id="{5556E6FB-C442-4E47-BB25-15495F63D634}"/>
              </a:ext>
            </a:extLst>
          </p:cNvPr>
          <p:cNvSpPr txBox="1"/>
          <p:nvPr/>
        </p:nvSpPr>
        <p:spPr>
          <a:xfrm>
            <a:off x="10364855" y="5041100"/>
            <a:ext cx="169309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2060"/>
                </a:solidFill>
                <a:effectLst/>
                <a:uLnTx/>
                <a:uFillTx/>
                <a:latin typeface="Century Gothic"/>
                <a:ea typeface="+mn-ea"/>
                <a:cs typeface="+mn-cs"/>
              </a:rPr>
              <a:t>die</a:t>
            </a:r>
            <a:r>
              <a:rPr kumimoji="0" lang="en-US" sz="2400" b="0" i="0" u="none" strike="noStrike" kern="0" cap="none" spc="0" normalizeH="0" baseline="0" noProof="0" dirty="0">
                <a:ln>
                  <a:noFill/>
                </a:ln>
                <a:solidFill>
                  <a:srgbClr val="002060"/>
                </a:solidFill>
                <a:effectLst/>
                <a:uLnTx/>
                <a:uFillTx/>
                <a:latin typeface="Century Gothic"/>
                <a:ea typeface="+mn-ea"/>
                <a:cs typeface="+mn-cs"/>
              </a:rPr>
              <a:t> </a:t>
            </a:r>
            <a:r>
              <a:rPr kumimoji="0" lang="en-US" sz="2400" b="0" i="0" u="none" strike="noStrike" kern="0" cap="none" spc="0" normalizeH="0" baseline="0" noProof="0" dirty="0" err="1">
                <a:ln>
                  <a:noFill/>
                </a:ln>
                <a:solidFill>
                  <a:srgbClr val="002060"/>
                </a:solidFill>
                <a:effectLst/>
                <a:uLnTx/>
                <a:uFillTx/>
                <a:latin typeface="Century Gothic"/>
                <a:ea typeface="+mn-ea"/>
                <a:cs typeface="+mn-cs"/>
              </a:rPr>
              <a:t>Blätter</a:t>
            </a:r>
            <a:endParaRPr kumimoji="0" lang="en-US" sz="2400" b="0" i="0" u="none" strike="noStrike" kern="0" cap="none" spc="0" normalizeH="0" baseline="0" noProof="0" dirty="0">
              <a:ln>
                <a:noFill/>
              </a:ln>
              <a:solidFill>
                <a:srgbClr val="002060"/>
              </a:solidFill>
              <a:effectLst/>
              <a:uLnTx/>
              <a:uFillTx/>
              <a:latin typeface="Century Gothic"/>
              <a:ea typeface="+mn-ea"/>
              <a:cs typeface="+mn-cs"/>
            </a:endParaRPr>
          </a:p>
        </p:txBody>
      </p:sp>
      <p:pic>
        <p:nvPicPr>
          <p:cNvPr id="96" name="Picture 95" descr="A picture containing text, electronics, black, computer&#10;&#10;Description automatically generated">
            <a:extLst>
              <a:ext uri="{FF2B5EF4-FFF2-40B4-BE49-F238E27FC236}">
                <a16:creationId xmlns:a16="http://schemas.microsoft.com/office/drawing/2014/main" id="{8E3E3432-B9D7-4D9C-AF3F-F97B65775E08}"/>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1051549" y="3168871"/>
            <a:ext cx="640845" cy="460891"/>
          </a:xfrm>
          <a:prstGeom prst="rect">
            <a:avLst/>
          </a:prstGeom>
        </p:spPr>
      </p:pic>
      <p:grpSp>
        <p:nvGrpSpPr>
          <p:cNvPr id="5" name="Group 4">
            <a:extLst>
              <a:ext uri="{FF2B5EF4-FFF2-40B4-BE49-F238E27FC236}">
                <a16:creationId xmlns:a16="http://schemas.microsoft.com/office/drawing/2014/main" id="{40FE9BC9-B5B9-4456-8477-9C46AC0420E6}"/>
              </a:ext>
            </a:extLst>
          </p:cNvPr>
          <p:cNvGrpSpPr/>
          <p:nvPr/>
        </p:nvGrpSpPr>
        <p:grpSpPr>
          <a:xfrm>
            <a:off x="3481672" y="3118298"/>
            <a:ext cx="1334693" cy="460892"/>
            <a:chOff x="3481672" y="3118298"/>
            <a:chExt cx="1334693" cy="460892"/>
          </a:xfrm>
        </p:grpSpPr>
        <p:pic>
          <p:nvPicPr>
            <p:cNvPr id="97" name="Picture 96" descr="A picture containing text, electronics, black, computer&#10;&#10;Description automatically generated">
              <a:extLst>
                <a:ext uri="{FF2B5EF4-FFF2-40B4-BE49-F238E27FC236}">
                  <a16:creationId xmlns:a16="http://schemas.microsoft.com/office/drawing/2014/main" id="{EA2A1B66-107C-4127-800D-049F5553389E}"/>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3481672" y="3118299"/>
              <a:ext cx="640845" cy="460891"/>
            </a:xfrm>
            <a:prstGeom prst="rect">
              <a:avLst/>
            </a:prstGeom>
          </p:spPr>
        </p:pic>
        <p:pic>
          <p:nvPicPr>
            <p:cNvPr id="98" name="Picture 97" descr="A picture containing text, electronics, black, computer&#10;&#10;Description automatically generated">
              <a:extLst>
                <a:ext uri="{FF2B5EF4-FFF2-40B4-BE49-F238E27FC236}">
                  <a16:creationId xmlns:a16="http://schemas.microsoft.com/office/drawing/2014/main" id="{33730194-8071-495D-A93D-99873D6EB110}"/>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4175520" y="3118298"/>
              <a:ext cx="640845" cy="460891"/>
            </a:xfrm>
            <a:prstGeom prst="rect">
              <a:avLst/>
            </a:prstGeom>
          </p:spPr>
        </p:pic>
      </p:grpSp>
      <p:pic>
        <p:nvPicPr>
          <p:cNvPr id="99" name="Picture 6" descr="Cake, Candles, Icing, Pink, Yummy, Birthday, Four">
            <a:extLst>
              <a:ext uri="{FF2B5EF4-FFF2-40B4-BE49-F238E27FC236}">
                <a16:creationId xmlns:a16="http://schemas.microsoft.com/office/drawing/2014/main" id="{993B5785-E104-400F-9F94-1EB82C3D612C}"/>
              </a:ext>
            </a:extLst>
          </p:cNvPr>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7140960" y="3063406"/>
            <a:ext cx="563552" cy="515575"/>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27D73914-96D9-4156-9FC6-3F226D5342EE}"/>
              </a:ext>
            </a:extLst>
          </p:cNvPr>
          <p:cNvGrpSpPr/>
          <p:nvPr/>
        </p:nvGrpSpPr>
        <p:grpSpPr>
          <a:xfrm>
            <a:off x="9423028" y="3047819"/>
            <a:ext cx="1172128" cy="543312"/>
            <a:chOff x="12142155" y="3207534"/>
            <a:chExt cx="1172128" cy="543312"/>
          </a:xfrm>
        </p:grpSpPr>
        <p:pic>
          <p:nvPicPr>
            <p:cNvPr id="100" name="Picture 6" descr="Cake, Candles, Icing, Pink, Yummy, Birthday, Four">
              <a:extLst>
                <a:ext uri="{FF2B5EF4-FFF2-40B4-BE49-F238E27FC236}">
                  <a16:creationId xmlns:a16="http://schemas.microsoft.com/office/drawing/2014/main" id="{7E597E91-6664-4FBE-BEF6-821E9EED6CE1}"/>
                </a:ext>
              </a:extLst>
            </p:cNvPr>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12142155" y="3207534"/>
              <a:ext cx="563552" cy="515575"/>
            </a:xfrm>
            <a:prstGeom prst="rect">
              <a:avLst/>
            </a:prstGeom>
            <a:noFill/>
            <a:extLst>
              <a:ext uri="{909E8E84-426E-40DD-AFC4-6F175D3DCCD1}">
                <a14:hiddenFill xmlns:a14="http://schemas.microsoft.com/office/drawing/2010/main">
                  <a:solidFill>
                    <a:srgbClr val="FFFFFF"/>
                  </a:solidFill>
                </a14:hiddenFill>
              </a:ext>
            </a:extLst>
          </p:spPr>
        </p:pic>
        <p:pic>
          <p:nvPicPr>
            <p:cNvPr id="101" name="Picture 6" descr="Cake, Candles, Icing, Pink, Yummy, Birthday, Four">
              <a:extLst>
                <a:ext uri="{FF2B5EF4-FFF2-40B4-BE49-F238E27FC236}">
                  <a16:creationId xmlns:a16="http://schemas.microsoft.com/office/drawing/2014/main" id="{4E8FBB90-F9BB-44E8-A713-0B263A641DBB}"/>
                </a:ext>
              </a:extLst>
            </p:cNvPr>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12750731" y="3235271"/>
              <a:ext cx="563552" cy="51557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638820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T1_W7_7.1.wav"/>
                                        </p:tgtEl>
                                      </p:cMediaNode>
                                    </p:audio>
                                  </p:subTnLst>
                                </p:cTn>
                              </p:par>
                              <p:par>
                                <p:cTn id="11" presetID="1" presetClass="entr" presetSubtype="0" fill="hold" nodeType="withEffect">
                                  <p:stCondLst>
                                    <p:cond delay="0"/>
                                  </p:stCondLst>
                                  <p:childTnLst>
                                    <p:set>
                                      <p:cBhvr>
                                        <p:cTn id="12" dur="1" fill="hold">
                                          <p:stCondLst>
                                            <p:cond delay="0"/>
                                          </p:stCondLst>
                                        </p:cTn>
                                        <p:tgtEl>
                                          <p:spTgt spid="6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4" name="T1_W7_7.2.wav"/>
                                        </p:tgtEl>
                                      </p:cMediaNode>
                                    </p:audio>
                                  </p:subTnLst>
                                </p:cTn>
                              </p:par>
                              <p:par>
                                <p:cTn id="17" presetID="1" presetClass="entr" presetSubtype="0" fill="hold" nodeType="withEffect">
                                  <p:stCondLst>
                                    <p:cond delay="0"/>
                                  </p:stCondLst>
                                  <p:childTnLst>
                                    <p:set>
                                      <p:cBhvr>
                                        <p:cTn id="18" dur="1" fill="hold">
                                          <p:stCondLst>
                                            <p:cond delay="0"/>
                                          </p:stCondLst>
                                        </p:cTn>
                                        <p:tgtEl>
                                          <p:spTgt spid="6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5" name="T1_W7_7.3.wav"/>
                                        </p:tgtEl>
                                      </p:cMediaNode>
                                    </p:audio>
                                  </p:subTnLst>
                                </p:cTn>
                              </p:par>
                              <p:par>
                                <p:cTn id="29" presetID="1" presetClass="entr" presetSubtype="0" fill="hold" nodeType="withEffect">
                                  <p:stCondLst>
                                    <p:cond delay="0"/>
                                  </p:stCondLst>
                                  <p:childTnLst>
                                    <p:set>
                                      <p:cBhvr>
                                        <p:cTn id="30" dur="1" fill="hold">
                                          <p:stCondLst>
                                            <p:cond delay="0"/>
                                          </p:stCondLst>
                                        </p:cTn>
                                        <p:tgtEl>
                                          <p:spTgt spid="6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6" name="T1_W7_7.4.wav"/>
                                        </p:tgtEl>
                                      </p:cMediaNode>
                                    </p:audio>
                                  </p:subTnLst>
                                </p:cTn>
                              </p:par>
                              <p:par>
                                <p:cTn id="35" presetID="1" presetClass="entr" presetSubtype="0" fill="hold" nodeType="withEffect">
                                  <p:stCondLst>
                                    <p:cond delay="0"/>
                                  </p:stCondLst>
                                  <p:childTnLst>
                                    <p:set>
                                      <p:cBhvr>
                                        <p:cTn id="36" dur="1" fill="hold">
                                          <p:stCondLst>
                                            <p:cond delay="0"/>
                                          </p:stCondLst>
                                        </p:cTn>
                                        <p:tgtEl>
                                          <p:spTgt spid="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64"/>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7" name="T1_W7_7.5.wav"/>
                                        </p:tgtEl>
                                      </p:cMediaNode>
                                    </p:audio>
                                  </p:sub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96"/>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8" name="T1_W7_7.6.wav"/>
                                        </p:tgtEl>
                                      </p:cMediaNode>
                                    </p:audio>
                                  </p:sub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5"/>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63"/>
                                            </p:cond>
                                          </p:stCondLst>
                                          <p:endCondLst>
                                            <p:cond evt="onStopAudio" delay="0">
                                              <p:tgtEl>
                                                <p:sldTgt/>
                                              </p:tgtEl>
                                            </p:cond>
                                          </p:endCondLst>
                                        </p:cTn>
                                        <p:tgtEl>
                                          <p:sndTgt r:embed="rId9" name="T1_W7_7.7.wav"/>
                                        </p:tgtEl>
                                      </p:cMediaNode>
                                    </p:audio>
                                  </p:sub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99"/>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10" name="T1_W7_7.8.wav"/>
                                        </p:tgtEl>
                                      </p:cMediaNode>
                                    </p:audio>
                                  </p:sub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7"/>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37"/>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50"/>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87"/>
                                            </p:cond>
                                          </p:stCondLst>
                                          <p:endCondLst>
                                            <p:cond evt="onStopAudio" delay="0">
                                              <p:tgtEl>
                                                <p:sldTgt/>
                                              </p:tgtEl>
                                            </p:cond>
                                          </p:endCondLst>
                                        </p:cTn>
                                        <p:tgtEl>
                                          <p:sndTgt r:embed="rId11" name="T1_W7_7.9.wav"/>
                                        </p:tgtEl>
                                      </p:cMediaNode>
                                    </p:audio>
                                  </p:subTnLst>
                                </p:cTn>
                              </p:par>
                            </p:childTnLst>
                          </p:cTn>
                        </p:par>
                      </p:childTnLst>
                    </p:cTn>
                  </p:par>
                  <p:par>
                    <p:cTn id="89" fill="hold">
                      <p:stCondLst>
                        <p:cond delay="indefinite"/>
                      </p:stCondLst>
                      <p:childTnLst>
                        <p:par>
                          <p:cTn id="90" fill="hold">
                            <p:stCondLst>
                              <p:cond delay="0"/>
                            </p:stCondLst>
                            <p:childTnLst>
                              <p:par>
                                <p:cTn id="91" presetID="1" presetClass="entr" presetSubtype="0" fill="hold" nodeType="clickEffect">
                                  <p:stCondLst>
                                    <p:cond delay="0"/>
                                  </p:stCondLst>
                                  <p:childTnLst>
                                    <p:set>
                                      <p:cBhvr>
                                        <p:cTn id="92" dur="1" fill="hold">
                                          <p:stCondLst>
                                            <p:cond delay="0"/>
                                          </p:stCondLst>
                                        </p:cTn>
                                        <p:tgtEl>
                                          <p:spTgt spid="15"/>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95"/>
                                            </p:cond>
                                          </p:stCondLst>
                                          <p:endCondLst>
                                            <p:cond evt="onStopAudio" delay="0">
                                              <p:tgtEl>
                                                <p:sldTgt/>
                                              </p:tgtEl>
                                            </p:cond>
                                          </p:endCondLst>
                                        </p:cTn>
                                        <p:tgtEl>
                                          <p:sndTgt r:embed="rId12" name="T1_W7_7.10.wav"/>
                                        </p:tgtEl>
                                      </p:cMediaNode>
                                    </p:audio>
                                  </p:subTnLst>
                                </p:cTn>
                              </p:par>
                            </p:childTnLst>
                          </p:cTn>
                        </p:par>
                      </p:childTnLst>
                    </p:cTn>
                  </p:par>
                  <p:par>
                    <p:cTn id="97" fill="hold">
                      <p:stCondLst>
                        <p:cond delay="indefinite"/>
                      </p:stCondLst>
                      <p:childTnLst>
                        <p:par>
                          <p:cTn id="98" fill="hold">
                            <p:stCondLst>
                              <p:cond delay="0"/>
                            </p:stCondLst>
                            <p:childTnLst>
                              <p:par>
                                <p:cTn id="99" presetID="1" presetClass="entr" presetSubtype="0" fill="hold" nodeType="clickEffect">
                                  <p:stCondLst>
                                    <p:cond delay="0"/>
                                  </p:stCondLst>
                                  <p:childTnLst>
                                    <p:set>
                                      <p:cBhvr>
                                        <p:cTn id="100" dur="1" fill="hold">
                                          <p:stCondLst>
                                            <p:cond delay="0"/>
                                          </p:stCondLst>
                                        </p:cTn>
                                        <p:tgtEl>
                                          <p:spTgt spid="78"/>
                                        </p:tgtEl>
                                        <p:attrNameLst>
                                          <p:attrName>style.visibility</p:attrName>
                                        </p:attrNameLst>
                                      </p:cBhvr>
                                      <p:to>
                                        <p:strVal val="visible"/>
                                      </p:to>
                                    </p:set>
                                  </p:childTnLst>
                                </p:cTn>
                              </p:par>
                              <p:par>
                                <p:cTn id="101" presetID="1" presetClass="entr" presetSubtype="0" fill="hold" nodeType="withEffect">
                                  <p:stCondLst>
                                    <p:cond delay="0"/>
                                  </p:stCondLst>
                                  <p:childTnLst>
                                    <p:set>
                                      <p:cBhvr>
                                        <p:cTn id="102" dur="1" fill="hold">
                                          <p:stCondLst>
                                            <p:cond delay="0"/>
                                          </p:stCondLst>
                                        </p:cTn>
                                        <p:tgtEl>
                                          <p:spTgt spid="75"/>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57"/>
                                        </p:tgtEl>
                                        <p:attrNameLst>
                                          <p:attrName>style.visibility</p:attrName>
                                        </p:attrNameLst>
                                      </p:cBhvr>
                                      <p:to>
                                        <p:strVal val="visible"/>
                                      </p:to>
                                    </p:set>
                                  </p:childTnLst>
                                  <p:subTnLst>
                                    <p:audio>
                                      <p:cMediaNode>
                                        <p:cTn display="0" masterRel="sameClick">
                                          <p:stCondLst>
                                            <p:cond evt="begin" delay="0">
                                              <p:tn val="105"/>
                                            </p:cond>
                                          </p:stCondLst>
                                          <p:endCondLst>
                                            <p:cond evt="onStopAudio" delay="0">
                                              <p:tgtEl>
                                                <p:sldTgt/>
                                              </p:tgtEl>
                                            </p:cond>
                                          </p:endCondLst>
                                        </p:cTn>
                                        <p:tgtEl>
                                          <p:sndTgt r:embed="rId13" name="T1_W7_7.11.wav"/>
                                        </p:tgtEl>
                                      </p:cMediaNode>
                                    </p:audio>
                                  </p:sub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81"/>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58"/>
                                        </p:tgtEl>
                                        <p:attrNameLst>
                                          <p:attrName>style.visibility</p:attrName>
                                        </p:attrNameLst>
                                      </p:cBhvr>
                                      <p:to>
                                        <p:strVal val="visible"/>
                                      </p:to>
                                    </p:set>
                                  </p:childTnLst>
                                  <p:subTnLst>
                                    <p:audio>
                                      <p:cMediaNode>
                                        <p:cTn display="0" masterRel="sameClick">
                                          <p:stCondLst>
                                            <p:cond evt="begin" delay="0">
                                              <p:tn val="113"/>
                                            </p:cond>
                                          </p:stCondLst>
                                          <p:endCondLst>
                                            <p:cond evt="onStopAudio" delay="0">
                                              <p:tgtEl>
                                                <p:sldTgt/>
                                              </p:tgtEl>
                                            </p:cond>
                                          </p:endCondLst>
                                        </p:cTn>
                                        <p:tgtEl>
                                          <p:sndTgt r:embed="rId14" name="T1_W7_7.12.wav"/>
                                        </p:tgtEl>
                                      </p:cMediaNode>
                                    </p:audio>
                                  </p:sub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83"/>
                                        </p:tgtEl>
                                        <p:attrNameLst>
                                          <p:attrName>style.visibility</p:attrName>
                                        </p:attrNameLst>
                                      </p:cBhvr>
                                      <p:to>
                                        <p:strVal val="visible"/>
                                      </p:to>
                                    </p:set>
                                  </p:childTnLst>
                                </p:cTn>
                              </p:par>
                              <p:par>
                                <p:cTn id="119" presetID="1" presetClass="entr" presetSubtype="0" fill="hold" grpId="0" nodeType="withEffect">
                                  <p:stCondLst>
                                    <p:cond delay="0"/>
                                  </p:stCondLst>
                                  <p:childTnLst>
                                    <p:set>
                                      <p:cBhvr>
                                        <p:cTn id="120" dur="1" fill="hold">
                                          <p:stCondLst>
                                            <p:cond delay="0"/>
                                          </p:stCondLst>
                                        </p:cTn>
                                        <p:tgtEl>
                                          <p:spTgt spid="84"/>
                                        </p:tgtEl>
                                        <p:attrNameLst>
                                          <p:attrName>style.visibility</p:attrName>
                                        </p:attrNameLst>
                                      </p:cBhvr>
                                      <p:to>
                                        <p:strVal val="visible"/>
                                      </p:to>
                                    </p:set>
                                  </p:childTnLst>
                                </p:cTn>
                              </p:par>
                            </p:childTnLst>
                          </p:cTn>
                        </p:par>
                      </p:childTnLst>
                    </p:cTn>
                  </p:par>
                  <p:par>
                    <p:cTn id="121" fill="hold">
                      <p:stCondLst>
                        <p:cond delay="indefinite"/>
                      </p:stCondLst>
                      <p:childTnLst>
                        <p:par>
                          <p:cTn id="122" fill="hold">
                            <p:stCondLst>
                              <p:cond delay="0"/>
                            </p:stCondLst>
                            <p:childTnLst>
                              <p:par>
                                <p:cTn id="123" presetID="1" presetClass="entr" presetSubtype="0" fill="hold" grpId="0" nodeType="clickEffect">
                                  <p:stCondLst>
                                    <p:cond delay="0"/>
                                  </p:stCondLst>
                                  <p:childTnLst>
                                    <p:set>
                                      <p:cBhvr>
                                        <p:cTn id="124" dur="1" fill="hold">
                                          <p:stCondLst>
                                            <p:cond delay="0"/>
                                          </p:stCondLst>
                                        </p:cTn>
                                        <p:tgtEl>
                                          <p:spTgt spid="94"/>
                                        </p:tgtEl>
                                        <p:attrNameLst>
                                          <p:attrName>style.visibility</p:attrName>
                                        </p:attrNameLst>
                                      </p:cBhvr>
                                      <p:to>
                                        <p:strVal val="visible"/>
                                      </p:to>
                                    </p:set>
                                  </p:childTnLst>
                                  <p:subTnLst>
                                    <p:audio>
                                      <p:cMediaNode>
                                        <p:cTn display="0" masterRel="sameClick">
                                          <p:stCondLst>
                                            <p:cond evt="begin" delay="0">
                                              <p:tn val="123"/>
                                            </p:cond>
                                          </p:stCondLst>
                                          <p:endCondLst>
                                            <p:cond evt="onStopAudio" delay="0">
                                              <p:tgtEl>
                                                <p:sldTgt/>
                                              </p:tgtEl>
                                            </p:cond>
                                          </p:endCondLst>
                                        </p:cTn>
                                        <p:tgtEl>
                                          <p:sndTgt r:embed="rId15" name="T1_W7_7.13.wav"/>
                                        </p:tgtEl>
                                      </p:cMediaNode>
                                    </p:audio>
                                  </p:subTnLst>
                                </p:cTn>
                              </p:par>
                            </p:childTnLst>
                          </p:cTn>
                        </p:par>
                      </p:childTnLst>
                    </p:cTn>
                  </p:par>
                  <p:par>
                    <p:cTn id="125" fill="hold">
                      <p:stCondLst>
                        <p:cond delay="indefinite"/>
                      </p:stCondLst>
                      <p:childTnLst>
                        <p:par>
                          <p:cTn id="126" fill="hold">
                            <p:stCondLst>
                              <p:cond delay="0"/>
                            </p:stCondLst>
                            <p:childTnLst>
                              <p:par>
                                <p:cTn id="127" presetID="1" presetClass="entr" presetSubtype="0" fill="hold" nodeType="clickEffect">
                                  <p:stCondLst>
                                    <p:cond delay="0"/>
                                  </p:stCondLst>
                                  <p:childTnLst>
                                    <p:set>
                                      <p:cBhvr>
                                        <p:cTn id="128" dur="1" fill="hold">
                                          <p:stCondLst>
                                            <p:cond delay="0"/>
                                          </p:stCondLst>
                                        </p:cTn>
                                        <p:tgtEl>
                                          <p:spTgt spid="91"/>
                                        </p:tgtEl>
                                        <p:attrNameLst>
                                          <p:attrName>style.visibility</p:attrName>
                                        </p:attrNameLst>
                                      </p:cBhvr>
                                      <p:to>
                                        <p:strVal val="visible"/>
                                      </p:to>
                                    </p:set>
                                  </p:childTnLst>
                                </p:cTn>
                              </p:par>
                            </p:childTnLst>
                          </p:cTn>
                        </p:par>
                      </p:childTnLst>
                    </p:cTn>
                  </p:par>
                  <p:par>
                    <p:cTn id="129" fill="hold">
                      <p:stCondLst>
                        <p:cond delay="indefinite"/>
                      </p:stCondLst>
                      <p:childTnLst>
                        <p:par>
                          <p:cTn id="130" fill="hold">
                            <p:stCondLst>
                              <p:cond delay="0"/>
                            </p:stCondLst>
                            <p:childTnLst>
                              <p:par>
                                <p:cTn id="131" presetID="1" presetClass="entr" presetSubtype="0" fill="hold" grpId="0" nodeType="clickEffect">
                                  <p:stCondLst>
                                    <p:cond delay="0"/>
                                  </p:stCondLst>
                                  <p:childTnLst>
                                    <p:set>
                                      <p:cBhvr>
                                        <p:cTn id="132" dur="1" fill="hold">
                                          <p:stCondLst>
                                            <p:cond delay="0"/>
                                          </p:stCondLst>
                                        </p:cTn>
                                        <p:tgtEl>
                                          <p:spTgt spid="95"/>
                                        </p:tgtEl>
                                        <p:attrNameLst>
                                          <p:attrName>style.visibility</p:attrName>
                                        </p:attrNameLst>
                                      </p:cBhvr>
                                      <p:to>
                                        <p:strVal val="visible"/>
                                      </p:to>
                                    </p:set>
                                  </p:childTnLst>
                                  <p:subTnLst>
                                    <p:audio>
                                      <p:cMediaNode>
                                        <p:cTn display="0" masterRel="sameClick">
                                          <p:stCondLst>
                                            <p:cond evt="begin" delay="0">
                                              <p:tn val="131"/>
                                            </p:cond>
                                          </p:stCondLst>
                                          <p:endCondLst>
                                            <p:cond evt="onStopAudio" delay="0">
                                              <p:tgtEl>
                                                <p:sldTgt/>
                                              </p:tgtEl>
                                            </p:cond>
                                          </p:endCondLst>
                                        </p:cTn>
                                        <p:tgtEl>
                                          <p:sndTgt r:embed="rId16" name="T1_W7_7.14.wav"/>
                                        </p:tgtEl>
                                      </p:cMediaNode>
                                    </p:audio>
                                  </p:subTnLst>
                                </p:cTn>
                              </p:par>
                            </p:childTnLst>
                          </p:cTn>
                        </p:par>
                      </p:childTnLst>
                    </p:cTn>
                  </p:par>
                  <p:par>
                    <p:cTn id="133" fill="hold">
                      <p:stCondLst>
                        <p:cond delay="indefinite"/>
                      </p:stCondLst>
                      <p:childTnLst>
                        <p:par>
                          <p:cTn id="134" fill="hold">
                            <p:stCondLst>
                              <p:cond delay="0"/>
                            </p:stCondLst>
                            <p:childTnLst>
                              <p:par>
                                <p:cTn id="135" presetID="1" presetClass="entr" presetSubtype="0" fill="hold" nodeType="clickEffect">
                                  <p:stCondLst>
                                    <p:cond delay="0"/>
                                  </p:stCondLst>
                                  <p:childTnLst>
                                    <p:set>
                                      <p:cBhvr>
                                        <p:cTn id="136" dur="1" fill="hold">
                                          <p:stCondLst>
                                            <p:cond delay="0"/>
                                          </p:stCondLst>
                                        </p:cTn>
                                        <p:tgtEl>
                                          <p:spTgt spid="9"/>
                                        </p:tgtEl>
                                        <p:attrNameLst>
                                          <p:attrName>style.visibility</p:attrName>
                                        </p:attrNameLst>
                                      </p:cBhvr>
                                      <p:to>
                                        <p:strVal val="visible"/>
                                      </p:to>
                                    </p:set>
                                  </p:childTnLst>
                                </p:cTn>
                              </p:par>
                            </p:childTnLst>
                          </p:cTn>
                        </p:par>
                      </p:childTnLst>
                    </p:cTn>
                  </p:par>
                  <p:par>
                    <p:cTn id="137" fill="hold">
                      <p:stCondLst>
                        <p:cond delay="indefinite"/>
                      </p:stCondLst>
                      <p:childTnLst>
                        <p:par>
                          <p:cTn id="138" fill="hold">
                            <p:stCondLst>
                              <p:cond delay="0"/>
                            </p:stCondLst>
                            <p:childTnLst>
                              <p:par>
                                <p:cTn id="139" presetID="1" presetClass="entr" presetSubtype="0" fill="hold" grpId="0" nodeType="clickEffect">
                                  <p:stCondLst>
                                    <p:cond delay="0"/>
                                  </p:stCondLst>
                                  <p:childTnLst>
                                    <p:set>
                                      <p:cBhvr>
                                        <p:cTn id="140" dur="1" fill="hold">
                                          <p:stCondLst>
                                            <p:cond delay="0"/>
                                          </p:stCondLst>
                                        </p:cTn>
                                        <p:tgtEl>
                                          <p:spTgt spid="85"/>
                                        </p:tgtEl>
                                        <p:attrNameLst>
                                          <p:attrName>style.visibility</p:attrName>
                                        </p:attrNameLst>
                                      </p:cBhvr>
                                      <p:to>
                                        <p:strVal val="visible"/>
                                      </p:to>
                                    </p:set>
                                  </p:childTnLst>
                                </p:cTn>
                              </p:par>
                            </p:childTnLst>
                          </p:cTn>
                        </p:par>
                      </p:childTnLst>
                    </p:cTn>
                  </p:par>
                  <p:par>
                    <p:cTn id="141" fill="hold">
                      <p:stCondLst>
                        <p:cond delay="indefinite"/>
                      </p:stCondLst>
                      <p:childTnLst>
                        <p:par>
                          <p:cTn id="142" fill="hold">
                            <p:stCondLst>
                              <p:cond delay="0"/>
                            </p:stCondLst>
                            <p:childTnLst>
                              <p:par>
                                <p:cTn id="143" presetID="1" presetClass="entr" presetSubtype="0" fill="hold" grpId="0" nodeType="clickEffect">
                                  <p:stCondLst>
                                    <p:cond delay="0"/>
                                  </p:stCondLst>
                                  <p:childTnLst>
                                    <p:set>
                                      <p:cBhvr>
                                        <p:cTn id="144"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11" grpId="0" build="p"/>
      <p:bldP spid="12" grpId="0"/>
      <p:bldP spid="20" grpId="0"/>
      <p:bldP spid="21" grpId="0"/>
      <p:bldP spid="22" grpId="0"/>
      <p:bldP spid="33" grpId="0"/>
      <p:bldP spid="34" grpId="0"/>
      <p:bldP spid="35" grpId="0"/>
      <p:bldP spid="37" grpId="0" animBg="1"/>
      <p:bldP spid="39" grpId="0"/>
      <p:bldP spid="40" grpId="0"/>
      <p:bldP spid="50" grpId="0"/>
      <p:bldP spid="51" grpId="0" animBg="1"/>
      <p:bldP spid="52" grpId="0"/>
      <p:bldP spid="53" grpId="0"/>
      <p:bldP spid="57" grpId="0"/>
      <p:bldP spid="58" grpId="0"/>
      <p:bldP spid="81" grpId="0" animBg="1"/>
      <p:bldP spid="83" grpId="0" animBg="1"/>
      <p:bldP spid="84" grpId="0" animBg="1"/>
      <p:bldP spid="85" grpId="0" animBg="1"/>
      <p:bldP spid="64" grpId="0" animBg="1"/>
      <p:bldP spid="94" grpId="0"/>
      <p:bldP spid="9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19475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hören</a:t>
            </a:r>
            <a:endParaRPr lang="en-GB" sz="2000" b="1" dirty="0">
              <a:solidFill>
                <a:srgbClr val="002060"/>
              </a:solidFill>
              <a:latin typeface="Century Gothic" panose="020B0502020202020204" pitchFamily="34" charset="0"/>
            </a:endParaRPr>
          </a:p>
        </p:txBody>
      </p:sp>
      <p:graphicFrame>
        <p:nvGraphicFramePr>
          <p:cNvPr id="5" name="Table 1">
            <a:extLst>
              <a:ext uri="{FF2B5EF4-FFF2-40B4-BE49-F238E27FC236}">
                <a16:creationId xmlns:a16="http://schemas.microsoft.com/office/drawing/2014/main" id="{C6398E9F-79CD-4BAD-B189-42283EE14EB0}"/>
              </a:ext>
            </a:extLst>
          </p:cNvPr>
          <p:cNvGraphicFramePr/>
          <p:nvPr>
            <p:extLst>
              <p:ext uri="{D42A27DB-BD31-4B8C-83A1-F6EECF244321}">
                <p14:modId xmlns:p14="http://schemas.microsoft.com/office/powerpoint/2010/main" val="159452233"/>
              </p:ext>
            </p:extLst>
          </p:nvPr>
        </p:nvGraphicFramePr>
        <p:xfrm>
          <a:off x="1395537" y="2110126"/>
          <a:ext cx="9069263" cy="4328280"/>
        </p:xfrm>
        <a:graphic>
          <a:graphicData uri="http://schemas.openxmlformats.org/drawingml/2006/table">
            <a:tbl>
              <a:tblPr/>
              <a:tblGrid>
                <a:gridCol w="1682600">
                  <a:extLst>
                    <a:ext uri="{9D8B030D-6E8A-4147-A177-3AD203B41FA5}">
                      <a16:colId xmlns:a16="http://schemas.microsoft.com/office/drawing/2014/main" val="20000"/>
                    </a:ext>
                  </a:extLst>
                </a:gridCol>
                <a:gridCol w="1806154">
                  <a:extLst>
                    <a:ext uri="{9D8B030D-6E8A-4147-A177-3AD203B41FA5}">
                      <a16:colId xmlns:a16="http://schemas.microsoft.com/office/drawing/2014/main" val="20001"/>
                    </a:ext>
                  </a:extLst>
                </a:gridCol>
                <a:gridCol w="2721195">
                  <a:extLst>
                    <a:ext uri="{9D8B030D-6E8A-4147-A177-3AD203B41FA5}">
                      <a16:colId xmlns:a16="http://schemas.microsoft.com/office/drawing/2014/main" val="3429732964"/>
                    </a:ext>
                  </a:extLst>
                </a:gridCol>
                <a:gridCol w="2859314">
                  <a:extLst>
                    <a:ext uri="{9D8B030D-6E8A-4147-A177-3AD203B41FA5}">
                      <a16:colId xmlns:a16="http://schemas.microsoft.com/office/drawing/2014/main" val="2938364504"/>
                    </a:ext>
                  </a:extLst>
                </a:gridCol>
              </a:tblGrid>
              <a:tr h="961200">
                <a:tc>
                  <a:txBody>
                    <a:bodyPr/>
                    <a:lstStyle/>
                    <a:p>
                      <a:pPr algn="ctr">
                        <a:lnSpc>
                          <a:spcPct val="100000"/>
                        </a:lnSpc>
                      </a:pPr>
                      <a:r>
                        <a:rPr lang="en-GB" sz="2000" b="1" strike="noStrike" spc="-1" dirty="0">
                          <a:solidFill>
                            <a:srgbClr val="002060"/>
                          </a:solidFill>
                          <a:latin typeface="Century gothic"/>
                          <a:ea typeface="Century Gothic"/>
                        </a:rPr>
                        <a:t>Singular</a:t>
                      </a:r>
                      <a:endParaRPr lang="en-GB" sz="20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GB" sz="2000" b="1" strike="noStrike" spc="-1" dirty="0">
                          <a:solidFill>
                            <a:srgbClr val="002060"/>
                          </a:solidFill>
                          <a:latin typeface="Century gothic"/>
                          <a:ea typeface="Century Gothic"/>
                        </a:rPr>
                        <a:t>Plural</a:t>
                      </a:r>
                      <a:endParaRPr lang="en-GB" sz="20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GB" sz="2000" b="1" strike="noStrike" spc="-1" dirty="0">
                          <a:latin typeface="Century gothic"/>
                        </a:rPr>
                        <a:t>Wort</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GB" sz="2000" b="1" strike="noStrike" spc="-1" dirty="0" err="1">
                          <a:latin typeface="Century gothic"/>
                        </a:rPr>
                        <a:t>Englisch</a:t>
                      </a:r>
                      <a:endParaRPr lang="en-GB" sz="2000" b="1"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0"/>
                  </a:ext>
                </a:extLst>
              </a:tr>
              <a:tr h="50508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r>
                        <a:rPr lang="en-US" sz="2000" dirty="0">
                          <a:solidFill>
                            <a:srgbClr val="002060"/>
                          </a:solidFill>
                        </a:rPr>
                        <a:t>Frau</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r>
                        <a:rPr lang="en-US" sz="2000" dirty="0">
                          <a:solidFill>
                            <a:srgbClr val="002060"/>
                          </a:solidFill>
                        </a:rPr>
                        <a:t>woman</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1"/>
                  </a:ext>
                </a:extLst>
              </a:tr>
              <a:tr h="47844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r>
                        <a:rPr lang="en-US" sz="2000" dirty="0" err="1">
                          <a:solidFill>
                            <a:srgbClr val="002060"/>
                          </a:solidFill>
                        </a:rPr>
                        <a:t>Bilder</a:t>
                      </a:r>
                      <a:endParaRPr lang="en-US" sz="2000" dirty="0">
                        <a:solidFill>
                          <a:srgbClr val="002060"/>
                        </a:solidFill>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r>
                        <a:rPr lang="en-US" sz="2000" dirty="0">
                          <a:solidFill>
                            <a:srgbClr val="002060"/>
                          </a:solidFill>
                        </a:rPr>
                        <a:t>pictures</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2"/>
                  </a:ext>
                </a:extLst>
              </a:tr>
              <a:tr h="441000">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r>
                        <a:rPr lang="en-US" sz="2000" dirty="0">
                          <a:solidFill>
                            <a:srgbClr val="002060"/>
                          </a:solidFill>
                        </a:rPr>
                        <a:t>Listen</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r>
                        <a:rPr lang="en-US" sz="2000" dirty="0">
                          <a:solidFill>
                            <a:srgbClr val="002060"/>
                          </a:solidFill>
                        </a:rPr>
                        <a:t>lists</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3"/>
                  </a:ext>
                </a:extLst>
              </a:tr>
              <a:tr h="47844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r>
                        <a:rPr lang="en-US" sz="2000" dirty="0" err="1">
                          <a:solidFill>
                            <a:srgbClr val="002060"/>
                          </a:solidFill>
                        </a:rPr>
                        <a:t>Aufgaben</a:t>
                      </a:r>
                      <a:endParaRPr lang="en-US" sz="2000" dirty="0">
                        <a:solidFill>
                          <a:srgbClr val="002060"/>
                        </a:solidFill>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r>
                        <a:rPr lang="en-US" sz="2000" dirty="0">
                          <a:solidFill>
                            <a:srgbClr val="002060"/>
                          </a:solidFill>
                        </a:rPr>
                        <a:t>tasks</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4"/>
                  </a:ext>
                </a:extLst>
              </a:tr>
              <a:tr h="50724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r>
                        <a:rPr lang="en-US" sz="2000" dirty="0">
                          <a:solidFill>
                            <a:srgbClr val="002060"/>
                          </a:solidFill>
                        </a:rPr>
                        <a:t>Blatt</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r>
                        <a:rPr lang="en-US" sz="2000" dirty="0">
                          <a:solidFill>
                            <a:srgbClr val="002060"/>
                          </a:solidFill>
                        </a:rPr>
                        <a:t>sheet</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5"/>
                  </a:ext>
                </a:extLst>
              </a:tr>
              <a:tr h="47844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r>
                        <a:rPr lang="en-US" sz="2000" dirty="0" err="1">
                          <a:solidFill>
                            <a:srgbClr val="002060"/>
                          </a:solidFill>
                        </a:rPr>
                        <a:t>Aktivitäten</a:t>
                      </a:r>
                      <a:endParaRPr lang="en-US" sz="2000" dirty="0">
                        <a:solidFill>
                          <a:srgbClr val="002060"/>
                        </a:solidFill>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r>
                        <a:rPr lang="en-US" sz="2000" dirty="0">
                          <a:solidFill>
                            <a:srgbClr val="002060"/>
                          </a:solidFill>
                        </a:rPr>
                        <a:t>activities</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6"/>
                  </a:ext>
                </a:extLst>
              </a:tr>
              <a:tr h="47844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r>
                        <a:rPr lang="en-US" sz="2000" dirty="0">
                          <a:solidFill>
                            <a:srgbClr val="002060"/>
                          </a:solidFill>
                        </a:rPr>
                        <a:t>Computer</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r>
                        <a:rPr lang="en-US" sz="2000" dirty="0">
                          <a:solidFill>
                            <a:srgbClr val="002060"/>
                          </a:solidFill>
                        </a:rPr>
                        <a:t>computer(s)</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7"/>
                  </a:ext>
                </a:extLst>
              </a:tr>
            </a:tbl>
          </a:graphicData>
        </a:graphic>
      </p:graphicFrame>
      <p:graphicFrame>
        <p:nvGraphicFramePr>
          <p:cNvPr id="6" name="Table 2">
            <a:extLst>
              <a:ext uri="{FF2B5EF4-FFF2-40B4-BE49-F238E27FC236}">
                <a16:creationId xmlns:a16="http://schemas.microsoft.com/office/drawing/2014/main" id="{54458669-5D9D-4D2D-8CD9-BF98FB203F05}"/>
              </a:ext>
            </a:extLst>
          </p:cNvPr>
          <p:cNvGraphicFramePr/>
          <p:nvPr>
            <p:extLst>
              <p:ext uri="{D42A27DB-BD31-4B8C-83A1-F6EECF244321}">
                <p14:modId xmlns:p14="http://schemas.microsoft.com/office/powerpoint/2010/main" val="172505889"/>
              </p:ext>
            </p:extLst>
          </p:nvPr>
        </p:nvGraphicFramePr>
        <p:xfrm>
          <a:off x="583737" y="2105928"/>
          <a:ext cx="695520" cy="4318560"/>
        </p:xfrm>
        <a:graphic>
          <a:graphicData uri="http://schemas.openxmlformats.org/drawingml/2006/table">
            <a:tbl>
              <a:tblPr/>
              <a:tblGrid>
                <a:gridCol w="695520">
                  <a:extLst>
                    <a:ext uri="{9D8B030D-6E8A-4147-A177-3AD203B41FA5}">
                      <a16:colId xmlns:a16="http://schemas.microsoft.com/office/drawing/2014/main" val="20000"/>
                    </a:ext>
                  </a:extLst>
                </a:gridCol>
              </a:tblGrid>
              <a:tr h="95292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0"/>
                  </a:ext>
                </a:extLst>
              </a:tr>
              <a:tr h="50184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1"/>
                  </a:ext>
                </a:extLst>
              </a:tr>
              <a:tr h="48348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2"/>
                  </a:ext>
                </a:extLst>
              </a:tr>
              <a:tr h="45576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3"/>
                  </a:ext>
                </a:extLst>
              </a:tr>
              <a:tr h="48348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4"/>
                  </a:ext>
                </a:extLst>
              </a:tr>
              <a:tr h="50544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5"/>
                  </a:ext>
                </a:extLst>
              </a:tr>
              <a:tr h="47520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6"/>
                  </a:ext>
                </a:extLst>
              </a:tr>
              <a:tr h="460440">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7"/>
                  </a:ext>
                </a:extLst>
              </a:tr>
            </a:tbl>
          </a:graphicData>
        </a:graphic>
      </p:graphicFrame>
      <p:sp>
        <p:nvSpPr>
          <p:cNvPr id="15" name="CustomShape 22">
            <a:hlinkClick r:id="" action="ppaction://noaction">
              <a:snd r:embed="rId3" name="T1_W7_8.3.wav"/>
            </a:hlinkClick>
            <a:extLst>
              <a:ext uri="{FF2B5EF4-FFF2-40B4-BE49-F238E27FC236}">
                <a16:creationId xmlns:a16="http://schemas.microsoft.com/office/drawing/2014/main" id="{4247252A-FC32-4F16-8616-A5FE2859FCB7}"/>
              </a:ext>
            </a:extLst>
          </p:cNvPr>
          <p:cNvSpPr/>
          <p:nvPr/>
        </p:nvSpPr>
        <p:spPr>
          <a:xfrm>
            <a:off x="700017" y="3085488"/>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chemeClr val="bg1"/>
                </a:solidFill>
                <a:effectLst/>
                <a:uLnTx/>
                <a:uFillTx/>
                <a:latin typeface="Century Gothic" panose="020B0502020202020204" pitchFamily="34" charset="0"/>
                <a:ea typeface="DejaVu Sans"/>
              </a:rPr>
              <a:t>B</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16" name="CustomShape 23">
            <a:hlinkClick r:id="" action="ppaction://noaction">
              <a:snd r:embed="rId4" name="T1_W7_8.4.wav"/>
            </a:hlinkClick>
            <a:extLst>
              <a:ext uri="{FF2B5EF4-FFF2-40B4-BE49-F238E27FC236}">
                <a16:creationId xmlns:a16="http://schemas.microsoft.com/office/drawing/2014/main" id="{3AD5864B-E328-4811-82EC-A3D77BDC6BF2}"/>
              </a:ext>
            </a:extLst>
          </p:cNvPr>
          <p:cNvSpPr/>
          <p:nvPr/>
        </p:nvSpPr>
        <p:spPr>
          <a:xfrm>
            <a:off x="700017" y="3588048"/>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1</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17" name="CustomShape 24">
            <a:hlinkClick r:id="" action="ppaction://noaction">
              <a:snd r:embed="rId5" name="T1_W7_8.5.wav"/>
            </a:hlinkClick>
            <a:extLst>
              <a:ext uri="{FF2B5EF4-FFF2-40B4-BE49-F238E27FC236}">
                <a16:creationId xmlns:a16="http://schemas.microsoft.com/office/drawing/2014/main" id="{F2DAD2AC-ADD2-4480-845B-008BBA9A5F70}"/>
              </a:ext>
            </a:extLst>
          </p:cNvPr>
          <p:cNvSpPr/>
          <p:nvPr/>
        </p:nvSpPr>
        <p:spPr>
          <a:xfrm>
            <a:off x="700017" y="4067208"/>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2</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18" name="CustomShape 25">
            <a:hlinkClick r:id="" action="ppaction://noaction">
              <a:snd r:embed="rId6" name="T1_W7_8.6.wav"/>
            </a:hlinkClick>
            <a:extLst>
              <a:ext uri="{FF2B5EF4-FFF2-40B4-BE49-F238E27FC236}">
                <a16:creationId xmlns:a16="http://schemas.microsoft.com/office/drawing/2014/main" id="{E47FAB46-1A11-4EF4-B700-EF919D0338F8}"/>
              </a:ext>
            </a:extLst>
          </p:cNvPr>
          <p:cNvSpPr/>
          <p:nvPr/>
        </p:nvSpPr>
        <p:spPr>
          <a:xfrm>
            <a:off x="700017" y="4533768"/>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3</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19" name="CustomShape 26">
            <a:hlinkClick r:id="" action="ppaction://noaction">
              <a:snd r:embed="rId7" name="T1_W7_8.7.wav"/>
            </a:hlinkClick>
            <a:extLst>
              <a:ext uri="{FF2B5EF4-FFF2-40B4-BE49-F238E27FC236}">
                <a16:creationId xmlns:a16="http://schemas.microsoft.com/office/drawing/2014/main" id="{1ECA2C39-8E1B-46F9-B4CE-5D69DA706F12}"/>
              </a:ext>
            </a:extLst>
          </p:cNvPr>
          <p:cNvSpPr/>
          <p:nvPr/>
        </p:nvSpPr>
        <p:spPr>
          <a:xfrm>
            <a:off x="700017" y="5039208"/>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4</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21" name="CustomShape 27">
            <a:hlinkClick r:id="" action="ppaction://noaction">
              <a:snd r:embed="rId8" name="T1_W7_8.8.wav"/>
            </a:hlinkClick>
            <a:extLst>
              <a:ext uri="{FF2B5EF4-FFF2-40B4-BE49-F238E27FC236}">
                <a16:creationId xmlns:a16="http://schemas.microsoft.com/office/drawing/2014/main" id="{B06E6BFD-FB69-40F9-9653-301D379E5A17}"/>
              </a:ext>
            </a:extLst>
          </p:cNvPr>
          <p:cNvSpPr/>
          <p:nvPr/>
        </p:nvSpPr>
        <p:spPr>
          <a:xfrm>
            <a:off x="704337" y="5531328"/>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5</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22" name="CustomShape 28">
            <a:hlinkClick r:id="" action="ppaction://noaction">
              <a:snd r:embed="rId9" name="T1_W7_8.9.wav"/>
            </a:hlinkClick>
            <a:extLst>
              <a:ext uri="{FF2B5EF4-FFF2-40B4-BE49-F238E27FC236}">
                <a16:creationId xmlns:a16="http://schemas.microsoft.com/office/drawing/2014/main" id="{34261C61-C209-49EF-A2E1-6B62F7BA1FCB}"/>
              </a:ext>
            </a:extLst>
          </p:cNvPr>
          <p:cNvSpPr/>
          <p:nvPr/>
        </p:nvSpPr>
        <p:spPr>
          <a:xfrm>
            <a:off x="700017" y="5974488"/>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6</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25" name="CustomShape 6">
            <a:hlinkClick r:id="" action="ppaction://noaction">
              <a:snd r:embed="rId10" name="T1_W7_8.1.wav"/>
            </a:hlinkClick>
            <a:extLst>
              <a:ext uri="{FF2B5EF4-FFF2-40B4-BE49-F238E27FC236}">
                <a16:creationId xmlns:a16="http://schemas.microsoft.com/office/drawing/2014/main" id="{85BDA598-D8FC-421B-AEDB-34FBDED665F3}"/>
              </a:ext>
            </a:extLst>
          </p:cNvPr>
          <p:cNvSpPr/>
          <p:nvPr/>
        </p:nvSpPr>
        <p:spPr>
          <a:xfrm>
            <a:off x="114388" y="0"/>
            <a:ext cx="11758297"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spc="-1" dirty="0">
                <a:solidFill>
                  <a:srgbClr val="002060"/>
                </a:solidFill>
                <a:latin typeface="Century Gothic" panose="020B0502020202020204" pitchFamily="34" charset="0"/>
              </a:rPr>
              <a:t>Johanna und Aisha </a:t>
            </a:r>
            <a:r>
              <a:rPr lang="en-GB" sz="2800" b="1" spc="-1" dirty="0" err="1">
                <a:solidFill>
                  <a:srgbClr val="002060"/>
                </a:solidFill>
                <a:latin typeface="Century Gothic" panose="020B0502020202020204" pitchFamily="34" charset="0"/>
              </a:rPr>
              <a:t>machen</a:t>
            </a:r>
            <a:r>
              <a:rPr lang="en-GB" sz="2800" b="1" spc="-1" dirty="0">
                <a:solidFill>
                  <a:srgbClr val="002060"/>
                </a:solidFill>
                <a:latin typeface="Century Gothic" panose="020B0502020202020204" pitchFamily="34" charset="0"/>
              </a:rPr>
              <a:t> </a:t>
            </a:r>
            <a:r>
              <a:rPr lang="en-GB" sz="2800" b="1" spc="-1" dirty="0" err="1">
                <a:solidFill>
                  <a:srgbClr val="002060"/>
                </a:solidFill>
                <a:latin typeface="Century Gothic" panose="020B0502020202020204" pitchFamily="34" charset="0"/>
              </a:rPr>
              <a:t>ein</a:t>
            </a:r>
            <a:r>
              <a:rPr lang="en-GB" sz="2800" b="1" spc="-1" dirty="0">
                <a:solidFill>
                  <a:srgbClr val="002060"/>
                </a:solidFill>
                <a:latin typeface="Century Gothic" panose="020B0502020202020204" pitchFamily="34" charset="0"/>
              </a:rPr>
              <a:t> Quiz </a:t>
            </a:r>
            <a:r>
              <a:rPr lang="en-GB" sz="2800" b="1" spc="-1" dirty="0" err="1">
                <a:solidFill>
                  <a:srgbClr val="002060"/>
                </a:solidFill>
                <a:latin typeface="Century Gothic" panose="020B0502020202020204" pitchFamily="34" charset="0"/>
              </a:rPr>
              <a:t>für</a:t>
            </a:r>
            <a:r>
              <a:rPr lang="en-GB" sz="2800" b="1" spc="-1" dirty="0">
                <a:solidFill>
                  <a:srgbClr val="002060"/>
                </a:solidFill>
                <a:latin typeface="Century Gothic" panose="020B0502020202020204" pitchFamily="34" charset="0"/>
              </a:rPr>
              <a:t> </a:t>
            </a:r>
            <a:r>
              <a:rPr lang="en-GB" sz="2800" b="1" spc="-1" dirty="0" err="1">
                <a:solidFill>
                  <a:srgbClr val="002060"/>
                </a:solidFill>
                <a:latin typeface="Century Gothic" panose="020B0502020202020204" pitchFamily="34" charset="0"/>
              </a:rPr>
              <a:t>Sarahs</a:t>
            </a:r>
            <a:r>
              <a:rPr lang="en-GB" sz="2800" b="1" spc="-1" dirty="0">
                <a:solidFill>
                  <a:srgbClr val="002060"/>
                </a:solidFill>
                <a:latin typeface="Century Gothic" panose="020B0502020202020204" pitchFamily="34" charset="0"/>
              </a:rPr>
              <a:t> und </a:t>
            </a:r>
            <a:r>
              <a:rPr lang="en-GB" sz="2800" b="1" spc="-1" dirty="0" err="1">
                <a:solidFill>
                  <a:srgbClr val="002060"/>
                </a:solidFill>
                <a:latin typeface="Century Gothic" panose="020B0502020202020204" pitchFamily="34" charset="0"/>
              </a:rPr>
              <a:t>Rafis</a:t>
            </a:r>
            <a:r>
              <a:rPr lang="en-GB" sz="2800" b="1" spc="-1" dirty="0">
                <a:solidFill>
                  <a:srgbClr val="002060"/>
                </a:solidFill>
                <a:latin typeface="Century Gothic" panose="020B0502020202020204" pitchFamily="34" charset="0"/>
              </a:rPr>
              <a:t> </a:t>
            </a:r>
            <a:r>
              <a:rPr lang="en-GB" sz="2800" b="1" spc="-1" dirty="0" err="1">
                <a:solidFill>
                  <a:srgbClr val="002060"/>
                </a:solidFill>
                <a:latin typeface="Century Gothic" panose="020B0502020202020204" pitchFamily="34" charset="0"/>
              </a:rPr>
              <a:t>Klasse</a:t>
            </a:r>
            <a:r>
              <a:rPr lang="en-GB" sz="2800" b="1" spc="-1" dirty="0">
                <a:solidFill>
                  <a:srgbClr val="002060"/>
                </a:solidFill>
                <a:latin typeface="Century Gothic" panose="020B0502020202020204" pitchFamily="34" charset="0"/>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27" name="Picture 26" descr="A picture containing text, clipart&#10;&#10;Description automatically generated">
            <a:extLst>
              <a:ext uri="{FF2B5EF4-FFF2-40B4-BE49-F238E27FC236}">
                <a16:creationId xmlns:a16="http://schemas.microsoft.com/office/drawing/2014/main" id="{AC19905F-818E-4788-94EC-FA69D89EB988}"/>
              </a:ext>
            </a:extLst>
          </p:cNvPr>
          <p:cNvPicPr>
            <a:picLocks noChangeAspect="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4625" y="0"/>
            <a:ext cx="1097375" cy="1402202"/>
          </a:xfrm>
          <a:prstGeom prst="rect">
            <a:avLst/>
          </a:prstGeom>
        </p:spPr>
      </p:pic>
      <p:pic>
        <p:nvPicPr>
          <p:cNvPr id="4" name="Picture 3" descr="Icon&#10;&#10;Description automatically generated">
            <a:extLst>
              <a:ext uri="{FF2B5EF4-FFF2-40B4-BE49-F238E27FC236}">
                <a16:creationId xmlns:a16="http://schemas.microsoft.com/office/drawing/2014/main" id="{38D73F0C-2FDA-4386-9298-50EF1D54097D}"/>
              </a:ext>
            </a:extLst>
          </p:cNvPr>
          <p:cNvPicPr>
            <a:picLocks noChangeAspect="1"/>
          </p:cNvPicPr>
          <p:nvPr/>
        </p:nvPicPr>
        <p:blipFill rotWithShape="1">
          <a:blip r:embed="rId12">
            <a:extLst>
              <a:ext uri="{28A0092B-C50C-407E-A947-70E740481C1C}">
                <a14:useLocalDpi xmlns:a14="http://schemas.microsoft.com/office/drawing/2010/main" val="0"/>
              </a:ext>
            </a:extLst>
          </a:blip>
          <a:srcRect r="50000"/>
          <a:stretch/>
        </p:blipFill>
        <p:spPr>
          <a:xfrm>
            <a:off x="2175327" y="3029206"/>
            <a:ext cx="517321" cy="517320"/>
          </a:xfrm>
          <a:prstGeom prst="rect">
            <a:avLst/>
          </a:prstGeom>
        </p:spPr>
      </p:pic>
      <p:pic>
        <p:nvPicPr>
          <p:cNvPr id="28" name="Picture 27" descr="Icon&#10;&#10;Description automatically generated">
            <a:extLst>
              <a:ext uri="{FF2B5EF4-FFF2-40B4-BE49-F238E27FC236}">
                <a16:creationId xmlns:a16="http://schemas.microsoft.com/office/drawing/2014/main" id="{794BAFBC-62E0-448C-9EFA-AA88D4866E4D}"/>
              </a:ext>
            </a:extLst>
          </p:cNvPr>
          <p:cNvPicPr>
            <a:picLocks noChangeAspect="1"/>
          </p:cNvPicPr>
          <p:nvPr/>
        </p:nvPicPr>
        <p:blipFill rotWithShape="1">
          <a:blip r:embed="rId12">
            <a:extLst>
              <a:ext uri="{28A0092B-C50C-407E-A947-70E740481C1C}">
                <a14:useLocalDpi xmlns:a14="http://schemas.microsoft.com/office/drawing/2010/main" val="0"/>
              </a:ext>
            </a:extLst>
          </a:blip>
          <a:srcRect r="50000"/>
          <a:stretch/>
        </p:blipFill>
        <p:spPr>
          <a:xfrm>
            <a:off x="3774278" y="3528700"/>
            <a:ext cx="517321" cy="517320"/>
          </a:xfrm>
          <a:prstGeom prst="rect">
            <a:avLst/>
          </a:prstGeom>
        </p:spPr>
      </p:pic>
      <p:pic>
        <p:nvPicPr>
          <p:cNvPr id="20" name="Graphic 19" descr="Teacher">
            <a:extLst>
              <a:ext uri="{FF2B5EF4-FFF2-40B4-BE49-F238E27FC236}">
                <a16:creationId xmlns:a16="http://schemas.microsoft.com/office/drawing/2014/main" id="{B6C2BA2F-AAA2-494D-8B4A-A9E54028AEFD}"/>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14388" y="419594"/>
            <a:ext cx="914400" cy="914400"/>
          </a:xfrm>
          <a:prstGeom prst="rect">
            <a:avLst/>
          </a:prstGeom>
        </p:spPr>
      </p:pic>
      <p:sp>
        <p:nvSpPr>
          <p:cNvPr id="23" name="Speech Bubble: Rectangle with Corners Rounded 22">
            <a:hlinkClick r:id="" action="ppaction://noaction">
              <a:snd r:embed="rId15" name="T1_W7_8.2.wav"/>
            </a:hlinkClick>
            <a:extLst>
              <a:ext uri="{FF2B5EF4-FFF2-40B4-BE49-F238E27FC236}">
                <a16:creationId xmlns:a16="http://schemas.microsoft.com/office/drawing/2014/main" id="{9031242A-6C06-4C99-98C8-65900A9410C5}"/>
              </a:ext>
            </a:extLst>
          </p:cNvPr>
          <p:cNvSpPr/>
          <p:nvPr/>
        </p:nvSpPr>
        <p:spPr>
          <a:xfrm>
            <a:off x="1028455" y="634288"/>
            <a:ext cx="8202631" cy="518040"/>
          </a:xfrm>
          <a:prstGeom prst="wedgeRoundRectCallout">
            <a:avLst>
              <a:gd name="adj1" fmla="val -54991"/>
              <a:gd name="adj2" fmla="val -7585"/>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24" name="Google Shape;108;p3">
            <a:hlinkClick r:id="" action="ppaction://noaction">
              <a:snd r:embed="rId15" name="T1_W7_8.2.wav"/>
            </a:hlinkClick>
            <a:extLst>
              <a:ext uri="{FF2B5EF4-FFF2-40B4-BE49-F238E27FC236}">
                <a16:creationId xmlns:a16="http://schemas.microsoft.com/office/drawing/2014/main" id="{807AA42F-1717-4BA6-ADE4-E7ABD8E8DAC6}"/>
              </a:ext>
            </a:extLst>
          </p:cNvPr>
          <p:cNvSpPr txBox="1"/>
          <p:nvPr/>
        </p:nvSpPr>
        <p:spPr>
          <a:xfrm>
            <a:off x="1028456" y="671560"/>
            <a:ext cx="7217916" cy="461624"/>
          </a:xfrm>
          <a:prstGeom prst="rect">
            <a:avLst/>
          </a:prstGeom>
          <a:noFill/>
          <a:ln>
            <a:noFill/>
          </a:ln>
        </p:spPr>
        <p:txBody>
          <a:bodyPr spcFirstLastPara="1" wrap="square" lIns="91425" tIns="45700" rIns="91425" bIns="45700" anchor="t" anchorCtr="0">
            <a:spAutoFit/>
          </a:bodyPr>
          <a:lstStyle/>
          <a:p>
            <a:pPr>
              <a:defRPr/>
            </a:pPr>
            <a:r>
              <a:rPr kumimoji="0" lang="en-GB" sz="240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Hör</a:t>
            </a:r>
            <a:r>
              <a:rPr kumimoji="0" lang="en-GB" sz="2400" i="0" u="none" strike="noStrike" kern="1200" cap="none" spc="-1" normalizeH="0" noProof="0" dirty="0">
                <a:ln>
                  <a:noFill/>
                </a:ln>
                <a:solidFill>
                  <a:srgbClr val="002060"/>
                </a:solidFill>
                <a:effectLst/>
                <a:uLnTx/>
                <a:uFillTx/>
                <a:latin typeface="Century Gothic" panose="020B0502020202020204" pitchFamily="34" charset="0"/>
                <a:ea typeface="Century Gothic"/>
              </a:rPr>
              <a:t> </a:t>
            </a:r>
            <a:r>
              <a:rPr kumimoji="0" lang="en-GB" sz="2400" i="0" u="none" strike="noStrike" kern="1200" cap="none" spc="-1" normalizeH="0" noProof="0" dirty="0" err="1">
                <a:ln>
                  <a:noFill/>
                </a:ln>
                <a:solidFill>
                  <a:srgbClr val="002060"/>
                </a:solidFill>
                <a:effectLst/>
                <a:uLnTx/>
                <a:uFillTx/>
                <a:latin typeface="Century Gothic" panose="020B0502020202020204" pitchFamily="34" charset="0"/>
                <a:ea typeface="Century Gothic"/>
              </a:rPr>
              <a:t>zu</a:t>
            </a:r>
            <a:r>
              <a:rPr kumimoji="0" lang="en-GB" sz="2400" i="0" u="none" strike="noStrike" kern="1200" cap="none" spc="-1" normalizeH="0" noProof="0" dirty="0">
                <a:ln>
                  <a:noFill/>
                </a:ln>
                <a:solidFill>
                  <a:srgbClr val="002060"/>
                </a:solidFill>
                <a:effectLst/>
                <a:uLnTx/>
                <a:uFillTx/>
                <a:latin typeface="Century Gothic" panose="020B0502020202020204" pitchFamily="34" charset="0"/>
                <a:ea typeface="Century Gothic"/>
              </a:rPr>
              <a:t>.  </a:t>
            </a:r>
            <a:r>
              <a:rPr kumimoji="0" lang="en-GB" sz="2400" i="0" u="none" strike="noStrike" kern="1200" cap="none" spc="-1" normalizeH="0" noProof="0" dirty="0" err="1">
                <a:ln>
                  <a:noFill/>
                </a:ln>
                <a:solidFill>
                  <a:srgbClr val="002060"/>
                </a:solidFill>
                <a:effectLst/>
                <a:uLnTx/>
                <a:uFillTx/>
                <a:latin typeface="Century Gothic" panose="020B0502020202020204" pitchFamily="34" charset="0"/>
                <a:ea typeface="Century Gothic"/>
              </a:rPr>
              <a:t>Ist</a:t>
            </a:r>
            <a:r>
              <a:rPr kumimoji="0" lang="en-GB" sz="2400" i="0" u="none" strike="noStrike" kern="1200" cap="none" spc="-1" normalizeH="0" noProof="0" dirty="0">
                <a:ln>
                  <a:noFill/>
                </a:ln>
                <a:solidFill>
                  <a:srgbClr val="002060"/>
                </a:solidFill>
                <a:effectLst/>
                <a:uLnTx/>
                <a:uFillTx/>
                <a:latin typeface="Century Gothic" panose="020B0502020202020204" pitchFamily="34" charset="0"/>
                <a:ea typeface="Century Gothic"/>
              </a:rPr>
              <a:t> das Wort </a:t>
            </a:r>
            <a:r>
              <a:rPr kumimoji="0" lang="en-GB" sz="2400" i="0" u="none" strike="noStrike" kern="1200" cap="none" spc="-1" normalizeH="0" noProof="0" dirty="0" err="1">
                <a:ln>
                  <a:noFill/>
                </a:ln>
                <a:solidFill>
                  <a:srgbClr val="002060"/>
                </a:solidFill>
                <a:effectLst/>
                <a:uLnTx/>
                <a:uFillTx/>
                <a:latin typeface="Century Gothic" panose="020B0502020202020204" pitchFamily="34" charset="0"/>
                <a:ea typeface="Century Gothic"/>
              </a:rPr>
              <a:t>im</a:t>
            </a:r>
            <a:r>
              <a:rPr kumimoji="0" lang="en-GB" sz="2400" i="0" u="none" strike="noStrike" kern="1200" cap="none" spc="-1" normalizeH="0" noProof="0" dirty="0">
                <a:ln>
                  <a:noFill/>
                </a:ln>
                <a:solidFill>
                  <a:srgbClr val="002060"/>
                </a:solidFill>
                <a:effectLst/>
                <a:uLnTx/>
                <a:uFillTx/>
                <a:latin typeface="Century Gothic" panose="020B0502020202020204" pitchFamily="34" charset="0"/>
                <a:ea typeface="Century Gothic"/>
              </a:rPr>
              <a:t> Singular </a:t>
            </a:r>
            <a:r>
              <a:rPr kumimoji="0" lang="en-GB" sz="2400" i="0" u="none" strike="noStrike" kern="1200" cap="none" spc="-1" normalizeH="0" noProof="0" dirty="0" err="1">
                <a:ln>
                  <a:noFill/>
                </a:ln>
                <a:solidFill>
                  <a:srgbClr val="002060"/>
                </a:solidFill>
                <a:effectLst/>
                <a:uLnTx/>
                <a:uFillTx/>
                <a:latin typeface="Century Gothic" panose="020B0502020202020204" pitchFamily="34" charset="0"/>
                <a:ea typeface="Century Gothic"/>
              </a:rPr>
              <a:t>oder</a:t>
            </a:r>
            <a:r>
              <a:rPr kumimoji="0" lang="en-GB" sz="2400" i="0" u="none" strike="noStrike" kern="1200" cap="none" spc="-1" normalizeH="0" noProof="0" dirty="0">
                <a:ln>
                  <a:noFill/>
                </a:ln>
                <a:solidFill>
                  <a:srgbClr val="002060"/>
                </a:solidFill>
                <a:effectLst/>
                <a:uLnTx/>
                <a:uFillTx/>
                <a:latin typeface="Century Gothic" panose="020B0502020202020204" pitchFamily="34" charset="0"/>
                <a:ea typeface="Century Gothic"/>
              </a:rPr>
              <a:t> </a:t>
            </a:r>
            <a:r>
              <a:rPr kumimoji="0" lang="en-GB" sz="2400" i="0" u="none" strike="noStrike" kern="1200" cap="none" spc="-1" normalizeH="0" noProof="0" dirty="0" err="1">
                <a:ln>
                  <a:noFill/>
                </a:ln>
                <a:solidFill>
                  <a:srgbClr val="002060"/>
                </a:solidFill>
                <a:effectLst/>
                <a:uLnTx/>
                <a:uFillTx/>
                <a:latin typeface="Century Gothic" panose="020B0502020202020204" pitchFamily="34" charset="0"/>
                <a:ea typeface="Century Gothic"/>
              </a:rPr>
              <a:t>im</a:t>
            </a:r>
            <a:r>
              <a:rPr kumimoji="0" lang="en-GB" sz="2400" i="0" u="none" strike="noStrike" kern="1200" cap="none" spc="-1" normalizeH="0" noProof="0" dirty="0">
                <a:ln>
                  <a:noFill/>
                </a:ln>
                <a:solidFill>
                  <a:srgbClr val="002060"/>
                </a:solidFill>
                <a:effectLst/>
                <a:uLnTx/>
                <a:uFillTx/>
                <a:latin typeface="Century Gothic" panose="020B0502020202020204" pitchFamily="34" charset="0"/>
                <a:ea typeface="Century Gothic"/>
              </a:rPr>
              <a:t> Plural?</a:t>
            </a:r>
            <a:endParaRPr kumimoji="0" sz="2400" b="1"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sp>
        <p:nvSpPr>
          <p:cNvPr id="3" name="Rectangle: Rounded Corners 2">
            <a:extLst>
              <a:ext uri="{FF2B5EF4-FFF2-40B4-BE49-F238E27FC236}">
                <a16:creationId xmlns:a16="http://schemas.microsoft.com/office/drawing/2014/main" id="{EF4DDBFF-B4CF-468C-BD2D-D272E66B7D6E}"/>
              </a:ext>
            </a:extLst>
          </p:cNvPr>
          <p:cNvSpPr/>
          <p:nvPr/>
        </p:nvSpPr>
        <p:spPr>
          <a:xfrm>
            <a:off x="4983781" y="3111484"/>
            <a:ext cx="2224438" cy="36323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descr="A picture containing text, doll&#10;&#10;Description automatically generated">
            <a:extLst>
              <a:ext uri="{FF2B5EF4-FFF2-40B4-BE49-F238E27FC236}">
                <a16:creationId xmlns:a16="http://schemas.microsoft.com/office/drawing/2014/main" id="{24E139E3-0EF6-484C-8407-3096139FCDC6}"/>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345330" y="1162213"/>
            <a:ext cx="920541" cy="941206"/>
          </a:xfrm>
          <a:prstGeom prst="rect">
            <a:avLst/>
          </a:prstGeom>
        </p:spPr>
      </p:pic>
      <p:pic>
        <p:nvPicPr>
          <p:cNvPr id="11" name="Picture 10" descr="A picture containing text&#10;&#10;Description automatically generated">
            <a:extLst>
              <a:ext uri="{FF2B5EF4-FFF2-40B4-BE49-F238E27FC236}">
                <a16:creationId xmlns:a16="http://schemas.microsoft.com/office/drawing/2014/main" id="{1C45028D-EC23-4994-AFA8-1838490E8EBB}"/>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94674" y="1042382"/>
            <a:ext cx="1366878" cy="1064328"/>
          </a:xfrm>
          <a:prstGeom prst="rect">
            <a:avLst/>
          </a:prstGeom>
        </p:spPr>
      </p:pic>
      <p:grpSp>
        <p:nvGrpSpPr>
          <p:cNvPr id="30" name="Group 29">
            <a:extLst>
              <a:ext uri="{FF2B5EF4-FFF2-40B4-BE49-F238E27FC236}">
                <a16:creationId xmlns:a16="http://schemas.microsoft.com/office/drawing/2014/main" id="{D9BAF495-D6A3-4B47-803F-F00AB8DB2C73}"/>
              </a:ext>
            </a:extLst>
          </p:cNvPr>
          <p:cNvGrpSpPr/>
          <p:nvPr/>
        </p:nvGrpSpPr>
        <p:grpSpPr>
          <a:xfrm>
            <a:off x="8955314" y="1027868"/>
            <a:ext cx="1534992" cy="1090065"/>
            <a:chOff x="12553656" y="4290520"/>
            <a:chExt cx="1855638" cy="1355537"/>
          </a:xfrm>
        </p:grpSpPr>
        <p:pic>
          <p:nvPicPr>
            <p:cNvPr id="13" name="Picture 12" descr="A picture containing text, toy, doll, vector graphics&#10;&#10;Description automatically generated">
              <a:extLst>
                <a:ext uri="{FF2B5EF4-FFF2-40B4-BE49-F238E27FC236}">
                  <a16:creationId xmlns:a16="http://schemas.microsoft.com/office/drawing/2014/main" id="{D77B2496-6768-4D40-8CB5-D021727ABB83}"/>
                </a:ext>
              </a:extLst>
            </p:cNvPr>
            <p:cNvPicPr>
              <a:picLocks noChangeAspect="1"/>
            </p:cNvPicPr>
            <p:nvPr/>
          </p:nvPicPr>
          <p:blipFill rotWithShape="1">
            <a:blip r:embed="rId18">
              <a:extLst>
                <a:ext uri="{28A0092B-C50C-407E-A947-70E740481C1C}">
                  <a14:useLocalDpi xmlns:a14="http://schemas.microsoft.com/office/drawing/2010/main" val="0"/>
                </a:ext>
              </a:extLst>
            </a:blip>
            <a:srcRect b="20500"/>
            <a:stretch/>
          </p:blipFill>
          <p:spPr>
            <a:xfrm>
              <a:off x="13256107" y="4290520"/>
              <a:ext cx="1153187" cy="1355537"/>
            </a:xfrm>
            <a:prstGeom prst="rect">
              <a:avLst/>
            </a:prstGeom>
          </p:spPr>
        </p:pic>
        <p:pic>
          <p:nvPicPr>
            <p:cNvPr id="29" name="Picture 28" descr="A picture containing text&#10;&#10;Description automatically generated">
              <a:extLst>
                <a:ext uri="{FF2B5EF4-FFF2-40B4-BE49-F238E27FC236}">
                  <a16:creationId xmlns:a16="http://schemas.microsoft.com/office/drawing/2014/main" id="{F9F5D248-150B-4C93-8011-2D3D71BC43BE}"/>
                </a:ext>
              </a:extLst>
            </p:cNvPr>
            <p:cNvPicPr>
              <a:picLocks noChangeAspect="1"/>
            </p:cNvPicPr>
            <p:nvPr/>
          </p:nvPicPr>
          <p:blipFill rotWithShape="1">
            <a:blip r:embed="rId19">
              <a:extLst>
                <a:ext uri="{28A0092B-C50C-407E-A947-70E740481C1C}">
                  <a14:useLocalDpi xmlns:a14="http://schemas.microsoft.com/office/drawing/2010/main" val="0"/>
                </a:ext>
              </a:extLst>
            </a:blip>
            <a:srcRect b="19503"/>
            <a:stretch/>
          </p:blipFill>
          <p:spPr>
            <a:xfrm>
              <a:off x="12553656" y="4290520"/>
              <a:ext cx="998603" cy="1355537"/>
            </a:xfrm>
            <a:prstGeom prst="rect">
              <a:avLst/>
            </a:prstGeom>
          </p:spPr>
        </p:pic>
      </p:grpSp>
      <p:sp>
        <p:nvSpPr>
          <p:cNvPr id="8" name="Rectangle: Rounded Corners 7">
            <a:extLst>
              <a:ext uri="{FF2B5EF4-FFF2-40B4-BE49-F238E27FC236}">
                <a16:creationId xmlns:a16="http://schemas.microsoft.com/office/drawing/2014/main" id="{C2C491F1-1AB2-25B0-7465-5DBDFDFCD634}"/>
              </a:ext>
            </a:extLst>
          </p:cNvPr>
          <p:cNvSpPr/>
          <p:nvPr/>
        </p:nvSpPr>
        <p:spPr>
          <a:xfrm>
            <a:off x="7906034" y="3090718"/>
            <a:ext cx="2224438" cy="47561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Rectangle: Rounded Corners 9">
            <a:extLst>
              <a:ext uri="{FF2B5EF4-FFF2-40B4-BE49-F238E27FC236}">
                <a16:creationId xmlns:a16="http://schemas.microsoft.com/office/drawing/2014/main" id="{97113DD4-F4B0-59A7-E595-ECBA5CB794D1}"/>
              </a:ext>
            </a:extLst>
          </p:cNvPr>
          <p:cNvSpPr/>
          <p:nvPr/>
        </p:nvSpPr>
        <p:spPr>
          <a:xfrm>
            <a:off x="5104599" y="3666065"/>
            <a:ext cx="2224438" cy="35864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Rounded Corners 11">
            <a:extLst>
              <a:ext uri="{FF2B5EF4-FFF2-40B4-BE49-F238E27FC236}">
                <a16:creationId xmlns:a16="http://schemas.microsoft.com/office/drawing/2014/main" id="{C6D2495F-668B-AA91-FC1D-FDA716E8F501}"/>
              </a:ext>
            </a:extLst>
          </p:cNvPr>
          <p:cNvSpPr/>
          <p:nvPr/>
        </p:nvSpPr>
        <p:spPr>
          <a:xfrm>
            <a:off x="8336183" y="3588281"/>
            <a:ext cx="1238262" cy="35864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Picture 13" descr="Icon&#10;&#10;Description automatically generated">
            <a:extLst>
              <a:ext uri="{FF2B5EF4-FFF2-40B4-BE49-F238E27FC236}">
                <a16:creationId xmlns:a16="http://schemas.microsoft.com/office/drawing/2014/main" id="{4EC78B15-802C-B3A1-5580-7905287464E2}"/>
              </a:ext>
            </a:extLst>
          </p:cNvPr>
          <p:cNvPicPr>
            <a:picLocks noChangeAspect="1"/>
          </p:cNvPicPr>
          <p:nvPr/>
        </p:nvPicPr>
        <p:blipFill rotWithShape="1">
          <a:blip r:embed="rId12">
            <a:extLst>
              <a:ext uri="{28A0092B-C50C-407E-A947-70E740481C1C}">
                <a14:useLocalDpi xmlns:a14="http://schemas.microsoft.com/office/drawing/2010/main" val="0"/>
              </a:ext>
            </a:extLst>
          </a:blip>
          <a:srcRect r="50000"/>
          <a:stretch/>
        </p:blipFill>
        <p:spPr>
          <a:xfrm>
            <a:off x="3774278" y="4016448"/>
            <a:ext cx="517321" cy="517320"/>
          </a:xfrm>
          <a:prstGeom prst="rect">
            <a:avLst/>
          </a:prstGeom>
        </p:spPr>
      </p:pic>
      <p:sp>
        <p:nvSpPr>
          <p:cNvPr id="26" name="Rectangle: Rounded Corners 25">
            <a:extLst>
              <a:ext uri="{FF2B5EF4-FFF2-40B4-BE49-F238E27FC236}">
                <a16:creationId xmlns:a16="http://schemas.microsoft.com/office/drawing/2014/main" id="{1A05C6F7-4BDA-1044-E2B2-7A12DBEA15A7}"/>
              </a:ext>
            </a:extLst>
          </p:cNvPr>
          <p:cNvSpPr/>
          <p:nvPr/>
        </p:nvSpPr>
        <p:spPr>
          <a:xfrm>
            <a:off x="5199063" y="4073875"/>
            <a:ext cx="2224438" cy="35864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Rounded Corners 30">
            <a:extLst>
              <a:ext uri="{FF2B5EF4-FFF2-40B4-BE49-F238E27FC236}">
                <a16:creationId xmlns:a16="http://schemas.microsoft.com/office/drawing/2014/main" id="{ABE29674-2E9F-1463-D82E-9C323E0026C8}"/>
              </a:ext>
            </a:extLst>
          </p:cNvPr>
          <p:cNvSpPr/>
          <p:nvPr/>
        </p:nvSpPr>
        <p:spPr>
          <a:xfrm>
            <a:off x="7900403" y="4104925"/>
            <a:ext cx="2224438" cy="35864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2" name="Picture 31" descr="Icon&#10;&#10;Description automatically generated">
            <a:extLst>
              <a:ext uri="{FF2B5EF4-FFF2-40B4-BE49-F238E27FC236}">
                <a16:creationId xmlns:a16="http://schemas.microsoft.com/office/drawing/2014/main" id="{1DE5998C-97B5-5D29-5130-5CEEC2C69422}"/>
              </a:ext>
            </a:extLst>
          </p:cNvPr>
          <p:cNvPicPr>
            <a:picLocks noChangeAspect="1"/>
          </p:cNvPicPr>
          <p:nvPr/>
        </p:nvPicPr>
        <p:blipFill rotWithShape="1">
          <a:blip r:embed="rId12">
            <a:extLst>
              <a:ext uri="{28A0092B-C50C-407E-A947-70E740481C1C}">
                <a14:useLocalDpi xmlns:a14="http://schemas.microsoft.com/office/drawing/2010/main" val="0"/>
              </a:ext>
            </a:extLst>
          </a:blip>
          <a:srcRect r="50000"/>
          <a:stretch/>
        </p:blipFill>
        <p:spPr>
          <a:xfrm>
            <a:off x="3768202" y="4504196"/>
            <a:ext cx="517321" cy="517320"/>
          </a:xfrm>
          <a:prstGeom prst="rect">
            <a:avLst/>
          </a:prstGeom>
        </p:spPr>
      </p:pic>
      <p:sp>
        <p:nvSpPr>
          <p:cNvPr id="33" name="Rectangle: Rounded Corners 32">
            <a:extLst>
              <a:ext uri="{FF2B5EF4-FFF2-40B4-BE49-F238E27FC236}">
                <a16:creationId xmlns:a16="http://schemas.microsoft.com/office/drawing/2014/main" id="{8536917A-63FF-77D9-8F9A-9F8DE4283551}"/>
              </a:ext>
            </a:extLst>
          </p:cNvPr>
          <p:cNvSpPr/>
          <p:nvPr/>
        </p:nvSpPr>
        <p:spPr>
          <a:xfrm>
            <a:off x="5199063" y="4597919"/>
            <a:ext cx="2224438" cy="35864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Rounded Corners 33">
            <a:extLst>
              <a:ext uri="{FF2B5EF4-FFF2-40B4-BE49-F238E27FC236}">
                <a16:creationId xmlns:a16="http://schemas.microsoft.com/office/drawing/2014/main" id="{FB58DF6C-9575-6BC6-F5FD-B8CA17B87409}"/>
              </a:ext>
            </a:extLst>
          </p:cNvPr>
          <p:cNvSpPr/>
          <p:nvPr/>
        </p:nvSpPr>
        <p:spPr>
          <a:xfrm>
            <a:off x="7843095" y="4608135"/>
            <a:ext cx="2224438" cy="35864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5" name="Picture 34" descr="Icon&#10;&#10;Description automatically generated">
            <a:extLst>
              <a:ext uri="{FF2B5EF4-FFF2-40B4-BE49-F238E27FC236}">
                <a16:creationId xmlns:a16="http://schemas.microsoft.com/office/drawing/2014/main" id="{973D3D0F-FDD5-B434-FF3B-F8404E1DB45B}"/>
              </a:ext>
            </a:extLst>
          </p:cNvPr>
          <p:cNvPicPr>
            <a:picLocks noChangeAspect="1"/>
          </p:cNvPicPr>
          <p:nvPr/>
        </p:nvPicPr>
        <p:blipFill rotWithShape="1">
          <a:blip r:embed="rId12">
            <a:extLst>
              <a:ext uri="{28A0092B-C50C-407E-A947-70E740481C1C}">
                <a14:useLocalDpi xmlns:a14="http://schemas.microsoft.com/office/drawing/2010/main" val="0"/>
              </a:ext>
            </a:extLst>
          </a:blip>
          <a:srcRect r="50000"/>
          <a:stretch/>
        </p:blipFill>
        <p:spPr>
          <a:xfrm>
            <a:off x="2112310" y="4937248"/>
            <a:ext cx="517321" cy="517320"/>
          </a:xfrm>
          <a:prstGeom prst="rect">
            <a:avLst/>
          </a:prstGeom>
        </p:spPr>
      </p:pic>
      <p:sp>
        <p:nvSpPr>
          <p:cNvPr id="36" name="Rectangle: Rounded Corners 35">
            <a:extLst>
              <a:ext uri="{FF2B5EF4-FFF2-40B4-BE49-F238E27FC236}">
                <a16:creationId xmlns:a16="http://schemas.microsoft.com/office/drawing/2014/main" id="{6312CC62-BA79-783A-F956-E782B24FADD5}"/>
              </a:ext>
            </a:extLst>
          </p:cNvPr>
          <p:cNvSpPr/>
          <p:nvPr/>
        </p:nvSpPr>
        <p:spPr>
          <a:xfrm>
            <a:off x="5199063" y="5052235"/>
            <a:ext cx="2224438" cy="35864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tangle: Rounded Corners 36">
            <a:extLst>
              <a:ext uri="{FF2B5EF4-FFF2-40B4-BE49-F238E27FC236}">
                <a16:creationId xmlns:a16="http://schemas.microsoft.com/office/drawing/2014/main" id="{DD3EC60E-238E-83DB-06CD-46A3A59DE074}"/>
              </a:ext>
            </a:extLst>
          </p:cNvPr>
          <p:cNvSpPr/>
          <p:nvPr/>
        </p:nvSpPr>
        <p:spPr>
          <a:xfrm>
            <a:off x="7650068" y="5080487"/>
            <a:ext cx="2224438" cy="35864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8" name="Picture 37" descr="Icon&#10;&#10;Description automatically generated">
            <a:extLst>
              <a:ext uri="{FF2B5EF4-FFF2-40B4-BE49-F238E27FC236}">
                <a16:creationId xmlns:a16="http://schemas.microsoft.com/office/drawing/2014/main" id="{A4ADE3DC-AD5D-F5C2-9898-E7F26EFED2F9}"/>
              </a:ext>
            </a:extLst>
          </p:cNvPr>
          <p:cNvPicPr>
            <a:picLocks noChangeAspect="1"/>
          </p:cNvPicPr>
          <p:nvPr/>
        </p:nvPicPr>
        <p:blipFill rotWithShape="1">
          <a:blip r:embed="rId12">
            <a:extLst>
              <a:ext uri="{28A0092B-C50C-407E-A947-70E740481C1C}">
                <a14:useLocalDpi xmlns:a14="http://schemas.microsoft.com/office/drawing/2010/main" val="0"/>
              </a:ext>
            </a:extLst>
          </a:blip>
          <a:srcRect r="50000"/>
          <a:stretch/>
        </p:blipFill>
        <p:spPr>
          <a:xfrm>
            <a:off x="3768201" y="5410368"/>
            <a:ext cx="517321" cy="517320"/>
          </a:xfrm>
          <a:prstGeom prst="rect">
            <a:avLst/>
          </a:prstGeom>
        </p:spPr>
      </p:pic>
      <p:sp>
        <p:nvSpPr>
          <p:cNvPr id="39" name="Rectangle: Rounded Corners 38">
            <a:extLst>
              <a:ext uri="{FF2B5EF4-FFF2-40B4-BE49-F238E27FC236}">
                <a16:creationId xmlns:a16="http://schemas.microsoft.com/office/drawing/2014/main" id="{60D919A4-8B9D-D970-DA9A-7FEA165F7F8C}"/>
              </a:ext>
            </a:extLst>
          </p:cNvPr>
          <p:cNvSpPr/>
          <p:nvPr/>
        </p:nvSpPr>
        <p:spPr>
          <a:xfrm>
            <a:off x="5104599" y="5555717"/>
            <a:ext cx="2224438" cy="35864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Rectangle: Rounded Corners 39">
            <a:extLst>
              <a:ext uri="{FF2B5EF4-FFF2-40B4-BE49-F238E27FC236}">
                <a16:creationId xmlns:a16="http://schemas.microsoft.com/office/drawing/2014/main" id="{6566B713-79AD-2125-87C7-578A396FE169}"/>
              </a:ext>
            </a:extLst>
          </p:cNvPr>
          <p:cNvSpPr/>
          <p:nvPr/>
        </p:nvSpPr>
        <p:spPr>
          <a:xfrm>
            <a:off x="7841401" y="5523270"/>
            <a:ext cx="2224438" cy="35864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1" name="Picture 40" descr="Icon&#10;&#10;Description automatically generated">
            <a:extLst>
              <a:ext uri="{FF2B5EF4-FFF2-40B4-BE49-F238E27FC236}">
                <a16:creationId xmlns:a16="http://schemas.microsoft.com/office/drawing/2014/main" id="{DC4C9654-D1D5-1CB5-697E-06C51920D48F}"/>
              </a:ext>
            </a:extLst>
          </p:cNvPr>
          <p:cNvPicPr>
            <a:picLocks noChangeAspect="1"/>
          </p:cNvPicPr>
          <p:nvPr/>
        </p:nvPicPr>
        <p:blipFill rotWithShape="1">
          <a:blip r:embed="rId12">
            <a:extLst>
              <a:ext uri="{28A0092B-C50C-407E-A947-70E740481C1C}">
                <a14:useLocalDpi xmlns:a14="http://schemas.microsoft.com/office/drawing/2010/main" val="0"/>
              </a:ext>
            </a:extLst>
          </a:blip>
          <a:srcRect r="50000"/>
          <a:stretch/>
        </p:blipFill>
        <p:spPr>
          <a:xfrm>
            <a:off x="2112309" y="5927793"/>
            <a:ext cx="517321" cy="517320"/>
          </a:xfrm>
          <a:prstGeom prst="rect">
            <a:avLst/>
          </a:prstGeom>
        </p:spPr>
      </p:pic>
      <p:pic>
        <p:nvPicPr>
          <p:cNvPr id="42" name="Picture 41" descr="Icon&#10;&#10;Description automatically generated">
            <a:extLst>
              <a:ext uri="{FF2B5EF4-FFF2-40B4-BE49-F238E27FC236}">
                <a16:creationId xmlns:a16="http://schemas.microsoft.com/office/drawing/2014/main" id="{2F879D41-C8D9-FB50-7D9A-EB7BDF935B15}"/>
              </a:ext>
            </a:extLst>
          </p:cNvPr>
          <p:cNvPicPr>
            <a:picLocks noChangeAspect="1"/>
          </p:cNvPicPr>
          <p:nvPr/>
        </p:nvPicPr>
        <p:blipFill rotWithShape="1">
          <a:blip r:embed="rId12">
            <a:extLst>
              <a:ext uri="{28A0092B-C50C-407E-A947-70E740481C1C}">
                <a14:useLocalDpi xmlns:a14="http://schemas.microsoft.com/office/drawing/2010/main" val="0"/>
              </a:ext>
            </a:extLst>
          </a:blip>
          <a:srcRect r="50000"/>
          <a:stretch/>
        </p:blipFill>
        <p:spPr>
          <a:xfrm>
            <a:off x="3736374" y="5898116"/>
            <a:ext cx="517321" cy="517320"/>
          </a:xfrm>
          <a:prstGeom prst="rect">
            <a:avLst/>
          </a:prstGeom>
        </p:spPr>
      </p:pic>
      <p:sp>
        <p:nvSpPr>
          <p:cNvPr id="43" name="Rectangle: Rounded Corners 42">
            <a:extLst>
              <a:ext uri="{FF2B5EF4-FFF2-40B4-BE49-F238E27FC236}">
                <a16:creationId xmlns:a16="http://schemas.microsoft.com/office/drawing/2014/main" id="{9C67A21F-164F-B38B-B225-DC3F0FD2A38B}"/>
              </a:ext>
            </a:extLst>
          </p:cNvPr>
          <p:cNvSpPr/>
          <p:nvPr/>
        </p:nvSpPr>
        <p:spPr>
          <a:xfrm>
            <a:off x="5140622" y="6079089"/>
            <a:ext cx="2224438" cy="35864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Rectangle: Rounded Corners 43">
            <a:extLst>
              <a:ext uri="{FF2B5EF4-FFF2-40B4-BE49-F238E27FC236}">
                <a16:creationId xmlns:a16="http://schemas.microsoft.com/office/drawing/2014/main" id="{4CE745B5-0859-0C34-3CAB-4D9E1B0C7B39}"/>
              </a:ext>
            </a:extLst>
          </p:cNvPr>
          <p:cNvSpPr/>
          <p:nvPr/>
        </p:nvSpPr>
        <p:spPr>
          <a:xfrm>
            <a:off x="7769589" y="6036819"/>
            <a:ext cx="2224438" cy="35864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4138849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26"/>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31"/>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33"/>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34"/>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36"/>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37"/>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38"/>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39"/>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0" nodeType="clickEffect">
                                  <p:stCondLst>
                                    <p:cond delay="0"/>
                                  </p:stCondLst>
                                  <p:childTnLst>
                                    <p:set>
                                      <p:cBhvr>
                                        <p:cTn id="74" dur="1" fill="hold">
                                          <p:stCondLst>
                                            <p:cond delay="0"/>
                                          </p:stCondLst>
                                        </p:cTn>
                                        <p:tgtEl>
                                          <p:spTgt spid="40"/>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41"/>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42"/>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xit" presetSubtype="0" fill="hold" grpId="0" nodeType="clickEffect">
                                  <p:stCondLst>
                                    <p:cond delay="0"/>
                                  </p:stCondLst>
                                  <p:childTnLst>
                                    <p:set>
                                      <p:cBhvr>
                                        <p:cTn id="84" dur="1" fill="hold">
                                          <p:stCondLst>
                                            <p:cond delay="0"/>
                                          </p:stCondLst>
                                        </p:cTn>
                                        <p:tgtEl>
                                          <p:spTgt spid="43"/>
                                        </p:tgtEl>
                                        <p:attrNameLst>
                                          <p:attrName>style.visibility</p:attrName>
                                        </p:attrNameLst>
                                      </p:cBhvr>
                                      <p:to>
                                        <p:strVal val="hidden"/>
                                      </p:to>
                                    </p:set>
                                  </p:childTnLst>
                                </p:cTn>
                              </p:par>
                            </p:childTnLst>
                          </p:cTn>
                        </p:par>
                      </p:childTnLst>
                    </p:cTn>
                  </p:par>
                  <p:par>
                    <p:cTn id="85" fill="hold">
                      <p:stCondLst>
                        <p:cond delay="indefinite"/>
                      </p:stCondLst>
                      <p:childTnLst>
                        <p:par>
                          <p:cTn id="86" fill="hold">
                            <p:stCondLst>
                              <p:cond delay="0"/>
                            </p:stCondLst>
                            <p:childTnLst>
                              <p:par>
                                <p:cTn id="87" presetID="1" presetClass="exit" presetSubtype="0" fill="hold" grpId="0" nodeType="clickEffect">
                                  <p:stCondLst>
                                    <p:cond delay="0"/>
                                  </p:stCondLst>
                                  <p:childTnLst>
                                    <p:set>
                                      <p:cBhvr>
                                        <p:cTn id="88" dur="1" fill="hold">
                                          <p:stCondLst>
                                            <p:cond delay="0"/>
                                          </p:stCondLst>
                                        </p:cTn>
                                        <p:tgtEl>
                                          <p:spTgt spid="4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10" grpId="0" animBg="1"/>
      <p:bldP spid="12" grpId="0" animBg="1"/>
      <p:bldP spid="26" grpId="0" animBg="1"/>
      <p:bldP spid="31" grpId="0" animBg="1"/>
      <p:bldP spid="33" grpId="0" animBg="1"/>
      <p:bldP spid="34" grpId="0" animBg="1"/>
      <p:bldP spid="36" grpId="0" animBg="1"/>
      <p:bldP spid="37" grpId="0" animBg="1"/>
      <p:bldP spid="39" grpId="0" animBg="1"/>
      <p:bldP spid="40" grpId="0" animBg="1"/>
      <p:bldP spid="43" grpId="0" animBg="1"/>
      <p:bldP spid="4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Google Shape;170;p8"/>
          <p:cNvPicPr/>
          <p:nvPr/>
        </p:nvPicPr>
        <p:blipFill>
          <a:blip r:embed="rId9"/>
          <a:stretch/>
        </p:blipFill>
        <p:spPr>
          <a:xfrm>
            <a:off x="10909270" y="86527"/>
            <a:ext cx="1190434" cy="1088269"/>
          </a:xfrm>
          <a:prstGeom prst="rect">
            <a:avLst/>
          </a:prstGeom>
          <a:ln>
            <a:noFill/>
          </a:ln>
        </p:spPr>
      </p:pic>
      <p:sp>
        <p:nvSpPr>
          <p:cNvPr id="90" name="CustomShape 3"/>
          <p:cNvSpPr/>
          <p:nvPr/>
        </p:nvSpPr>
        <p:spPr>
          <a:xfrm>
            <a:off x="220868" y="999734"/>
            <a:ext cx="114634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spc="-1" dirty="0">
                <a:solidFill>
                  <a:srgbClr val="002060"/>
                </a:solidFill>
                <a:latin typeface="Century Gothic" panose="020B0502020202020204" pitchFamily="34" charset="0"/>
              </a:rPr>
              <a:t>Remember! To say ‘not a/no’ with nouns, use </a:t>
            </a:r>
            <a:r>
              <a:rPr lang="en-GB" sz="2800" b="1" spc="-1" dirty="0" err="1">
                <a:solidFill>
                  <a:srgbClr val="002060"/>
                </a:solidFill>
                <a:latin typeface="Century Gothic" panose="020B0502020202020204" pitchFamily="34" charset="0"/>
              </a:rPr>
              <a:t>kein</a:t>
            </a:r>
            <a:r>
              <a:rPr lang="en-GB" sz="2800" spc="-1" dirty="0">
                <a:solidFill>
                  <a:srgbClr val="002060"/>
                </a:solidFill>
                <a:latin typeface="Century Gothic" panose="020B0502020202020204" pitchFamily="34" charset="0"/>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102" name="Google Shape;183;p8"/>
          <p:cNvPicPr/>
          <p:nvPr/>
        </p:nvPicPr>
        <p:blipFill>
          <a:blip r:embed="rId10"/>
          <a:stretch/>
        </p:blipFill>
        <p:spPr>
          <a:xfrm>
            <a:off x="4623432" y="1645765"/>
            <a:ext cx="633960" cy="671040"/>
          </a:xfrm>
          <a:prstGeom prst="rect">
            <a:avLst/>
          </a:prstGeom>
          <a:ln>
            <a:noFill/>
          </a:ln>
        </p:spPr>
      </p:pic>
      <p:sp>
        <p:nvSpPr>
          <p:cNvPr id="2" name="Title 1">
            <a:extLst>
              <a:ext uri="{FF2B5EF4-FFF2-40B4-BE49-F238E27FC236}">
                <a16:creationId xmlns:a16="http://schemas.microsoft.com/office/drawing/2014/main" id="{695DE2CF-C479-4832-BEE8-6FF1D832AF36}"/>
              </a:ext>
            </a:extLst>
          </p:cNvPr>
          <p:cNvSpPr>
            <a:spLocks noGrp="1"/>
          </p:cNvSpPr>
          <p:nvPr>
            <p:ph type="title"/>
          </p:nvPr>
        </p:nvSpPr>
        <p:spPr>
          <a:xfrm>
            <a:off x="92296" y="-98205"/>
            <a:ext cx="7267988" cy="1144800"/>
          </a:xfrm>
        </p:spPr>
        <p:txBody>
          <a:bodyPr/>
          <a:lstStyle/>
          <a:p>
            <a:r>
              <a:rPr lang="en-GB" sz="3600" b="1" spc="-1" dirty="0">
                <a:latin typeface="Century Gothic" panose="020B0502020202020204" pitchFamily="34" charset="0"/>
                <a:ea typeface="Century Gothic"/>
              </a:rPr>
              <a:t>Negation with </a:t>
            </a:r>
            <a:r>
              <a:rPr lang="en-GB" sz="3600" b="1" i="1" spc="-1" dirty="0" err="1">
                <a:latin typeface="Century Gothic" panose="020B0502020202020204" pitchFamily="34" charset="0"/>
                <a:ea typeface="Century Gothic"/>
              </a:rPr>
              <a:t>keine</a:t>
            </a:r>
            <a:endParaRPr lang="en-GB" sz="3600" i="1" dirty="0"/>
          </a:p>
        </p:txBody>
      </p:sp>
      <p:sp>
        <p:nvSpPr>
          <p:cNvPr id="25" name="TextBox 24">
            <a:extLst>
              <a:ext uri="{FF2B5EF4-FFF2-40B4-BE49-F238E27FC236}">
                <a16:creationId xmlns:a16="http://schemas.microsoft.com/office/drawing/2014/main" id="{99541E4F-C596-4300-A33D-25259D5F1272}"/>
              </a:ext>
            </a:extLst>
          </p:cNvPr>
          <p:cNvSpPr txBox="1"/>
          <p:nvPr/>
        </p:nvSpPr>
        <p:spPr>
          <a:xfrm>
            <a:off x="220868" y="1719736"/>
            <a:ext cx="4521776" cy="480131"/>
          </a:xfrm>
          <a:prstGeom prst="rect">
            <a:avLst/>
          </a:prstGeom>
          <a:noFill/>
        </p:spPr>
        <p:txBody>
          <a:bodyPr wrap="square" rtlCol="0">
            <a:sp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Das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ist</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kein</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Preis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26" name="TextBox 25">
            <a:extLst>
              <a:ext uri="{FF2B5EF4-FFF2-40B4-BE49-F238E27FC236}">
                <a16:creationId xmlns:a16="http://schemas.microsoft.com/office/drawing/2014/main" id="{F61500D7-F231-4A82-87E2-7C95C570A099}"/>
              </a:ext>
            </a:extLst>
          </p:cNvPr>
          <p:cNvSpPr txBox="1"/>
          <p:nvPr/>
        </p:nvSpPr>
        <p:spPr>
          <a:xfrm>
            <a:off x="5359140" y="1719736"/>
            <a:ext cx="5550130" cy="480131"/>
          </a:xfrm>
          <a:prstGeom prst="rect">
            <a:avLst/>
          </a:prstGeom>
          <a:noFill/>
        </p:spPr>
        <p:txBody>
          <a:bodyPr wrap="square" rtlCol="0">
            <a:sp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GB" sz="28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That is not a/no prize.</a:t>
            </a:r>
          </a:p>
        </p:txBody>
      </p:sp>
      <p:sp>
        <p:nvSpPr>
          <p:cNvPr id="27" name="TextBox 26">
            <a:extLst>
              <a:ext uri="{FF2B5EF4-FFF2-40B4-BE49-F238E27FC236}">
                <a16:creationId xmlns:a16="http://schemas.microsoft.com/office/drawing/2014/main" id="{A585FC01-0202-4E6A-8A86-2ED4BC501D18}"/>
              </a:ext>
            </a:extLst>
          </p:cNvPr>
          <p:cNvSpPr txBox="1"/>
          <p:nvPr/>
        </p:nvSpPr>
        <p:spPr>
          <a:xfrm>
            <a:off x="220868" y="2398613"/>
            <a:ext cx="4521776" cy="480131"/>
          </a:xfrm>
          <a:prstGeom prst="rect">
            <a:avLst/>
          </a:prstGeom>
          <a:noFill/>
        </p:spPr>
        <p:txBody>
          <a:bodyPr wrap="square" rtlCol="0">
            <a:sp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Das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ist</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kein</a:t>
            </a:r>
            <a:r>
              <a:rPr kumimoji="0" lang="en-GB" sz="2800" b="1" i="0" u="none" strike="noStrike" kern="1200" cap="none" spc="0" normalizeH="0" baseline="0" noProof="0" dirty="0" err="1">
                <a:ln>
                  <a:noFill/>
                </a:ln>
                <a:solidFill>
                  <a:srgbClr val="FF0000"/>
                </a:solidFill>
                <a:effectLst/>
                <a:uLnTx/>
                <a:uFillTx/>
                <a:latin typeface="Century Gothic" panose="020B0502020202020204" pitchFamily="34" charset="0"/>
                <a:ea typeface="+mn-ea"/>
                <a:cs typeface="+mn-cs"/>
              </a:rPr>
              <a:t>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Frage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28" name="TextBox 27">
            <a:extLst>
              <a:ext uri="{FF2B5EF4-FFF2-40B4-BE49-F238E27FC236}">
                <a16:creationId xmlns:a16="http://schemas.microsoft.com/office/drawing/2014/main" id="{6DF81242-568A-46BE-8DE7-85FAE9528C7B}"/>
              </a:ext>
            </a:extLst>
          </p:cNvPr>
          <p:cNvSpPr txBox="1"/>
          <p:nvPr/>
        </p:nvSpPr>
        <p:spPr>
          <a:xfrm>
            <a:off x="5359140" y="2413654"/>
            <a:ext cx="5550130" cy="480131"/>
          </a:xfrm>
          <a:prstGeom prst="rect">
            <a:avLst/>
          </a:prstGeom>
          <a:noFill/>
        </p:spPr>
        <p:txBody>
          <a:bodyPr wrap="square" rtlCol="0">
            <a:sp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GB" sz="28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That is not a/no question.</a:t>
            </a:r>
          </a:p>
        </p:txBody>
      </p:sp>
      <p:sp>
        <p:nvSpPr>
          <p:cNvPr id="29" name="TextBox 28">
            <a:extLst>
              <a:ext uri="{FF2B5EF4-FFF2-40B4-BE49-F238E27FC236}">
                <a16:creationId xmlns:a16="http://schemas.microsoft.com/office/drawing/2014/main" id="{3E933120-300C-4C65-9585-F8EDC991254F}"/>
              </a:ext>
            </a:extLst>
          </p:cNvPr>
          <p:cNvSpPr txBox="1"/>
          <p:nvPr/>
        </p:nvSpPr>
        <p:spPr>
          <a:xfrm>
            <a:off x="220868" y="3042361"/>
            <a:ext cx="4521776" cy="480131"/>
          </a:xfrm>
          <a:prstGeom prst="rect">
            <a:avLst/>
          </a:prstGeom>
          <a:noFill/>
        </p:spPr>
        <p:txBody>
          <a:bodyPr wrap="square" rtlCol="0">
            <a:sp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Das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ist</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kein</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Blatt.</a:t>
            </a:r>
          </a:p>
        </p:txBody>
      </p:sp>
      <p:sp>
        <p:nvSpPr>
          <p:cNvPr id="30" name="TextBox 29">
            <a:extLst>
              <a:ext uri="{FF2B5EF4-FFF2-40B4-BE49-F238E27FC236}">
                <a16:creationId xmlns:a16="http://schemas.microsoft.com/office/drawing/2014/main" id="{F64C8985-2495-4AF5-9C4B-9B35535B9C83}"/>
              </a:ext>
            </a:extLst>
          </p:cNvPr>
          <p:cNvSpPr txBox="1"/>
          <p:nvPr/>
        </p:nvSpPr>
        <p:spPr>
          <a:xfrm>
            <a:off x="5359140" y="3055524"/>
            <a:ext cx="5550130" cy="480131"/>
          </a:xfrm>
          <a:prstGeom prst="rect">
            <a:avLst/>
          </a:prstGeom>
          <a:noFill/>
        </p:spPr>
        <p:txBody>
          <a:bodyPr wrap="square" rtlCol="0">
            <a:sp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GB" sz="28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That is not a/no sheet.</a:t>
            </a:r>
          </a:p>
        </p:txBody>
      </p:sp>
      <p:pic>
        <p:nvPicPr>
          <p:cNvPr id="31" name="Graphic 30" descr="Help with solid fill">
            <a:extLst>
              <a:ext uri="{FF2B5EF4-FFF2-40B4-BE49-F238E27FC236}">
                <a16:creationId xmlns:a16="http://schemas.microsoft.com/office/drawing/2014/main" id="{0D4AF94A-C9C2-4126-AB86-3A32F4D94FFF}"/>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726290" y="2261967"/>
            <a:ext cx="698585" cy="698585"/>
          </a:xfrm>
          <a:prstGeom prst="rect">
            <a:avLst/>
          </a:prstGeom>
        </p:spPr>
      </p:pic>
      <p:grpSp>
        <p:nvGrpSpPr>
          <p:cNvPr id="32" name="Group 31">
            <a:extLst>
              <a:ext uri="{FF2B5EF4-FFF2-40B4-BE49-F238E27FC236}">
                <a16:creationId xmlns:a16="http://schemas.microsoft.com/office/drawing/2014/main" id="{5BB1FEF9-A8B9-4E51-86DD-8A73899FCAA4}"/>
              </a:ext>
            </a:extLst>
          </p:cNvPr>
          <p:cNvGrpSpPr/>
          <p:nvPr/>
        </p:nvGrpSpPr>
        <p:grpSpPr>
          <a:xfrm>
            <a:off x="3290153" y="1477566"/>
            <a:ext cx="665622" cy="880143"/>
            <a:chOff x="3957810" y="1306997"/>
            <a:chExt cx="1124523" cy="1486941"/>
          </a:xfrm>
        </p:grpSpPr>
        <p:pic>
          <p:nvPicPr>
            <p:cNvPr id="33" name="Picture 32" descr="A picture containing cup, coffee cup, porcelain&#10;&#10;Description automatically generated">
              <a:extLst>
                <a:ext uri="{FF2B5EF4-FFF2-40B4-BE49-F238E27FC236}">
                  <a16:creationId xmlns:a16="http://schemas.microsoft.com/office/drawing/2014/main" id="{BA65F603-7F55-4AA5-A546-93390B955AE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957810" y="1379999"/>
              <a:ext cx="1124523" cy="1413939"/>
            </a:xfrm>
            <a:prstGeom prst="rect">
              <a:avLst/>
            </a:prstGeom>
          </p:spPr>
        </p:pic>
        <p:pic>
          <p:nvPicPr>
            <p:cNvPr id="34" name="Picture 33" descr="Logo&#10;&#10;Description automatically generated with medium confidence">
              <a:extLst>
                <a:ext uri="{FF2B5EF4-FFF2-40B4-BE49-F238E27FC236}">
                  <a16:creationId xmlns:a16="http://schemas.microsoft.com/office/drawing/2014/main" id="{D65AD404-FF65-4089-B4A4-87DE0A8ED345}"/>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378002" y="1306997"/>
              <a:ext cx="515074" cy="724500"/>
            </a:xfrm>
            <a:prstGeom prst="rect">
              <a:avLst/>
            </a:prstGeom>
          </p:spPr>
        </p:pic>
      </p:grpSp>
      <p:pic>
        <p:nvPicPr>
          <p:cNvPr id="35" name="Graphic 34" descr="Paper with solid fill">
            <a:extLst>
              <a:ext uri="{FF2B5EF4-FFF2-40B4-BE49-F238E27FC236}">
                <a16:creationId xmlns:a16="http://schemas.microsoft.com/office/drawing/2014/main" id="{B5B6358C-CC3B-44D0-83F9-E152F51109E3}"/>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3320920" y="2888504"/>
            <a:ext cx="732054" cy="732054"/>
          </a:xfrm>
          <a:prstGeom prst="rect">
            <a:avLst/>
          </a:prstGeom>
        </p:spPr>
      </p:pic>
      <p:pic>
        <p:nvPicPr>
          <p:cNvPr id="36" name="Google Shape;183;p8">
            <a:extLst>
              <a:ext uri="{FF2B5EF4-FFF2-40B4-BE49-F238E27FC236}">
                <a16:creationId xmlns:a16="http://schemas.microsoft.com/office/drawing/2014/main" id="{302E2A00-7CE3-44E4-B4A9-922436D6C213}"/>
              </a:ext>
            </a:extLst>
          </p:cNvPr>
          <p:cNvPicPr/>
          <p:nvPr/>
        </p:nvPicPr>
        <p:blipFill>
          <a:blip r:embed="rId10"/>
          <a:stretch/>
        </p:blipFill>
        <p:spPr>
          <a:xfrm>
            <a:off x="4611615" y="2261967"/>
            <a:ext cx="633960" cy="671040"/>
          </a:xfrm>
          <a:prstGeom prst="rect">
            <a:avLst/>
          </a:prstGeom>
          <a:ln>
            <a:noFill/>
          </a:ln>
        </p:spPr>
      </p:pic>
      <p:pic>
        <p:nvPicPr>
          <p:cNvPr id="37" name="Google Shape;183;p8">
            <a:extLst>
              <a:ext uri="{FF2B5EF4-FFF2-40B4-BE49-F238E27FC236}">
                <a16:creationId xmlns:a16="http://schemas.microsoft.com/office/drawing/2014/main" id="{3D4CDF84-A824-4F89-9B57-A7803180A6E3}"/>
              </a:ext>
            </a:extLst>
          </p:cNvPr>
          <p:cNvPicPr/>
          <p:nvPr/>
        </p:nvPicPr>
        <p:blipFill>
          <a:blip r:embed="rId10"/>
          <a:stretch/>
        </p:blipFill>
        <p:spPr>
          <a:xfrm>
            <a:off x="4623432" y="2888504"/>
            <a:ext cx="633960" cy="671040"/>
          </a:xfrm>
          <a:prstGeom prst="rect">
            <a:avLst/>
          </a:prstGeom>
          <a:ln>
            <a:noFill/>
          </a:ln>
        </p:spPr>
      </p:pic>
      <p:grpSp>
        <p:nvGrpSpPr>
          <p:cNvPr id="6" name="Group 5">
            <a:extLst>
              <a:ext uri="{FF2B5EF4-FFF2-40B4-BE49-F238E27FC236}">
                <a16:creationId xmlns:a16="http://schemas.microsoft.com/office/drawing/2014/main" id="{98DE949B-26A6-4F2C-81E6-CC873AA31D20}"/>
              </a:ext>
            </a:extLst>
          </p:cNvPr>
          <p:cNvGrpSpPr/>
          <p:nvPr/>
        </p:nvGrpSpPr>
        <p:grpSpPr>
          <a:xfrm>
            <a:off x="9227735" y="1232089"/>
            <a:ext cx="2861983" cy="1256143"/>
            <a:chOff x="9227735" y="1232089"/>
            <a:chExt cx="2861983" cy="1256143"/>
          </a:xfrm>
        </p:grpSpPr>
        <p:sp>
          <p:nvSpPr>
            <p:cNvPr id="5" name="Speech Bubble: Rectangle with Corners Rounded 4">
              <a:extLst>
                <a:ext uri="{FF2B5EF4-FFF2-40B4-BE49-F238E27FC236}">
                  <a16:creationId xmlns:a16="http://schemas.microsoft.com/office/drawing/2014/main" id="{26B99CAD-A7DA-40D7-9BF4-324A64412109}"/>
                </a:ext>
              </a:extLst>
            </p:cNvPr>
            <p:cNvSpPr/>
            <p:nvPr/>
          </p:nvSpPr>
          <p:spPr>
            <a:xfrm>
              <a:off x="9227735" y="1232089"/>
              <a:ext cx="2861983" cy="1256143"/>
            </a:xfrm>
            <a:prstGeom prst="wedgeRoundRectCallout">
              <a:avLst/>
            </a:prstGeom>
            <a:solidFill>
              <a:srgbClr val="002060"/>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TextBox 38">
              <a:extLst>
                <a:ext uri="{FF2B5EF4-FFF2-40B4-BE49-F238E27FC236}">
                  <a16:creationId xmlns:a16="http://schemas.microsoft.com/office/drawing/2014/main" id="{92BB397C-A520-4B96-8353-55F6D3166A3F}"/>
                </a:ext>
              </a:extLst>
            </p:cNvPr>
            <p:cNvSpPr txBox="1"/>
            <p:nvPr/>
          </p:nvSpPr>
          <p:spPr>
            <a:xfrm>
              <a:off x="9333940" y="1363319"/>
              <a:ext cx="2755778"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kein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works like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ein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and matches the gender of the noun.</a:t>
              </a:r>
            </a:p>
          </p:txBody>
        </p:sp>
      </p:grpSp>
      <p:sp>
        <p:nvSpPr>
          <p:cNvPr id="42" name="Speech Bubble: Rectangle with Corners Rounded 41">
            <a:extLst>
              <a:ext uri="{FF2B5EF4-FFF2-40B4-BE49-F238E27FC236}">
                <a16:creationId xmlns:a16="http://schemas.microsoft.com/office/drawing/2014/main" id="{46727D6F-289B-40A1-9A30-5809F179CC02}"/>
              </a:ext>
            </a:extLst>
          </p:cNvPr>
          <p:cNvSpPr/>
          <p:nvPr/>
        </p:nvSpPr>
        <p:spPr>
          <a:xfrm>
            <a:off x="4649411" y="45903"/>
            <a:ext cx="4634086" cy="893011"/>
          </a:xfrm>
          <a:prstGeom prst="wedgeRoundRectCallout">
            <a:avLst>
              <a:gd name="adj1" fmla="val -103346"/>
              <a:gd name="adj2" fmla="val 140515"/>
              <a:gd name="adj3" fmla="val 16667"/>
            </a:avLst>
          </a:prstGeom>
          <a:solidFill>
            <a:srgbClr val="002060"/>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TextBox 39">
            <a:extLst>
              <a:ext uri="{FF2B5EF4-FFF2-40B4-BE49-F238E27FC236}">
                <a16:creationId xmlns:a16="http://schemas.microsoft.com/office/drawing/2014/main" id="{5B442159-5039-4E18-92D7-C26D69F54AE5}"/>
              </a:ext>
            </a:extLst>
          </p:cNvPr>
          <p:cNvSpPr txBox="1"/>
          <p:nvPr/>
        </p:nvSpPr>
        <p:spPr>
          <a:xfrm>
            <a:off x="4593649" y="12806"/>
            <a:ext cx="4634086"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Remember that after most verbs, </a:t>
            </a:r>
            <a:b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b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kein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Wingdings" panose="05000000000000000000" pitchFamily="2" charset="2"/>
              </a:rPr>
              <a:t>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sym typeface="Wingdings" panose="05000000000000000000" pitchFamily="2" charset="2"/>
              </a:rPr>
              <a:t>keinen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Wingdings" panose="05000000000000000000" pitchFamily="2" charset="2"/>
              </a:rPr>
              <a:t> for masculine nouns: </a:t>
            </a:r>
            <a:b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Wingdings" panose="05000000000000000000" pitchFamily="2" charset="2"/>
              </a:rPr>
            </a:b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Wingdings" panose="05000000000000000000" pitchFamily="2" charset="2"/>
              </a:rPr>
              <a:t>e.g., Ich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sym typeface="Wingdings" panose="05000000000000000000" pitchFamily="2" charset="2"/>
              </a:rPr>
              <a:t>habe</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Wingdings" panose="05000000000000000000" pitchFamily="2" charset="2"/>
              </a:rPr>
              <a:t>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sym typeface="Wingdings" panose="05000000000000000000" pitchFamily="2" charset="2"/>
              </a:rPr>
              <a:t>keinen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Wingdings" panose="05000000000000000000" pitchFamily="2" charset="2"/>
              </a:rPr>
              <a:t>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sym typeface="Wingdings" panose="05000000000000000000" pitchFamily="2" charset="2"/>
              </a:rPr>
              <a:t>Preis</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Wingdings" panose="05000000000000000000" pitchFamily="2" charset="2"/>
              </a:rPr>
              <a:t>.</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5" name="CustomShape 3">
            <a:extLst>
              <a:ext uri="{FF2B5EF4-FFF2-40B4-BE49-F238E27FC236}">
                <a16:creationId xmlns:a16="http://schemas.microsoft.com/office/drawing/2014/main" id="{2EAE6230-779B-48BD-855D-35BE27C76254}"/>
              </a:ext>
            </a:extLst>
          </p:cNvPr>
          <p:cNvSpPr/>
          <p:nvPr/>
        </p:nvSpPr>
        <p:spPr>
          <a:xfrm>
            <a:off x="220868" y="3851729"/>
            <a:ext cx="114634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spc="-1" dirty="0">
                <a:solidFill>
                  <a:srgbClr val="002060"/>
                </a:solidFill>
                <a:latin typeface="Century Gothic" panose="020B0502020202020204" pitchFamily="34" charset="0"/>
              </a:rPr>
              <a:t>To say ‘not (any)/no’ with plural nouns, use </a:t>
            </a:r>
            <a:r>
              <a:rPr lang="en-GB" sz="2800" b="1" spc="-1" dirty="0" err="1">
                <a:solidFill>
                  <a:srgbClr val="002060"/>
                </a:solidFill>
                <a:latin typeface="Century Gothic" panose="020B0502020202020204" pitchFamily="34" charset="0"/>
              </a:rPr>
              <a:t>keine</a:t>
            </a:r>
            <a:r>
              <a:rPr lang="en-GB" sz="2800" spc="-1" dirty="0">
                <a:solidFill>
                  <a:srgbClr val="002060"/>
                </a:solidFill>
                <a:latin typeface="Century Gothic" panose="020B0502020202020204" pitchFamily="34" charset="0"/>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46" name="Google Shape;183;p8">
            <a:extLst>
              <a:ext uri="{FF2B5EF4-FFF2-40B4-BE49-F238E27FC236}">
                <a16:creationId xmlns:a16="http://schemas.microsoft.com/office/drawing/2014/main" id="{000CA358-E001-46DC-B470-5BF3D29373E0}"/>
              </a:ext>
            </a:extLst>
          </p:cNvPr>
          <p:cNvPicPr/>
          <p:nvPr/>
        </p:nvPicPr>
        <p:blipFill>
          <a:blip r:embed="rId10"/>
          <a:stretch/>
        </p:blipFill>
        <p:spPr>
          <a:xfrm>
            <a:off x="5772724" y="4548323"/>
            <a:ext cx="633960" cy="671040"/>
          </a:xfrm>
          <a:prstGeom prst="rect">
            <a:avLst/>
          </a:prstGeom>
          <a:ln>
            <a:noFill/>
          </a:ln>
        </p:spPr>
      </p:pic>
      <p:sp>
        <p:nvSpPr>
          <p:cNvPr id="47" name="TextBox 46">
            <a:extLst>
              <a:ext uri="{FF2B5EF4-FFF2-40B4-BE49-F238E27FC236}">
                <a16:creationId xmlns:a16="http://schemas.microsoft.com/office/drawing/2014/main" id="{716ED0D1-BECF-4877-8834-FB61A950BB93}"/>
              </a:ext>
            </a:extLst>
          </p:cNvPr>
          <p:cNvSpPr txBox="1"/>
          <p:nvPr/>
        </p:nvSpPr>
        <p:spPr>
          <a:xfrm>
            <a:off x="220868" y="4545647"/>
            <a:ext cx="4521776" cy="480131"/>
          </a:xfrm>
          <a:prstGeom prst="rect">
            <a:avLst/>
          </a:prstGeom>
          <a:noFill/>
        </p:spPr>
        <p:txBody>
          <a:bodyPr wrap="square" rtlCol="0">
            <a:sp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Das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sind</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keine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Preis</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48" name="TextBox 47">
            <a:extLst>
              <a:ext uri="{FF2B5EF4-FFF2-40B4-BE49-F238E27FC236}">
                <a16:creationId xmlns:a16="http://schemas.microsoft.com/office/drawing/2014/main" id="{AE09D063-EB96-49D6-A6E3-7674F6179C1F}"/>
              </a:ext>
            </a:extLst>
          </p:cNvPr>
          <p:cNvSpPr txBox="1"/>
          <p:nvPr/>
        </p:nvSpPr>
        <p:spPr>
          <a:xfrm>
            <a:off x="6508432" y="4622294"/>
            <a:ext cx="5550130" cy="480131"/>
          </a:xfrm>
          <a:prstGeom prst="rect">
            <a:avLst/>
          </a:prstGeom>
          <a:noFill/>
        </p:spPr>
        <p:txBody>
          <a:bodyPr wrap="square" rtlCol="0">
            <a:sp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GB" sz="28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Those are not/no prizes.</a:t>
            </a:r>
          </a:p>
        </p:txBody>
      </p:sp>
      <p:sp>
        <p:nvSpPr>
          <p:cNvPr id="49" name="TextBox 48">
            <a:extLst>
              <a:ext uri="{FF2B5EF4-FFF2-40B4-BE49-F238E27FC236}">
                <a16:creationId xmlns:a16="http://schemas.microsoft.com/office/drawing/2014/main" id="{2E8CC9A8-31F1-473D-ACB0-07B96E3C1D95}"/>
              </a:ext>
            </a:extLst>
          </p:cNvPr>
          <p:cNvSpPr txBox="1"/>
          <p:nvPr/>
        </p:nvSpPr>
        <p:spPr>
          <a:xfrm>
            <a:off x="220868" y="5224524"/>
            <a:ext cx="4521776" cy="480131"/>
          </a:xfrm>
          <a:prstGeom prst="rect">
            <a:avLst/>
          </a:prstGeom>
          <a:noFill/>
        </p:spPr>
        <p:txBody>
          <a:bodyPr wrap="square" rtlCol="0">
            <a:sp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Das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sind</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keine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Frage</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50" name="TextBox 49">
            <a:extLst>
              <a:ext uri="{FF2B5EF4-FFF2-40B4-BE49-F238E27FC236}">
                <a16:creationId xmlns:a16="http://schemas.microsoft.com/office/drawing/2014/main" id="{4CA32A62-28A7-4EEE-8F3B-9BA59DE06FA3}"/>
              </a:ext>
            </a:extLst>
          </p:cNvPr>
          <p:cNvSpPr txBox="1"/>
          <p:nvPr/>
        </p:nvSpPr>
        <p:spPr>
          <a:xfrm>
            <a:off x="6508432" y="5316212"/>
            <a:ext cx="5550130" cy="480131"/>
          </a:xfrm>
          <a:prstGeom prst="rect">
            <a:avLst/>
          </a:prstGeom>
          <a:noFill/>
        </p:spPr>
        <p:txBody>
          <a:bodyPr wrap="square" rtlCol="0">
            <a:sp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GB" sz="28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Those are not/no questions.</a:t>
            </a:r>
          </a:p>
        </p:txBody>
      </p:sp>
      <p:sp>
        <p:nvSpPr>
          <p:cNvPr id="51" name="TextBox 50">
            <a:extLst>
              <a:ext uri="{FF2B5EF4-FFF2-40B4-BE49-F238E27FC236}">
                <a16:creationId xmlns:a16="http://schemas.microsoft.com/office/drawing/2014/main" id="{51EA6609-6A9E-4F32-942C-F6AED637A1F7}"/>
              </a:ext>
            </a:extLst>
          </p:cNvPr>
          <p:cNvSpPr txBox="1"/>
          <p:nvPr/>
        </p:nvSpPr>
        <p:spPr>
          <a:xfrm>
            <a:off x="220868" y="5868272"/>
            <a:ext cx="4521776" cy="480131"/>
          </a:xfrm>
          <a:prstGeom prst="rect">
            <a:avLst/>
          </a:prstGeom>
          <a:noFill/>
        </p:spPr>
        <p:txBody>
          <a:bodyPr wrap="square" rtlCol="0">
            <a:sp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Das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sind</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keine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Bl</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ä</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tt</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er</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52" name="TextBox 51">
            <a:extLst>
              <a:ext uri="{FF2B5EF4-FFF2-40B4-BE49-F238E27FC236}">
                <a16:creationId xmlns:a16="http://schemas.microsoft.com/office/drawing/2014/main" id="{EA86CD4F-629D-406F-9ED1-38E22637E7DE}"/>
              </a:ext>
            </a:extLst>
          </p:cNvPr>
          <p:cNvSpPr txBox="1"/>
          <p:nvPr/>
        </p:nvSpPr>
        <p:spPr>
          <a:xfrm>
            <a:off x="6508432" y="5958082"/>
            <a:ext cx="5550130" cy="480131"/>
          </a:xfrm>
          <a:prstGeom prst="rect">
            <a:avLst/>
          </a:prstGeom>
          <a:noFill/>
        </p:spPr>
        <p:txBody>
          <a:bodyPr wrap="square" rtlCol="0">
            <a:sp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GB" sz="28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Those are not/no sheets.</a:t>
            </a:r>
          </a:p>
        </p:txBody>
      </p:sp>
      <p:pic>
        <p:nvPicPr>
          <p:cNvPr id="57" name="Google Shape;183;p8">
            <a:extLst>
              <a:ext uri="{FF2B5EF4-FFF2-40B4-BE49-F238E27FC236}">
                <a16:creationId xmlns:a16="http://schemas.microsoft.com/office/drawing/2014/main" id="{6F65BD78-63EA-4C12-81BF-48BC4515DAA0}"/>
              </a:ext>
            </a:extLst>
          </p:cNvPr>
          <p:cNvPicPr/>
          <p:nvPr/>
        </p:nvPicPr>
        <p:blipFill>
          <a:blip r:embed="rId10"/>
          <a:stretch/>
        </p:blipFill>
        <p:spPr>
          <a:xfrm>
            <a:off x="5795073" y="5161023"/>
            <a:ext cx="633960" cy="671040"/>
          </a:xfrm>
          <a:prstGeom prst="rect">
            <a:avLst/>
          </a:prstGeom>
          <a:ln>
            <a:noFill/>
          </a:ln>
        </p:spPr>
      </p:pic>
      <p:grpSp>
        <p:nvGrpSpPr>
          <p:cNvPr id="8" name="Group 7">
            <a:extLst>
              <a:ext uri="{FF2B5EF4-FFF2-40B4-BE49-F238E27FC236}">
                <a16:creationId xmlns:a16="http://schemas.microsoft.com/office/drawing/2014/main" id="{E68A1A6D-85F3-432B-8521-CA3BC3692040}"/>
              </a:ext>
            </a:extLst>
          </p:cNvPr>
          <p:cNvGrpSpPr/>
          <p:nvPr/>
        </p:nvGrpSpPr>
        <p:grpSpPr>
          <a:xfrm>
            <a:off x="4105549" y="5832063"/>
            <a:ext cx="1241166" cy="739982"/>
            <a:chOff x="3320920" y="5877136"/>
            <a:chExt cx="1241166" cy="739982"/>
          </a:xfrm>
        </p:grpSpPr>
        <p:pic>
          <p:nvPicPr>
            <p:cNvPr id="58" name="Graphic 57" descr="Paper with solid fill">
              <a:extLst>
                <a:ext uri="{FF2B5EF4-FFF2-40B4-BE49-F238E27FC236}">
                  <a16:creationId xmlns:a16="http://schemas.microsoft.com/office/drawing/2014/main" id="{8E765F44-0AFC-4AF3-9454-4320A58BC759}"/>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3320920" y="5885064"/>
              <a:ext cx="732054" cy="732054"/>
            </a:xfrm>
            <a:prstGeom prst="rect">
              <a:avLst/>
            </a:prstGeom>
          </p:spPr>
        </p:pic>
        <p:pic>
          <p:nvPicPr>
            <p:cNvPr id="59" name="Graphic 58" descr="Paper with solid fill">
              <a:extLst>
                <a:ext uri="{FF2B5EF4-FFF2-40B4-BE49-F238E27FC236}">
                  <a16:creationId xmlns:a16="http://schemas.microsoft.com/office/drawing/2014/main" id="{139849B5-2127-467D-8372-A5EB3CDBE0F4}"/>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3830032" y="5877136"/>
              <a:ext cx="732054" cy="732054"/>
            </a:xfrm>
            <a:prstGeom prst="rect">
              <a:avLst/>
            </a:prstGeom>
          </p:spPr>
        </p:pic>
      </p:grpSp>
      <p:grpSp>
        <p:nvGrpSpPr>
          <p:cNvPr id="9" name="Group 8">
            <a:extLst>
              <a:ext uri="{FF2B5EF4-FFF2-40B4-BE49-F238E27FC236}">
                <a16:creationId xmlns:a16="http://schemas.microsoft.com/office/drawing/2014/main" id="{CEA45F3D-ED3D-4628-952F-DC009FF83EE1}"/>
              </a:ext>
            </a:extLst>
          </p:cNvPr>
          <p:cNvGrpSpPr/>
          <p:nvPr/>
        </p:nvGrpSpPr>
        <p:grpSpPr>
          <a:xfrm>
            <a:off x="4160923" y="5094468"/>
            <a:ext cx="1185792" cy="703866"/>
            <a:chOff x="3579201" y="5094468"/>
            <a:chExt cx="1185792" cy="703866"/>
          </a:xfrm>
        </p:grpSpPr>
        <p:pic>
          <p:nvPicPr>
            <p:cNvPr id="53" name="Graphic 52" descr="Help with solid fill">
              <a:extLst>
                <a:ext uri="{FF2B5EF4-FFF2-40B4-BE49-F238E27FC236}">
                  <a16:creationId xmlns:a16="http://schemas.microsoft.com/office/drawing/2014/main" id="{9AE19574-D83E-4334-A01B-49477114FCFF}"/>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579201" y="5099749"/>
              <a:ext cx="698585" cy="698585"/>
            </a:xfrm>
            <a:prstGeom prst="rect">
              <a:avLst/>
            </a:prstGeom>
          </p:spPr>
        </p:pic>
        <p:pic>
          <p:nvPicPr>
            <p:cNvPr id="61" name="Graphic 60" descr="Help with solid fill">
              <a:extLst>
                <a:ext uri="{FF2B5EF4-FFF2-40B4-BE49-F238E27FC236}">
                  <a16:creationId xmlns:a16="http://schemas.microsoft.com/office/drawing/2014/main" id="{72CB82C3-A295-4EE5-BD09-8B14087E6DCC}"/>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066408" y="5094468"/>
              <a:ext cx="698585" cy="698585"/>
            </a:xfrm>
            <a:prstGeom prst="rect">
              <a:avLst/>
            </a:prstGeom>
          </p:spPr>
        </p:pic>
      </p:grpSp>
      <p:grpSp>
        <p:nvGrpSpPr>
          <p:cNvPr id="10" name="Group 9">
            <a:extLst>
              <a:ext uri="{FF2B5EF4-FFF2-40B4-BE49-F238E27FC236}">
                <a16:creationId xmlns:a16="http://schemas.microsoft.com/office/drawing/2014/main" id="{356A9E77-9342-4485-8B67-6B4E4FE6F596}"/>
              </a:ext>
            </a:extLst>
          </p:cNvPr>
          <p:cNvGrpSpPr/>
          <p:nvPr/>
        </p:nvGrpSpPr>
        <p:grpSpPr>
          <a:xfrm>
            <a:off x="3752989" y="4279985"/>
            <a:ext cx="1151342" cy="904267"/>
            <a:chOff x="3290153" y="4279353"/>
            <a:chExt cx="1151342" cy="904267"/>
          </a:xfrm>
        </p:grpSpPr>
        <p:grpSp>
          <p:nvGrpSpPr>
            <p:cNvPr id="54" name="Group 53">
              <a:extLst>
                <a:ext uri="{FF2B5EF4-FFF2-40B4-BE49-F238E27FC236}">
                  <a16:creationId xmlns:a16="http://schemas.microsoft.com/office/drawing/2014/main" id="{5ECE86C9-BD59-473C-A87A-0B8B41488C4F}"/>
                </a:ext>
              </a:extLst>
            </p:cNvPr>
            <p:cNvGrpSpPr/>
            <p:nvPr/>
          </p:nvGrpSpPr>
          <p:grpSpPr>
            <a:xfrm>
              <a:off x="3290153" y="4303477"/>
              <a:ext cx="665622" cy="880143"/>
              <a:chOff x="3957810" y="1306997"/>
              <a:chExt cx="1124523" cy="1486941"/>
            </a:xfrm>
          </p:grpSpPr>
          <p:pic>
            <p:nvPicPr>
              <p:cNvPr id="55" name="Picture 54" descr="A picture containing cup, coffee cup, porcelain&#10;&#10;Description automatically generated">
                <a:extLst>
                  <a:ext uri="{FF2B5EF4-FFF2-40B4-BE49-F238E27FC236}">
                    <a16:creationId xmlns:a16="http://schemas.microsoft.com/office/drawing/2014/main" id="{FA7F8A9C-32AF-43DC-B793-5E6C868587B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957810" y="1379999"/>
                <a:ext cx="1124523" cy="1413939"/>
              </a:xfrm>
              <a:prstGeom prst="rect">
                <a:avLst/>
              </a:prstGeom>
            </p:spPr>
          </p:pic>
          <p:pic>
            <p:nvPicPr>
              <p:cNvPr id="56" name="Picture 55" descr="Logo&#10;&#10;Description automatically generated with medium confidence">
                <a:extLst>
                  <a:ext uri="{FF2B5EF4-FFF2-40B4-BE49-F238E27FC236}">
                    <a16:creationId xmlns:a16="http://schemas.microsoft.com/office/drawing/2014/main" id="{A094371A-DB13-4113-ABAD-603E0BF1B0C0}"/>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378002" y="1306997"/>
                <a:ext cx="515074" cy="724500"/>
              </a:xfrm>
              <a:prstGeom prst="rect">
                <a:avLst/>
              </a:prstGeom>
            </p:spPr>
          </p:pic>
        </p:grpSp>
        <p:grpSp>
          <p:nvGrpSpPr>
            <p:cNvPr id="63" name="Group 62">
              <a:extLst>
                <a:ext uri="{FF2B5EF4-FFF2-40B4-BE49-F238E27FC236}">
                  <a16:creationId xmlns:a16="http://schemas.microsoft.com/office/drawing/2014/main" id="{15D8A53D-93AA-4911-9C91-5FDAE104B8B9}"/>
                </a:ext>
              </a:extLst>
            </p:cNvPr>
            <p:cNvGrpSpPr/>
            <p:nvPr/>
          </p:nvGrpSpPr>
          <p:grpSpPr>
            <a:xfrm>
              <a:off x="3775873" y="4279353"/>
              <a:ext cx="665622" cy="880143"/>
              <a:chOff x="3957810" y="1306997"/>
              <a:chExt cx="1124523" cy="1486941"/>
            </a:xfrm>
          </p:grpSpPr>
          <p:pic>
            <p:nvPicPr>
              <p:cNvPr id="64" name="Picture 63" descr="A picture containing cup, coffee cup, porcelain&#10;&#10;Description automatically generated">
                <a:extLst>
                  <a:ext uri="{FF2B5EF4-FFF2-40B4-BE49-F238E27FC236}">
                    <a16:creationId xmlns:a16="http://schemas.microsoft.com/office/drawing/2014/main" id="{3E2A18BB-80CD-4BB0-AD7C-DA1A58EC348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957810" y="1379999"/>
                <a:ext cx="1124523" cy="1413939"/>
              </a:xfrm>
              <a:prstGeom prst="rect">
                <a:avLst/>
              </a:prstGeom>
            </p:spPr>
          </p:pic>
          <p:pic>
            <p:nvPicPr>
              <p:cNvPr id="65" name="Picture 64" descr="Logo&#10;&#10;Description automatically generated with medium confidence">
                <a:extLst>
                  <a:ext uri="{FF2B5EF4-FFF2-40B4-BE49-F238E27FC236}">
                    <a16:creationId xmlns:a16="http://schemas.microsoft.com/office/drawing/2014/main" id="{D0338741-3D0B-4174-AD7F-D24B190EE3CB}"/>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378002" y="1306997"/>
                <a:ext cx="515074" cy="724500"/>
              </a:xfrm>
              <a:prstGeom prst="rect">
                <a:avLst/>
              </a:prstGeom>
            </p:spPr>
          </p:pic>
        </p:grpSp>
      </p:grpSp>
      <p:pic>
        <p:nvPicPr>
          <p:cNvPr id="67" name="Google Shape;183;p8">
            <a:extLst>
              <a:ext uri="{FF2B5EF4-FFF2-40B4-BE49-F238E27FC236}">
                <a16:creationId xmlns:a16="http://schemas.microsoft.com/office/drawing/2014/main" id="{51C20593-D2C2-4526-8DCC-23161D453D06}"/>
              </a:ext>
            </a:extLst>
          </p:cNvPr>
          <p:cNvPicPr/>
          <p:nvPr/>
        </p:nvPicPr>
        <p:blipFill>
          <a:blip r:embed="rId10"/>
          <a:stretch/>
        </p:blipFill>
        <p:spPr>
          <a:xfrm>
            <a:off x="5802112" y="5812029"/>
            <a:ext cx="633960" cy="671040"/>
          </a:xfrm>
          <a:prstGeom prst="rect">
            <a:avLst/>
          </a:prstGeom>
          <a:ln>
            <a:noFill/>
          </a:ln>
        </p:spPr>
      </p:pic>
      <p:grpSp>
        <p:nvGrpSpPr>
          <p:cNvPr id="68" name="Group 67">
            <a:extLst>
              <a:ext uri="{FF2B5EF4-FFF2-40B4-BE49-F238E27FC236}">
                <a16:creationId xmlns:a16="http://schemas.microsoft.com/office/drawing/2014/main" id="{764059DF-7401-4188-8C69-0010ACECCA96}"/>
              </a:ext>
            </a:extLst>
          </p:cNvPr>
          <p:cNvGrpSpPr/>
          <p:nvPr/>
        </p:nvGrpSpPr>
        <p:grpSpPr>
          <a:xfrm>
            <a:off x="9177288" y="3559544"/>
            <a:ext cx="2755778" cy="910891"/>
            <a:chOff x="8926745" y="1203449"/>
            <a:chExt cx="2755778" cy="910891"/>
          </a:xfrm>
        </p:grpSpPr>
        <p:sp>
          <p:nvSpPr>
            <p:cNvPr id="69" name="Speech Bubble: Rectangle with Corners Rounded 68">
              <a:extLst>
                <a:ext uri="{FF2B5EF4-FFF2-40B4-BE49-F238E27FC236}">
                  <a16:creationId xmlns:a16="http://schemas.microsoft.com/office/drawing/2014/main" id="{9CB4243B-B5A2-434C-83A2-E17CF22AA385}"/>
                </a:ext>
              </a:extLst>
            </p:cNvPr>
            <p:cNvSpPr/>
            <p:nvPr/>
          </p:nvSpPr>
          <p:spPr>
            <a:xfrm>
              <a:off x="9086516" y="1203449"/>
              <a:ext cx="2528130" cy="910891"/>
            </a:xfrm>
            <a:prstGeom prst="wedgeRoundRectCallout">
              <a:avLst>
                <a:gd name="adj1" fmla="val -67490"/>
                <a:gd name="adj2" fmla="val 17884"/>
                <a:gd name="adj3" fmla="val 16667"/>
              </a:avLst>
            </a:prstGeom>
            <a:solidFill>
              <a:srgbClr val="002060"/>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TextBox 69">
              <a:extLst>
                <a:ext uri="{FF2B5EF4-FFF2-40B4-BE49-F238E27FC236}">
                  <a16:creationId xmlns:a16="http://schemas.microsoft.com/office/drawing/2014/main" id="{980C4A06-C0A0-48D6-8524-853581C4D5F3}"/>
                </a:ext>
              </a:extLst>
            </p:cNvPr>
            <p:cNvSpPr txBox="1"/>
            <p:nvPr/>
          </p:nvSpPr>
          <p:spPr>
            <a:xfrm>
              <a:off x="8926745" y="1331419"/>
              <a:ext cx="2755778"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Use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keine</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for </a:t>
              </a:r>
              <a:r>
                <a:rPr kumimoji="0" lang="en-GB" sz="2000" b="1" i="0" u="sng"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all</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plural nouns.</a:t>
              </a:r>
            </a:p>
          </p:txBody>
        </p:sp>
      </p:grpSp>
    </p:spTree>
    <p:extLst>
      <p:ext uri="{BB962C8B-B14F-4D97-AF65-F5344CB8AC3E}">
        <p14:creationId xmlns:p14="http://schemas.microsoft.com/office/powerpoint/2010/main" val="320847374"/>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T1_W7_9.1.wav"/>
                                        </p:tgtEl>
                                      </p:cMediaNode>
                                    </p:audio>
                                  </p:subTnLst>
                                </p:cTn>
                              </p:par>
                              <p:par>
                                <p:cTn id="11" presetID="1" presetClass="entr" presetSubtype="0" fill="hold" nodeType="withEffect">
                                  <p:stCondLst>
                                    <p:cond delay="0"/>
                                  </p:stCondLst>
                                  <p:childTnLst>
                                    <p:set>
                                      <p:cBhvr>
                                        <p:cTn id="12" dur="1" fill="hold">
                                          <p:stCondLst>
                                            <p:cond delay="0"/>
                                          </p:stCondLst>
                                        </p:cTn>
                                        <p:tgtEl>
                                          <p:spTgt spid="3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4" name="T1_W7_9.2.wav"/>
                                        </p:tgtEl>
                                      </p:cMediaNode>
                                    </p:audio>
                                  </p:subTnLst>
                                </p:cTn>
                              </p:par>
                              <p:par>
                                <p:cTn id="23" presetID="1" presetClass="entr" presetSubtype="0" fill="hold" nodeType="withEffect">
                                  <p:stCondLst>
                                    <p:cond delay="0"/>
                                  </p:stCondLst>
                                  <p:childTnLst>
                                    <p:set>
                                      <p:cBhvr>
                                        <p:cTn id="24" dur="1" fill="hold">
                                          <p:stCondLst>
                                            <p:cond delay="0"/>
                                          </p:stCondLst>
                                        </p:cTn>
                                        <p:tgtEl>
                                          <p:spTgt spid="3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5" name="T1_W7_9.3.wav"/>
                                        </p:tgtEl>
                                      </p:cMediaNode>
                                    </p:audio>
                                  </p:subTnLst>
                                </p:cTn>
                              </p:par>
                              <p:par>
                                <p:cTn id="35" presetID="1" presetClass="entr" presetSubtype="0" fill="hold" nodeType="withEffect">
                                  <p:stCondLst>
                                    <p:cond delay="0"/>
                                  </p:stCondLst>
                                  <p:childTnLst>
                                    <p:set>
                                      <p:cBhvr>
                                        <p:cTn id="36" dur="1" fill="hold">
                                          <p:stCondLst>
                                            <p:cond delay="0"/>
                                          </p:stCondLst>
                                        </p:cTn>
                                        <p:tgtEl>
                                          <p:spTgt spid="35"/>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4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6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6" name="T1_W7_9.4.wav"/>
                                        </p:tgtEl>
                                      </p:cMediaNode>
                                    </p:audio>
                                  </p:subTnLst>
                                </p:cTn>
                              </p:par>
                              <p:par>
                                <p:cTn id="63" presetID="1" presetClass="entr" presetSubtype="0" fill="hold" nodeType="withEffect">
                                  <p:stCondLst>
                                    <p:cond delay="0"/>
                                  </p:stCondLst>
                                  <p:childTnLst>
                                    <p:set>
                                      <p:cBhvr>
                                        <p:cTn id="64" dur="1" fill="hold">
                                          <p:stCondLst>
                                            <p:cond delay="0"/>
                                          </p:stCondLst>
                                        </p:cTn>
                                        <p:tgtEl>
                                          <p:spTgt spid="46"/>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1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8"/>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7" name="T1_W7_9.5.wav"/>
                                        </p:tgtEl>
                                      </p:cMediaNode>
                                    </p:audio>
                                  </p:subTnLst>
                                </p:cTn>
                              </p:par>
                              <p:par>
                                <p:cTn id="75" presetID="1" presetClass="entr" presetSubtype="0" fill="hold" nodeType="withEffect">
                                  <p:stCondLst>
                                    <p:cond delay="0"/>
                                  </p:stCondLst>
                                  <p:childTnLst>
                                    <p:set>
                                      <p:cBhvr>
                                        <p:cTn id="76" dur="1" fill="hold">
                                          <p:stCondLst>
                                            <p:cond delay="0"/>
                                          </p:stCondLst>
                                        </p:cTn>
                                        <p:tgtEl>
                                          <p:spTgt spid="57"/>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9"/>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50"/>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8" name="T1_W7_9.6.wav"/>
                                        </p:tgtEl>
                                      </p:cMediaNode>
                                    </p:audio>
                                  </p:subTnLst>
                                </p:cTn>
                              </p:par>
                              <p:par>
                                <p:cTn id="87" presetID="1" presetClass="entr" presetSubtype="0" fill="hold" nodeType="withEffect">
                                  <p:stCondLst>
                                    <p:cond delay="0"/>
                                  </p:stCondLst>
                                  <p:childTnLst>
                                    <p:set>
                                      <p:cBhvr>
                                        <p:cTn id="88" dur="1" fill="hold">
                                          <p:stCondLst>
                                            <p:cond delay="0"/>
                                          </p:stCondLst>
                                        </p:cTn>
                                        <p:tgtEl>
                                          <p:spTgt spid="8"/>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67"/>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7" grpId="0"/>
      <p:bldP spid="28" grpId="0"/>
      <p:bldP spid="29" grpId="0"/>
      <p:bldP spid="30" grpId="0"/>
      <p:bldP spid="42" grpId="0" animBg="1"/>
      <p:bldP spid="47" grpId="0"/>
      <p:bldP spid="48" grpId="0"/>
      <p:bldP spid="49" grpId="0"/>
      <p:bldP spid="50" grpId="0"/>
      <p:bldP spid="51" grpId="0"/>
      <p:bldP spid="52"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Custom 2">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7361</TotalTime>
  <Words>1834</Words>
  <Application>Microsoft Macintosh PowerPoint</Application>
  <PresentationFormat>Widescreen</PresentationFormat>
  <Paragraphs>277</Paragraphs>
  <Slides>11</Slides>
  <Notes>11</Notes>
  <HiddenSlides>0</HiddenSlides>
  <MMClips>1</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11</vt:i4>
      </vt:variant>
    </vt:vector>
  </HeadingPairs>
  <TitlesOfParts>
    <vt:vector size="20" baseType="lpstr">
      <vt:lpstr>Arial</vt:lpstr>
      <vt:lpstr>Calibri</vt:lpstr>
      <vt:lpstr>Century Gothic</vt:lpstr>
      <vt:lpstr>Century Gothic</vt:lpstr>
      <vt:lpstr>Modern Love</vt:lpstr>
      <vt:lpstr>Symbol</vt:lpstr>
      <vt:lpstr>Wingdings</vt:lpstr>
      <vt:lpstr>1_Office Theme</vt:lpstr>
      <vt:lpstr>2_Office Theme</vt:lpstr>
      <vt:lpstr>Interacting</vt:lpstr>
      <vt:lpstr>Johanna und Aisha singen das Lied noch einmal.*</vt:lpstr>
      <vt:lpstr>aussprechen</vt:lpstr>
      <vt:lpstr>aussprechen</vt:lpstr>
      <vt:lpstr>hören</vt:lpstr>
      <vt:lpstr>Vokabeln</vt:lpstr>
      <vt:lpstr>Plural patterns 1-4</vt:lpstr>
      <vt:lpstr>hören</vt:lpstr>
      <vt:lpstr>Negation with keine</vt:lpstr>
      <vt:lpstr>hören</vt:lpstr>
      <vt:lpstr>Tschüss!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Describing me and others</dc:title>
  <dc:creator>Rachel Hawkes</dc:creator>
  <cp:lastModifiedBy>Jasmin Silver</cp:lastModifiedBy>
  <cp:revision>74</cp:revision>
  <dcterms:created xsi:type="dcterms:W3CDTF">2021-07-02T19:27:01Z</dcterms:created>
  <dcterms:modified xsi:type="dcterms:W3CDTF">2024-01-03T17:45:26Z</dcterms:modified>
</cp:coreProperties>
</file>