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257" r:id="rId3"/>
    <p:sldId id="939" r:id="rId4"/>
    <p:sldId id="1002" r:id="rId5"/>
    <p:sldId id="932" r:id="rId6"/>
    <p:sldId id="1014" r:id="rId7"/>
    <p:sldId id="364" r:id="rId8"/>
    <p:sldId id="1004" r:id="rId9"/>
    <p:sldId id="1005" r:id="rId10"/>
    <p:sldId id="1006" r:id="rId11"/>
    <p:sldId id="1008" r:id="rId12"/>
    <p:sldId id="363" r:id="rId13"/>
    <p:sldId id="290" r:id="rId14"/>
    <p:sldId id="1011" r:id="rId15"/>
    <p:sldId id="1013" r:id="rId16"/>
    <p:sldId id="1010" r:id="rId17"/>
    <p:sldId id="10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6B5"/>
    <a:srgbClr val="FF6699"/>
    <a:srgbClr val="83D7F1"/>
    <a:srgbClr val="29C1FA"/>
    <a:srgbClr val="2E94AF"/>
    <a:srgbClr val="2CBBE8"/>
    <a:srgbClr val="4BC5EB"/>
    <a:srgbClr val="68CEEE"/>
    <a:srgbClr val="ACE4F6"/>
    <a:srgbClr val="C7E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98E1B-3E4B-774E-B655-44FB876FFE09}" v="3" dt="2024-02-12T20:30:02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8" autoAdjust="0"/>
    <p:restoredTop sz="59278" autoAdjust="0"/>
  </p:normalViewPr>
  <p:slideViewPr>
    <p:cSldViewPr snapToGrid="0">
      <p:cViewPr varScale="1">
        <p:scale>
          <a:sx n="65" d="100"/>
          <a:sy n="65" d="100"/>
        </p:scale>
        <p:origin x="93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Artwork by Steve Clarke. Pronoun pictures from NCELP (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www.ncelp.org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). All additional pictures selected from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Pixabay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and are available under a Creative Commons license, no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attribution required.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[ei]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vs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ie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alles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[36]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alle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[36]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viele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[56] Beispiel [94] Bild [253] Computer [1252]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Eis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[1874]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Essen1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[323] Foto [633] Frage [157] Handy [1693] Heft [3862]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Kunst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[554] Lied [1733] Liste [1792] Preis [334] Satz [432] Song [3373] Text [473] Tisch [529]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Revisit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1: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bleiben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brauchen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Glas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Gläser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[885] Idee [451]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gewinnen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[372]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haben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helfen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kaufen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[506]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machen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planen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[579]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singen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[1063]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wiederholen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[988]  Kind [133] Kinder [133]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Stunde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dieser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diese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dieses [24]</a:t>
            </a:r>
            <a:r>
              <a:rPr lang="en-GB" dirty="0"/>
              <a:t> </a:t>
            </a:r>
            <a:endParaRPr kumimoji="0" lang="de-DE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Revisit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2: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bekommen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benutzen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[1119]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brauchen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erklären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kennen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lernen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lieben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[701]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schreiben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schwimmen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[1863]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singen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[1063]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[205] Geld [235]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dieser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diese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dieses [24]</a:t>
            </a:r>
            <a:r>
              <a:rPr lang="en-GB" dirty="0"/>
              <a:t> </a:t>
            </a:r>
            <a:endParaRPr kumimoji="0" lang="de-DE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1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that first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introduced and formally re-visited those words. 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899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 Handout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828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 Handout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834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23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05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 of 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differentiate between [</a:t>
            </a:r>
            <a:r>
              <a:rPr lang="en-GB" b="0" dirty="0" err="1"/>
              <a:t>ei</a:t>
            </a:r>
            <a:r>
              <a:rPr lang="en-GB" b="0" dirty="0"/>
              <a:t>] and [ie]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Pairwork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One pupil turns away from board to listen, the other pupil reads out the words.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Pupil who listens says for each word whether they hear [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or [ie].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More challenging version: Pupil who listens transcribes the full word.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Click through solutions with all pupils facing the front again – first reveal the words, then the [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/[ie] sorting.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On next slide, pupils swap roles.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if desired, teachers can click on the darker green text boxes to hear each word pronounced.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0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Pupils swap roles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</a:t>
            </a:r>
            <a:r>
              <a:rPr lang="en-GB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if desired, teachers can click on the darker green text boxes to hear each word pronounced.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6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indefinite singular articles after ‘</a:t>
            </a:r>
            <a:r>
              <a:rPr lang="en-GB" sz="1200" b="0" strike="noStrike" spc="-1" dirty="0" err="1">
                <a:latin typeface="Arial"/>
              </a:rPr>
              <a:t>haben</a:t>
            </a:r>
            <a:r>
              <a:rPr lang="en-GB" sz="1200" b="0" strike="noStrike" spc="-1" dirty="0">
                <a:latin typeface="Arial"/>
              </a:rPr>
              <a:t>’ (and most other verbs) 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difference between one and many, to identify correct written indefinite article forms depending on gender of the noun.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Listening: Click to listen. Pupils circle the correct word (singular or plural) (if they have the sheet printed). If not, they can use numbers 1 and 2.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English translation, click to bring up translation.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Reading: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Click for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Click for first item. Pupils decide based on gender of the noun which picture is the correct one. Elicit the answer.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7. Click for answer tick. Elicit the word – for a more challenging version, pupils can write down the correct word.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8. Click to bring up the written version of the correct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9. Continue for items 2-5.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Beispiel: Wir haben viele [Bilder].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bleiben viele [Stunden].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brauchen ein [Glas].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haben ein [Kind].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singen viele [Songs].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haben viele [Hefte].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the plural forms of </a:t>
            </a:r>
            <a:r>
              <a:rPr lang="en-GB" b="0" dirty="0" err="1"/>
              <a:t>haben</a:t>
            </a:r>
            <a:r>
              <a:rPr lang="en-GB" b="0" dirty="0"/>
              <a:t>, viel, </a:t>
            </a:r>
            <a:r>
              <a:rPr lang="en-GB" b="0" dirty="0" err="1"/>
              <a:t>viele</a:t>
            </a:r>
            <a:r>
              <a:rPr lang="en-GB" b="0" dirty="0"/>
              <a:t>, alle and </a:t>
            </a:r>
            <a:r>
              <a:rPr lang="en-GB" b="0" dirty="0" err="1"/>
              <a:t>alles</a:t>
            </a:r>
            <a:r>
              <a:rPr lang="en-GB" b="0" dirty="0"/>
              <a:t>.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is a jigsaw translation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 and/or clicks the audio buttons to hear the full German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For a different challenge (i.e. to practise spelling rather than full written recall of the missing German words), the task could be completed as a transcription task initially, by listening to the full sentences and writing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Then pupils could complete the English part of the jigsaw.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Example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viel/ </a:t>
            </a:r>
            <a:r>
              <a:rPr lang="en-GB" b="0" dirty="0" err="1"/>
              <a:t>viele</a:t>
            </a:r>
            <a:r>
              <a:rPr lang="en-GB" b="0" dirty="0"/>
              <a:t> with countable and uncountable plural nouns, and the plural forms of </a:t>
            </a:r>
            <a:r>
              <a:rPr lang="en-GB" b="0" dirty="0" err="1"/>
              <a:t>haben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to explain the task. </a:t>
            </a:r>
            <a:r>
              <a:rPr lang="en-GB" b="0" dirty="0"/>
              <a:t>Person A says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haben</a:t>
            </a:r>
            <a:r>
              <a:rPr lang="en-GB" b="0" dirty="0"/>
              <a:t> </a:t>
            </a:r>
            <a:r>
              <a:rPr lang="en-GB" b="0" dirty="0" err="1"/>
              <a:t>viele</a:t>
            </a:r>
            <a:r>
              <a:rPr lang="en-GB" b="0" dirty="0"/>
              <a:t>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Person B chooses the correct word out of two (</a:t>
            </a:r>
            <a:r>
              <a:rPr lang="en-GB" b="0" dirty="0" err="1"/>
              <a:t>Fotos</a:t>
            </a:r>
            <a:r>
              <a:rPr lang="en-GB" b="0" dirty="0"/>
              <a:t>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 Person A  write the whole sentence in English: We have lots of photos.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1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Partner As turn away.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Click to bring up partner B’s prompts, which they copy down.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Partner A’s prompts. Partner As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listen out for viel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provide the ending to Partner A’s sentences, depending on whether is it a countable/uncountable noun.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listen and write the full sentence that the they have jointly created, in English.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procedure is designed to avoid using paper/printing.  However, if it is too time-consuming then pupils can be give their prompts on a paper handout.  See the end of the presentation.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73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2 of 2. Pupils swap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1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6.wav"/><Relationship Id="rId13" Type="http://schemas.openxmlformats.org/officeDocument/2006/relationships/audio" Target="../media/audio91.wav"/><Relationship Id="rId18" Type="http://schemas.openxmlformats.org/officeDocument/2006/relationships/audio" Target="../media/audio96.wav"/><Relationship Id="rId3" Type="http://schemas.openxmlformats.org/officeDocument/2006/relationships/audio" Target="../media/audio84.wav"/><Relationship Id="rId21" Type="http://schemas.openxmlformats.org/officeDocument/2006/relationships/audio" Target="../media/audio99.wav"/><Relationship Id="rId7" Type="http://schemas.openxmlformats.org/officeDocument/2006/relationships/audio" Target="../media/audio85.wav"/><Relationship Id="rId12" Type="http://schemas.openxmlformats.org/officeDocument/2006/relationships/audio" Target="../media/audio90.wav"/><Relationship Id="rId17" Type="http://schemas.openxmlformats.org/officeDocument/2006/relationships/audio" Target="../media/audio95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94.wav"/><Relationship Id="rId20" Type="http://schemas.openxmlformats.org/officeDocument/2006/relationships/audio" Target="../media/audio9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audio" Target="../media/audio89.wav"/><Relationship Id="rId24" Type="http://schemas.openxmlformats.org/officeDocument/2006/relationships/audio" Target="../media/audio102.wav"/><Relationship Id="rId5" Type="http://schemas.openxmlformats.org/officeDocument/2006/relationships/image" Target="../media/image32.png"/><Relationship Id="rId15" Type="http://schemas.openxmlformats.org/officeDocument/2006/relationships/audio" Target="../media/audio93.wav"/><Relationship Id="rId23" Type="http://schemas.openxmlformats.org/officeDocument/2006/relationships/audio" Target="../media/audio101.wav"/><Relationship Id="rId10" Type="http://schemas.openxmlformats.org/officeDocument/2006/relationships/audio" Target="../media/audio88.wav"/><Relationship Id="rId19" Type="http://schemas.openxmlformats.org/officeDocument/2006/relationships/audio" Target="../media/audio97.wav"/><Relationship Id="rId4" Type="http://schemas.openxmlformats.org/officeDocument/2006/relationships/image" Target="../media/image31.png"/><Relationship Id="rId9" Type="http://schemas.openxmlformats.org/officeDocument/2006/relationships/audio" Target="../media/audio87.wav"/><Relationship Id="rId14" Type="http://schemas.openxmlformats.org/officeDocument/2006/relationships/audio" Target="../media/audio92.wav"/><Relationship Id="rId22" Type="http://schemas.openxmlformats.org/officeDocument/2006/relationships/audio" Target="../media/audio10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audio" Target="../media/audio13.wav"/><Relationship Id="rId3" Type="http://schemas.openxmlformats.org/officeDocument/2006/relationships/image" Target="../media/image6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1.wav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11" Type="http://schemas.openxmlformats.org/officeDocument/2006/relationships/audio" Target="../media/audio6.wav"/><Relationship Id="rId5" Type="http://schemas.openxmlformats.org/officeDocument/2006/relationships/image" Target="../media/image7.png"/><Relationship Id="rId15" Type="http://schemas.openxmlformats.org/officeDocument/2006/relationships/audio" Target="../media/audio10.wav"/><Relationship Id="rId10" Type="http://schemas.openxmlformats.org/officeDocument/2006/relationships/audio" Target="../media/audio5.wav"/><Relationship Id="rId19" Type="http://schemas.openxmlformats.org/officeDocument/2006/relationships/audio" Target="../media/audio14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audio" Target="../media/audio9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3" Type="http://schemas.openxmlformats.org/officeDocument/2006/relationships/image" Target="../media/image9.png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audio" Target="../media/audio27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image" Target="../media/image8.svg"/><Relationship Id="rId15" Type="http://schemas.openxmlformats.org/officeDocument/2006/relationships/audio" Target="../media/audio25.wav"/><Relationship Id="rId10" Type="http://schemas.openxmlformats.org/officeDocument/2006/relationships/audio" Target="../media/audio20.wav"/><Relationship Id="rId4" Type="http://schemas.openxmlformats.org/officeDocument/2006/relationships/image" Target="../media/image7.png"/><Relationship Id="rId9" Type="http://schemas.openxmlformats.org/officeDocument/2006/relationships/audio" Target="../media/audio19.wav"/><Relationship Id="rId14" Type="http://schemas.openxmlformats.org/officeDocument/2006/relationships/audio" Target="../media/audio2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audio" Target="../media/audio38.wav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40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1.wav"/><Relationship Id="rId11" Type="http://schemas.openxmlformats.org/officeDocument/2006/relationships/audio" Target="../media/audio36.wav"/><Relationship Id="rId5" Type="http://schemas.openxmlformats.org/officeDocument/2006/relationships/audio" Target="../media/audio30.wav"/><Relationship Id="rId15" Type="http://schemas.openxmlformats.org/officeDocument/2006/relationships/image" Target="../media/image10.png"/><Relationship Id="rId10" Type="http://schemas.openxmlformats.org/officeDocument/2006/relationships/audio" Target="../media/audio35.wav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openxmlformats.org/officeDocument/2006/relationships/audio" Target="../media/audio39.wav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51.wav"/><Relationship Id="rId18" Type="http://schemas.openxmlformats.org/officeDocument/2006/relationships/audio" Target="../media/audio55.wav"/><Relationship Id="rId26" Type="http://schemas.openxmlformats.org/officeDocument/2006/relationships/image" Target="../media/image8.svg"/><Relationship Id="rId39" Type="http://schemas.openxmlformats.org/officeDocument/2006/relationships/image" Target="../media/image25.png"/><Relationship Id="rId21" Type="http://schemas.openxmlformats.org/officeDocument/2006/relationships/audio" Target="../media/audio58.wav"/><Relationship Id="rId34" Type="http://schemas.openxmlformats.org/officeDocument/2006/relationships/image" Target="../media/image20.png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17" Type="http://schemas.openxmlformats.org/officeDocument/2006/relationships/audio" Target="../media/audio54.wav"/><Relationship Id="rId25" Type="http://schemas.openxmlformats.org/officeDocument/2006/relationships/image" Target="../media/image7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20" Type="http://schemas.openxmlformats.org/officeDocument/2006/relationships/audio" Target="../media/audio57.wav"/><Relationship Id="rId29" Type="http://schemas.openxmlformats.org/officeDocument/2006/relationships/image" Target="../media/image15.sv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4.wav"/><Relationship Id="rId11" Type="http://schemas.openxmlformats.org/officeDocument/2006/relationships/audio" Target="../media/audio49.wav"/><Relationship Id="rId24" Type="http://schemas.openxmlformats.org/officeDocument/2006/relationships/audio" Target="../media/audio60.wav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40" Type="http://schemas.openxmlformats.org/officeDocument/2006/relationships/image" Target="../media/image26.png"/><Relationship Id="rId5" Type="http://schemas.openxmlformats.org/officeDocument/2006/relationships/audio" Target="../media/audio43.wav"/><Relationship Id="rId15" Type="http://schemas.openxmlformats.org/officeDocument/2006/relationships/audio" Target="../media/audio53.wav"/><Relationship Id="rId23" Type="http://schemas.openxmlformats.org/officeDocument/2006/relationships/image" Target="../media/image12.png"/><Relationship Id="rId28" Type="http://schemas.openxmlformats.org/officeDocument/2006/relationships/image" Target="../media/image14.png"/><Relationship Id="rId36" Type="http://schemas.openxmlformats.org/officeDocument/2006/relationships/image" Target="../media/image22.png"/><Relationship Id="rId10" Type="http://schemas.openxmlformats.org/officeDocument/2006/relationships/audio" Target="../media/audio48.wav"/><Relationship Id="rId19" Type="http://schemas.openxmlformats.org/officeDocument/2006/relationships/audio" Target="../media/audio56.wav"/><Relationship Id="rId31" Type="http://schemas.openxmlformats.org/officeDocument/2006/relationships/image" Target="../media/image17.gif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audio" Target="../media/audio52.wav"/><Relationship Id="rId22" Type="http://schemas.openxmlformats.org/officeDocument/2006/relationships/audio" Target="../media/audio59.wav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21.png"/><Relationship Id="rId8" Type="http://schemas.openxmlformats.org/officeDocument/2006/relationships/audio" Target="../media/audio46.wav"/><Relationship Id="rId3" Type="http://schemas.openxmlformats.org/officeDocument/2006/relationships/audio" Target="../media/audio4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3" Type="http://schemas.openxmlformats.org/officeDocument/2006/relationships/audio" Target="../media/audio61.wav"/><Relationship Id="rId7" Type="http://schemas.openxmlformats.org/officeDocument/2006/relationships/audio" Target="../media/audio6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4.wav"/><Relationship Id="rId11" Type="http://schemas.openxmlformats.org/officeDocument/2006/relationships/image" Target="../media/image15.svg"/><Relationship Id="rId5" Type="http://schemas.openxmlformats.org/officeDocument/2006/relationships/audio" Target="../media/audio63.wav"/><Relationship Id="rId10" Type="http://schemas.openxmlformats.org/officeDocument/2006/relationships/image" Target="../media/image14.png"/><Relationship Id="rId4" Type="http://schemas.openxmlformats.org/officeDocument/2006/relationships/audio" Target="../media/audio62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7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30.svg"/><Relationship Id="rId5" Type="http://schemas.openxmlformats.org/officeDocument/2006/relationships/audio" Target="../media/audio69.wav"/><Relationship Id="rId10" Type="http://schemas.openxmlformats.org/officeDocument/2006/relationships/image" Target="../media/image29.png"/><Relationship Id="rId4" Type="http://schemas.openxmlformats.org/officeDocument/2006/relationships/audio" Target="../media/audio68.wav"/><Relationship Id="rId9" Type="http://schemas.openxmlformats.org/officeDocument/2006/relationships/audio" Target="../media/audio7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svg"/><Relationship Id="rId3" Type="http://schemas.openxmlformats.org/officeDocument/2006/relationships/audio" Target="../media/audio71.wav"/><Relationship Id="rId7" Type="http://schemas.openxmlformats.org/officeDocument/2006/relationships/audio" Target="../media/audio75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4.wav"/><Relationship Id="rId11" Type="http://schemas.openxmlformats.org/officeDocument/2006/relationships/audio" Target="../media/audio76.wav"/><Relationship Id="rId5" Type="http://schemas.openxmlformats.org/officeDocument/2006/relationships/audio" Target="../media/audio73.wav"/><Relationship Id="rId10" Type="http://schemas.openxmlformats.org/officeDocument/2006/relationships/image" Target="../media/image28.png"/><Relationship Id="rId4" Type="http://schemas.openxmlformats.org/officeDocument/2006/relationships/audio" Target="../media/audio72.wav"/><Relationship Id="rId9" Type="http://schemas.openxmlformats.org/officeDocument/2006/relationships/image" Target="../media/image8.sv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svg"/><Relationship Id="rId3" Type="http://schemas.openxmlformats.org/officeDocument/2006/relationships/audio" Target="../media/audio77.wav"/><Relationship Id="rId7" Type="http://schemas.openxmlformats.org/officeDocument/2006/relationships/audio" Target="../media/audio81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0.wav"/><Relationship Id="rId11" Type="http://schemas.openxmlformats.org/officeDocument/2006/relationships/audio" Target="../media/audio82.wav"/><Relationship Id="rId5" Type="http://schemas.openxmlformats.org/officeDocument/2006/relationships/audio" Target="../media/audio79.wav"/><Relationship Id="rId10" Type="http://schemas.openxmlformats.org/officeDocument/2006/relationships/image" Target="../media/image28.png"/><Relationship Id="rId4" Type="http://schemas.openxmlformats.org/officeDocument/2006/relationships/audio" Target="../media/audio78.wav"/><Relationship Id="rId9" Type="http://schemas.openxmlformats.org/officeDocument/2006/relationships/image" Target="../media/image8.sv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8DE2E9-EBE5-49A4-A803-3207D013C05B}"/>
              </a:ext>
            </a:extLst>
          </p:cNvPr>
          <p:cNvGrpSpPr/>
          <p:nvPr/>
        </p:nvGrpSpPr>
        <p:grpSpPr>
          <a:xfrm>
            <a:off x="76604" y="1729575"/>
            <a:ext cx="4602002" cy="3329501"/>
            <a:chOff x="-6635754" y="156960"/>
            <a:chExt cx="7727872" cy="5792841"/>
          </a:xfrm>
        </p:grpSpPr>
        <p:pic>
          <p:nvPicPr>
            <p:cNvPr id="14" name="Picture 13" descr="A picture containing text, electronics, monitor, display&#10;&#10;Description automatically generated">
              <a:extLst>
                <a:ext uri="{FF2B5EF4-FFF2-40B4-BE49-F238E27FC236}">
                  <a16:creationId xmlns:a16="http://schemas.microsoft.com/office/drawing/2014/main" id="{EA9AF34C-E230-4712-9F07-49C687919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89091" y="156960"/>
              <a:ext cx="5981209" cy="5584021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209C1E3-AD74-44D3-8ACB-08E08F194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2904" y="1695516"/>
              <a:ext cx="2072347" cy="2812942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8B26B62-1959-465E-A469-D775F63672D4}"/>
                </a:ext>
              </a:extLst>
            </p:cNvPr>
            <p:cNvGrpSpPr/>
            <p:nvPr/>
          </p:nvGrpSpPr>
          <p:grpSpPr>
            <a:xfrm>
              <a:off x="-6635754" y="1733074"/>
              <a:ext cx="3493326" cy="4216727"/>
              <a:chOff x="-4993561" y="1006202"/>
              <a:chExt cx="4925788" cy="5513399"/>
            </a:xfrm>
          </p:grpSpPr>
          <p:pic>
            <p:nvPicPr>
              <p:cNvPr id="22" name="Picture 21" descr="A person wearing a yellow shirt&#10;&#10;Description automatically generated with low confidence">
                <a:extLst>
                  <a:ext uri="{FF2B5EF4-FFF2-40B4-BE49-F238E27FC236}">
                    <a16:creationId xmlns:a16="http://schemas.microsoft.com/office/drawing/2014/main" id="{0BF304B3-2946-4D4B-8F97-068A95630B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004"/>
              <a:stretch/>
            </p:blipFill>
            <p:spPr>
              <a:xfrm>
                <a:off x="-3207791" y="1006202"/>
                <a:ext cx="3140018" cy="5513399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786CF7B8-68FB-461B-BEB9-46082BC86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93561" y="1130861"/>
                <a:ext cx="3159244" cy="538874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274204"/>
              </p:ext>
            </p:extLst>
          </p:nvPr>
        </p:nvGraphicFramePr>
        <p:xfrm>
          <a:off x="557160" y="713433"/>
          <a:ext cx="10174623" cy="5051435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4444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Kinder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planen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kaufen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dieses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aufen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brauchen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lles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Kunst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8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40" y="438878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83496" y="510127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ice cream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103331" y="5312186"/>
            <a:ext cx="26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food, meal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989027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art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everything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042401" y="44451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 (of the)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963346" y="447773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many, lots of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13278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win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021882" y="35864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buy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964445" y="35663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need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17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glasses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107384" y="269133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stay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046363" y="273327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idea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22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this, that (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66093" y="18533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drink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928931" y="1589397"/>
            <a:ext cx="189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this, that (f), these, those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220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children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052749" y="104990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plan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963346" y="103826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buy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58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388348"/>
              </p:ext>
            </p:extLst>
          </p:nvPr>
        </p:nvGraphicFramePr>
        <p:xfrm>
          <a:off x="557161" y="722416"/>
          <a:ext cx="10174623" cy="5051435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4444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this, that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this, that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his, that (f), these, those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drink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 plan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children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buy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stay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glasses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ice cream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food, meal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art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everything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all (of the)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many, a lot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8F_10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40" y="438878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83496" y="510127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1_W8F_10.3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1_W8F_10.4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103331" y="5312186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alle</a:t>
            </a:r>
          </a:p>
        </p:txBody>
      </p:sp>
      <p:sp>
        <p:nvSpPr>
          <p:cNvPr id="60" name="TextBox 59">
            <a:hlinkClick r:id="" action="ppaction://noaction">
              <a:snd r:embed="rId9" name="T1_W8F_10.5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989027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viele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0" name="T1_W8F_10.6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1" name="T1_W8F_10.7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042401" y="44451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Essen</a:t>
            </a:r>
          </a:p>
        </p:txBody>
      </p:sp>
      <p:sp>
        <p:nvSpPr>
          <p:cNvPr id="63" name="TextBox 62">
            <a:hlinkClick r:id="" action="ppaction://noaction">
              <a:snd r:embed="rId12" name="T1_W8F_10.8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963346" y="447773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Kunst</a:t>
            </a:r>
          </a:p>
        </p:txBody>
      </p:sp>
      <p:sp>
        <p:nvSpPr>
          <p:cNvPr id="64" name="TextBox 63">
            <a:hlinkClick r:id="" action="ppaction://noaction">
              <a:snd r:embed="rId13" name="T1_W8F_10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13278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bleiben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1_W8F_10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021882" y="35864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brauchen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1_W8F_10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964445" y="35663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Gläser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1_W8F_10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Idee</a:t>
            </a:r>
          </a:p>
        </p:txBody>
      </p:sp>
      <p:sp>
        <p:nvSpPr>
          <p:cNvPr id="68" name="TextBox 67">
            <a:hlinkClick r:id="" action="ppaction://noaction">
              <a:snd r:embed="rId17" name="T1_W8F_10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107384" y="269133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gewinnen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1_W8F_10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046363" y="273327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kaufen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1_W8F_10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trinken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1_W8F_10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66093" y="18533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planen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1_W8F_10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933353" y="18618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Kinder</a:t>
            </a:r>
          </a:p>
        </p:txBody>
      </p:sp>
      <p:sp>
        <p:nvSpPr>
          <p:cNvPr id="73" name="TextBox 72">
            <a:hlinkClick r:id="" action="ppaction://noaction">
              <a:snd r:embed="rId22" name="T1_W8F_10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1_W8F_10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052749" y="104990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dieses</a:t>
            </a:r>
          </a:p>
        </p:txBody>
      </p:sp>
      <p:sp>
        <p:nvSpPr>
          <p:cNvPr id="75" name="TextBox 74">
            <a:hlinkClick r:id="" action="ppaction://noaction">
              <a:snd r:embed="rId24" name="T1_W8F_10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780973" y="98730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 Partner 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-27871" y="3090161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viel…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Sie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viel…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Sie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683E28E4-9F98-4197-8CCA-3E4D7B3A9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32109"/>
              </p:ext>
            </p:extLst>
          </p:nvPr>
        </p:nvGraphicFramePr>
        <p:xfrm>
          <a:off x="144010" y="4010282"/>
          <a:ext cx="5231514" cy="268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417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09097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</a:tbl>
          </a:graphicData>
        </a:graphic>
      </p:graphicFrame>
      <p:graphicFrame>
        <p:nvGraphicFramePr>
          <p:cNvPr id="39" name="Table 10">
            <a:extLst>
              <a:ext uri="{FF2B5EF4-FFF2-40B4-BE49-F238E27FC236}">
                <a16:creationId xmlns:a16="http://schemas.microsoft.com/office/drawing/2014/main" id="{0D08961A-3B44-4090-B224-BAE361928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785485"/>
              </p:ext>
            </p:extLst>
          </p:nvPr>
        </p:nvGraphicFramePr>
        <p:xfrm>
          <a:off x="6181049" y="2539625"/>
          <a:ext cx="5257797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95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207173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454469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Computer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Handys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719C52F2-EF3A-454B-B156-70399F263F00}"/>
              </a:ext>
            </a:extLst>
          </p:cNvPr>
          <p:cNvSpPr txBox="1"/>
          <p:nvPr/>
        </p:nvSpPr>
        <p:spPr>
          <a:xfrm>
            <a:off x="2283536" y="723541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 1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0A1332-1C29-41A7-9D58-45B58B342D39}"/>
              </a:ext>
            </a:extLst>
          </p:cNvPr>
          <p:cNvSpPr txBox="1"/>
          <p:nvPr/>
        </p:nvSpPr>
        <p:spPr>
          <a:xfrm>
            <a:off x="6119653" y="1947388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 2</a:t>
            </a:r>
            <a:endParaRPr lang="en-GB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7C239C-E181-44C7-86D1-2977A13EB5AE}"/>
              </a:ext>
            </a:extLst>
          </p:cNvPr>
          <p:cNvGrpSpPr/>
          <p:nvPr/>
        </p:nvGrpSpPr>
        <p:grpSpPr>
          <a:xfrm>
            <a:off x="6120810" y="1121434"/>
            <a:ext cx="914400" cy="914400"/>
            <a:chOff x="1313307" y="1338805"/>
            <a:chExt cx="914400" cy="914400"/>
          </a:xfrm>
        </p:grpSpPr>
        <p:pic>
          <p:nvPicPr>
            <p:cNvPr id="43" name="Graphic 42" descr="User">
              <a:extLst>
                <a:ext uri="{FF2B5EF4-FFF2-40B4-BE49-F238E27FC236}">
                  <a16:creationId xmlns:a16="http://schemas.microsoft.com/office/drawing/2014/main" id="{1DE74C7E-71E5-4F5F-B7F7-8EEC09C7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9DEA88-72EE-4D25-BE9F-25ECFBF39C82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1035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 Partner 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598414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99169" y="113224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933242"/>
              </p:ext>
            </p:extLst>
          </p:nvPr>
        </p:nvGraphicFramePr>
        <p:xfrm>
          <a:off x="265432" y="2603137"/>
          <a:ext cx="4956931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Tiere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Chips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Hunger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Lehrer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5924119" y="3090161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6175976" y="1458231"/>
            <a:ext cx="5115412" cy="18727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viel…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Sie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viel…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707543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683E28E4-9F98-4197-8CCA-3E4D7B3A9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862300"/>
              </p:ext>
            </p:extLst>
          </p:nvPr>
        </p:nvGraphicFramePr>
        <p:xfrm>
          <a:off x="6096000" y="4010282"/>
          <a:ext cx="5231514" cy="268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417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09097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719C52F2-EF3A-454B-B156-70399F263F00}"/>
              </a:ext>
            </a:extLst>
          </p:cNvPr>
          <p:cNvSpPr txBox="1"/>
          <p:nvPr/>
        </p:nvSpPr>
        <p:spPr>
          <a:xfrm>
            <a:off x="8235526" y="723541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 2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0A1332-1C29-41A7-9D58-45B58B342D39}"/>
              </a:ext>
            </a:extLst>
          </p:cNvPr>
          <p:cNvSpPr txBox="1"/>
          <p:nvPr/>
        </p:nvSpPr>
        <p:spPr>
          <a:xfrm>
            <a:off x="250329" y="1440791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 1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9FE687-2310-4DC2-BBD3-53C1BA802C61}"/>
              </a:ext>
            </a:extLst>
          </p:cNvPr>
          <p:cNvGrpSpPr/>
          <p:nvPr/>
        </p:nvGrpSpPr>
        <p:grpSpPr>
          <a:xfrm>
            <a:off x="293583" y="617643"/>
            <a:ext cx="914400" cy="914400"/>
            <a:chOff x="1313307" y="1338805"/>
            <a:chExt cx="914400" cy="914400"/>
          </a:xfrm>
        </p:grpSpPr>
        <p:pic>
          <p:nvPicPr>
            <p:cNvPr id="23" name="Graphic 22" descr="User">
              <a:extLst>
                <a:ext uri="{FF2B5EF4-FFF2-40B4-BE49-F238E27FC236}">
                  <a16:creationId xmlns:a16="http://schemas.microsoft.com/office/drawing/2014/main" id="{17327F2B-85BE-44C8-8CB7-F486DB2B9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038ED1-62CC-4BA8-BE90-807740D98A4A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959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263959"/>
              </p:ext>
            </p:extLst>
          </p:nvPr>
        </p:nvGraphicFramePr>
        <p:xfrm>
          <a:off x="557160" y="713433"/>
          <a:ext cx="10174623" cy="5826851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58721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Kinder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9362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362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9362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9362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93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Kunst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22" y="501193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68433" y="516900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737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982493"/>
              </p:ext>
            </p:extLst>
          </p:nvPr>
        </p:nvGraphicFramePr>
        <p:xfrm>
          <a:off x="557160" y="713433"/>
          <a:ext cx="10174623" cy="5671870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3588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this, that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this, that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his, that (f), these, those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671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drink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plan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children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671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buy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671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glasses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71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ice cream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food, meal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671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(of the)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many, a lot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40" y="438878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83496" y="510127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95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95EE370-26EA-4ECE-BEE7-3CE40FCEB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38" y="775041"/>
            <a:ext cx="10402158" cy="3283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1a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4F2B2D60-3949-4A6F-AD9A-DEC0B7AD7FE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stomShape 7">
            <a:extLst>
              <a:ext uri="{FF2B5EF4-FFF2-40B4-BE49-F238E27FC236}">
                <a16:creationId xmlns:a16="http://schemas.microsoft.com/office/drawing/2014/main" id="{BA8928AA-6420-AE6C-5270-4FEABB04EDE0}"/>
              </a:ext>
            </a:extLst>
          </p:cNvPr>
          <p:cNvSpPr/>
          <p:nvPr/>
        </p:nvSpPr>
        <p:spPr>
          <a:xfrm>
            <a:off x="2853788" y="120340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 snake!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F55EB-544D-36EA-BA34-A3606D51C92D}"/>
              </a:ext>
            </a:extLst>
          </p:cNvPr>
          <p:cNvSpPr txBox="1"/>
          <p:nvPr/>
        </p:nvSpPr>
        <p:spPr>
          <a:xfrm>
            <a:off x="4509202" y="4036145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5ECF5-7FAB-2270-2D59-691507E0EB00}"/>
              </a:ext>
            </a:extLst>
          </p:cNvPr>
          <p:cNvSpPr txBox="1"/>
          <p:nvPr/>
        </p:nvSpPr>
        <p:spPr>
          <a:xfrm>
            <a:off x="4490441" y="4490961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zwei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D4384-AD7A-A629-F52E-C10FCE8D2FA4}"/>
              </a:ext>
            </a:extLst>
          </p:cNvPr>
          <p:cNvSpPr txBox="1"/>
          <p:nvPr/>
        </p:nvSpPr>
        <p:spPr>
          <a:xfrm>
            <a:off x="4490441" y="4950377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0CEE9-A1BC-270D-552A-7DEADEDE31D4}"/>
              </a:ext>
            </a:extLst>
          </p:cNvPr>
          <p:cNvSpPr txBox="1"/>
          <p:nvPr/>
        </p:nvSpPr>
        <p:spPr>
          <a:xfrm>
            <a:off x="4490441" y="5410298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E261F-4542-8BAF-922B-91D93A362476}"/>
              </a:ext>
            </a:extLst>
          </p:cNvPr>
          <p:cNvSpPr txBox="1"/>
          <p:nvPr/>
        </p:nvSpPr>
        <p:spPr>
          <a:xfrm>
            <a:off x="4490441" y="5882771"/>
            <a:ext cx="18902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7D87A-9F53-1D2B-D596-C5B2D6068F71}"/>
              </a:ext>
            </a:extLst>
          </p:cNvPr>
          <p:cNvSpPr txBox="1"/>
          <p:nvPr/>
        </p:nvSpPr>
        <p:spPr>
          <a:xfrm>
            <a:off x="4490441" y="6349742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Bleistift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8B7E9-1396-72B9-4325-19783D46C41F}"/>
              </a:ext>
            </a:extLst>
          </p:cNvPr>
          <p:cNvSpPr txBox="1"/>
          <p:nvPr/>
        </p:nvSpPr>
        <p:spPr>
          <a:xfrm>
            <a:off x="6425648" y="4026457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Dienstag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B542E-0BEA-2B6D-6AA4-AC82419AFC3C}"/>
              </a:ext>
            </a:extLst>
          </p:cNvPr>
          <p:cNvSpPr txBox="1"/>
          <p:nvPr/>
        </p:nvSpPr>
        <p:spPr>
          <a:xfrm>
            <a:off x="6425648" y="4484955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Preis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hlinkClick r:id="" action="ppaction://noaction">
              <a:snd r:embed="rId4" name="T1_W8F_2.9.wav"/>
            </a:hlinkClick>
            <a:extLst>
              <a:ext uri="{FF2B5EF4-FFF2-40B4-BE49-F238E27FC236}">
                <a16:creationId xmlns:a16="http://schemas.microsoft.com/office/drawing/2014/main" id="{84CD4E38-D496-92F2-3878-74BB8C346AD0}"/>
              </a:ext>
            </a:extLst>
          </p:cNvPr>
          <p:cNvSpPr txBox="1"/>
          <p:nvPr/>
        </p:nvSpPr>
        <p:spPr>
          <a:xfrm>
            <a:off x="6425647" y="4950377"/>
            <a:ext cx="18714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vierzehn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08F94-380D-168E-6BD8-81DD7EA387E5}"/>
              </a:ext>
            </a:extLst>
          </p:cNvPr>
          <p:cNvSpPr txBox="1"/>
          <p:nvPr/>
        </p:nvSpPr>
        <p:spPr>
          <a:xfrm>
            <a:off x="6425647" y="5415799"/>
            <a:ext cx="187147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6052F-2DE6-F246-649B-11F809CC377D}"/>
              </a:ext>
            </a:extLst>
          </p:cNvPr>
          <p:cNvSpPr txBox="1"/>
          <p:nvPr/>
        </p:nvSpPr>
        <p:spPr>
          <a:xfrm>
            <a:off x="6425648" y="5876832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44385-E526-1A6A-8CC8-3BFFBF0CB1DB}"/>
              </a:ext>
            </a:extLst>
          </p:cNvPr>
          <p:cNvSpPr txBox="1"/>
          <p:nvPr/>
        </p:nvSpPr>
        <p:spPr>
          <a:xfrm>
            <a:off x="6418430" y="6345923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F3074AB6-6515-9854-1DC5-8690A0707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05989" y="-21292"/>
            <a:ext cx="914400" cy="914400"/>
          </a:xfrm>
          <a:prstGeom prst="rect">
            <a:avLst/>
          </a:prstGeom>
        </p:spPr>
      </p:pic>
      <p:sp>
        <p:nvSpPr>
          <p:cNvPr id="53" name="TextBox 52">
            <a:hlinkClick r:id="" action="ppaction://noaction">
              <a:snd r:embed="rId7" name="T1_W8F_2.2.wav"/>
            </a:hlinkClick>
            <a:extLst>
              <a:ext uri="{FF2B5EF4-FFF2-40B4-BE49-F238E27FC236}">
                <a16:creationId xmlns:a16="http://schemas.microsoft.com/office/drawing/2014/main" id="{711A374E-96B3-4E9C-8869-28ED35C7B5E0}"/>
              </a:ext>
            </a:extLst>
          </p:cNvPr>
          <p:cNvSpPr txBox="1"/>
          <p:nvPr/>
        </p:nvSpPr>
        <p:spPr>
          <a:xfrm>
            <a:off x="12436" y="3617040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zwei</a:t>
            </a:r>
          </a:p>
        </p:txBody>
      </p:sp>
      <p:sp>
        <p:nvSpPr>
          <p:cNvPr id="54" name="TextBox 53">
            <a:hlinkClick r:id="" action="ppaction://noaction">
              <a:snd r:embed="rId8" name="T1_W8F_2.3.wav"/>
            </a:hlinkClick>
            <a:extLst>
              <a:ext uri="{FF2B5EF4-FFF2-40B4-BE49-F238E27FC236}">
                <a16:creationId xmlns:a16="http://schemas.microsoft.com/office/drawing/2014/main" id="{C068C7A9-F237-4CE4-8167-AF0D19A93303}"/>
              </a:ext>
            </a:extLst>
          </p:cNvPr>
          <p:cNvSpPr txBox="1"/>
          <p:nvPr/>
        </p:nvSpPr>
        <p:spPr>
          <a:xfrm>
            <a:off x="12436" y="4087364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</a:p>
        </p:txBody>
      </p:sp>
      <p:sp>
        <p:nvSpPr>
          <p:cNvPr id="55" name="TextBox 54">
            <a:hlinkClick r:id="" action="ppaction://noaction">
              <a:snd r:embed="rId9" name="T1_W8F_2.5.wav"/>
            </a:hlinkClick>
            <a:extLst>
              <a:ext uri="{FF2B5EF4-FFF2-40B4-BE49-F238E27FC236}">
                <a16:creationId xmlns:a16="http://schemas.microsoft.com/office/drawing/2014/main" id="{E5D03EC1-52B9-43AF-9139-EFA11FCFAB0B}"/>
              </a:ext>
            </a:extLst>
          </p:cNvPr>
          <p:cNvSpPr txBox="1"/>
          <p:nvPr/>
        </p:nvSpPr>
        <p:spPr>
          <a:xfrm>
            <a:off x="4294" y="4540069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</a:t>
            </a:r>
          </a:p>
        </p:txBody>
      </p:sp>
      <p:sp>
        <p:nvSpPr>
          <p:cNvPr id="56" name="TextBox 55">
            <a:hlinkClick r:id="" action="ppaction://noaction">
              <a:snd r:embed="rId10" name="T1_W8F_2.6.wav"/>
            </a:hlinkClick>
            <a:extLst>
              <a:ext uri="{FF2B5EF4-FFF2-40B4-BE49-F238E27FC236}">
                <a16:creationId xmlns:a16="http://schemas.microsoft.com/office/drawing/2014/main" id="{D35B3544-CCA7-436B-95EA-0E37F08888C8}"/>
              </a:ext>
            </a:extLst>
          </p:cNvPr>
          <p:cNvSpPr txBox="1"/>
          <p:nvPr/>
        </p:nvSpPr>
        <p:spPr>
          <a:xfrm>
            <a:off x="-23286" y="4994919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leistift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11" name="T1_W8F_2.8.wav"/>
            </a:hlinkClick>
            <a:extLst>
              <a:ext uri="{FF2B5EF4-FFF2-40B4-BE49-F238E27FC236}">
                <a16:creationId xmlns:a16="http://schemas.microsoft.com/office/drawing/2014/main" id="{33428687-F21F-4FDD-828E-3E1C39285D86}"/>
              </a:ext>
            </a:extLst>
          </p:cNvPr>
          <p:cNvSpPr txBox="1"/>
          <p:nvPr/>
        </p:nvSpPr>
        <p:spPr>
          <a:xfrm>
            <a:off x="-13906" y="5456078"/>
            <a:ext cx="189023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reis</a:t>
            </a:r>
          </a:p>
        </p:txBody>
      </p:sp>
      <p:sp>
        <p:nvSpPr>
          <p:cNvPr id="58" name="TextBox 57">
            <a:hlinkClick r:id="" action="ppaction://noaction">
              <a:snd r:embed="rId12" name="T1_W8F_2.12.wav"/>
            </a:hlinkClick>
            <a:extLst>
              <a:ext uri="{FF2B5EF4-FFF2-40B4-BE49-F238E27FC236}">
                <a16:creationId xmlns:a16="http://schemas.microsoft.com/office/drawing/2014/main" id="{CAF79E86-0FC5-4EED-80BB-BAF6E36355E7}"/>
              </a:ext>
            </a:extLst>
          </p:cNvPr>
          <p:cNvSpPr txBox="1"/>
          <p:nvPr/>
        </p:nvSpPr>
        <p:spPr>
          <a:xfrm>
            <a:off x="-4525" y="5900629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3" name="T1_W8F_2.1.wav"/>
            </a:hlinkClick>
            <a:extLst>
              <a:ext uri="{FF2B5EF4-FFF2-40B4-BE49-F238E27FC236}">
                <a16:creationId xmlns:a16="http://schemas.microsoft.com/office/drawing/2014/main" id="{8B0C2FCF-23D4-445B-A339-F401839A511F}"/>
              </a:ext>
            </a:extLst>
          </p:cNvPr>
          <p:cNvSpPr txBox="1"/>
          <p:nvPr/>
        </p:nvSpPr>
        <p:spPr>
          <a:xfrm>
            <a:off x="1946801" y="3619896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4" name="T1_W8F_2.4.wav"/>
            </a:hlinkClick>
            <a:extLst>
              <a:ext uri="{FF2B5EF4-FFF2-40B4-BE49-F238E27FC236}">
                <a16:creationId xmlns:a16="http://schemas.microsoft.com/office/drawing/2014/main" id="{203AF326-28C8-4005-A6FC-247A1D21E494}"/>
              </a:ext>
            </a:extLst>
          </p:cNvPr>
          <p:cNvSpPr txBox="1"/>
          <p:nvPr/>
        </p:nvSpPr>
        <p:spPr>
          <a:xfrm>
            <a:off x="1939721" y="4146860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viel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5" name="T1_W8F_2.10.wav"/>
            </a:hlinkClick>
            <a:extLst>
              <a:ext uri="{FF2B5EF4-FFF2-40B4-BE49-F238E27FC236}">
                <a16:creationId xmlns:a16="http://schemas.microsoft.com/office/drawing/2014/main" id="{2553AF85-3367-4340-99E0-D26D3C3B52AF}"/>
              </a:ext>
            </a:extLst>
          </p:cNvPr>
          <p:cNvSpPr txBox="1"/>
          <p:nvPr/>
        </p:nvSpPr>
        <p:spPr>
          <a:xfrm>
            <a:off x="1939720" y="4578118"/>
            <a:ext cx="187147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Tier</a:t>
            </a:r>
          </a:p>
        </p:txBody>
      </p:sp>
      <p:sp>
        <p:nvSpPr>
          <p:cNvPr id="62" name="TextBox 61">
            <a:hlinkClick r:id="" action="ppaction://noaction">
              <a:snd r:embed="rId16" name="T1_W8F_2.11.wav"/>
            </a:hlinkClick>
            <a:extLst>
              <a:ext uri="{FF2B5EF4-FFF2-40B4-BE49-F238E27FC236}">
                <a16:creationId xmlns:a16="http://schemas.microsoft.com/office/drawing/2014/main" id="{2E366856-FA6B-408B-93BF-A6E2D019CAF2}"/>
              </a:ext>
            </a:extLst>
          </p:cNvPr>
          <p:cNvSpPr txBox="1"/>
          <p:nvPr/>
        </p:nvSpPr>
        <p:spPr>
          <a:xfrm>
            <a:off x="1931342" y="5009332"/>
            <a:ext cx="187147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7" name="T1_W8F_2.13.wav"/>
            </a:hlinkClick>
            <a:extLst>
              <a:ext uri="{FF2B5EF4-FFF2-40B4-BE49-F238E27FC236}">
                <a16:creationId xmlns:a16="http://schemas.microsoft.com/office/drawing/2014/main" id="{B82C32C3-0B02-4AEE-A513-AB8A8C44200C}"/>
              </a:ext>
            </a:extLst>
          </p:cNvPr>
          <p:cNvSpPr txBox="1"/>
          <p:nvPr/>
        </p:nvSpPr>
        <p:spPr>
          <a:xfrm>
            <a:off x="1939721" y="5449852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Lieder </a:t>
            </a:r>
          </a:p>
        </p:txBody>
      </p:sp>
      <p:sp>
        <p:nvSpPr>
          <p:cNvPr id="64" name="TextBox 63">
            <a:hlinkClick r:id="" action="ppaction://noaction">
              <a:snd r:embed="rId18" name="T1_W8F_2.14.wav"/>
            </a:hlinkClick>
            <a:extLst>
              <a:ext uri="{FF2B5EF4-FFF2-40B4-BE49-F238E27FC236}">
                <a16:creationId xmlns:a16="http://schemas.microsoft.com/office/drawing/2014/main" id="{903BDEF0-9BD5-49CB-AE02-E862A9E6336F}"/>
              </a:ext>
            </a:extLst>
          </p:cNvPr>
          <p:cNvSpPr txBox="1"/>
          <p:nvPr/>
        </p:nvSpPr>
        <p:spPr>
          <a:xfrm>
            <a:off x="1939421" y="5900379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siebzehn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362D43-E196-4AA0-80F7-1A7130659F9E}"/>
              </a:ext>
            </a:extLst>
          </p:cNvPr>
          <p:cNvSpPr txBox="1"/>
          <p:nvPr/>
        </p:nvSpPr>
        <p:spPr>
          <a:xfrm>
            <a:off x="-4525" y="3162190"/>
            <a:ext cx="187147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9BD534-EAE3-499C-A652-96CEB45036DF}"/>
              </a:ext>
            </a:extLst>
          </p:cNvPr>
          <p:cNvSpPr txBox="1"/>
          <p:nvPr/>
        </p:nvSpPr>
        <p:spPr>
          <a:xfrm>
            <a:off x="1967628" y="3162190"/>
            <a:ext cx="187147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[ie]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C229EFC-8326-E6B8-4373-2018313BC7B1}"/>
              </a:ext>
            </a:extLst>
          </p:cNvPr>
          <p:cNvSpPr/>
          <p:nvPr/>
        </p:nvSpPr>
        <p:spPr>
          <a:xfrm>
            <a:off x="5662559" y="108148"/>
            <a:ext cx="6364487" cy="1071981"/>
          </a:xfrm>
          <a:prstGeom prst="wedgeRoundRectCallout">
            <a:avLst>
              <a:gd name="adj1" fmla="val -54178"/>
              <a:gd name="adj2" fmla="val -1916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5743397" y="197184"/>
            <a:ext cx="5405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Put capitals on the nouns,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then sort into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and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E2A881-2249-CD6E-ACA0-36DC200573ED}"/>
              </a:ext>
            </a:extLst>
          </p:cNvPr>
          <p:cNvSpPr txBox="1"/>
          <p:nvPr/>
        </p:nvSpPr>
        <p:spPr>
          <a:xfrm>
            <a:off x="8325404" y="4032518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ieder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B8DF1C-E245-B4D5-D768-1CE937D40AE7}"/>
              </a:ext>
            </a:extLst>
          </p:cNvPr>
          <p:cNvSpPr txBox="1"/>
          <p:nvPr/>
        </p:nvSpPr>
        <p:spPr>
          <a:xfrm>
            <a:off x="8325404" y="4484793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siebzehn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3AB74D-B48E-7CB3-AEF5-6D52E4F9B46A}"/>
              </a:ext>
            </a:extLst>
          </p:cNvPr>
          <p:cNvSpPr txBox="1"/>
          <p:nvPr/>
        </p:nvSpPr>
        <p:spPr>
          <a:xfrm>
            <a:off x="8325404" y="4948369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>
            <a:hlinkClick r:id="" action="ppaction://noaction">
              <a:snd r:embed="rId19" name="T1_W8F_2.15.wav"/>
            </a:hlinkClick>
            <a:extLst>
              <a:ext uri="{FF2B5EF4-FFF2-40B4-BE49-F238E27FC236}">
                <a16:creationId xmlns:a16="http://schemas.microsoft.com/office/drawing/2014/main" id="{0CB00A49-1292-EFC2-2242-FDDD54262BF8}"/>
              </a:ext>
            </a:extLst>
          </p:cNvPr>
          <p:cNvSpPr txBox="1"/>
          <p:nvPr/>
        </p:nvSpPr>
        <p:spPr>
          <a:xfrm>
            <a:off x="8402" y="6366106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TextBox 15">
            <a:hlinkClick r:id="" action="ppaction://noaction">
              <a:snd r:embed="rId20" name="T1_W8F_2.7.wav"/>
            </a:hlinkClick>
            <a:extLst>
              <a:ext uri="{FF2B5EF4-FFF2-40B4-BE49-F238E27FC236}">
                <a16:creationId xmlns:a16="http://schemas.microsoft.com/office/drawing/2014/main" id="{6D77CF19-B91B-DB0C-508D-C2922B1893DC}"/>
              </a:ext>
            </a:extLst>
          </p:cNvPr>
          <p:cNvSpPr txBox="1"/>
          <p:nvPr/>
        </p:nvSpPr>
        <p:spPr>
          <a:xfrm>
            <a:off x="1939421" y="6350559"/>
            <a:ext cx="1871472" cy="400110"/>
          </a:xfrm>
          <a:prstGeom prst="rect">
            <a:avLst/>
          </a:prstGeom>
          <a:solidFill>
            <a:srgbClr val="D1E6B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Dienstag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9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7" grpId="0" animBg="1"/>
      <p:bldP spid="68" grpId="0" animBg="1"/>
      <p:bldP spid="10" grpId="0" animBg="1"/>
      <p:bldP spid="20" grpId="0" animBg="1"/>
      <p:bldP spid="24" grpId="0" animBg="1"/>
      <p:bldP spid="29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5D4AC7F-1AE6-4BC5-8A7C-91E575EF6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8" y="720413"/>
            <a:ext cx="11050322" cy="3488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1b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4F2B2D60-3949-4A6F-AD9A-DEC0B7AD7FE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stomShape 7">
            <a:extLst>
              <a:ext uri="{FF2B5EF4-FFF2-40B4-BE49-F238E27FC236}">
                <a16:creationId xmlns:a16="http://schemas.microsoft.com/office/drawing/2014/main" id="{BA8928AA-6420-AE6C-5270-4FEABB04EDE0}"/>
              </a:ext>
            </a:extLst>
          </p:cNvPr>
          <p:cNvSpPr/>
          <p:nvPr/>
        </p:nvSpPr>
        <p:spPr>
          <a:xfrm>
            <a:off x="2853788" y="120340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 snake!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F55EB-544D-36EA-BA34-A3606D51C92D}"/>
              </a:ext>
            </a:extLst>
          </p:cNvPr>
          <p:cNvSpPr txBox="1"/>
          <p:nvPr/>
        </p:nvSpPr>
        <p:spPr>
          <a:xfrm>
            <a:off x="4509202" y="4036145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wiederholen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5ECF5-7FAB-2270-2D59-691507E0EB00}"/>
              </a:ext>
            </a:extLst>
          </p:cNvPr>
          <p:cNvSpPr txBox="1"/>
          <p:nvPr/>
        </p:nvSpPr>
        <p:spPr>
          <a:xfrm>
            <a:off x="4490441" y="4490961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hier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D4384-AD7A-A629-F52E-C10FCE8D2FA4}"/>
              </a:ext>
            </a:extLst>
          </p:cNvPr>
          <p:cNvSpPr txBox="1"/>
          <p:nvPr/>
        </p:nvSpPr>
        <p:spPr>
          <a:xfrm>
            <a:off x="4490441" y="4950377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Freitag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0CEE9-A1BC-270D-552A-7DEADEDE31D4}"/>
              </a:ext>
            </a:extLst>
          </p:cNvPr>
          <p:cNvSpPr txBox="1"/>
          <p:nvPr/>
        </p:nvSpPr>
        <p:spPr>
          <a:xfrm>
            <a:off x="4490441" y="5410298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E261F-4542-8BAF-922B-91D93A362476}"/>
              </a:ext>
            </a:extLst>
          </p:cNvPr>
          <p:cNvSpPr txBox="1"/>
          <p:nvPr/>
        </p:nvSpPr>
        <p:spPr>
          <a:xfrm>
            <a:off x="4490441" y="5882771"/>
            <a:ext cx="18902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Lieblings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7D87A-9F53-1D2B-D596-C5B2D6068F71}"/>
              </a:ext>
            </a:extLst>
          </p:cNvPr>
          <p:cNvSpPr txBox="1"/>
          <p:nvPr/>
        </p:nvSpPr>
        <p:spPr>
          <a:xfrm>
            <a:off x="4490441" y="6349742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8B7E9-1396-72B9-4325-19783D46C41F}"/>
              </a:ext>
            </a:extLst>
          </p:cNvPr>
          <p:cNvSpPr txBox="1"/>
          <p:nvPr/>
        </p:nvSpPr>
        <p:spPr>
          <a:xfrm>
            <a:off x="6425648" y="4026457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Haustier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B542E-0BEA-2B6D-6AA4-AC82419AFC3C}"/>
              </a:ext>
            </a:extLst>
          </p:cNvPr>
          <p:cNvSpPr txBox="1"/>
          <p:nvPr/>
        </p:nvSpPr>
        <p:spPr>
          <a:xfrm>
            <a:off x="6425648" y="4484955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einunddreißig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CD4E38-D496-92F2-3878-74BB8C346AD0}"/>
              </a:ext>
            </a:extLst>
          </p:cNvPr>
          <p:cNvSpPr txBox="1"/>
          <p:nvPr/>
        </p:nvSpPr>
        <p:spPr>
          <a:xfrm>
            <a:off x="6425647" y="4950377"/>
            <a:ext cx="18714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08F94-380D-168E-6BD8-81DD7EA387E5}"/>
              </a:ext>
            </a:extLst>
          </p:cNvPr>
          <p:cNvSpPr txBox="1"/>
          <p:nvPr/>
        </p:nvSpPr>
        <p:spPr>
          <a:xfrm>
            <a:off x="6425647" y="5415799"/>
            <a:ext cx="187147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6052F-2DE6-F246-649B-11F809CC377D}"/>
              </a:ext>
            </a:extLst>
          </p:cNvPr>
          <p:cNvSpPr txBox="1"/>
          <p:nvPr/>
        </p:nvSpPr>
        <p:spPr>
          <a:xfrm>
            <a:off x="6425648" y="5876832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Papier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44385-E526-1A6A-8CC8-3BFFBF0CB1DB}"/>
              </a:ext>
            </a:extLst>
          </p:cNvPr>
          <p:cNvSpPr txBox="1"/>
          <p:nvPr/>
        </p:nvSpPr>
        <p:spPr>
          <a:xfrm>
            <a:off x="6418430" y="6345923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F3074AB6-6515-9854-1DC5-8690A0707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5989" y="-21292"/>
            <a:ext cx="914400" cy="914400"/>
          </a:xfrm>
          <a:prstGeom prst="rect">
            <a:avLst/>
          </a:prstGeom>
        </p:spPr>
      </p:pic>
      <p:sp>
        <p:nvSpPr>
          <p:cNvPr id="53" name="TextBox 52">
            <a:hlinkClick r:id="" action="ppaction://noaction">
              <a:snd r:embed="rId6" name="T1_W8F_2.18.wav"/>
            </a:hlinkClick>
            <a:extLst>
              <a:ext uri="{FF2B5EF4-FFF2-40B4-BE49-F238E27FC236}">
                <a16:creationId xmlns:a16="http://schemas.microsoft.com/office/drawing/2014/main" id="{711A374E-96B3-4E9C-8869-28ED35C7B5E0}"/>
              </a:ext>
            </a:extLst>
          </p:cNvPr>
          <p:cNvSpPr txBox="1"/>
          <p:nvPr/>
        </p:nvSpPr>
        <p:spPr>
          <a:xfrm>
            <a:off x="12436" y="3617040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Freitag</a:t>
            </a:r>
          </a:p>
        </p:txBody>
      </p:sp>
      <p:sp>
        <p:nvSpPr>
          <p:cNvPr id="54" name="TextBox 53">
            <a:hlinkClick r:id="" action="ppaction://noaction">
              <a:snd r:embed="rId7" name="T1_W8F_2.21.wav"/>
            </a:hlinkClick>
            <a:extLst>
              <a:ext uri="{FF2B5EF4-FFF2-40B4-BE49-F238E27FC236}">
                <a16:creationId xmlns:a16="http://schemas.microsoft.com/office/drawing/2014/main" id="{C068C7A9-F237-4CE4-8167-AF0D19A93303}"/>
              </a:ext>
            </a:extLst>
          </p:cNvPr>
          <p:cNvSpPr txBox="1"/>
          <p:nvPr/>
        </p:nvSpPr>
        <p:spPr>
          <a:xfrm>
            <a:off x="12436" y="4087627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5" name="TextBox 54">
            <a:hlinkClick r:id="" action="ppaction://noaction">
              <a:snd r:embed="rId8" name="T1_W8F_2.23.wav"/>
            </a:hlinkClick>
            <a:extLst>
              <a:ext uri="{FF2B5EF4-FFF2-40B4-BE49-F238E27FC236}">
                <a16:creationId xmlns:a16="http://schemas.microsoft.com/office/drawing/2014/main" id="{E5D03EC1-52B9-43AF-9139-EFA11FCFAB0B}"/>
              </a:ext>
            </a:extLst>
          </p:cNvPr>
          <p:cNvSpPr txBox="1"/>
          <p:nvPr/>
        </p:nvSpPr>
        <p:spPr>
          <a:xfrm>
            <a:off x="4294" y="4540069"/>
            <a:ext cx="192635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einunddreißig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9" name="T1_W8F_2.24.wav"/>
            </a:hlinkClick>
            <a:extLst>
              <a:ext uri="{FF2B5EF4-FFF2-40B4-BE49-F238E27FC236}">
                <a16:creationId xmlns:a16="http://schemas.microsoft.com/office/drawing/2014/main" id="{D35B3544-CCA7-436B-95EA-0E37F08888C8}"/>
              </a:ext>
            </a:extLst>
          </p:cNvPr>
          <p:cNvSpPr txBox="1"/>
          <p:nvPr/>
        </p:nvSpPr>
        <p:spPr>
          <a:xfrm>
            <a:off x="-23286" y="4994919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10" name="T1_W8F_2.25.wav"/>
            </a:hlinkClick>
            <a:extLst>
              <a:ext uri="{FF2B5EF4-FFF2-40B4-BE49-F238E27FC236}">
                <a16:creationId xmlns:a16="http://schemas.microsoft.com/office/drawing/2014/main" id="{33428687-F21F-4FDD-828E-3E1C39285D86}"/>
              </a:ext>
            </a:extLst>
          </p:cNvPr>
          <p:cNvSpPr txBox="1"/>
          <p:nvPr/>
        </p:nvSpPr>
        <p:spPr>
          <a:xfrm>
            <a:off x="-13906" y="5456078"/>
            <a:ext cx="189023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keine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1_W8F_2.16.wav"/>
            </a:hlinkClick>
            <a:extLst>
              <a:ext uri="{FF2B5EF4-FFF2-40B4-BE49-F238E27FC236}">
                <a16:creationId xmlns:a16="http://schemas.microsoft.com/office/drawing/2014/main" id="{8B0C2FCF-23D4-445B-A339-F401839A511F}"/>
              </a:ext>
            </a:extLst>
          </p:cNvPr>
          <p:cNvSpPr txBox="1"/>
          <p:nvPr/>
        </p:nvSpPr>
        <p:spPr>
          <a:xfrm>
            <a:off x="1946801" y="3619896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wiederholen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1_W8F_2.17.wav"/>
            </a:hlinkClick>
            <a:extLst>
              <a:ext uri="{FF2B5EF4-FFF2-40B4-BE49-F238E27FC236}">
                <a16:creationId xmlns:a16="http://schemas.microsoft.com/office/drawing/2014/main" id="{203AF326-28C8-4005-A6FC-247A1D21E494}"/>
              </a:ext>
            </a:extLst>
          </p:cNvPr>
          <p:cNvSpPr txBox="1"/>
          <p:nvPr/>
        </p:nvSpPr>
        <p:spPr>
          <a:xfrm>
            <a:off x="1939421" y="4118285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3" name="T1_W8F_2.19.wav"/>
            </a:hlinkClick>
            <a:extLst>
              <a:ext uri="{FF2B5EF4-FFF2-40B4-BE49-F238E27FC236}">
                <a16:creationId xmlns:a16="http://schemas.microsoft.com/office/drawing/2014/main" id="{2553AF85-3367-4340-99E0-D26D3C3B52AF}"/>
              </a:ext>
            </a:extLst>
          </p:cNvPr>
          <p:cNvSpPr txBox="1"/>
          <p:nvPr/>
        </p:nvSpPr>
        <p:spPr>
          <a:xfrm>
            <a:off x="1939720" y="4578118"/>
            <a:ext cx="187147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</a:t>
            </a:r>
          </a:p>
        </p:txBody>
      </p:sp>
      <p:sp>
        <p:nvSpPr>
          <p:cNvPr id="62" name="TextBox 61">
            <a:hlinkClick r:id="" action="ppaction://noaction">
              <a:snd r:embed="rId14" name="T1_W8F_2.20.wav"/>
            </a:hlinkClick>
            <a:extLst>
              <a:ext uri="{FF2B5EF4-FFF2-40B4-BE49-F238E27FC236}">
                <a16:creationId xmlns:a16="http://schemas.microsoft.com/office/drawing/2014/main" id="{2E366856-FA6B-408B-93BF-A6E2D019CAF2}"/>
              </a:ext>
            </a:extLst>
          </p:cNvPr>
          <p:cNvSpPr txBox="1"/>
          <p:nvPr/>
        </p:nvSpPr>
        <p:spPr>
          <a:xfrm>
            <a:off x="1931342" y="5009332"/>
            <a:ext cx="187147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Lieblings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</a:t>
            </a:r>
          </a:p>
        </p:txBody>
      </p:sp>
      <p:sp>
        <p:nvSpPr>
          <p:cNvPr id="63" name="TextBox 62">
            <a:hlinkClick r:id="" action="ppaction://noaction">
              <a:snd r:embed="rId15" name="T1_W8F_2.22.wav"/>
            </a:hlinkClick>
            <a:extLst>
              <a:ext uri="{FF2B5EF4-FFF2-40B4-BE49-F238E27FC236}">
                <a16:creationId xmlns:a16="http://schemas.microsoft.com/office/drawing/2014/main" id="{B82C32C3-0B02-4AEE-A513-AB8A8C44200C}"/>
              </a:ext>
            </a:extLst>
          </p:cNvPr>
          <p:cNvSpPr txBox="1"/>
          <p:nvPr/>
        </p:nvSpPr>
        <p:spPr>
          <a:xfrm>
            <a:off x="1939721" y="5449852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b="1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Haustier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1_W8F_2.26.wav"/>
            </a:hlinkClick>
            <a:extLst>
              <a:ext uri="{FF2B5EF4-FFF2-40B4-BE49-F238E27FC236}">
                <a16:creationId xmlns:a16="http://schemas.microsoft.com/office/drawing/2014/main" id="{903BDEF0-9BD5-49CB-AE02-E862A9E6336F}"/>
              </a:ext>
            </a:extLst>
          </p:cNvPr>
          <p:cNvSpPr txBox="1"/>
          <p:nvPr/>
        </p:nvSpPr>
        <p:spPr>
          <a:xfrm>
            <a:off x="1939421" y="5900379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apier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362D43-E196-4AA0-80F7-1A7130659F9E}"/>
              </a:ext>
            </a:extLst>
          </p:cNvPr>
          <p:cNvSpPr txBox="1"/>
          <p:nvPr/>
        </p:nvSpPr>
        <p:spPr>
          <a:xfrm>
            <a:off x="-4525" y="3162190"/>
            <a:ext cx="187147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9BD534-EAE3-499C-A652-96CEB45036DF}"/>
              </a:ext>
            </a:extLst>
          </p:cNvPr>
          <p:cNvSpPr txBox="1"/>
          <p:nvPr/>
        </p:nvSpPr>
        <p:spPr>
          <a:xfrm>
            <a:off x="1967628" y="3162190"/>
            <a:ext cx="187147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[ie]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C229EFC-8326-E6B8-4373-2018313BC7B1}"/>
              </a:ext>
            </a:extLst>
          </p:cNvPr>
          <p:cNvSpPr/>
          <p:nvPr/>
        </p:nvSpPr>
        <p:spPr>
          <a:xfrm>
            <a:off x="5662559" y="108148"/>
            <a:ext cx="6364487" cy="1071981"/>
          </a:xfrm>
          <a:prstGeom prst="wedgeRoundRectCallout">
            <a:avLst>
              <a:gd name="adj1" fmla="val -54178"/>
              <a:gd name="adj2" fmla="val -1916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5743397" y="197184"/>
            <a:ext cx="5405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Put capitals on the nouns,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then sort into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and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hlinkClick r:id="" action="ppaction://noaction">
              <a:snd r:embed="rId17" name="T1_W8F_2.27.wav"/>
            </a:hlinkClick>
            <a:extLst>
              <a:ext uri="{FF2B5EF4-FFF2-40B4-BE49-F238E27FC236}">
                <a16:creationId xmlns:a16="http://schemas.microsoft.com/office/drawing/2014/main" id="{72AF6E62-D6F0-3152-E706-754B1847ABE9}"/>
              </a:ext>
            </a:extLst>
          </p:cNvPr>
          <p:cNvSpPr txBox="1"/>
          <p:nvPr/>
        </p:nvSpPr>
        <p:spPr>
          <a:xfrm>
            <a:off x="1918052" y="6370849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7" grpId="0" animBg="1"/>
      <p:bldP spid="68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60808"/>
            <a:ext cx="10387834" cy="1053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most other verbs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the words for ‘a’ are: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55941" y="251184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95036" y="293967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have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65088"/>
            <a:ext cx="7267988" cy="79572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6" name="T1_W8F_4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Words for ‘a’ (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6" name="T1_W8F_4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6" name="T1_W8F_4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eine,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6" name="T1_W8F_4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6" name="T1_W8F_4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GB" sz="3600" dirty="0">
              <a:hlinkClick r:id="" action="ppaction://noaction">
                <a:snd r:embed="rId16" name="T1_W8F_4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CFF64F2A-A3C6-48E4-A4D4-002C7701F18D}"/>
              </a:ext>
            </a:extLst>
          </p:cNvPr>
          <p:cNvSpPr/>
          <p:nvPr/>
        </p:nvSpPr>
        <p:spPr>
          <a:xfrm>
            <a:off x="2806180" y="2465910"/>
            <a:ext cx="219793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Tisch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23B86A2F-0384-4FB0-8C04-128495C0A07D}"/>
              </a:ext>
            </a:extLst>
          </p:cNvPr>
          <p:cNvSpPr/>
          <p:nvPr/>
        </p:nvSpPr>
        <p:spPr>
          <a:xfrm>
            <a:off x="5897158" y="2449125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Tafel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EA3287E5-5BC0-4252-A63E-702FA4D075AF}"/>
              </a:ext>
            </a:extLst>
          </p:cNvPr>
          <p:cNvSpPr/>
          <p:nvPr/>
        </p:nvSpPr>
        <p:spPr>
          <a:xfrm>
            <a:off x="8923563" y="244038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Heft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5">
            <a:extLst>
              <a:ext uri="{FF2B5EF4-FFF2-40B4-BE49-F238E27FC236}">
                <a16:creationId xmlns:a16="http://schemas.microsoft.com/office/drawing/2014/main" id="{D761FDC4-D9DB-4823-8AD4-CD9C30EB2F79}"/>
              </a:ext>
            </a:extLst>
          </p:cNvPr>
          <p:cNvSpPr/>
          <p:nvPr/>
        </p:nvSpPr>
        <p:spPr>
          <a:xfrm>
            <a:off x="5675510" y="1967628"/>
            <a:ext cx="2329543" cy="51804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feminine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4AB78D9E-52AB-4D06-8DFD-CCA1B5186E5F}"/>
              </a:ext>
            </a:extLst>
          </p:cNvPr>
          <p:cNvSpPr/>
          <p:nvPr/>
        </p:nvSpPr>
        <p:spPr>
          <a:xfrm>
            <a:off x="2637243" y="1961683"/>
            <a:ext cx="2329543" cy="518040"/>
          </a:xfrm>
          <a:prstGeom prst="rect">
            <a:avLst/>
          </a:prstGeom>
          <a:solidFill>
            <a:srgbClr val="83D7F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masculine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5322F257-79E6-481A-A22A-9953ACBF57DA}"/>
              </a:ext>
            </a:extLst>
          </p:cNvPr>
          <p:cNvSpPr/>
          <p:nvPr/>
        </p:nvSpPr>
        <p:spPr>
          <a:xfrm>
            <a:off x="8591112" y="1955706"/>
            <a:ext cx="2329543" cy="518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13EA749E-9A37-4D07-856E-97AF73AFD315}"/>
              </a:ext>
            </a:extLst>
          </p:cNvPr>
          <p:cNvSpPr/>
          <p:nvPr/>
        </p:nvSpPr>
        <p:spPr>
          <a:xfrm>
            <a:off x="355941" y="363181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plant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5">
            <a:extLst>
              <a:ext uri="{FF2B5EF4-FFF2-40B4-BE49-F238E27FC236}">
                <a16:creationId xmlns:a16="http://schemas.microsoft.com/office/drawing/2014/main" id="{553AA16B-87EC-48B0-94F2-0AD5668CB666}"/>
              </a:ext>
            </a:extLst>
          </p:cNvPr>
          <p:cNvSpPr/>
          <p:nvPr/>
        </p:nvSpPr>
        <p:spPr>
          <a:xfrm>
            <a:off x="2806180" y="3623980"/>
            <a:ext cx="219793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Text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9" name="CustomShape 5">
            <a:extLst>
              <a:ext uri="{FF2B5EF4-FFF2-40B4-BE49-F238E27FC236}">
                <a16:creationId xmlns:a16="http://schemas.microsoft.com/office/drawing/2014/main" id="{CCF51117-DD52-4B36-87B6-2A4DA8B3CF3D}"/>
              </a:ext>
            </a:extLst>
          </p:cNvPr>
          <p:cNvSpPr/>
          <p:nvPr/>
        </p:nvSpPr>
        <p:spPr>
          <a:xfrm>
            <a:off x="5897158" y="3607195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Party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0" name="CustomShape 5">
            <a:extLst>
              <a:ext uri="{FF2B5EF4-FFF2-40B4-BE49-F238E27FC236}">
                <a16:creationId xmlns:a16="http://schemas.microsoft.com/office/drawing/2014/main" id="{25BE1636-F8B3-4B44-A8B7-228B855AEEE3}"/>
              </a:ext>
            </a:extLst>
          </p:cNvPr>
          <p:cNvSpPr/>
          <p:nvPr/>
        </p:nvSpPr>
        <p:spPr>
          <a:xfrm>
            <a:off x="8923563" y="359845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Lied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4">
            <a:extLst>
              <a:ext uri="{FF2B5EF4-FFF2-40B4-BE49-F238E27FC236}">
                <a16:creationId xmlns:a16="http://schemas.microsoft.com/office/drawing/2014/main" id="{B8C761B1-58FE-4B78-965C-8F4C6B505282}"/>
              </a:ext>
            </a:extLst>
          </p:cNvPr>
          <p:cNvSpPr/>
          <p:nvPr/>
        </p:nvSpPr>
        <p:spPr>
          <a:xfrm>
            <a:off x="355941" y="5046643"/>
            <a:ext cx="26223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5">
            <a:extLst>
              <a:ext uri="{FF2B5EF4-FFF2-40B4-BE49-F238E27FC236}">
                <a16:creationId xmlns:a16="http://schemas.microsoft.com/office/drawing/2014/main" id="{859A3446-CB4A-481E-9DDB-FF61315DF9B4}"/>
              </a:ext>
            </a:extLst>
          </p:cNvPr>
          <p:cNvSpPr/>
          <p:nvPr/>
        </p:nvSpPr>
        <p:spPr>
          <a:xfrm>
            <a:off x="2806180" y="5038807"/>
            <a:ext cx="219793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Song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3" name="CustomShape 5">
            <a:extLst>
              <a:ext uri="{FF2B5EF4-FFF2-40B4-BE49-F238E27FC236}">
                <a16:creationId xmlns:a16="http://schemas.microsoft.com/office/drawing/2014/main" id="{FE2B504C-3147-4604-8AE7-87BA22A4B744}"/>
              </a:ext>
            </a:extLst>
          </p:cNvPr>
          <p:cNvSpPr/>
          <p:nvPr/>
        </p:nvSpPr>
        <p:spPr>
          <a:xfrm>
            <a:off x="5897158" y="5022022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4" name="CustomShape 5">
            <a:extLst>
              <a:ext uri="{FF2B5EF4-FFF2-40B4-BE49-F238E27FC236}">
                <a16:creationId xmlns:a16="http://schemas.microsoft.com/office/drawing/2014/main" id="{4B556A92-3240-42BF-9E5E-F2B6F476BA35}"/>
              </a:ext>
            </a:extLst>
          </p:cNvPr>
          <p:cNvSpPr/>
          <p:nvPr/>
        </p:nvSpPr>
        <p:spPr>
          <a:xfrm>
            <a:off x="8923563" y="501327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Buch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stomShape 5">
            <a:extLst>
              <a:ext uri="{FF2B5EF4-FFF2-40B4-BE49-F238E27FC236}">
                <a16:creationId xmlns:a16="http://schemas.microsoft.com/office/drawing/2014/main" id="{2EE9EF11-2963-4C59-A55F-825B4C74706A}"/>
              </a:ext>
            </a:extLst>
          </p:cNvPr>
          <p:cNvSpPr/>
          <p:nvPr/>
        </p:nvSpPr>
        <p:spPr>
          <a:xfrm>
            <a:off x="2766386" y="2935084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table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1" name="CustomShape 5">
            <a:extLst>
              <a:ext uri="{FF2B5EF4-FFF2-40B4-BE49-F238E27FC236}">
                <a16:creationId xmlns:a16="http://schemas.microsoft.com/office/drawing/2014/main" id="{B0A146DC-AD1D-4513-9975-2176D65FEAE4}"/>
              </a:ext>
            </a:extLst>
          </p:cNvPr>
          <p:cNvSpPr/>
          <p:nvPr/>
        </p:nvSpPr>
        <p:spPr>
          <a:xfrm>
            <a:off x="5897158" y="2866678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board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C0E7FA87-E624-412C-B593-B4B94E9DE426}"/>
              </a:ext>
            </a:extLst>
          </p:cNvPr>
          <p:cNvSpPr/>
          <p:nvPr/>
        </p:nvSpPr>
        <p:spPr>
          <a:xfrm>
            <a:off x="8849398" y="2854756"/>
            <a:ext cx="325030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 exercise</a:t>
            </a:r>
            <a:r>
              <a:rPr kumimoji="0" lang="en-GB" sz="2800" i="1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book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" name="CustomShape 5">
            <a:extLst>
              <a:ext uri="{FF2B5EF4-FFF2-40B4-BE49-F238E27FC236}">
                <a16:creationId xmlns:a16="http://schemas.microsoft.com/office/drawing/2014/main" id="{78FA5237-7A3F-CA5F-BDD0-92CE741AAC00}"/>
              </a:ext>
            </a:extLst>
          </p:cNvPr>
          <p:cNvSpPr/>
          <p:nvPr/>
        </p:nvSpPr>
        <p:spPr>
          <a:xfrm>
            <a:off x="288403" y="406493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You</a:t>
            </a: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plan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795332D8-C92B-F1CF-7357-EDBFB8DFE411}"/>
              </a:ext>
            </a:extLst>
          </p:cNvPr>
          <p:cNvSpPr/>
          <p:nvPr/>
        </p:nvSpPr>
        <p:spPr>
          <a:xfrm>
            <a:off x="2766386" y="406493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text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6B2F52DD-0AB3-E1B8-6B04-8DBC5E99B49B}"/>
              </a:ext>
            </a:extLst>
          </p:cNvPr>
          <p:cNvSpPr/>
          <p:nvPr/>
        </p:nvSpPr>
        <p:spPr>
          <a:xfrm>
            <a:off x="5897158" y="4022485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party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C03038BC-9D2F-7CC1-E45F-CD540A98B471}"/>
              </a:ext>
            </a:extLst>
          </p:cNvPr>
          <p:cNvSpPr/>
          <p:nvPr/>
        </p:nvSpPr>
        <p:spPr>
          <a:xfrm>
            <a:off x="8970076" y="4095985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song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7E4331BC-9DD0-ACEE-BA1C-3531D92BD0F2}"/>
              </a:ext>
            </a:extLst>
          </p:cNvPr>
          <p:cNvSpPr/>
          <p:nvPr/>
        </p:nvSpPr>
        <p:spPr>
          <a:xfrm>
            <a:off x="365704" y="550659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They write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9001C37B-2CF7-6057-7248-2ABE13CE6550}"/>
              </a:ext>
            </a:extLst>
          </p:cNvPr>
          <p:cNvSpPr/>
          <p:nvPr/>
        </p:nvSpPr>
        <p:spPr>
          <a:xfrm>
            <a:off x="2869519" y="5522164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song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DA30AB98-68BE-D166-5669-A244651C0825}"/>
              </a:ext>
            </a:extLst>
          </p:cNvPr>
          <p:cNvSpPr/>
          <p:nvPr/>
        </p:nvSpPr>
        <p:spPr>
          <a:xfrm>
            <a:off x="6096000" y="556468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list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87F0CED5-742D-30FF-BA83-C6752EA0DC96}"/>
              </a:ext>
            </a:extLst>
          </p:cNvPr>
          <p:cNvSpPr/>
          <p:nvPr/>
        </p:nvSpPr>
        <p:spPr>
          <a:xfrm>
            <a:off x="8920513" y="5552321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book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616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8F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8F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8F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8F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8F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8F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8F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14" grpId="0" animBg="1"/>
      <p:bldP spid="15" grpId="0" animBg="1"/>
      <p:bldP spid="16" grpId="0" animBg="1"/>
      <p:bldP spid="30" grpId="0"/>
      <p:bldP spid="31" grpId="0"/>
      <p:bldP spid="3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oogle Shape;339;p8">
            <a:extLst>
              <a:ext uri="{FF2B5EF4-FFF2-40B4-BE49-F238E27FC236}">
                <a16:creationId xmlns:a16="http://schemas.microsoft.com/office/drawing/2014/main" id="{6CF92711-98BF-EA46-58D0-BB3F74A33BCF}"/>
              </a:ext>
            </a:extLst>
          </p:cNvPr>
          <p:cNvGraphicFramePr/>
          <p:nvPr/>
        </p:nvGraphicFramePr>
        <p:xfrm>
          <a:off x="9152488" y="4127482"/>
          <a:ext cx="1375097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Google Shape;339;p8">
            <a:extLst>
              <a:ext uri="{FF2B5EF4-FFF2-40B4-BE49-F238E27FC236}">
                <a16:creationId xmlns:a16="http://schemas.microsoft.com/office/drawing/2014/main" id="{0AD31A93-2E84-5218-1DA2-F055F140B62F}"/>
              </a:ext>
            </a:extLst>
          </p:cNvPr>
          <p:cNvGraphicFramePr/>
          <p:nvPr/>
        </p:nvGraphicFramePr>
        <p:xfrm>
          <a:off x="9314954" y="3027591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pic>
        <p:nvPicPr>
          <p:cNvPr id="42" name="Google Shape;338;p8">
            <a:hlinkClick r:id="" action="ppaction://noaction">
              <a:snd r:embed="rId15" name="T1_W8F_5.5B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/>
        </p:nvGraphicFramePr>
        <p:xfrm>
          <a:off x="1268823" y="1173967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Bild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Bilder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17" name="T1_W8F_5.6B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3268" y="196290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342;p8">
            <a:hlinkClick r:id="" action="ppaction://noaction">
              <a:snd r:embed="rId18" name="T1_W8F_5.7B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3268" y="288349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Google Shape;344;p8">
            <a:hlinkClick r:id="" action="ppaction://noaction">
              <a:snd r:embed="rId19" name="T1_W8F_5.8B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3268" y="380408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Google Shape;346;p8">
            <a:hlinkClick r:id="" action="ppaction://noaction">
              <a:snd r:embed="rId20" name="T1_W8F_5.9B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3268" y="472392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Google Shape;348;p8">
            <a:hlinkClick r:id="" action="ppaction://noaction">
              <a:snd r:embed="rId21" name="T1_W8F_5.10B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3268" y="574212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36293" y="1141280"/>
            <a:ext cx="6691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97045" y="2024460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125175" y="2923848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125175" y="3880594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25175" y="480570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25175" y="577115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2935830" y="1173153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hlinkClick r:id="" action="ppaction://noaction">
              <a:snd r:embed="rId22" name="T1_W8F_5.2.wav"/>
            </a:hlinkClick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Welches Wort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das? Und auf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Englisch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371;p8"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6830927" y="143718"/>
            <a:ext cx="51532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Welches Bild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richtig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Schreib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A/B </a:t>
            </a: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oder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Wort.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8" name="Google Shape;167;p2">
            <a:extLst>
              <a:ext uri="{FF2B5EF4-FFF2-40B4-BE49-F238E27FC236}">
                <a16:creationId xmlns:a16="http://schemas.microsoft.com/office/drawing/2014/main" id="{B0EDF649-98E7-4236-93C6-A5F56999958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peech Bubble: Rectangle with Corners Rounded 108">
            <a:hlinkClick r:id="" action="ppaction://noaction">
              <a:snd r:embed="rId24" name="T1_W8F_5.1.wav"/>
            </a:hlinkClick>
            <a:extLst>
              <a:ext uri="{FF2B5EF4-FFF2-40B4-BE49-F238E27FC236}">
                <a16:creationId xmlns:a16="http://schemas.microsoft.com/office/drawing/2014/main" id="{B8495072-581E-4E26-8F64-6C05EF1711BD}"/>
              </a:ext>
            </a:extLst>
          </p:cNvPr>
          <p:cNvSpPr/>
          <p:nvPr/>
        </p:nvSpPr>
        <p:spPr>
          <a:xfrm>
            <a:off x="3829424" y="178114"/>
            <a:ext cx="1472919" cy="49428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CustomShape 7">
            <a:hlinkClick r:id="" action="ppaction://noaction">
              <a:snd r:embed="rId24" name="T1_W8F_5.1.wav"/>
            </a:hlinkClick>
            <a:extLst>
              <a:ext uri="{FF2B5EF4-FFF2-40B4-BE49-F238E27FC236}">
                <a16:creationId xmlns:a16="http://schemas.microsoft.com/office/drawing/2014/main" id="{4ED0B60B-D1EC-463E-86AD-2E580D2DF8B9}"/>
              </a:ext>
            </a:extLst>
          </p:cNvPr>
          <p:cNvSpPr/>
          <p:nvPr/>
        </p:nvSpPr>
        <p:spPr>
          <a:xfrm>
            <a:off x="3793629" y="213002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C72E093A-87D7-4B45-BA9D-B2D912A7235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120" name="Title 2">
            <a:extLst>
              <a:ext uri="{FF2B5EF4-FFF2-40B4-BE49-F238E27FC236}">
                <a16:creationId xmlns:a16="http://schemas.microsoft.com/office/drawing/2014/main" id="{3B7D2F34-7030-46CC-8D45-1219E464A275}"/>
              </a:ext>
            </a:extLst>
          </p:cNvPr>
          <p:cNvSpPr txBox="1">
            <a:spLocks/>
          </p:cNvSpPr>
          <p:nvPr/>
        </p:nvSpPr>
        <p:spPr>
          <a:xfrm>
            <a:off x="11223261" y="2559416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6D735B65-9C5C-4749-9840-66E26494BA0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393" y="1720708"/>
            <a:ext cx="1127858" cy="829128"/>
          </a:xfrm>
          <a:prstGeom prst="rect">
            <a:avLst/>
          </a:prstGeom>
        </p:spPr>
      </p:pic>
      <p:graphicFrame>
        <p:nvGraphicFramePr>
          <p:cNvPr id="122" name="Google Shape;339;p8">
            <a:extLst>
              <a:ext uri="{FF2B5EF4-FFF2-40B4-BE49-F238E27FC236}">
                <a16:creationId xmlns:a16="http://schemas.microsoft.com/office/drawing/2014/main" id="{F1539796-0882-4F01-BFDE-5690857A78D3}"/>
              </a:ext>
            </a:extLst>
          </p:cNvPr>
          <p:cNvGraphicFramePr/>
          <p:nvPr/>
        </p:nvGraphicFramePr>
        <p:xfrm>
          <a:off x="1264622" y="2033280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Stunde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Stunden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3" name="Google Shape;339;p8">
            <a:extLst>
              <a:ext uri="{FF2B5EF4-FFF2-40B4-BE49-F238E27FC236}">
                <a16:creationId xmlns:a16="http://schemas.microsoft.com/office/drawing/2014/main" id="{AC480450-BD6F-48FA-B0B0-04B45933E5FC}"/>
              </a:ext>
            </a:extLst>
          </p:cNvPr>
          <p:cNvGraphicFramePr/>
          <p:nvPr/>
        </p:nvGraphicFramePr>
        <p:xfrm>
          <a:off x="1264622" y="2976203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Glas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Gläser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4" name="Google Shape;339;p8">
            <a:extLst>
              <a:ext uri="{FF2B5EF4-FFF2-40B4-BE49-F238E27FC236}">
                <a16:creationId xmlns:a16="http://schemas.microsoft.com/office/drawing/2014/main" id="{35DB73D0-5D7A-4599-B42F-A9B37473254F}"/>
              </a:ext>
            </a:extLst>
          </p:cNvPr>
          <p:cNvGraphicFramePr/>
          <p:nvPr/>
        </p:nvGraphicFramePr>
        <p:xfrm>
          <a:off x="1297694" y="3884423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ind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Kinder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5" name="Google Shape;339;p8">
            <a:extLst>
              <a:ext uri="{FF2B5EF4-FFF2-40B4-BE49-F238E27FC236}">
                <a16:creationId xmlns:a16="http://schemas.microsoft.com/office/drawing/2014/main" id="{27E17C9C-98E5-42E6-9A68-90ACCFA5C2DE}"/>
              </a:ext>
            </a:extLst>
          </p:cNvPr>
          <p:cNvGraphicFramePr/>
          <p:nvPr/>
        </p:nvGraphicFramePr>
        <p:xfrm>
          <a:off x="1273007" y="4805707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Song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Songs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6" name="Google Shape;339;p8">
            <a:extLst>
              <a:ext uri="{FF2B5EF4-FFF2-40B4-BE49-F238E27FC236}">
                <a16:creationId xmlns:a16="http://schemas.microsoft.com/office/drawing/2014/main" id="{08D4482D-8190-44C1-B5B7-4B6236903D6C}"/>
              </a:ext>
            </a:extLst>
          </p:cNvPr>
          <p:cNvGraphicFramePr/>
          <p:nvPr/>
        </p:nvGraphicFramePr>
        <p:xfrm>
          <a:off x="1234252" y="5786891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Heft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Hefte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4B5EBE3-79F2-4AA3-A83C-B1DBCA4B03BF}"/>
              </a:ext>
            </a:extLst>
          </p:cNvPr>
          <p:cNvSpPr txBox="1"/>
          <p:nvPr/>
        </p:nvSpPr>
        <p:spPr>
          <a:xfrm>
            <a:off x="4718363" y="114814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pictures</a:t>
            </a:r>
          </a:p>
        </p:txBody>
      </p:sp>
      <p:sp>
        <p:nvSpPr>
          <p:cNvPr id="129" name="Title 2">
            <a:extLst>
              <a:ext uri="{FF2B5EF4-FFF2-40B4-BE49-F238E27FC236}">
                <a16:creationId xmlns:a16="http://schemas.microsoft.com/office/drawing/2014/main" id="{1629C50E-5812-4F4F-8C4C-A6D6E90B0A80}"/>
              </a:ext>
            </a:extLst>
          </p:cNvPr>
          <p:cNvSpPr txBox="1">
            <a:spLocks/>
          </p:cNvSpPr>
          <p:nvPr/>
        </p:nvSpPr>
        <p:spPr>
          <a:xfrm>
            <a:off x="10655294" y="3917084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0" name="Graphic 129" descr="Blackboard">
            <a:extLst>
              <a:ext uri="{FF2B5EF4-FFF2-40B4-BE49-F238E27FC236}">
                <a16:creationId xmlns:a16="http://schemas.microsoft.com/office/drawing/2014/main" id="{2218D866-ECD9-42F9-9EAF-111257F0E96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950576" y="2830836"/>
            <a:ext cx="1256675" cy="1256675"/>
          </a:xfrm>
          <a:prstGeom prst="rect">
            <a:avLst/>
          </a:prstGeom>
        </p:spPr>
      </p:pic>
      <p:sp>
        <p:nvSpPr>
          <p:cNvPr id="131" name="Google Shape;369;p8">
            <a:extLst>
              <a:ext uri="{FF2B5EF4-FFF2-40B4-BE49-F238E27FC236}">
                <a16:creationId xmlns:a16="http://schemas.microsoft.com/office/drawing/2014/main" id="{8E13E25C-21A6-4E06-BC7D-7DF42C6D777D}"/>
              </a:ext>
            </a:extLst>
          </p:cNvPr>
          <p:cNvSpPr txBox="1"/>
          <p:nvPr/>
        </p:nvSpPr>
        <p:spPr>
          <a:xfrm>
            <a:off x="6830927" y="1187406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369;p8">
            <a:extLst>
              <a:ext uri="{FF2B5EF4-FFF2-40B4-BE49-F238E27FC236}">
                <a16:creationId xmlns:a16="http://schemas.microsoft.com/office/drawing/2014/main" id="{184D3DEF-76B2-4237-B298-85526BDE0703}"/>
              </a:ext>
            </a:extLst>
          </p:cNvPr>
          <p:cNvSpPr txBox="1"/>
          <p:nvPr/>
        </p:nvSpPr>
        <p:spPr>
          <a:xfrm>
            <a:off x="6821049" y="2044420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369;p8">
            <a:extLst>
              <a:ext uri="{FF2B5EF4-FFF2-40B4-BE49-F238E27FC236}">
                <a16:creationId xmlns:a16="http://schemas.microsoft.com/office/drawing/2014/main" id="{ECD5A55F-E4DF-4C86-AD51-F0536786F9E8}"/>
              </a:ext>
            </a:extLst>
          </p:cNvPr>
          <p:cNvSpPr txBox="1"/>
          <p:nvPr/>
        </p:nvSpPr>
        <p:spPr>
          <a:xfrm>
            <a:off x="6810813" y="3043675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369;p8">
            <a:extLst>
              <a:ext uri="{FF2B5EF4-FFF2-40B4-BE49-F238E27FC236}">
                <a16:creationId xmlns:a16="http://schemas.microsoft.com/office/drawing/2014/main" id="{6E21DEA2-3AFA-47D6-BE14-2E40692D74C7}"/>
              </a:ext>
            </a:extLst>
          </p:cNvPr>
          <p:cNvSpPr txBox="1"/>
          <p:nvPr/>
        </p:nvSpPr>
        <p:spPr>
          <a:xfrm>
            <a:off x="6810813" y="4082548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369;p8">
            <a:extLst>
              <a:ext uri="{FF2B5EF4-FFF2-40B4-BE49-F238E27FC236}">
                <a16:creationId xmlns:a16="http://schemas.microsoft.com/office/drawing/2014/main" id="{D8C458EA-9B94-4CC7-9052-21E9054680CE}"/>
              </a:ext>
            </a:extLst>
          </p:cNvPr>
          <p:cNvSpPr txBox="1"/>
          <p:nvPr/>
        </p:nvSpPr>
        <p:spPr>
          <a:xfrm>
            <a:off x="6840480" y="5201720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36" name="Google Shape;339;p8">
            <a:extLst>
              <a:ext uri="{FF2B5EF4-FFF2-40B4-BE49-F238E27FC236}">
                <a16:creationId xmlns:a16="http://schemas.microsoft.com/office/drawing/2014/main" id="{974488E7-391F-4879-AEDE-AAEAA62052B6}"/>
              </a:ext>
            </a:extLst>
          </p:cNvPr>
          <p:cNvGraphicFramePr/>
          <p:nvPr/>
        </p:nvGraphicFramePr>
        <p:xfrm>
          <a:off x="9407536" y="1187406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FDC3D2E-108D-4E78-A714-83EE85DCE2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117" y="1201153"/>
            <a:ext cx="331623" cy="352556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386AE2BA-519C-4A9B-B44C-15D6BC5B5338}"/>
              </a:ext>
            </a:extLst>
          </p:cNvPr>
          <p:cNvSpPr txBox="1"/>
          <p:nvPr/>
        </p:nvSpPr>
        <p:spPr>
          <a:xfrm>
            <a:off x="9574757" y="823965"/>
            <a:ext cx="1312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       B</a:t>
            </a:r>
            <a:endParaRPr lang="en-GB" dirty="0"/>
          </a:p>
        </p:txBody>
      </p:sp>
      <p:pic>
        <p:nvPicPr>
          <p:cNvPr id="10" name="Picture 9" descr="A picture containing table, desk&#10;&#10;Description automatically generated">
            <a:extLst>
              <a:ext uri="{FF2B5EF4-FFF2-40B4-BE49-F238E27FC236}">
                <a16:creationId xmlns:a16="http://schemas.microsoft.com/office/drawing/2014/main" id="{1FD4B0E7-6E65-4186-842B-5B8CDB320FC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8694" y="1187405"/>
            <a:ext cx="478961" cy="415499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32B7ABF2-8295-4F21-B3A2-96A3431FD26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13" y="1199392"/>
            <a:ext cx="370196" cy="3430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4E7866-B3D6-4BEC-BC44-776DD010CBEE}"/>
              </a:ext>
            </a:extLst>
          </p:cNvPr>
          <p:cNvSpPr/>
          <p:nvPr/>
        </p:nvSpPr>
        <p:spPr>
          <a:xfrm>
            <a:off x="9364632" y="1189565"/>
            <a:ext cx="1533679" cy="415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Tisch.</a:t>
            </a:r>
          </a:p>
        </p:txBody>
      </p:sp>
      <p:sp>
        <p:nvSpPr>
          <p:cNvPr id="3" name="Google Shape;357;p8">
            <a:extLst>
              <a:ext uri="{FF2B5EF4-FFF2-40B4-BE49-F238E27FC236}">
                <a16:creationId xmlns:a16="http://schemas.microsoft.com/office/drawing/2014/main" id="{CBECF17C-921E-7BF2-3D89-D609C3007742}"/>
              </a:ext>
            </a:extLst>
          </p:cNvPr>
          <p:cNvSpPr/>
          <p:nvPr/>
        </p:nvSpPr>
        <p:spPr>
          <a:xfrm>
            <a:off x="2948156" y="2034963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57;p8">
            <a:extLst>
              <a:ext uri="{FF2B5EF4-FFF2-40B4-BE49-F238E27FC236}">
                <a16:creationId xmlns:a16="http://schemas.microsoft.com/office/drawing/2014/main" id="{3DB5C7E2-C764-6DAB-0FE8-C3BB089A820F}"/>
              </a:ext>
            </a:extLst>
          </p:cNvPr>
          <p:cNvSpPr/>
          <p:nvPr/>
        </p:nvSpPr>
        <p:spPr>
          <a:xfrm>
            <a:off x="1271410" y="2972706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57;p8">
            <a:extLst>
              <a:ext uri="{FF2B5EF4-FFF2-40B4-BE49-F238E27FC236}">
                <a16:creationId xmlns:a16="http://schemas.microsoft.com/office/drawing/2014/main" id="{876B5539-80FD-99BD-3DC5-06AFC09172F4}"/>
              </a:ext>
            </a:extLst>
          </p:cNvPr>
          <p:cNvSpPr/>
          <p:nvPr/>
        </p:nvSpPr>
        <p:spPr>
          <a:xfrm>
            <a:off x="1289470" y="3886616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57;p8">
            <a:extLst>
              <a:ext uri="{FF2B5EF4-FFF2-40B4-BE49-F238E27FC236}">
                <a16:creationId xmlns:a16="http://schemas.microsoft.com/office/drawing/2014/main" id="{2AE7B562-9B90-A865-55F9-93B4AAD17EF9}"/>
              </a:ext>
            </a:extLst>
          </p:cNvPr>
          <p:cNvSpPr/>
          <p:nvPr/>
        </p:nvSpPr>
        <p:spPr>
          <a:xfrm>
            <a:off x="2935830" y="4792424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57;p8">
            <a:extLst>
              <a:ext uri="{FF2B5EF4-FFF2-40B4-BE49-F238E27FC236}">
                <a16:creationId xmlns:a16="http://schemas.microsoft.com/office/drawing/2014/main" id="{4C17D476-5C24-F471-679F-5C51711138BB}"/>
              </a:ext>
            </a:extLst>
          </p:cNvPr>
          <p:cNvSpPr/>
          <p:nvPr/>
        </p:nvSpPr>
        <p:spPr>
          <a:xfrm>
            <a:off x="2897626" y="5804701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AB2A2A-B45F-7E20-2190-83B5C1D1299D}"/>
              </a:ext>
            </a:extLst>
          </p:cNvPr>
          <p:cNvSpPr txBox="1"/>
          <p:nvPr/>
        </p:nvSpPr>
        <p:spPr>
          <a:xfrm>
            <a:off x="4718362" y="196290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hours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1213D2-8D4D-D6AB-5A28-CBED6A9841EA}"/>
              </a:ext>
            </a:extLst>
          </p:cNvPr>
          <p:cNvSpPr txBox="1"/>
          <p:nvPr/>
        </p:nvSpPr>
        <p:spPr>
          <a:xfrm>
            <a:off x="4664479" y="2911101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one glass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AE747A-E040-3685-8A98-D0B40AA22FE1}"/>
              </a:ext>
            </a:extLst>
          </p:cNvPr>
          <p:cNvSpPr txBox="1"/>
          <p:nvPr/>
        </p:nvSpPr>
        <p:spPr>
          <a:xfrm>
            <a:off x="4702575" y="379943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one child</a:t>
            </a:r>
            <a:endParaRPr lang="en-GB" sz="2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A6A33-2E56-DAB0-861C-66D40D6E1C2E}"/>
              </a:ext>
            </a:extLst>
          </p:cNvPr>
          <p:cNvSpPr txBox="1"/>
          <p:nvPr/>
        </p:nvSpPr>
        <p:spPr>
          <a:xfrm>
            <a:off x="4623340" y="4756971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songs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818D9F-5638-A1DE-3A60-A95B97C2D79F}"/>
              </a:ext>
            </a:extLst>
          </p:cNvPr>
          <p:cNvSpPr txBox="1"/>
          <p:nvPr/>
        </p:nvSpPr>
        <p:spPr>
          <a:xfrm>
            <a:off x="4684515" y="5741512"/>
            <a:ext cx="2313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exercise books</a:t>
            </a:r>
          </a:p>
        </p:txBody>
      </p:sp>
      <p:graphicFrame>
        <p:nvGraphicFramePr>
          <p:cNvPr id="18" name="Google Shape;339;p8">
            <a:extLst>
              <a:ext uri="{FF2B5EF4-FFF2-40B4-BE49-F238E27FC236}">
                <a16:creationId xmlns:a16="http://schemas.microsoft.com/office/drawing/2014/main" id="{683F8A84-6762-B3FD-D282-3818ED2E5EBF}"/>
              </a:ext>
            </a:extLst>
          </p:cNvPr>
          <p:cNvGraphicFramePr/>
          <p:nvPr/>
        </p:nvGraphicFramePr>
        <p:xfrm>
          <a:off x="9285022" y="2040272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Free vector graphics of Baby">
            <a:extLst>
              <a:ext uri="{FF2B5EF4-FFF2-40B4-BE49-F238E27FC236}">
                <a16:creationId xmlns:a16="http://schemas.microsoft.com/office/drawing/2014/main" id="{E99B937B-5B64-5651-24C5-465666D7A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36" y="2008947"/>
            <a:ext cx="355875" cy="4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graphics of School">
            <a:extLst>
              <a:ext uri="{FF2B5EF4-FFF2-40B4-BE49-F238E27FC236}">
                <a16:creationId xmlns:a16="http://schemas.microsoft.com/office/drawing/2014/main" id="{5B04B2F5-74BE-7F0F-11F8-151ECEA13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79" y="4121881"/>
            <a:ext cx="304690" cy="4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Glass">
            <a:extLst>
              <a:ext uri="{FF2B5EF4-FFF2-40B4-BE49-F238E27FC236}">
                <a16:creationId xmlns:a16="http://schemas.microsoft.com/office/drawing/2014/main" id="{F5E455B2-6A29-97C3-E2EF-6430EEF9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88" y="3051577"/>
            <a:ext cx="256111" cy="3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graphics of Girl">
            <a:extLst>
              <a:ext uri="{FF2B5EF4-FFF2-40B4-BE49-F238E27FC236}">
                <a16:creationId xmlns:a16="http://schemas.microsoft.com/office/drawing/2014/main" id="{6BA84C66-7E51-F980-92BB-5F76FE32B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685" y="1963284"/>
            <a:ext cx="292771" cy="48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D316431F-BF34-2425-A7D3-EC87CB3630D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78" y="2034630"/>
            <a:ext cx="370196" cy="3430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5432E5A-0DBE-9BBF-F736-9BF08DA58D69}"/>
              </a:ext>
            </a:extLst>
          </p:cNvPr>
          <p:cNvSpPr/>
          <p:nvPr/>
        </p:nvSpPr>
        <p:spPr>
          <a:xfrm>
            <a:off x="9230042" y="1994420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Kind.</a:t>
            </a:r>
          </a:p>
        </p:txBody>
      </p:sp>
      <p:graphicFrame>
        <p:nvGraphicFramePr>
          <p:cNvPr id="22" name="Google Shape;339;p8">
            <a:extLst>
              <a:ext uri="{FF2B5EF4-FFF2-40B4-BE49-F238E27FC236}">
                <a16:creationId xmlns:a16="http://schemas.microsoft.com/office/drawing/2014/main" id="{36C33549-7916-E790-7C6F-6C3BDC5A7D77}"/>
              </a:ext>
            </a:extLst>
          </p:cNvPr>
          <p:cNvGraphicFramePr/>
          <p:nvPr/>
        </p:nvGraphicFramePr>
        <p:xfrm>
          <a:off x="9623296" y="5169362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34" name="Picture 10" descr="Free vector graphics of Flat">
            <a:extLst>
              <a:ext uri="{FF2B5EF4-FFF2-40B4-BE49-F238E27FC236}">
                <a16:creationId xmlns:a16="http://schemas.microsoft.com/office/drawing/2014/main" id="{0CB55F77-E4FB-7878-B8EC-43F27066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33" y="3023630"/>
            <a:ext cx="375233" cy="3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63710089-EF83-FEC9-8C91-1466E13C091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098" y="3002423"/>
            <a:ext cx="370196" cy="34300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686D2BB-06BF-5E78-6A65-11D4043C2C03}"/>
              </a:ext>
            </a:extLst>
          </p:cNvPr>
          <p:cNvSpPr/>
          <p:nvPr/>
        </p:nvSpPr>
        <p:spPr>
          <a:xfrm>
            <a:off x="9231186" y="2961242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Stunde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36" name="Picture 12" descr="Free vector graphics of Sheet">
            <a:extLst>
              <a:ext uri="{FF2B5EF4-FFF2-40B4-BE49-F238E27FC236}">
                <a16:creationId xmlns:a16="http://schemas.microsoft.com/office/drawing/2014/main" id="{16BB691C-9FA9-5C23-CD87-B7A34720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07" y="4108848"/>
            <a:ext cx="335442" cy="42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EC76D890-5F8E-1AC1-01C3-D9BDFC31C3B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553" y="4088688"/>
            <a:ext cx="370196" cy="34300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CEDF36B-E3AB-A56E-D0C6-1D3AC8778D31}"/>
              </a:ext>
            </a:extLst>
          </p:cNvPr>
          <p:cNvSpPr/>
          <p:nvPr/>
        </p:nvSpPr>
        <p:spPr>
          <a:xfrm>
            <a:off x="9123850" y="4080389"/>
            <a:ext cx="1464386" cy="450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Heft.</a:t>
            </a:r>
          </a:p>
        </p:txBody>
      </p:sp>
      <p:pic>
        <p:nvPicPr>
          <p:cNvPr id="1038" name="Picture 14" descr="Free vector graphics of Award">
            <a:extLst>
              <a:ext uri="{FF2B5EF4-FFF2-40B4-BE49-F238E27FC236}">
                <a16:creationId xmlns:a16="http://schemas.microsoft.com/office/drawing/2014/main" id="{0F721F5E-5A5C-DB37-ED00-6C45F1302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763" y="5147680"/>
            <a:ext cx="446261" cy="4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vector graphics of Question mark">
            <a:extLst>
              <a:ext uri="{FF2B5EF4-FFF2-40B4-BE49-F238E27FC236}">
                <a16:creationId xmlns:a16="http://schemas.microsoft.com/office/drawing/2014/main" id="{0DA7C512-2379-D1DA-DBF0-509A0A5D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614" y="5157080"/>
            <a:ext cx="272858" cy="4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6CF85E00-8A42-ED9D-8363-95CB2F1357D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498" y="5178989"/>
            <a:ext cx="370196" cy="34300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7A97EEF-DB1F-D1CC-4D50-9CE6BD5B416D}"/>
              </a:ext>
            </a:extLst>
          </p:cNvPr>
          <p:cNvSpPr/>
          <p:nvPr/>
        </p:nvSpPr>
        <p:spPr>
          <a:xfrm>
            <a:off x="9527978" y="5143128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Preis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21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8F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8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8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8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8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8F_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8F_5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1" grpId="0"/>
      <p:bldP spid="132" grpId="0"/>
      <p:bldP spid="133" grpId="0"/>
      <p:bldP spid="134" grpId="0"/>
      <p:bldP spid="135" grpId="0"/>
      <p:bldP spid="137" grpId="0"/>
      <p:bldP spid="11" grpId="0" animBg="1"/>
      <p:bldP spid="13" grpId="0"/>
      <p:bldP spid="14" grpId="0"/>
      <p:bldP spid="15" grpId="0"/>
      <p:bldP spid="16" grpId="0"/>
      <p:bldP spid="17" grpId="0"/>
      <p:bldP spid="21" grpId="0" animBg="1"/>
      <p:bldP spid="25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8" name="T1_W8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auf Deutsch und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57685"/>
              </p:ext>
            </p:extLst>
          </p:nvPr>
        </p:nvGraphicFramePr>
        <p:xfrm>
          <a:off x="616205" y="1053881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Hallo, __ _________ 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Präsentation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: 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über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England!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 _____ 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 _______ 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auf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Englisch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London und Oxford  ______   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Touristen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Städte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 Kultur.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989196"/>
              </p:ext>
            </p:extLst>
          </p:nvPr>
        </p:nvGraphicFramePr>
        <p:xfrm>
          <a:off x="6177481" y="1073210"/>
          <a:ext cx="5509766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9766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 we are doing __  ____________    all about England!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 has _  __  __  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Many songs are in  _____________.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London and Oxford have a lot of 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the ______ have a lot of _______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494258" y="1137330"/>
            <a:ext cx="234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wir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B8611-47CA-4F12-BFAC-3256F89220BF}"/>
              </a:ext>
            </a:extLst>
          </p:cNvPr>
          <p:cNvSpPr txBox="1"/>
          <p:nvPr/>
        </p:nvSpPr>
        <p:spPr>
          <a:xfrm>
            <a:off x="6241070" y="1163601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Hello,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9497063" y="1170067"/>
            <a:ext cx="398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2163611" y="2402767"/>
            <a:ext cx="2343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hat  viel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8093033" y="2431846"/>
            <a:ext cx="280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   music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680652" y="3479541"/>
            <a:ext cx="219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Songs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9217458" y="3455876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3637330" y="4397465"/>
            <a:ext cx="245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B081DC-F7F5-4E71-A071-9F192D0AB529}"/>
              </a:ext>
            </a:extLst>
          </p:cNvPr>
          <p:cNvSpPr txBox="1"/>
          <p:nvPr/>
        </p:nvSpPr>
        <p:spPr>
          <a:xfrm>
            <a:off x="6241070" y="4798756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tourists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644539" y="5594776"/>
            <a:ext cx="84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7241476" y="5615066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cities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5878ED-15DF-4D53-8C4B-0E8238C89C8C}"/>
              </a:ext>
            </a:extLst>
          </p:cNvPr>
          <p:cNvSpPr txBox="1"/>
          <p:nvPr/>
        </p:nvSpPr>
        <p:spPr>
          <a:xfrm>
            <a:off x="10199814" y="5651625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culture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4769D688-9F9B-47BF-A9A8-B46895C87A4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DA74E-C0CC-A000-28BF-04E1267EDBE9}"/>
              </a:ext>
            </a:extLst>
          </p:cNvPr>
          <p:cNvSpPr txBox="1"/>
          <p:nvPr/>
        </p:nvSpPr>
        <p:spPr>
          <a:xfrm>
            <a:off x="6177481" y="1540476"/>
            <a:ext cx="224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presentation: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78471-BDBF-EEDB-E8CA-78E050B6BAA4}"/>
              </a:ext>
            </a:extLst>
          </p:cNvPr>
          <p:cNvSpPr txBox="1"/>
          <p:nvPr/>
        </p:nvSpPr>
        <p:spPr>
          <a:xfrm>
            <a:off x="2739984" y="1540475"/>
            <a:ext cx="108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alles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09335-0A6B-7CA6-83DE-006D41A8F33C}"/>
              </a:ext>
            </a:extLst>
          </p:cNvPr>
          <p:cNvSpPr txBox="1"/>
          <p:nvPr/>
        </p:nvSpPr>
        <p:spPr>
          <a:xfrm>
            <a:off x="3585209" y="5611176"/>
            <a:ext cx="75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</a:t>
            </a:r>
          </a:p>
        </p:txBody>
      </p:sp>
    </p:spTree>
    <p:extLst>
      <p:ext uri="{BB962C8B-B14F-4D97-AF65-F5344CB8AC3E}">
        <p14:creationId xmlns:p14="http://schemas.microsoft.com/office/powerpoint/2010/main" val="37488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61" grpId="0"/>
      <p:bldP spid="63" grpId="0"/>
      <p:bldP spid="64" grpId="0"/>
      <p:bldP spid="66" grpId="0"/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9" name="T1_W8F_7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9" name="T1_W8F_7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373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280913" y="1195369"/>
            <a:ext cx="382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Beispiel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1408958" y="1355476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72512" y="1121434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41035" y="88746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470293"/>
              </p:ext>
            </p:extLst>
          </p:nvPr>
        </p:nvGraphicFramePr>
        <p:xfrm>
          <a:off x="5921762" y="2045219"/>
          <a:ext cx="4956931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41207-A898-7444-9226-E720745E7EC1}"/>
              </a:ext>
            </a:extLst>
          </p:cNvPr>
          <p:cNvGrpSpPr/>
          <p:nvPr/>
        </p:nvGrpSpPr>
        <p:grpSpPr>
          <a:xfrm>
            <a:off x="2017806" y="2183226"/>
            <a:ext cx="3489257" cy="2025229"/>
            <a:chOff x="8175220" y="2012657"/>
            <a:chExt cx="2966869" cy="1631005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250D702-F490-35CF-0D3B-71E927A9067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-44428"/>
                <a:gd name="adj2" fmla="val -6779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93E1CB-39FB-873A-4137-C5C1F4C138C0}"/>
                </a:ext>
              </a:extLst>
            </p:cNvPr>
            <p:cNvSpPr txBox="1"/>
            <p:nvPr/>
          </p:nvSpPr>
          <p:spPr>
            <a:xfrm>
              <a:off x="8377385" y="2582748"/>
              <a:ext cx="2676459" cy="37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Wir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haben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viele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 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333791" y="4881117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We have lots of photos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296986" y="1211158"/>
            <a:ext cx="1778765" cy="794833"/>
            <a:chOff x="8175220" y="2196772"/>
            <a:chExt cx="2966869" cy="1631005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8416433" y="2582748"/>
              <a:ext cx="2325379" cy="32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Fotos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6927" y="393908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11" name="T1_W8F_7.5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793629" y="169219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11" name="T1_W8F_7.5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72512" y="1121434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511800"/>
              </p:ext>
            </p:extLst>
          </p:nvPr>
        </p:nvGraphicFramePr>
        <p:xfrm>
          <a:off x="5921762" y="2045219"/>
          <a:ext cx="4956931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Tiere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Chips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Hunger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Lehrer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2" y="422362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We have lots of ice cream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3" y="1194394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 You (all) have lots of crisps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2" y="5302329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They have lots of prizes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We have lots of art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2" y="6347162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They have lots of teachers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4" y="2223084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93" y="2922436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40" y="3667273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755" y="4342619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31" y="5165127"/>
            <a:ext cx="370196" cy="3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11" name="T1_W8F_7.1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11" name="T1_W8F_7.1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9" y="182440"/>
            <a:ext cx="6382494" cy="6255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6463314" y="113081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42812" y="578340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659530"/>
              </p:ext>
            </p:extLst>
          </p:nvPr>
        </p:nvGraphicFramePr>
        <p:xfrm>
          <a:off x="5872629" y="2031411"/>
          <a:ext cx="5257797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95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207173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454469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Computer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Handys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1" y="4223621"/>
            <a:ext cx="4625807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You (all)  have lots of computers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3" y="1194394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 We have lots of art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1" y="5302329"/>
            <a:ext cx="4625806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They have lots of mobile phones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We have lots of lists.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1" y="6347162"/>
            <a:ext cx="4625805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You (all) have lots of ice cream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20" y="2150535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64" y="2943840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84" y="3558959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29" y="4328431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31" y="5165127"/>
            <a:ext cx="370196" cy="3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7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7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7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7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7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4388</TotalTime>
  <Words>2616</Words>
  <Application>Microsoft Macintosh PowerPoint</Application>
  <PresentationFormat>Widescreen</PresentationFormat>
  <Paragraphs>593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Interacting </vt:lpstr>
      <vt:lpstr>Follow up 1a</vt:lpstr>
      <vt:lpstr>Follow up 1b</vt:lpstr>
      <vt:lpstr>Words for ‘a’ (ein, eine, ein)</vt:lpstr>
      <vt:lpstr>Follow up 2</vt:lpstr>
      <vt:lpstr>Follow up 3 </vt:lpstr>
      <vt:lpstr>Follow up 4</vt:lpstr>
      <vt:lpstr>Follow up 4a</vt:lpstr>
      <vt:lpstr>Follow up 4b</vt:lpstr>
      <vt:lpstr>Follow up 5: </vt:lpstr>
      <vt:lpstr>Follow up 5: </vt:lpstr>
      <vt:lpstr>Tschüss!</vt:lpstr>
      <vt:lpstr>Follow up 4  Partner A</vt:lpstr>
      <vt:lpstr>Follow up 4  Partner B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98</cp:revision>
  <dcterms:created xsi:type="dcterms:W3CDTF">2021-06-12T06:20:35Z</dcterms:created>
  <dcterms:modified xsi:type="dcterms:W3CDTF">2024-02-12T20:32:42Z</dcterms:modified>
</cp:coreProperties>
</file>