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934" r:id="rId2"/>
    <p:sldId id="926" r:id="rId3"/>
    <p:sldId id="927" r:id="rId4"/>
    <p:sldId id="403" r:id="rId5"/>
    <p:sldId id="925" r:id="rId6"/>
    <p:sldId id="931" r:id="rId7"/>
    <p:sldId id="279" r:id="rId8"/>
    <p:sldId id="294" r:id="rId9"/>
    <p:sldId id="930" r:id="rId10"/>
    <p:sldId id="933" r:id="rId11"/>
    <p:sldId id="935" r:id="rId12"/>
    <p:sldId id="300" r:id="rId13"/>
    <p:sldId id="93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C5DC00"/>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80419-A7C0-A14B-886A-E8F73D94B088}" v="22" dt="2024-02-12T20:07:57.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66643" autoAdjust="0"/>
  </p:normalViewPr>
  <p:slideViewPr>
    <p:cSldViewPr snapToGrid="0">
      <p:cViewPr varScale="1">
        <p:scale>
          <a:sx n="75" d="100"/>
          <a:sy n="75" d="100"/>
        </p:scale>
        <p:origin x="896"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4C680419-A7C0-A14B-886A-E8F73D94B088}"/>
    <pc:docChg chg="undo custSel modSld">
      <pc:chgData name="Jasmin Silver" userId="f1ad1a87-e10a-4dd0-87b2-6c2654730cf8" providerId="ADAL" clId="{4C680419-A7C0-A14B-886A-E8F73D94B088}" dt="2024-02-12T20:10:03.073" v="65" actId="20577"/>
      <pc:docMkLst>
        <pc:docMk/>
      </pc:docMkLst>
      <pc:sldChg chg="modSp mod">
        <pc:chgData name="Jasmin Silver" userId="f1ad1a87-e10a-4dd0-87b2-6c2654730cf8" providerId="ADAL" clId="{4C680419-A7C0-A14B-886A-E8F73D94B088}" dt="2024-02-12T20:10:03.073" v="65" actId="20577"/>
        <pc:sldMkLst>
          <pc:docMk/>
          <pc:sldMk cId="3761398597" sldId="294"/>
        </pc:sldMkLst>
        <pc:spChg chg="mod">
          <ac:chgData name="Jasmin Silver" userId="f1ad1a87-e10a-4dd0-87b2-6c2654730cf8" providerId="ADAL" clId="{4C680419-A7C0-A14B-886A-E8F73D94B088}" dt="2024-02-12T20:10:03.073" v="65" actId="20577"/>
          <ac:spMkLst>
            <pc:docMk/>
            <pc:sldMk cId="3761398597" sldId="294"/>
            <ac:spMk id="15" creationId="{B1078B7B-CBAA-412B-9D1C-583321248C91}"/>
          </ac:spMkLst>
        </pc:spChg>
      </pc:sldChg>
      <pc:sldChg chg="modAnim">
        <pc:chgData name="Jasmin Silver" userId="f1ad1a87-e10a-4dd0-87b2-6c2654730cf8" providerId="ADAL" clId="{4C680419-A7C0-A14B-886A-E8F73D94B088}" dt="2024-02-12T20:07:57.471" v="64"/>
        <pc:sldMkLst>
          <pc:docMk/>
          <pc:sldMk cId="1200752957" sldId="925"/>
        </pc:sldMkLst>
      </pc:sldChg>
      <pc:sldChg chg="modSp mod modNotesTx">
        <pc:chgData name="Jasmin Silver" userId="f1ad1a87-e10a-4dd0-87b2-6c2654730cf8" providerId="ADAL" clId="{4C680419-A7C0-A14B-886A-E8F73D94B088}" dt="2024-02-12T19:45:06.897" v="30" actId="1076"/>
        <pc:sldMkLst>
          <pc:docMk/>
          <pc:sldMk cId="2177006620" sldId="931"/>
        </pc:sldMkLst>
        <pc:spChg chg="mod">
          <ac:chgData name="Jasmin Silver" userId="f1ad1a87-e10a-4dd0-87b2-6c2654730cf8" providerId="ADAL" clId="{4C680419-A7C0-A14B-886A-E8F73D94B088}" dt="2024-02-12T19:45:02.746" v="29" actId="1076"/>
          <ac:spMkLst>
            <pc:docMk/>
            <pc:sldMk cId="2177006620" sldId="931"/>
            <ac:spMk id="4" creationId="{9B15B847-2F11-A1BF-1676-DF080C900B0C}"/>
          </ac:spMkLst>
        </pc:spChg>
        <pc:spChg chg="mod">
          <ac:chgData name="Jasmin Silver" userId="f1ad1a87-e10a-4dd0-87b2-6c2654730cf8" providerId="ADAL" clId="{4C680419-A7C0-A14B-886A-E8F73D94B088}" dt="2024-02-12T19:45:06.897" v="30" actId="1076"/>
          <ac:spMkLst>
            <pc:docMk/>
            <pc:sldMk cId="2177006620" sldId="931"/>
            <ac:spMk id="8" creationId="{1BE15B06-AF58-D2CD-C921-1E5C56BD3824}"/>
          </ac:spMkLst>
        </pc:spChg>
        <pc:spChg chg="mod">
          <ac:chgData name="Jasmin Silver" userId="f1ad1a87-e10a-4dd0-87b2-6c2654730cf8" providerId="ADAL" clId="{4C680419-A7C0-A14B-886A-E8F73D94B088}" dt="2024-02-12T19:43:18.594" v="4" actId="20577"/>
          <ac:spMkLst>
            <pc:docMk/>
            <pc:sldMk cId="2177006620" sldId="931"/>
            <ac:spMk id="26" creationId="{BF702748-8775-4DA3-B743-DA509D4294E8}"/>
          </ac:spMkLst>
        </pc:spChg>
        <pc:spChg chg="mod">
          <ac:chgData name="Jasmin Silver" userId="f1ad1a87-e10a-4dd0-87b2-6c2654730cf8" providerId="ADAL" clId="{4C680419-A7C0-A14B-886A-E8F73D94B088}" dt="2024-02-12T19:44:20.786" v="20" actId="1076"/>
          <ac:spMkLst>
            <pc:docMk/>
            <pc:sldMk cId="2177006620" sldId="931"/>
            <ac:spMk id="36" creationId="{AD038041-590A-4F16-BD25-FE194D50C3F7}"/>
          </ac:spMkLst>
        </pc:spChg>
        <pc:spChg chg="mod">
          <ac:chgData name="Jasmin Silver" userId="f1ad1a87-e10a-4dd0-87b2-6c2654730cf8" providerId="ADAL" clId="{4C680419-A7C0-A14B-886A-E8F73D94B088}" dt="2024-02-12T19:44:24.700" v="21" actId="1076"/>
          <ac:spMkLst>
            <pc:docMk/>
            <pc:sldMk cId="2177006620" sldId="931"/>
            <ac:spMk id="37" creationId="{9FB913C5-5DD5-4B11-B5EC-085CA3553D94}"/>
          </ac:spMkLst>
        </pc:spChg>
        <pc:spChg chg="mod">
          <ac:chgData name="Jasmin Silver" userId="f1ad1a87-e10a-4dd0-87b2-6c2654730cf8" providerId="ADAL" clId="{4C680419-A7C0-A14B-886A-E8F73D94B088}" dt="2024-02-12T19:44:30.774" v="23" actId="1076"/>
          <ac:spMkLst>
            <pc:docMk/>
            <pc:sldMk cId="2177006620" sldId="931"/>
            <ac:spMk id="38" creationId="{B8CEA691-F1E2-4070-A6E6-8678FDFB95E1}"/>
          </ac:spMkLst>
        </pc:spChg>
        <pc:spChg chg="mod">
          <ac:chgData name="Jasmin Silver" userId="f1ad1a87-e10a-4dd0-87b2-6c2654730cf8" providerId="ADAL" clId="{4C680419-A7C0-A14B-886A-E8F73D94B088}" dt="2024-02-12T19:44:46.129" v="25" actId="1076"/>
          <ac:spMkLst>
            <pc:docMk/>
            <pc:sldMk cId="2177006620" sldId="931"/>
            <ac:spMk id="39" creationId="{10FFB6C5-EB9D-46D7-A2D0-4F265D73BADE}"/>
          </ac:spMkLst>
        </pc:spChg>
        <pc:spChg chg="mod">
          <ac:chgData name="Jasmin Silver" userId="f1ad1a87-e10a-4dd0-87b2-6c2654730cf8" providerId="ADAL" clId="{4C680419-A7C0-A14B-886A-E8F73D94B088}" dt="2024-02-12T19:44:50.791" v="26" actId="1076"/>
          <ac:spMkLst>
            <pc:docMk/>
            <pc:sldMk cId="2177006620" sldId="931"/>
            <ac:spMk id="40" creationId="{34EC639E-249D-4A88-BF9F-867EE6BED8AF}"/>
          </ac:spMkLst>
        </pc:spChg>
        <pc:spChg chg="mod">
          <ac:chgData name="Jasmin Silver" userId="f1ad1a87-e10a-4dd0-87b2-6c2654730cf8" providerId="ADAL" clId="{4C680419-A7C0-A14B-886A-E8F73D94B088}" dt="2024-02-12T19:44:34.733" v="24" actId="1076"/>
          <ac:spMkLst>
            <pc:docMk/>
            <pc:sldMk cId="2177006620" sldId="931"/>
            <ac:spMk id="41" creationId="{8D5B0E30-CAB9-430C-A896-916C2A3EC32D}"/>
          </ac:spMkLst>
        </pc:spChg>
        <pc:spChg chg="mod">
          <ac:chgData name="Jasmin Silver" userId="f1ad1a87-e10a-4dd0-87b2-6c2654730cf8" providerId="ADAL" clId="{4C680419-A7C0-A14B-886A-E8F73D94B088}" dt="2024-02-12T19:44:55.160" v="27" actId="1076"/>
          <ac:spMkLst>
            <pc:docMk/>
            <pc:sldMk cId="2177006620" sldId="931"/>
            <ac:spMk id="42" creationId="{CECD8F61-5E85-44A5-8B56-84EB33A7CFAD}"/>
          </ac:spMkLst>
        </pc:spChg>
        <pc:spChg chg="mod">
          <ac:chgData name="Jasmin Silver" userId="f1ad1a87-e10a-4dd0-87b2-6c2654730cf8" providerId="ADAL" clId="{4C680419-A7C0-A14B-886A-E8F73D94B088}" dt="2024-02-12T19:44:58.910" v="28" actId="1076"/>
          <ac:spMkLst>
            <pc:docMk/>
            <pc:sldMk cId="2177006620" sldId="931"/>
            <ac:spMk id="43" creationId="{5796CE4B-A8DB-4AE6-927A-41ECB2F8CDBF}"/>
          </ac:spMkLst>
        </pc:spChg>
      </pc:sldChg>
      <pc:sldChg chg="modNotesTx">
        <pc:chgData name="Jasmin Silver" userId="f1ad1a87-e10a-4dd0-87b2-6c2654730cf8" providerId="ADAL" clId="{4C680419-A7C0-A14B-886A-E8F73D94B088}" dt="2024-02-12T20:06:55.492" v="62"/>
        <pc:sldMkLst>
          <pc:docMk/>
          <pc:sldMk cId="0" sldId="9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[ei] - frei [318] ein [5] klein [114] sein [3] allein [258]</a:t>
            </a:r>
            <a:endParaRPr lang="en-GB" sz="1200" b="0"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 -  </a:t>
            </a:r>
            <a:r>
              <a:rPr lang="de-DE" sz="1200" b="0" i="0" strike="noStrike" spc="-1" dirty="0">
                <a:solidFill>
                  <a:srgbClr val="002060"/>
                </a:solidFill>
                <a:latin typeface="Century Gothic"/>
                <a:ea typeface="Century Gothic"/>
              </a:rPr>
              <a:t>Brief [838] Liebe [844] sie [7]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en-US"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alles</a:t>
            </a:r>
            <a:r>
              <a:rPr lang="de-DE" sz="1200" b="0" strike="noStrike" spc="-1" dirty="0">
                <a:solidFill>
                  <a:srgbClr val="002060"/>
                </a:solidFill>
                <a:latin typeface="Century Gothic"/>
                <a:ea typeface="Century Gothic"/>
              </a:rPr>
              <a:t> [36]</a:t>
            </a:r>
            <a:r>
              <a:rPr lang="de-DE" sz="1200" b="1" strike="noStrike" spc="-1" dirty="0">
                <a:solidFill>
                  <a:srgbClr val="002060"/>
                </a:solidFill>
                <a:latin typeface="Century Gothic"/>
                <a:ea typeface="Century Gothic"/>
              </a:rPr>
              <a:t> alle </a:t>
            </a:r>
            <a:r>
              <a:rPr lang="de-DE" sz="1200" b="0" strike="noStrike" spc="-1" dirty="0">
                <a:solidFill>
                  <a:srgbClr val="002060"/>
                </a:solidFill>
                <a:latin typeface="Century Gothic"/>
                <a:ea typeface="Century Gothic"/>
              </a:rPr>
              <a:t>[36] </a:t>
            </a:r>
            <a:r>
              <a:rPr lang="de-DE" sz="1200" b="1" strike="noStrike" spc="-1" dirty="0">
                <a:solidFill>
                  <a:srgbClr val="002060"/>
                </a:solidFill>
                <a:latin typeface="Century Gothic"/>
                <a:ea typeface="Century Gothic"/>
              </a:rPr>
              <a:t>viele</a:t>
            </a:r>
            <a:r>
              <a:rPr lang="de-DE" sz="1200" b="0" strike="noStrike" spc="-1" dirty="0">
                <a:solidFill>
                  <a:srgbClr val="002060"/>
                </a:solidFill>
                <a:latin typeface="Century Gothic"/>
                <a:ea typeface="Century Gothic"/>
              </a:rPr>
              <a:t> [56] Beispiel [94] Bild [253] Computer [1252] </a:t>
            </a:r>
            <a:r>
              <a:rPr lang="de-DE" sz="1200" b="1" strike="noStrike" spc="-1" dirty="0">
                <a:solidFill>
                  <a:srgbClr val="002060"/>
                </a:solidFill>
                <a:latin typeface="Century Gothic"/>
                <a:ea typeface="Century Gothic"/>
              </a:rPr>
              <a:t>Eis</a:t>
            </a:r>
            <a:r>
              <a:rPr lang="de-DE" sz="1200" b="0" strike="noStrike" spc="-1" dirty="0">
                <a:solidFill>
                  <a:srgbClr val="002060"/>
                </a:solidFill>
                <a:latin typeface="Century Gothic"/>
                <a:ea typeface="Century Gothic"/>
              </a:rPr>
              <a:t> [1874] </a:t>
            </a:r>
            <a:r>
              <a:rPr lang="de-DE" sz="1200" b="1" strike="noStrike" spc="-1" dirty="0">
                <a:solidFill>
                  <a:srgbClr val="002060"/>
                </a:solidFill>
                <a:latin typeface="Century Gothic"/>
                <a:ea typeface="Century Gothic"/>
              </a:rPr>
              <a:t>Essen1</a:t>
            </a:r>
            <a:r>
              <a:rPr lang="de-DE" sz="1200" b="0" strike="noStrike" spc="-1" dirty="0">
                <a:solidFill>
                  <a:srgbClr val="002060"/>
                </a:solidFill>
                <a:latin typeface="Century Gothic"/>
                <a:ea typeface="Century Gothic"/>
              </a:rPr>
              <a:t> [323] Foto [633] Frage [157] Handy [1693] Heft [3862] </a:t>
            </a:r>
            <a:r>
              <a:rPr lang="de-DE" sz="1200" b="1" strike="noStrike" spc="-1" dirty="0">
                <a:solidFill>
                  <a:srgbClr val="002060"/>
                </a:solidFill>
                <a:latin typeface="Century Gothic"/>
                <a:ea typeface="Century Gothic"/>
              </a:rPr>
              <a:t>Kunst </a:t>
            </a:r>
            <a:r>
              <a:rPr lang="de-DE" sz="1200" b="0" strike="noStrike" spc="-1" dirty="0">
                <a:solidFill>
                  <a:srgbClr val="002060"/>
                </a:solidFill>
                <a:latin typeface="Century Gothic"/>
                <a:ea typeface="Century Gothic"/>
              </a:rPr>
              <a:t>[554] Lied [1733] Liste [1792] Preis [334] Satz [432] Song [3373] Text [473] Tisch [529]</a:t>
            </a:r>
          </a:p>
          <a:p>
            <a:pPr marL="216000" indent="-216000">
              <a:lnSpc>
                <a:spcPct val="100000"/>
              </a:lnSpc>
            </a:pPr>
            <a:r>
              <a:rPr lang="de-DE" sz="1200" b="1" strike="noStrike" spc="-1" dirty="0" err="1">
                <a:solidFill>
                  <a:srgbClr val="002060"/>
                </a:solidFill>
                <a:latin typeface="Century Gothic"/>
                <a:ea typeface="Century Gothic"/>
              </a:rPr>
              <a:t>Revisit</a:t>
            </a:r>
            <a:r>
              <a:rPr lang="de-DE" sz="1200" b="1" strike="noStrike" spc="-1" dirty="0">
                <a:solidFill>
                  <a:srgbClr val="002060"/>
                </a:solidFill>
                <a:latin typeface="Century Gothic"/>
                <a:ea typeface="Century Gothic"/>
              </a:rPr>
              <a:t> 1: </a:t>
            </a:r>
            <a:r>
              <a:rPr lang="en-GB" sz="1800" b="0" i="0" u="none" strike="noStrike" dirty="0" err="1">
                <a:solidFill>
                  <a:srgbClr val="002060"/>
                </a:solidFill>
                <a:effectLst/>
                <a:latin typeface="Century Gothic" panose="020B0502020202020204" pitchFamily="34" charset="0"/>
              </a:rPr>
              <a:t>bleiben</a:t>
            </a:r>
            <a:r>
              <a:rPr lang="en-GB" sz="1800" b="0" i="0" u="none" strike="noStrike" dirty="0">
                <a:solidFill>
                  <a:srgbClr val="002060"/>
                </a:solidFill>
                <a:effectLst/>
                <a:latin typeface="Century Gothic" panose="020B0502020202020204" pitchFamily="34" charset="0"/>
              </a:rPr>
              <a:t> [113] </a:t>
            </a:r>
            <a:r>
              <a:rPr lang="en-GB" sz="1800" b="0" i="0" u="none" strike="noStrike" dirty="0" err="1">
                <a:solidFill>
                  <a:srgbClr val="002060"/>
                </a:solidFill>
                <a:effectLst/>
                <a:latin typeface="Century Gothic" panose="020B0502020202020204" pitchFamily="34" charset="0"/>
              </a:rPr>
              <a:t>brauchen</a:t>
            </a:r>
            <a:r>
              <a:rPr lang="en-GB" sz="1800" b="0" i="0" u="none" strike="noStrike" dirty="0">
                <a:solidFill>
                  <a:srgbClr val="002060"/>
                </a:solidFill>
                <a:effectLst/>
                <a:latin typeface="Century Gothic" panose="020B0502020202020204" pitchFamily="34" charset="0"/>
              </a:rPr>
              <a:t> [179] </a:t>
            </a:r>
            <a:r>
              <a:rPr lang="en-GB" sz="1800" b="0" i="0" u="none" strike="noStrike" dirty="0" err="1">
                <a:solidFill>
                  <a:srgbClr val="002060"/>
                </a:solidFill>
                <a:effectLst/>
                <a:latin typeface="Century Gothic" panose="020B0502020202020204" pitchFamily="34" charset="0"/>
              </a:rPr>
              <a:t>Glas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Gläser</a:t>
            </a:r>
            <a:r>
              <a:rPr lang="en-GB" sz="1800" b="0" i="0" u="none" strike="noStrike" dirty="0">
                <a:solidFill>
                  <a:srgbClr val="002060"/>
                </a:solidFill>
                <a:effectLst/>
                <a:latin typeface="Century Gothic" panose="020B0502020202020204" pitchFamily="34" charset="0"/>
              </a:rPr>
              <a:t> [885] Idee [451] </a:t>
            </a:r>
            <a:r>
              <a:rPr lang="en-GB" sz="1800" b="0" i="0" u="none" strike="noStrike" dirty="0" err="1">
                <a:solidFill>
                  <a:srgbClr val="002060"/>
                </a:solidFill>
                <a:effectLst/>
                <a:latin typeface="Century Gothic" panose="020B0502020202020204" pitchFamily="34" charset="0"/>
              </a:rPr>
              <a:t>gewinnen</a:t>
            </a:r>
            <a:r>
              <a:rPr lang="en-GB" sz="1800" b="0" i="0" u="none" strike="noStrike" dirty="0">
                <a:solidFill>
                  <a:srgbClr val="002060"/>
                </a:solidFill>
                <a:effectLst/>
                <a:latin typeface="Century Gothic" panose="020B0502020202020204" pitchFamily="34" charset="0"/>
              </a:rPr>
              <a:t> [372] </a:t>
            </a:r>
            <a:r>
              <a:rPr lang="en-GB" sz="1800" b="0" i="0" u="none" strike="noStrike" dirty="0" err="1">
                <a:solidFill>
                  <a:srgbClr val="002060"/>
                </a:solidFill>
                <a:effectLst/>
                <a:latin typeface="Century Gothic" panose="020B0502020202020204" pitchFamily="34" charset="0"/>
              </a:rPr>
              <a:t>haben</a:t>
            </a:r>
            <a:r>
              <a:rPr lang="en-GB" sz="1800" b="0" i="0" u="none" strike="noStrike" dirty="0">
                <a:solidFill>
                  <a:srgbClr val="002060"/>
                </a:solidFill>
                <a:effectLst/>
                <a:latin typeface="Century Gothic" panose="020B0502020202020204" pitchFamily="34" charset="0"/>
              </a:rPr>
              <a:t> [6] </a:t>
            </a:r>
            <a:r>
              <a:rPr lang="en-GB" sz="1800" b="0" i="0" u="none" strike="noStrike" dirty="0" err="1">
                <a:solidFill>
                  <a:srgbClr val="002060"/>
                </a:solidFill>
                <a:effectLst/>
                <a:latin typeface="Century Gothic" panose="020B0502020202020204" pitchFamily="34" charset="0"/>
              </a:rPr>
              <a:t>helfen</a:t>
            </a:r>
            <a:r>
              <a:rPr lang="en-GB" sz="1800" b="0" i="0" u="none" strike="noStrike" dirty="0">
                <a:solidFill>
                  <a:srgbClr val="002060"/>
                </a:solidFill>
                <a:effectLst/>
                <a:latin typeface="Century Gothic" panose="020B0502020202020204" pitchFamily="34" charset="0"/>
              </a:rPr>
              <a:t> [338] </a:t>
            </a:r>
            <a:r>
              <a:rPr lang="en-GB" sz="1800" b="0" i="0" u="none" strike="noStrike" dirty="0" err="1">
                <a:solidFill>
                  <a:srgbClr val="002060"/>
                </a:solidFill>
                <a:effectLst/>
                <a:latin typeface="Century Gothic" panose="020B0502020202020204" pitchFamily="34" charset="0"/>
              </a:rPr>
              <a:t>kaufen</a:t>
            </a:r>
            <a:r>
              <a:rPr lang="en-GB" sz="1800" b="0" i="0" u="none" strike="noStrike" dirty="0">
                <a:solidFill>
                  <a:srgbClr val="002060"/>
                </a:solidFill>
                <a:effectLst/>
                <a:latin typeface="Century Gothic" panose="020B0502020202020204" pitchFamily="34" charset="0"/>
              </a:rPr>
              <a:t> [506] </a:t>
            </a:r>
            <a:r>
              <a:rPr lang="en-GB" sz="1800" b="0" i="0" u="none" strike="noStrike" dirty="0" err="1">
                <a:solidFill>
                  <a:srgbClr val="002060"/>
                </a:solidFill>
                <a:effectLst/>
                <a:latin typeface="Century Gothic" panose="020B0502020202020204" pitchFamily="34" charset="0"/>
              </a:rPr>
              <a:t>machen</a:t>
            </a:r>
            <a:r>
              <a:rPr lang="en-GB" sz="1800" b="0" i="0" u="none" strike="noStrike" dirty="0">
                <a:solidFill>
                  <a:srgbClr val="002060"/>
                </a:solidFill>
                <a:effectLst/>
                <a:latin typeface="Century Gothic" panose="020B0502020202020204" pitchFamily="34" charset="0"/>
              </a:rPr>
              <a:t> [58] </a:t>
            </a:r>
            <a:r>
              <a:rPr lang="en-GB" sz="1800" b="0" i="0" u="none" strike="noStrike" dirty="0" err="1">
                <a:solidFill>
                  <a:srgbClr val="002060"/>
                </a:solidFill>
                <a:effectLst/>
                <a:latin typeface="Century Gothic" panose="020B0502020202020204" pitchFamily="34" charset="0"/>
              </a:rPr>
              <a:t>planen</a:t>
            </a:r>
            <a:r>
              <a:rPr lang="en-GB" sz="1800" b="0" i="0" u="none" strike="noStrike" dirty="0">
                <a:solidFill>
                  <a:srgbClr val="002060"/>
                </a:solidFill>
                <a:effectLst/>
                <a:latin typeface="Century Gothic" panose="020B0502020202020204" pitchFamily="34" charset="0"/>
              </a:rPr>
              <a:t> [579] </a:t>
            </a:r>
            <a:r>
              <a:rPr lang="en-GB" sz="1800" b="0" i="0" u="none" strike="noStrike" dirty="0" err="1">
                <a:solidFill>
                  <a:srgbClr val="002060"/>
                </a:solidFill>
                <a:effectLst/>
                <a:latin typeface="Century Gothic" panose="020B0502020202020204" pitchFamily="34" charset="0"/>
              </a:rPr>
              <a:t>singen</a:t>
            </a:r>
            <a:r>
              <a:rPr lang="en-GB" sz="1800" b="0" i="0" u="none" strike="noStrike" dirty="0">
                <a:solidFill>
                  <a:srgbClr val="002060"/>
                </a:solidFill>
                <a:effectLst/>
                <a:latin typeface="Century Gothic" panose="020B0502020202020204" pitchFamily="34" charset="0"/>
              </a:rPr>
              <a:t> [1063] </a:t>
            </a:r>
            <a:r>
              <a:rPr lang="en-GB" sz="1800" b="0" i="0" u="none" strike="noStrike" dirty="0" err="1">
                <a:solidFill>
                  <a:srgbClr val="002060"/>
                </a:solidFill>
                <a:effectLst/>
                <a:latin typeface="Century Gothic" panose="020B0502020202020204" pitchFamily="34" charset="0"/>
              </a:rPr>
              <a:t>spielen</a:t>
            </a:r>
            <a:r>
              <a:rPr lang="en-GB" sz="1800" b="0" i="0" u="none" strike="noStrike" dirty="0">
                <a:solidFill>
                  <a:srgbClr val="002060"/>
                </a:solidFill>
                <a:effectLst/>
                <a:latin typeface="Century Gothic" panose="020B0502020202020204" pitchFamily="34" charset="0"/>
              </a:rPr>
              <a:t> [205] </a:t>
            </a:r>
            <a:r>
              <a:rPr lang="en-GB" sz="1800" b="0" i="0" u="none" strike="noStrike" dirty="0" err="1">
                <a:solidFill>
                  <a:srgbClr val="002060"/>
                </a:solidFill>
                <a:effectLst/>
                <a:latin typeface="Century Gothic" panose="020B0502020202020204" pitchFamily="34" charset="0"/>
              </a:rPr>
              <a:t>wiederholen</a:t>
            </a:r>
            <a:r>
              <a:rPr lang="en-GB" sz="1800" b="0" i="0" u="none" strike="noStrike" dirty="0">
                <a:solidFill>
                  <a:srgbClr val="002060"/>
                </a:solidFill>
                <a:effectLst/>
                <a:latin typeface="Century Gothic" panose="020B0502020202020204" pitchFamily="34" charset="0"/>
              </a:rPr>
              <a:t> [988]  Kind [133] Kinder [133] </a:t>
            </a:r>
            <a:r>
              <a:rPr lang="en-GB" sz="1800" b="0" i="0" u="none" strike="noStrike" dirty="0" err="1">
                <a:solidFill>
                  <a:srgbClr val="002060"/>
                </a:solidFill>
                <a:effectLst/>
                <a:latin typeface="Century Gothic" panose="020B0502020202020204" pitchFamily="34" charset="0"/>
              </a:rPr>
              <a:t>Stunde</a:t>
            </a:r>
            <a:r>
              <a:rPr lang="en-GB" sz="1800" b="0" i="0" u="none" strike="noStrike" dirty="0">
                <a:solidFill>
                  <a:srgbClr val="002060"/>
                </a:solidFill>
                <a:effectLst/>
                <a:latin typeface="Century Gothic" panose="020B0502020202020204" pitchFamily="34" charset="0"/>
              </a:rPr>
              <a:t> [276] </a:t>
            </a:r>
            <a:r>
              <a:rPr lang="en-GB" sz="1800" b="0" i="0" u="none" strike="noStrike" dirty="0" err="1">
                <a:solidFill>
                  <a:srgbClr val="002060"/>
                </a:solidFill>
                <a:effectLst/>
                <a:latin typeface="Century Gothic" panose="020B0502020202020204" pitchFamily="34" charset="0"/>
              </a:rPr>
              <a:t>dieser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diese</a:t>
            </a:r>
            <a:r>
              <a:rPr lang="en-GB" sz="1800" b="0" i="0" u="none" strike="noStrike" dirty="0">
                <a:solidFill>
                  <a:srgbClr val="002060"/>
                </a:solidFill>
                <a:effectLst/>
                <a:latin typeface="Century Gothic" panose="020B0502020202020204" pitchFamily="34" charset="0"/>
              </a:rPr>
              <a:t>, dieses [24]</a:t>
            </a:r>
            <a:r>
              <a:rPr lang="en-GB" dirty="0"/>
              <a:t> </a:t>
            </a:r>
            <a:endParaRPr lang="de-DE" sz="1200" b="1" strike="noStrike" spc="-1" dirty="0">
              <a:solidFill>
                <a:srgbClr val="002060"/>
              </a:solidFill>
              <a:latin typeface="Century Gothic"/>
              <a:ea typeface="Century Gothic"/>
            </a:endParaRPr>
          </a:p>
          <a:p>
            <a:pPr marL="216000" indent="-216000">
              <a:lnSpc>
                <a:spcPct val="100000"/>
              </a:lnSpc>
            </a:pPr>
            <a:r>
              <a:rPr lang="de-DE" sz="1200" b="1" strike="noStrike" spc="-1" dirty="0" err="1">
                <a:solidFill>
                  <a:srgbClr val="002060"/>
                </a:solidFill>
                <a:latin typeface="Century Gothic"/>
                <a:ea typeface="Century Gothic"/>
              </a:rPr>
              <a:t>Revisit</a:t>
            </a:r>
            <a:r>
              <a:rPr lang="de-DE" sz="1200" b="1" strike="noStrike" spc="-1" dirty="0">
                <a:solidFill>
                  <a:srgbClr val="002060"/>
                </a:solidFill>
                <a:latin typeface="Century Gothic"/>
                <a:ea typeface="Century Gothic"/>
              </a:rPr>
              <a:t> 2: </a:t>
            </a:r>
            <a:r>
              <a:rPr lang="en-GB" sz="1800" b="0" i="0" u="none" strike="noStrike" dirty="0" err="1">
                <a:solidFill>
                  <a:srgbClr val="002060"/>
                </a:solidFill>
                <a:effectLst/>
                <a:latin typeface="Century Gothic" panose="020B0502020202020204" pitchFamily="34" charset="0"/>
              </a:rPr>
              <a:t>bekommen</a:t>
            </a:r>
            <a:r>
              <a:rPr lang="en-GB" sz="1800" b="0" i="0" u="none" strike="noStrike" dirty="0">
                <a:solidFill>
                  <a:srgbClr val="002060"/>
                </a:solidFill>
                <a:effectLst/>
                <a:latin typeface="Century Gothic" panose="020B0502020202020204" pitchFamily="34" charset="0"/>
              </a:rPr>
              <a:t> [212] </a:t>
            </a:r>
            <a:r>
              <a:rPr lang="en-GB" sz="1800" b="0" i="0" u="none" strike="noStrike" dirty="0" err="1">
                <a:solidFill>
                  <a:srgbClr val="002060"/>
                </a:solidFill>
                <a:effectLst/>
                <a:latin typeface="Century Gothic" panose="020B0502020202020204" pitchFamily="34" charset="0"/>
              </a:rPr>
              <a:t>benutzen</a:t>
            </a:r>
            <a:r>
              <a:rPr lang="en-GB" sz="1800" b="0" i="0" u="none" strike="noStrike" dirty="0">
                <a:solidFill>
                  <a:srgbClr val="002060"/>
                </a:solidFill>
                <a:effectLst/>
                <a:latin typeface="Century Gothic" panose="020B0502020202020204" pitchFamily="34" charset="0"/>
              </a:rPr>
              <a:t> [1119] </a:t>
            </a:r>
            <a:r>
              <a:rPr lang="en-GB" sz="1800" b="0" i="0" u="none" strike="noStrike" dirty="0" err="1">
                <a:solidFill>
                  <a:srgbClr val="002060"/>
                </a:solidFill>
                <a:effectLst/>
                <a:latin typeface="Century Gothic" panose="020B0502020202020204" pitchFamily="34" charset="0"/>
              </a:rPr>
              <a:t>brauchen</a:t>
            </a:r>
            <a:r>
              <a:rPr lang="en-GB" sz="1800" b="0" i="0" u="none" strike="noStrike" dirty="0">
                <a:solidFill>
                  <a:srgbClr val="002060"/>
                </a:solidFill>
                <a:effectLst/>
                <a:latin typeface="Century Gothic" panose="020B0502020202020204" pitchFamily="34" charset="0"/>
              </a:rPr>
              <a:t> [179] </a:t>
            </a:r>
            <a:r>
              <a:rPr lang="en-GB" sz="1800" b="0" i="0" u="none" strike="noStrike" dirty="0" err="1">
                <a:solidFill>
                  <a:srgbClr val="002060"/>
                </a:solidFill>
                <a:effectLst/>
                <a:latin typeface="Century Gothic" panose="020B0502020202020204" pitchFamily="34" charset="0"/>
              </a:rPr>
              <a:t>erklären</a:t>
            </a:r>
            <a:r>
              <a:rPr lang="en-GB" sz="1800" b="0" i="0" u="none" strike="noStrike" dirty="0">
                <a:solidFill>
                  <a:srgbClr val="002060"/>
                </a:solidFill>
                <a:effectLst/>
                <a:latin typeface="Century Gothic" panose="020B0502020202020204" pitchFamily="34" charset="0"/>
              </a:rPr>
              <a:t> [238] </a:t>
            </a:r>
            <a:r>
              <a:rPr lang="en-GB" sz="1800" b="0" i="0" u="none" strike="noStrike" dirty="0" err="1">
                <a:solidFill>
                  <a:srgbClr val="002060"/>
                </a:solidFill>
                <a:effectLst/>
                <a:latin typeface="Century Gothic" panose="020B0502020202020204" pitchFamily="34" charset="0"/>
              </a:rPr>
              <a:t>kennen</a:t>
            </a:r>
            <a:r>
              <a:rPr lang="en-GB" sz="1800" b="0" i="0" u="none" strike="noStrike" dirty="0">
                <a:solidFill>
                  <a:srgbClr val="002060"/>
                </a:solidFill>
                <a:effectLst/>
                <a:latin typeface="Century Gothic" panose="020B0502020202020204" pitchFamily="34" charset="0"/>
              </a:rPr>
              <a:t> [216] </a:t>
            </a:r>
            <a:r>
              <a:rPr lang="en-GB" sz="1800" b="0" i="0" u="none" strike="noStrike" dirty="0" err="1">
                <a:solidFill>
                  <a:srgbClr val="002060"/>
                </a:solidFill>
                <a:effectLst/>
                <a:latin typeface="Century Gothic" panose="020B0502020202020204" pitchFamily="34" charset="0"/>
              </a:rPr>
              <a:t>lernen</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lieben</a:t>
            </a:r>
            <a:r>
              <a:rPr lang="en-GB" sz="1800" b="0" i="0" u="none" strike="noStrike" dirty="0">
                <a:solidFill>
                  <a:srgbClr val="002060"/>
                </a:solidFill>
                <a:effectLst/>
                <a:latin typeface="Century Gothic" panose="020B0502020202020204" pitchFamily="34" charset="0"/>
              </a:rPr>
              <a:t> [701] </a:t>
            </a:r>
            <a:r>
              <a:rPr lang="en-GB" sz="1800" b="0" i="0" u="none" strike="noStrike" dirty="0" err="1">
                <a:solidFill>
                  <a:srgbClr val="002060"/>
                </a:solidFill>
                <a:effectLst/>
                <a:latin typeface="Century Gothic" panose="020B0502020202020204" pitchFamily="34" charset="0"/>
              </a:rPr>
              <a:t>schreiben</a:t>
            </a:r>
            <a:r>
              <a:rPr lang="en-GB" sz="1800" b="0" i="0" u="none" strike="noStrike" dirty="0">
                <a:solidFill>
                  <a:srgbClr val="002060"/>
                </a:solidFill>
                <a:effectLst/>
                <a:latin typeface="Century Gothic" panose="020B0502020202020204" pitchFamily="34" charset="0"/>
              </a:rPr>
              <a:t> [184] </a:t>
            </a:r>
            <a:r>
              <a:rPr lang="en-GB" sz="1800" b="0" i="0" u="none" strike="noStrike" dirty="0" err="1">
                <a:solidFill>
                  <a:srgbClr val="002060"/>
                </a:solidFill>
                <a:effectLst/>
                <a:latin typeface="Century Gothic" panose="020B0502020202020204" pitchFamily="34" charset="0"/>
              </a:rPr>
              <a:t>schwimmen</a:t>
            </a:r>
            <a:r>
              <a:rPr lang="en-GB" sz="1800" b="0" i="0" u="none" strike="noStrike" dirty="0">
                <a:solidFill>
                  <a:srgbClr val="002060"/>
                </a:solidFill>
                <a:effectLst/>
                <a:latin typeface="Century Gothic" panose="020B0502020202020204" pitchFamily="34" charset="0"/>
              </a:rPr>
              <a:t> [1863] </a:t>
            </a:r>
            <a:r>
              <a:rPr lang="en-GB" sz="1800" b="0" i="0" u="none" strike="noStrike" dirty="0" err="1">
                <a:solidFill>
                  <a:srgbClr val="002060"/>
                </a:solidFill>
                <a:effectLst/>
                <a:latin typeface="Century Gothic" panose="020B0502020202020204" pitchFamily="34" charset="0"/>
              </a:rPr>
              <a:t>singen</a:t>
            </a:r>
            <a:r>
              <a:rPr lang="en-GB" sz="1800" b="0" i="0" u="none" strike="noStrike" dirty="0">
                <a:solidFill>
                  <a:srgbClr val="002060"/>
                </a:solidFill>
                <a:effectLst/>
                <a:latin typeface="Century Gothic" panose="020B0502020202020204" pitchFamily="34" charset="0"/>
              </a:rPr>
              <a:t> [1063] </a:t>
            </a:r>
            <a:r>
              <a:rPr lang="en-GB" sz="1800" b="0" i="0" u="none" strike="noStrike" dirty="0" err="1">
                <a:solidFill>
                  <a:srgbClr val="002060"/>
                </a:solidFill>
                <a:effectLst/>
                <a:latin typeface="Century Gothic" panose="020B0502020202020204" pitchFamily="34" charset="0"/>
              </a:rPr>
              <a:t>spielen</a:t>
            </a:r>
            <a:r>
              <a:rPr lang="en-GB" sz="1800" b="0" i="0" u="none" strike="noStrike" dirty="0">
                <a:solidFill>
                  <a:srgbClr val="002060"/>
                </a:solidFill>
                <a:effectLst/>
                <a:latin typeface="Century Gothic" panose="020B0502020202020204" pitchFamily="34" charset="0"/>
              </a:rPr>
              <a:t> [205] Geld [235] </a:t>
            </a:r>
            <a:r>
              <a:rPr lang="en-GB" sz="1800" b="0" i="0" u="none" strike="noStrike" dirty="0" err="1">
                <a:solidFill>
                  <a:srgbClr val="002060"/>
                </a:solidFill>
                <a:effectLst/>
                <a:latin typeface="Century Gothic" panose="020B0502020202020204" pitchFamily="34" charset="0"/>
              </a:rPr>
              <a:t>dieser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diese</a:t>
            </a:r>
            <a:r>
              <a:rPr lang="en-GB" sz="1800" b="0" i="0" u="none" strike="noStrike" dirty="0">
                <a:solidFill>
                  <a:srgbClr val="002060"/>
                </a:solidFill>
                <a:effectLst/>
                <a:latin typeface="Century Gothic" panose="020B0502020202020204" pitchFamily="34" charset="0"/>
              </a:rPr>
              <a:t>, dieses [24]</a:t>
            </a:r>
            <a:r>
              <a:rPr lang="en-GB" dirty="0"/>
              <a:t> </a:t>
            </a:r>
            <a:endParaRPr lang="de-DE" sz="1200" b="1" strike="noStrike" spc="-1" dirty="0">
              <a:solidFill>
                <a:srgbClr val="002060"/>
              </a:solidFill>
              <a:latin typeface="Century Gothic"/>
              <a:ea typeface="Century Gothic"/>
            </a:endParaRPr>
          </a:p>
          <a:p>
            <a:pPr marL="216000" indent="-216000">
              <a:lnSpc>
                <a:spcPct val="100000"/>
              </a:lnSpc>
            </a:pP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ihr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habt</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and nouns new and previously taught.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noun from the two options, under their two headings ‘</a:t>
            </a:r>
            <a:r>
              <a:rPr lang="en-GB" sz="1200" b="0" strike="noStrike" spc="-1" dirty="0" err="1">
                <a:solidFill>
                  <a:srgbClr val="000000"/>
                </a:solidFill>
                <a:latin typeface="Calibri"/>
              </a:rPr>
              <a:t>ihr</a:t>
            </a:r>
            <a:r>
              <a:rPr lang="en-GB" sz="1200" b="0" strike="noStrike" spc="-1" dirty="0">
                <a:solidFill>
                  <a:srgbClr val="000000"/>
                </a:solidFill>
                <a:latin typeface="Calibri"/>
              </a:rPr>
              <a:t>’ and ‘</a:t>
            </a:r>
            <a:r>
              <a:rPr lang="en-GB" sz="1200" b="0" strike="noStrike" spc="-1" dirty="0" err="1">
                <a:solidFill>
                  <a:srgbClr val="000000"/>
                </a:solidFill>
                <a:latin typeface="Calibri"/>
              </a:rPr>
              <a:t>wir</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In audio version, click on the numbered buttons to hear the full sentences, if desired.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2185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viel</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viele</a:t>
            </a:r>
            <a:r>
              <a:rPr lang="en-GB" sz="1200" b="0" i="1" strike="noStrike" spc="-1" dirty="0">
                <a:solidFill>
                  <a:srgbClr val="000000"/>
                </a:solidFill>
                <a:latin typeface="Calibri"/>
                <a:ea typeface="Calibri"/>
              </a:rPr>
              <a:t>, alle </a:t>
            </a:r>
            <a:r>
              <a:rPr lang="en-GB" sz="1200" b="0" strike="noStrike" spc="-1" dirty="0">
                <a:solidFill>
                  <a:srgbClr val="000000"/>
                </a:solidFill>
                <a:latin typeface="Calibri"/>
                <a:ea typeface="Calibri"/>
              </a:rPr>
              <a:t>and their connection with countable and uncountable nouns and </a:t>
            </a:r>
            <a:r>
              <a:rPr lang="en-GB" sz="1200" b="0" i="1" strike="noStrike" spc="-1" dirty="0" err="1">
                <a:solidFill>
                  <a:srgbClr val="000000"/>
                </a:solidFill>
                <a:latin typeface="Calibri"/>
                <a:ea typeface="Calibri"/>
              </a:rPr>
              <a:t>alles</a:t>
            </a:r>
            <a:r>
              <a:rPr lang="en-GB" sz="1200" b="0" i="1"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that Moritz and Hamza are giving a presentation about Germany to the exchange/partner school online.</a:t>
            </a:r>
          </a:p>
          <a:p>
            <a:pPr marL="216000" indent="-216000">
              <a:lnSpc>
                <a:spcPct val="100000"/>
              </a:lnSpc>
            </a:pPr>
            <a:r>
              <a:rPr lang="en-GB" sz="1200" b="0" strike="noStrike" spc="-1" dirty="0">
                <a:solidFill>
                  <a:srgbClr val="000000"/>
                </a:solidFill>
                <a:latin typeface="Calibri"/>
              </a:rPr>
              <a:t>2. Explain that the audio keeps cutting in and out and that they need to decide which word out of the choices is in each bleeped gap.</a:t>
            </a:r>
          </a:p>
          <a:p>
            <a:pPr marL="216000" indent="-216000">
              <a:lnSpc>
                <a:spcPct val="100000"/>
              </a:lnSpc>
            </a:pPr>
            <a:r>
              <a:rPr lang="en-GB" sz="1200" b="0" strike="noStrike" spc="-1" dirty="0">
                <a:solidFill>
                  <a:srgbClr val="000000"/>
                </a:solidFill>
                <a:latin typeface="Calibri"/>
              </a:rPr>
              <a:t>3. Do the first one as an example. Click to bring up answer tick. NB the correct audio is attached to the answer tick! So make sure you click on the audio button first before clicking anywhere else, otherwise the answer tick and answer audio comes up before the task item.</a:t>
            </a:r>
          </a:p>
          <a:p>
            <a:pPr marL="216000" indent="-216000">
              <a:lnSpc>
                <a:spcPct val="100000"/>
              </a:lnSpc>
            </a:pPr>
            <a:r>
              <a:rPr lang="en-GB" sz="1200" b="0" strike="noStrike" spc="-1" dirty="0">
                <a:solidFill>
                  <a:srgbClr val="000000"/>
                </a:solidFill>
                <a:latin typeface="Calibri"/>
              </a:rPr>
              <a:t>4. Continue with items 2-7, elicit responses and click for the answer. </a:t>
            </a:r>
          </a:p>
          <a:p>
            <a:pPr marL="216000" indent="-216000">
              <a:lnSpc>
                <a:spcPct val="100000"/>
              </a:lnSpc>
            </a:pPr>
            <a:r>
              <a:rPr lang="en-GB" sz="1200" b="0" strike="noStrike" spc="-1" dirty="0">
                <a:solidFill>
                  <a:srgbClr val="000000"/>
                </a:solidFill>
                <a:latin typeface="Calibri"/>
              </a:rPr>
              <a:t>5. </a:t>
            </a:r>
            <a:r>
              <a:rPr lang="en-GB" sz="1200" b="0" strike="noStrike" spc="-1">
                <a:solidFill>
                  <a:srgbClr val="000000"/>
                </a:solidFill>
                <a:latin typeface="Calibri"/>
              </a:rPr>
              <a:t>Elicit meanings orally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Hallo!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machen</a:t>
            </a:r>
            <a:r>
              <a:rPr lang="en-GB" sz="1200" b="0" strike="noStrike" spc="-1" dirty="0">
                <a:solidFill>
                  <a:srgbClr val="000000"/>
                </a:solidFill>
                <a:latin typeface="Calibri"/>
              </a:rPr>
              <a:t> eine </a:t>
            </a:r>
            <a:r>
              <a:rPr lang="en-GB" sz="1200" b="0" strike="noStrike" spc="-1" dirty="0" err="1">
                <a:solidFill>
                  <a:srgbClr val="000000"/>
                </a:solidFill>
                <a:latin typeface="Calibri"/>
              </a:rPr>
              <a:t>Präsentation</a:t>
            </a:r>
            <a:r>
              <a:rPr lang="en-GB" sz="1200" b="0" strike="noStrike" spc="-1" dirty="0">
                <a:solidFill>
                  <a:srgbClr val="000000"/>
                </a:solidFill>
                <a:latin typeface="Calibri"/>
              </a:rPr>
              <a:t> </a:t>
            </a:r>
            <a:r>
              <a:rPr lang="en-GB" sz="1200" b="0" strike="noStrike" spc="-1" dirty="0" err="1">
                <a:solidFill>
                  <a:srgbClr val="000000"/>
                </a:solidFill>
                <a:latin typeface="Calibri"/>
              </a:rPr>
              <a:t>über</a:t>
            </a:r>
            <a:r>
              <a:rPr lang="en-GB" sz="1200" b="0" strike="noStrike" spc="-1" dirty="0">
                <a:solidFill>
                  <a:srgbClr val="000000"/>
                </a:solidFill>
                <a:latin typeface="Calibri"/>
              </a:rPr>
              <a:t> Deutschland.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sagen</a:t>
            </a:r>
            <a:r>
              <a:rPr lang="en-GB" sz="1200" b="0" strike="noStrike" spc="-1" dirty="0">
                <a:solidFill>
                  <a:srgbClr val="000000"/>
                </a:solidFill>
                <a:latin typeface="Calibri"/>
              </a:rPr>
              <a:t> [alle] </a:t>
            </a:r>
            <a:r>
              <a:rPr lang="en-GB" sz="1200" b="0" strike="noStrike" spc="-1" dirty="0" err="1">
                <a:solidFill>
                  <a:srgbClr val="000000"/>
                </a:solidFill>
                <a:latin typeface="Calibri"/>
              </a:rPr>
              <a:t>Sätze</a:t>
            </a:r>
            <a:r>
              <a:rPr lang="en-GB" sz="1200" b="0" strike="noStrike" spc="-1" dirty="0">
                <a:solidFill>
                  <a:srgbClr val="000000"/>
                </a:solidFill>
                <a:latin typeface="Calibri"/>
              </a:rPr>
              <a:t> auf Deutsch. </a:t>
            </a:r>
          </a:p>
          <a:p>
            <a:pPr marL="216000" indent="-216000">
              <a:lnSpc>
                <a:spcPct val="100000"/>
              </a:lnSpc>
            </a:pPr>
            <a:r>
              <a:rPr lang="en-GB" sz="1200" b="0" strike="noStrike" spc="-1" dirty="0">
                <a:solidFill>
                  <a:srgbClr val="000000"/>
                </a:solidFill>
                <a:latin typeface="Calibri"/>
              </a:rPr>
              <a:t>2. Deutschland hat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Musik</a:t>
            </a:r>
            <a:r>
              <a:rPr lang="en-GB" sz="1200" b="0" strike="noStrike" spc="-1" dirty="0">
                <a:solidFill>
                  <a:srgbClr val="000000"/>
                </a:solidFill>
                <a:latin typeface="Calibri"/>
              </a:rPr>
              <a:t>.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mögen</a:t>
            </a:r>
            <a:r>
              <a:rPr lang="en-GB" sz="1200" b="0" strike="noStrike" spc="-1" dirty="0">
                <a:solidFill>
                  <a:srgbClr val="000000"/>
                </a:solidFill>
                <a:latin typeface="Calibri"/>
              </a:rPr>
              <a:t> Rap, HipHop und </a:t>
            </a:r>
            <a:r>
              <a:rPr lang="en-GB" sz="1200" b="0" strike="noStrike" spc="-1" dirty="0" err="1">
                <a:solidFill>
                  <a:srgbClr val="000000"/>
                </a:solidFill>
                <a:latin typeface="Calibri"/>
              </a:rPr>
              <a:t>Popmusik</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haben</a:t>
            </a:r>
            <a:r>
              <a:rPr lang="en-GB" sz="1200" b="0" strike="noStrike" spc="-1" dirty="0">
                <a:solidFill>
                  <a:srgbClr val="000000"/>
                </a:solidFill>
                <a:latin typeface="Calibri"/>
              </a:rPr>
              <a:t> auch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Pizzarestaurants</a:t>
            </a:r>
            <a:r>
              <a:rPr lang="en-GB" sz="1200" b="0" strike="noStrike" spc="-1" dirty="0">
                <a:solidFill>
                  <a:srgbClr val="000000"/>
                </a:solidFill>
                <a:latin typeface="Calibri"/>
              </a:rPr>
              <a:t> </a:t>
            </a:r>
            <a:r>
              <a:rPr lang="en-GB" sz="1200" b="0" strike="noStrike" spc="-1" dirty="0" err="1">
                <a:solidFill>
                  <a:srgbClr val="000000"/>
                </a:solidFill>
                <a:latin typeface="Calibri"/>
              </a:rPr>
              <a:t>hier</a:t>
            </a:r>
            <a:r>
              <a:rPr lang="en-GB" sz="1200" b="0" strike="noStrike" spc="-1" dirty="0">
                <a:solidFill>
                  <a:srgbClr val="000000"/>
                </a:solidFill>
                <a:latin typeface="Calibri"/>
              </a:rPr>
              <a:t>. Das Essen </a:t>
            </a: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toll!</a:t>
            </a:r>
          </a:p>
          <a:p>
            <a:pPr marL="216000" indent="-216000">
              <a:lnSpc>
                <a:spcPct val="100000"/>
              </a:lnSpc>
            </a:pPr>
            <a:r>
              <a:rPr lang="en-GB" sz="1200" b="0" strike="noStrike" spc="-1" dirty="0">
                <a:solidFill>
                  <a:srgbClr val="000000"/>
                </a:solidFill>
                <a:latin typeface="Calibri"/>
              </a:rPr>
              <a:t>4. Es </a:t>
            </a:r>
            <a:r>
              <a:rPr lang="en-GB" sz="1200" b="0" strike="noStrike" spc="-1" dirty="0" err="1">
                <a:solidFill>
                  <a:srgbClr val="000000"/>
                </a:solidFill>
                <a:latin typeface="Calibri"/>
              </a:rPr>
              <a:t>gibt</a:t>
            </a:r>
            <a:r>
              <a:rPr lang="en-GB" sz="1200" b="0" strike="noStrike" spc="-1" dirty="0">
                <a:solidFill>
                  <a:srgbClr val="000000"/>
                </a:solidFill>
                <a:latin typeface="Calibri"/>
              </a:rPr>
              <a:t> auch [</a:t>
            </a:r>
            <a:r>
              <a:rPr lang="en-GB" sz="1200" b="0" strike="noStrike" spc="-1" dirty="0" err="1">
                <a:solidFill>
                  <a:srgbClr val="000000"/>
                </a:solidFill>
                <a:latin typeface="Calibri"/>
              </a:rPr>
              <a:t>viel</a:t>
            </a:r>
            <a:r>
              <a:rPr lang="en-GB" sz="1200" b="0" strike="noStrike" spc="-1" dirty="0">
                <a:solidFill>
                  <a:srgbClr val="000000"/>
                </a:solidFill>
                <a:latin typeface="Calibri"/>
              </a:rPr>
              <a:t>] Kunst in Deutschland.  </a:t>
            </a:r>
          </a:p>
          <a:p>
            <a:pPr marL="216000" indent="-216000">
              <a:lnSpc>
                <a:spcPct val="100000"/>
              </a:lnSpc>
            </a:pPr>
            <a:r>
              <a:rPr lang="en-GB" sz="1200" b="0" strike="noStrike" spc="-1" dirty="0">
                <a:solidFill>
                  <a:srgbClr val="000000"/>
                </a:solidFill>
                <a:latin typeface="Calibri"/>
              </a:rPr>
              <a:t>5. Deutschland hat [</a:t>
            </a:r>
            <a:r>
              <a:rPr lang="en-GB" sz="1200" b="0" strike="noStrike" spc="-1" dirty="0" err="1">
                <a:solidFill>
                  <a:srgbClr val="000000"/>
                </a:solidFill>
                <a:latin typeface="Calibri"/>
              </a:rPr>
              <a:t>alles</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super!</a:t>
            </a:r>
          </a:p>
          <a:p>
            <a:pPr marL="216000" indent="-216000">
              <a:lnSpc>
                <a:spcPct val="100000"/>
              </a:lnSpc>
            </a:pPr>
            <a:r>
              <a:rPr lang="en-GB" sz="1200" b="0" strike="noStrike" spc="-1" dirty="0">
                <a:solidFill>
                  <a:srgbClr val="000000"/>
                </a:solidFill>
                <a:latin typeface="Calibri"/>
              </a:rPr>
              <a:t>6. </a:t>
            </a:r>
            <a:r>
              <a:rPr lang="en-GB" sz="1200" b="0" strike="noStrike" spc="-1" dirty="0" err="1">
                <a:solidFill>
                  <a:srgbClr val="000000"/>
                </a:solidFill>
                <a:latin typeface="Calibri"/>
              </a:rPr>
              <a:t>Habt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Fragen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7. </a:t>
            </a:r>
            <a:r>
              <a:rPr lang="en-GB" sz="1200" b="0" strike="noStrike" spc="-1" dirty="0" err="1">
                <a:solidFill>
                  <a:srgbClr val="000000"/>
                </a:solidFill>
                <a:latin typeface="Calibri"/>
              </a:rPr>
              <a:t>Alles</a:t>
            </a:r>
            <a:r>
              <a:rPr lang="en-GB" sz="1200" b="0" strike="noStrike" spc="-1" dirty="0">
                <a:solidFill>
                  <a:srgbClr val="000000"/>
                </a:solidFill>
                <a:latin typeface="Calibri"/>
              </a:rPr>
              <a:t> </a:t>
            </a:r>
            <a:r>
              <a:rPr lang="en-GB" sz="1200" b="0" strike="noStrike" spc="-1" dirty="0" err="1">
                <a:solidFill>
                  <a:srgbClr val="000000"/>
                </a:solidFill>
                <a:latin typeface="Calibri"/>
              </a:rPr>
              <a:t>klar</a:t>
            </a:r>
            <a:r>
              <a:rPr lang="en-GB" sz="1200" b="0" strike="noStrike" spc="-1" dirty="0">
                <a:solidFill>
                  <a:srgbClr val="000000"/>
                </a:solidFill>
                <a:latin typeface="Calibri"/>
              </a:rPr>
              <a:t>?  </a:t>
            </a:r>
            <a:r>
              <a:rPr lang="en-GB" sz="1200" b="0" strike="noStrike" spc="-1" dirty="0" err="1">
                <a:solidFill>
                  <a:srgbClr val="000000"/>
                </a:solidFill>
                <a:latin typeface="Calibri"/>
              </a:rPr>
              <a:t>Nein</a:t>
            </a:r>
            <a:r>
              <a:rPr lang="en-GB" sz="1200" b="0" strike="noStrike" spc="-1" dirty="0">
                <a:solidFill>
                  <a:srgbClr val="000000"/>
                </a:solidFill>
                <a:latin typeface="Calibri"/>
              </a:rPr>
              <a:t>!.  Ok,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wiederholen</a:t>
            </a:r>
            <a:r>
              <a:rPr lang="en-GB" sz="1200" b="0" strike="noStrike" spc="-1" dirty="0">
                <a:solidFill>
                  <a:srgbClr val="000000"/>
                </a:solidFill>
                <a:latin typeface="Calibri"/>
              </a:rPr>
              <a:t> [alle] </a:t>
            </a:r>
            <a:r>
              <a:rPr lang="en-GB" sz="1200" b="0" strike="noStrike" spc="-1" dirty="0" err="1">
                <a:solidFill>
                  <a:srgbClr val="000000"/>
                </a:solidFill>
                <a:latin typeface="Calibri"/>
              </a:rPr>
              <a:t>Sätze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cultural information on Germany, expanding on the previous slide.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or play the recording. </a:t>
            </a:r>
          </a:p>
          <a:p>
            <a:pPr marL="229320" indent="-228600">
              <a:lnSpc>
                <a:spcPct val="100000"/>
              </a:lnSpc>
              <a:buAutoNum type="arabicPeriod"/>
            </a:pPr>
            <a:r>
              <a:rPr lang="en-GB" sz="1200" b="0" strike="noStrike" spc="-1" dirty="0">
                <a:solidFill>
                  <a:srgbClr val="000000"/>
                </a:solidFill>
                <a:latin typeface="Calibri"/>
              </a:rPr>
              <a:t>Ensure pupils understand the general meaning. </a:t>
            </a:r>
          </a:p>
          <a:p>
            <a:pPr marL="229320" indent="-228600">
              <a:lnSpc>
                <a:spcPct val="100000"/>
              </a:lnSpc>
              <a:buAutoNum type="arabicPeriod"/>
            </a:pPr>
            <a:r>
              <a:rPr lang="en-GB" sz="1200" b="0" strike="noStrike" spc="-1" dirty="0">
                <a:solidFill>
                  <a:srgbClr val="000000"/>
                </a:solidFill>
                <a:latin typeface="Calibri"/>
              </a:rPr>
              <a:t>Compare and contrast with countries pupils have experience of – UK and others.</a:t>
            </a: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Click to bring up the English clue for item 1 in the yellow star in the middle.</a:t>
            </a:r>
          </a:p>
          <a:p>
            <a:pPr marL="229320" indent="-228600">
              <a:lnSpc>
                <a:spcPct val="100000"/>
              </a:lnSpc>
              <a:buAutoNum type="arabicPeriod"/>
            </a:pPr>
            <a:r>
              <a:rPr lang="en-GB" sz="1200" b="0" strike="noStrike" spc="-1" dirty="0">
                <a:solidFill>
                  <a:srgbClr val="000000"/>
                </a:solidFill>
                <a:latin typeface="Calibri"/>
              </a:rPr>
              <a:t>Click again for corresponding German word to change colour.</a:t>
            </a:r>
          </a:p>
          <a:p>
            <a:pPr marL="229320" indent="-228600">
              <a:lnSpc>
                <a:spcPct val="100000"/>
              </a:lnSpc>
              <a:buAutoNum type="arabicPeriod"/>
            </a:pPr>
            <a:r>
              <a:rPr lang="en-GB" sz="1200" b="0" strike="noStrike" spc="-1" dirty="0">
                <a:solidFill>
                  <a:srgbClr val="000000"/>
                </a:solidFill>
                <a:latin typeface="Calibri"/>
              </a:rPr>
              <a:t>Say the word as it appears or play the recording.</a:t>
            </a:r>
          </a:p>
          <a:p>
            <a:pPr marL="229320" indent="-228600">
              <a:lnSpc>
                <a:spcPct val="100000"/>
              </a:lnSpc>
              <a:buAutoNum type="arabicPeriod"/>
            </a:pPr>
            <a:r>
              <a:rPr lang="en-GB" sz="1200" b="0" strike="noStrike" spc="-1" dirty="0">
                <a:solidFill>
                  <a:srgbClr val="000000"/>
                </a:solidFill>
                <a:latin typeface="Calibri"/>
              </a:rPr>
              <a:t>Pupils repeat.</a:t>
            </a:r>
          </a:p>
          <a:p>
            <a:pPr marL="229320" indent="-228600">
              <a:lnSpc>
                <a:spcPct val="100000"/>
              </a:lnSpc>
              <a:buAutoNum type="arabicPeriod"/>
            </a:pPr>
            <a:r>
              <a:rPr lang="en-GB" sz="1200" b="0" strike="noStrike" spc="-1" dirty="0">
                <a:solidFill>
                  <a:srgbClr val="000000"/>
                </a:solidFill>
                <a:latin typeface="Calibri"/>
              </a:rPr>
              <a:t>Continue for all items (14).</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Order of words:</a:t>
            </a: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Handy</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Beispiel</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Lied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Bild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Preise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Satz</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Kunst</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Essen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Eis</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Frage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Liste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alles</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4356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a:t>
            </a:r>
            <a:r>
              <a:rPr lang="en-GB" sz="1200" b="0" strike="noStrike" spc="-1" dirty="0" err="1">
                <a:solidFill>
                  <a:srgbClr val="000000"/>
                </a:solidFill>
                <a:latin typeface="Calibri"/>
              </a:rPr>
              <a:t>viel</a:t>
            </a:r>
            <a:r>
              <a:rPr lang="en-GB" sz="1200" b="0" strike="noStrike" spc="-1" dirty="0">
                <a:solidFill>
                  <a:srgbClr val="000000"/>
                </a:solidFill>
                <a:latin typeface="Calibri"/>
              </a:rPr>
              <a:t> and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practise recognition of countable and uncountable nouns and their connection to </a:t>
            </a:r>
            <a:r>
              <a:rPr lang="en-GB" sz="1200" b="0" strike="noStrike" spc="-1" dirty="0" err="1">
                <a:solidFill>
                  <a:srgbClr val="000000"/>
                </a:solidFill>
                <a:latin typeface="Calibri"/>
              </a:rPr>
              <a:t>viel</a:t>
            </a:r>
            <a:r>
              <a:rPr lang="en-GB" sz="1200" b="0" strike="noStrike" spc="-1" dirty="0">
                <a:solidFill>
                  <a:srgbClr val="000000"/>
                </a:solidFill>
                <a:latin typeface="Calibri"/>
              </a:rPr>
              <a:t> |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plural forms of the verb </a:t>
            </a:r>
            <a:r>
              <a:rPr lang="en-GB" sz="1200" b="0" strike="noStrike" spc="-1" dirty="0" err="1">
                <a:latin typeface="Arial"/>
              </a:rPr>
              <a:t>haben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German and English translations, as appropriate.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96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image" Target="../media/image17.sv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9.wav"/><Relationship Id="rId18" Type="http://schemas.openxmlformats.org/officeDocument/2006/relationships/image" Target="../media/image5.gif"/><Relationship Id="rId26" Type="http://schemas.openxmlformats.org/officeDocument/2006/relationships/audio" Target="../media/audio15.wav"/><Relationship Id="rId3" Type="http://schemas.openxmlformats.org/officeDocument/2006/relationships/audio" Target="../media/audio2.wav"/><Relationship Id="rId21" Type="http://schemas.openxmlformats.org/officeDocument/2006/relationships/image" Target="../media/image35.png"/><Relationship Id="rId7" Type="http://schemas.openxmlformats.org/officeDocument/2006/relationships/audio" Target="../media/audio6.wav"/><Relationship Id="rId12" Type="http://schemas.openxmlformats.org/officeDocument/2006/relationships/image" Target="../media/image32.png"/><Relationship Id="rId17" Type="http://schemas.openxmlformats.org/officeDocument/2006/relationships/image" Target="../media/image4.gif"/><Relationship Id="rId25" Type="http://schemas.openxmlformats.org/officeDocument/2006/relationships/audio" Target="../media/audio14.wav"/><Relationship Id="rId2" Type="http://schemas.openxmlformats.org/officeDocument/2006/relationships/notesSlide" Target="../notesSlides/notesSlide11.xml"/><Relationship Id="rId16" Type="http://schemas.openxmlformats.org/officeDocument/2006/relationships/image" Target="../media/image3.png"/><Relationship Id="rId20" Type="http://schemas.openxmlformats.org/officeDocument/2006/relationships/image" Target="../media/image34.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7.svg"/><Relationship Id="rId24" Type="http://schemas.openxmlformats.org/officeDocument/2006/relationships/audio" Target="../media/audio13.wav"/><Relationship Id="rId5" Type="http://schemas.openxmlformats.org/officeDocument/2006/relationships/audio" Target="../media/audio4.wav"/><Relationship Id="rId15" Type="http://schemas.openxmlformats.org/officeDocument/2006/relationships/image" Target="../media/image2.png"/><Relationship Id="rId23" Type="http://schemas.openxmlformats.org/officeDocument/2006/relationships/audio" Target="../media/audio12.wav"/><Relationship Id="rId28" Type="http://schemas.openxmlformats.org/officeDocument/2006/relationships/audio" Target="../media/audio17.wav"/><Relationship Id="rId10" Type="http://schemas.openxmlformats.org/officeDocument/2006/relationships/image" Target="../media/image16.png"/><Relationship Id="rId19" Type="http://schemas.openxmlformats.org/officeDocument/2006/relationships/image" Target="../media/image33.png"/><Relationship Id="rId31"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0.wav"/><Relationship Id="rId22" Type="http://schemas.openxmlformats.org/officeDocument/2006/relationships/audio" Target="../media/audio11.wav"/><Relationship Id="rId27" Type="http://schemas.openxmlformats.org/officeDocument/2006/relationships/audio" Target="../media/audio16.wav"/><Relationship Id="rId30"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40.png"/><Relationship Id="rId5" Type="http://schemas.openxmlformats.org/officeDocument/2006/relationships/image" Target="../media/image17.sv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wir, ihr,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viel, viele, alle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7413"/>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sp>
        <p:nvSpPr>
          <p:cNvPr id="3" name="TextBox 2">
            <a:hlinkClick r:id="" action="ppaction://noaction">
              <a:snd r:embed="rId4" name="T1_W8_1.1.wav"/>
            </a:hlinkClick>
            <a:extLst>
              <a:ext uri="{FF2B5EF4-FFF2-40B4-BE49-F238E27FC236}">
                <a16:creationId xmlns:a16="http://schemas.microsoft.com/office/drawing/2014/main" id="{79B67A5A-5549-405C-9FE3-7694DA5F485B}"/>
              </a:ext>
            </a:extLst>
          </p:cNvPr>
          <p:cNvSpPr txBox="1"/>
          <p:nvPr/>
        </p:nvSpPr>
        <p:spPr>
          <a:xfrm>
            <a:off x="76604" y="1037387"/>
            <a:ext cx="4396410" cy="584775"/>
          </a:xfrm>
          <a:prstGeom prst="rect">
            <a:avLst/>
          </a:prstGeom>
          <a:noFill/>
        </p:spPr>
        <p:txBody>
          <a:bodyPr wrap="square" rtlCol="0">
            <a:spAutoFit/>
          </a:bodyPr>
          <a:lstStyle/>
          <a:p>
            <a:r>
              <a:rPr lang="en-GB" sz="3200" dirty="0" err="1">
                <a:solidFill>
                  <a:schemeClr val="bg1"/>
                </a:solidFill>
                <a:latin typeface="Segoe Print" panose="02000600000000000000" pitchFamily="2" charset="0"/>
              </a:rPr>
              <a:t>Projekt</a:t>
            </a:r>
            <a:r>
              <a:rPr lang="en-GB" sz="3200" dirty="0">
                <a:solidFill>
                  <a:schemeClr val="bg1"/>
                </a:solidFill>
                <a:latin typeface="Segoe Print" panose="02000600000000000000" pitchFamily="2" charset="0"/>
              </a:rPr>
              <a:t> Deutschland</a:t>
            </a:r>
          </a:p>
        </p:txBody>
      </p:sp>
      <p:grpSp>
        <p:nvGrpSpPr>
          <p:cNvPr id="5" name="Group 4">
            <a:extLst>
              <a:ext uri="{FF2B5EF4-FFF2-40B4-BE49-F238E27FC236}">
                <a16:creationId xmlns:a16="http://schemas.microsoft.com/office/drawing/2014/main" id="{B236A4AA-F7C7-461B-A145-7F29F4CDFFBE}"/>
              </a:ext>
            </a:extLst>
          </p:cNvPr>
          <p:cNvGrpSpPr/>
          <p:nvPr/>
        </p:nvGrpSpPr>
        <p:grpSpPr>
          <a:xfrm>
            <a:off x="76604" y="1729575"/>
            <a:ext cx="4602002" cy="3329501"/>
            <a:chOff x="-6635754" y="156960"/>
            <a:chExt cx="7727872" cy="5792841"/>
          </a:xfrm>
        </p:grpSpPr>
        <p:pic>
          <p:nvPicPr>
            <p:cNvPr id="11" name="Picture 10" descr="A picture containing text, electronics, monitor, display&#10;&#10;Description automatically generated">
              <a:extLst>
                <a:ext uri="{FF2B5EF4-FFF2-40B4-BE49-F238E27FC236}">
                  <a16:creationId xmlns:a16="http://schemas.microsoft.com/office/drawing/2014/main" id="{4C996174-7F98-4C54-8EF2-C101A0BCC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9091" y="156960"/>
              <a:ext cx="5981209" cy="558402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BB3EE68-C6EB-43A1-9548-900AAF8D8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2904" y="1695516"/>
              <a:ext cx="2072347" cy="2812942"/>
            </a:xfrm>
            <a:prstGeom prst="rect">
              <a:avLst/>
            </a:prstGeom>
          </p:spPr>
        </p:pic>
        <p:grpSp>
          <p:nvGrpSpPr>
            <p:cNvPr id="13" name="Group 12">
              <a:extLst>
                <a:ext uri="{FF2B5EF4-FFF2-40B4-BE49-F238E27FC236}">
                  <a16:creationId xmlns:a16="http://schemas.microsoft.com/office/drawing/2014/main" id="{8974CD00-B7CC-44BD-8449-1F17527E930B}"/>
                </a:ext>
              </a:extLst>
            </p:cNvPr>
            <p:cNvGrpSpPr/>
            <p:nvPr/>
          </p:nvGrpSpPr>
          <p:grpSpPr>
            <a:xfrm>
              <a:off x="-6635754" y="1733074"/>
              <a:ext cx="3493326" cy="4216727"/>
              <a:chOff x="-4993561" y="1006202"/>
              <a:chExt cx="4925788" cy="5513399"/>
            </a:xfrm>
          </p:grpSpPr>
          <p:pic>
            <p:nvPicPr>
              <p:cNvPr id="14" name="Picture 13" descr="A person wearing a yellow shirt&#10;&#10;Description automatically generated with low confidence">
                <a:extLst>
                  <a:ext uri="{FF2B5EF4-FFF2-40B4-BE49-F238E27FC236}">
                    <a16:creationId xmlns:a16="http://schemas.microsoft.com/office/drawing/2014/main" id="{C9A89247-72DD-47EF-B8D2-472FE445CDC4}"/>
                  </a:ext>
                </a:extLst>
              </p:cNvPr>
              <p:cNvPicPr>
                <a:picLocks noChangeAspect="1"/>
              </p:cNvPicPr>
              <p:nvPr/>
            </p:nvPicPr>
            <p:blipFill rotWithShape="1">
              <a:blip r:embed="rId7">
                <a:extLst>
                  <a:ext uri="{28A0092B-C50C-407E-A947-70E740481C1C}">
                    <a14:useLocalDpi xmlns:a14="http://schemas.microsoft.com/office/drawing/2010/main" val="0"/>
                  </a:ext>
                </a:extLst>
              </a:blip>
              <a:srcRect b="28004"/>
              <a:stretch/>
            </p:blipFill>
            <p:spPr>
              <a:xfrm>
                <a:off x="-3207791" y="1006202"/>
                <a:ext cx="3140018" cy="551339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B3A486AD-53DB-49E3-8B6C-FD5461ED4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561" y="1130861"/>
                <a:ext cx="3159244" cy="5388740"/>
              </a:xfrm>
              <a:prstGeom prst="rect">
                <a:avLst/>
              </a:prstGeom>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0"/>
            <a:ext cx="1225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Johanna und Aisha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helfen</a:t>
            </a:r>
            <a:r>
              <a:rPr kumimoji="0" lang="en-GB" sz="2400" b="1" i="0" u="none" strike="noStrike" kern="1200" cap="none" spc="-1" normalizeH="0" baseline="0" noProof="0" dirty="0">
                <a:ln>
                  <a:noFill/>
                </a:ln>
                <a:solidFill>
                  <a:srgbClr val="002060"/>
                </a:solidFill>
                <a:effectLst/>
                <a:uLnTx/>
                <a:uFillTx/>
                <a:latin typeface="Century gothic"/>
                <a:ea typeface="Century Gothic"/>
              </a:rPr>
              <a:t> Moritz und Hamza.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Habt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ihr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alles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31426" y="3938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4785" y="7257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8638" y="18715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4493" y="1362427"/>
            <a:ext cx="2392549" cy="1095545"/>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97997" y="1473757"/>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endParaRPr lang="en-GB" sz="2000" kern="1200" dirty="0">
              <a:solidFill>
                <a:srgbClr val="1F4E79"/>
              </a:solidFill>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F4E79"/>
                </a:solidFill>
                <a:latin typeface="Century Gothic" panose="020B0502020202020204" pitchFamily="34" charset="0"/>
              </a:rPr>
              <a:t>Fotos</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Musik</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28901" y="12174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79744"/>
            <a:ext cx="2392549" cy="103975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3283" y="341286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Beispiele</a:t>
            </a:r>
            <a:r>
              <a:rPr lang="en-GB" sz="2000" kern="1200" dirty="0">
                <a:solidFill>
                  <a:srgbClr val="1F4E79"/>
                </a:solidFill>
                <a:latin typeface="Century Gothic" panose="020B0502020202020204" pitchFamily="34" charset="0"/>
                <a:ea typeface="+mn-ea"/>
                <a:cs typeface="+mn-cs"/>
              </a:rPr>
              <a:t> | Kunst.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82722" y="230554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256081" y="263749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339934" y="378328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75789" y="3316134"/>
            <a:ext cx="2392549" cy="100336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829049" y="34293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a:t>
            </a:r>
            <a:br>
              <a:rPr lang="en-GB" sz="2000" kern="1200" dirty="0">
                <a:solidFill>
                  <a:srgbClr val="1F4E79"/>
                </a:solidFill>
                <a:latin typeface="Century Gothic" panose="020B0502020202020204" pitchFamily="34" charset="0"/>
                <a:ea typeface="+mn-ea"/>
                <a:cs typeface="+mn-cs"/>
              </a:rPr>
            </a:br>
            <a:r>
              <a:rPr lang="en-GB" sz="2000" kern="1200" dirty="0">
                <a:solidFill>
                  <a:srgbClr val="1F4E79"/>
                </a:solidFill>
                <a:latin typeface="Century Gothic" panose="020B0502020202020204" pitchFamily="34" charset="0"/>
                <a:ea typeface="+mn-ea"/>
                <a:cs typeface="+mn-cs"/>
              </a:rPr>
              <a:t>Text | Computer.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4041157" y="312917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206602"/>
            <a:ext cx="2392549" cy="98564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0836"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a:t>
            </a:r>
            <a:r>
              <a:rPr lang="en-GB" sz="2000" dirty="0" err="1">
                <a:solidFill>
                  <a:srgbClr val="1F4E79"/>
                </a:solidFill>
                <a:latin typeface="Century Gothic" panose="020B0502020202020204" pitchFamily="34" charset="0"/>
              </a:rPr>
              <a:t>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Bilder</a:t>
            </a:r>
            <a:r>
              <a:rPr lang="en-GB" sz="2000" dirty="0">
                <a:solidFill>
                  <a:srgbClr val="1F4E79"/>
                </a:solidFill>
                <a:latin typeface="Century Gothic" panose="020B0502020202020204" pitchFamily="34" charset="0"/>
              </a:rPr>
              <a:t> | Papier.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282722" y="43237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256081" y="46556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339934" y="58014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775789" y="5259292"/>
            <a:ext cx="2392549" cy="110202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73123"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Wasser | </a:t>
            </a:r>
            <a:r>
              <a:rPr lang="en-GB" sz="2000" kern="1200" dirty="0" err="1">
                <a:solidFill>
                  <a:srgbClr val="1F4E79"/>
                </a:solidFill>
                <a:latin typeface="Century Gothic" panose="020B0502020202020204" pitchFamily="34" charset="0"/>
                <a:ea typeface="+mn-ea"/>
                <a:cs typeface="+mn-cs"/>
              </a:rPr>
              <a:t>Sätze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4041157" y="51473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38" y="30591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998893" y="488989"/>
            <a:ext cx="990617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960311" y="496688"/>
            <a:ext cx="1023279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hat was?  Mach eine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Liste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Objekt</a:t>
            </a:r>
            <a:r>
              <a:rPr lang="en-GB" sz="2400" spc="-1" dirty="0">
                <a:solidFill>
                  <a:srgbClr val="002060"/>
                </a:solidFill>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EDA02203-8B96-489C-B35E-EEEA88A038B0}"/>
              </a:ext>
            </a:extLst>
          </p:cNvPr>
          <p:cNvGrpSpPr/>
          <p:nvPr/>
        </p:nvGrpSpPr>
        <p:grpSpPr>
          <a:xfrm>
            <a:off x="8752415" y="748009"/>
            <a:ext cx="1474742" cy="830819"/>
            <a:chOff x="101159" y="4305653"/>
            <a:chExt cx="3128205" cy="1960023"/>
          </a:xfrm>
        </p:grpSpPr>
        <p:pic>
          <p:nvPicPr>
            <p:cNvPr id="4" name="Picture 3" descr="A picture containing toy, doll&#10;&#10;Description automatically generated">
              <a:extLst>
                <a:ext uri="{FF2B5EF4-FFF2-40B4-BE49-F238E27FC236}">
                  <a16:creationId xmlns:a16="http://schemas.microsoft.com/office/drawing/2014/main" id="{0D2A1343-2F6A-4AF6-9904-93C22FAAC7B1}"/>
                </a:ext>
              </a:extLst>
            </p:cNvPr>
            <p:cNvPicPr>
              <a:picLocks noChangeAspect="1"/>
            </p:cNvPicPr>
            <p:nvPr/>
          </p:nvPicPr>
          <p:blipFill rotWithShape="1">
            <a:blip r:embed="rId6">
              <a:extLst>
                <a:ext uri="{28A0092B-C50C-407E-A947-70E740481C1C}">
                  <a14:useLocalDpi xmlns:a14="http://schemas.microsoft.com/office/drawing/2010/main" val="0"/>
                </a:ext>
              </a:extLst>
            </a:blip>
            <a:srcRect b="47159"/>
            <a:stretch/>
          </p:blipFill>
          <p:spPr>
            <a:xfrm>
              <a:off x="101159" y="4440794"/>
              <a:ext cx="2024690" cy="1824882"/>
            </a:xfrm>
            <a:prstGeom prst="rect">
              <a:avLst/>
            </a:prstGeom>
          </p:spPr>
        </p:pic>
        <p:pic>
          <p:nvPicPr>
            <p:cNvPr id="71" name="Picture 70" descr="A picture containing text, toy, doll, vector graphics&#10;&#10;Description automatically generated">
              <a:extLst>
                <a:ext uri="{FF2B5EF4-FFF2-40B4-BE49-F238E27FC236}">
                  <a16:creationId xmlns:a16="http://schemas.microsoft.com/office/drawing/2014/main" id="{AAD0F782-DBD4-4249-9C72-A4E09B4FFC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903" y="4305653"/>
              <a:ext cx="1998461" cy="1936010"/>
            </a:xfrm>
            <a:prstGeom prst="rect">
              <a:avLst/>
            </a:prstGeom>
          </p:spPr>
        </p:pic>
      </p:grpSp>
      <p:grpSp>
        <p:nvGrpSpPr>
          <p:cNvPr id="23" name="Group 22">
            <a:extLst>
              <a:ext uri="{FF2B5EF4-FFF2-40B4-BE49-F238E27FC236}">
                <a16:creationId xmlns:a16="http://schemas.microsoft.com/office/drawing/2014/main" id="{E1780482-CCCA-4BD4-B2F0-719619E0AEDE}"/>
              </a:ext>
            </a:extLst>
          </p:cNvPr>
          <p:cNvGrpSpPr/>
          <p:nvPr/>
        </p:nvGrpSpPr>
        <p:grpSpPr>
          <a:xfrm>
            <a:off x="8901979" y="3743949"/>
            <a:ext cx="1374841" cy="841313"/>
            <a:chOff x="-2882494" y="-2241586"/>
            <a:chExt cx="3383859" cy="1876687"/>
          </a:xfrm>
        </p:grpSpPr>
        <p:pic>
          <p:nvPicPr>
            <p:cNvPr id="14" name="Picture 13" descr="A picture containing text&#10;&#10;Description automatically generated">
              <a:extLst>
                <a:ext uri="{FF2B5EF4-FFF2-40B4-BE49-F238E27FC236}">
                  <a16:creationId xmlns:a16="http://schemas.microsoft.com/office/drawing/2014/main" id="{D8367938-EAC5-4D67-B803-41ADD8450D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2494" y="-2241586"/>
              <a:ext cx="2410161" cy="1876687"/>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71E7A45D-99AA-4109-AFB6-8F07B57103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480" y="-2241586"/>
              <a:ext cx="1653845" cy="1853279"/>
            </a:xfrm>
            <a:prstGeom prst="rect">
              <a:avLst/>
            </a:prstGeom>
          </p:spPr>
        </p:pic>
      </p:grpSp>
      <p:sp>
        <p:nvSpPr>
          <p:cNvPr id="72" name="Rectangle: Rounded Corners 71">
            <a:extLst>
              <a:ext uri="{FF2B5EF4-FFF2-40B4-BE49-F238E27FC236}">
                <a16:creationId xmlns:a16="http://schemas.microsoft.com/office/drawing/2014/main" id="{93452D1F-8DB7-407E-AE0F-4362EE989AA4}"/>
              </a:ext>
            </a:extLst>
          </p:cNvPr>
          <p:cNvSpPr/>
          <p:nvPr/>
        </p:nvSpPr>
        <p:spPr>
          <a:xfrm rot="16200000">
            <a:off x="5293517" y="42673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C0E74B-5A22-49DE-A2AE-D993EA1502CC}"/>
              </a:ext>
            </a:extLst>
          </p:cNvPr>
          <p:cNvSpPr/>
          <p:nvPr/>
        </p:nvSpPr>
        <p:spPr>
          <a:xfrm rot="16200000">
            <a:off x="5266876" y="75869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76BAE939-FC81-4589-B16D-3CD0C636824C}"/>
              </a:ext>
            </a:extLst>
          </p:cNvPr>
          <p:cNvSpPr/>
          <p:nvPr/>
        </p:nvSpPr>
        <p:spPr>
          <a:xfrm>
            <a:off x="7350729" y="19044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400AFF46-C7CB-44E4-B13C-4015EF23D28B}"/>
              </a:ext>
            </a:extLst>
          </p:cNvPr>
          <p:cNvSpPr/>
          <p:nvPr/>
        </p:nvSpPr>
        <p:spPr>
          <a:xfrm>
            <a:off x="4769013" y="1392629"/>
            <a:ext cx="2392549" cy="10950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6ADAB31F-1ECF-4697-BE4C-7F47AC601A9F}"/>
              </a:ext>
            </a:extLst>
          </p:cNvPr>
          <p:cNvSpPr txBox="1"/>
          <p:nvPr/>
        </p:nvSpPr>
        <p:spPr>
          <a:xfrm>
            <a:off x="4819748" y="15987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Lied | </a:t>
            </a:r>
            <a:r>
              <a:rPr lang="en-GB" sz="2000" kern="1200" dirty="0" err="1">
                <a:solidFill>
                  <a:srgbClr val="1F4E79"/>
                </a:solidFill>
                <a:latin typeface="Century Gothic" panose="020B0502020202020204" pitchFamily="34" charset="0"/>
                <a:ea typeface="+mn-ea"/>
                <a:cs typeface="+mn-cs"/>
              </a:rPr>
              <a:t>Preise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3C51D73E-CDE5-4D3D-818B-663AB745B06E}"/>
              </a:ext>
            </a:extLst>
          </p:cNvPr>
          <p:cNvSpPr txBox="1"/>
          <p:nvPr/>
        </p:nvSpPr>
        <p:spPr>
          <a:xfrm>
            <a:off x="3990992" y="125037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29" name="Table 34">
            <a:extLst>
              <a:ext uri="{FF2B5EF4-FFF2-40B4-BE49-F238E27FC236}">
                <a16:creationId xmlns:a16="http://schemas.microsoft.com/office/drawing/2014/main" id="{DE80DE3A-5736-4B3E-95D7-6E0DB3F09219}"/>
              </a:ext>
            </a:extLst>
          </p:cNvPr>
          <p:cNvGraphicFramePr>
            <a:graphicFrameLocks noGrp="1"/>
          </p:cNvGraphicFramePr>
          <p:nvPr>
            <p:extLst>
              <p:ext uri="{D42A27DB-BD31-4B8C-83A1-F6EECF244321}">
                <p14:modId xmlns:p14="http://schemas.microsoft.com/office/powerpoint/2010/main" val="4189781358"/>
              </p:ext>
            </p:extLst>
          </p:nvPr>
        </p:nvGraphicFramePr>
        <p:xfrm>
          <a:off x="8668414" y="4585577"/>
          <a:ext cx="2796479" cy="2095800"/>
        </p:xfrm>
        <a:graphic>
          <a:graphicData uri="http://schemas.openxmlformats.org/drawingml/2006/table">
            <a:tbl>
              <a:tblPr firstRow="1" bandRow="1">
                <a:tableStyleId>{5940675A-B579-460E-94D1-54222C63F5DA}</a:tableStyleId>
              </a:tblPr>
              <a:tblGrid>
                <a:gridCol w="2796479">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wir</a:t>
                      </a:r>
                      <a:r>
                        <a:rPr lang="en-GB" sz="2400" dirty="0">
                          <a:solidFill>
                            <a:srgbClr val="002060"/>
                          </a:solidFill>
                        </a:rPr>
                        <a:t> (we)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graphicFrame>
        <p:nvGraphicFramePr>
          <p:cNvPr id="78" name="Table 34">
            <a:extLst>
              <a:ext uri="{FF2B5EF4-FFF2-40B4-BE49-F238E27FC236}">
                <a16:creationId xmlns:a16="http://schemas.microsoft.com/office/drawing/2014/main" id="{49401C52-C8F5-4504-81C9-9CA09B824C4D}"/>
              </a:ext>
            </a:extLst>
          </p:cNvPr>
          <p:cNvGraphicFramePr>
            <a:graphicFrameLocks noGrp="1"/>
          </p:cNvGraphicFramePr>
          <p:nvPr>
            <p:extLst>
              <p:ext uri="{D42A27DB-BD31-4B8C-83A1-F6EECF244321}">
                <p14:modId xmlns:p14="http://schemas.microsoft.com/office/powerpoint/2010/main" val="386178028"/>
              </p:ext>
            </p:extLst>
          </p:nvPr>
        </p:nvGraphicFramePr>
        <p:xfrm>
          <a:off x="8681839" y="1568843"/>
          <a:ext cx="2796479" cy="2095800"/>
        </p:xfrm>
        <a:graphic>
          <a:graphicData uri="http://schemas.openxmlformats.org/drawingml/2006/table">
            <a:tbl>
              <a:tblPr firstRow="1" bandRow="1">
                <a:tableStyleId>{5940675A-B579-460E-94D1-54222C63F5DA}</a:tableStyleId>
              </a:tblPr>
              <a:tblGrid>
                <a:gridCol w="2796479">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ihr</a:t>
                      </a:r>
                      <a:r>
                        <a:rPr lang="en-GB" sz="2400" dirty="0">
                          <a:solidFill>
                            <a:srgbClr val="002060"/>
                          </a:solidFill>
                        </a:rPr>
                        <a:t> (you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sp>
        <p:nvSpPr>
          <p:cNvPr id="45" name="TextBox 44">
            <a:extLst>
              <a:ext uri="{FF2B5EF4-FFF2-40B4-BE49-F238E27FC236}">
                <a16:creationId xmlns:a16="http://schemas.microsoft.com/office/drawing/2014/main" id="{1B2A5D24-D6C0-4254-8DF3-BE5D525E6911}"/>
              </a:ext>
            </a:extLst>
          </p:cNvPr>
          <p:cNvSpPr txBox="1"/>
          <p:nvPr/>
        </p:nvSpPr>
        <p:spPr>
          <a:xfrm>
            <a:off x="8952954" y="5088895"/>
            <a:ext cx="2417700" cy="461665"/>
          </a:xfrm>
          <a:prstGeom prst="rect">
            <a:avLst/>
          </a:prstGeom>
          <a:noFill/>
        </p:spPr>
        <p:txBody>
          <a:bodyPr wrap="square" rtlCol="0">
            <a:spAutoFit/>
          </a:bodyPr>
          <a:lstStyle/>
          <a:p>
            <a:r>
              <a:rPr lang="en-GB" sz="2400" b="1" dirty="0">
                <a:solidFill>
                  <a:srgbClr val="002060"/>
                </a:solidFill>
              </a:rPr>
              <a:t>lots of photos</a:t>
            </a:r>
          </a:p>
        </p:txBody>
      </p:sp>
      <p:sp>
        <p:nvSpPr>
          <p:cNvPr id="80" name="TextBox 79">
            <a:extLst>
              <a:ext uri="{FF2B5EF4-FFF2-40B4-BE49-F238E27FC236}">
                <a16:creationId xmlns:a16="http://schemas.microsoft.com/office/drawing/2014/main" id="{F25ADBFF-5FC3-4517-866E-8FC023BEC654}"/>
              </a:ext>
            </a:extLst>
          </p:cNvPr>
          <p:cNvSpPr txBox="1"/>
          <p:nvPr/>
        </p:nvSpPr>
        <p:spPr>
          <a:xfrm>
            <a:off x="8849807" y="2038097"/>
            <a:ext cx="2417700" cy="461665"/>
          </a:xfrm>
          <a:prstGeom prst="rect">
            <a:avLst/>
          </a:prstGeom>
          <a:noFill/>
        </p:spPr>
        <p:txBody>
          <a:bodyPr wrap="square" rtlCol="0">
            <a:spAutoFit/>
          </a:bodyPr>
          <a:lstStyle/>
          <a:p>
            <a:pPr algn="ctr"/>
            <a:r>
              <a:rPr lang="en-GB" sz="2400" b="1" dirty="0">
                <a:solidFill>
                  <a:srgbClr val="002060"/>
                </a:solidFill>
              </a:rPr>
              <a:t>lots of art</a:t>
            </a:r>
          </a:p>
        </p:txBody>
      </p:sp>
      <p:sp>
        <p:nvSpPr>
          <p:cNvPr id="81" name="TextBox 80">
            <a:extLst>
              <a:ext uri="{FF2B5EF4-FFF2-40B4-BE49-F238E27FC236}">
                <a16:creationId xmlns:a16="http://schemas.microsoft.com/office/drawing/2014/main" id="{4ED3C43E-21C2-4685-AF7F-77B0E44D70C6}"/>
              </a:ext>
            </a:extLst>
          </p:cNvPr>
          <p:cNvSpPr txBox="1"/>
          <p:nvPr/>
        </p:nvSpPr>
        <p:spPr>
          <a:xfrm>
            <a:off x="8950703" y="5507349"/>
            <a:ext cx="2417700" cy="461665"/>
          </a:xfrm>
          <a:prstGeom prst="rect">
            <a:avLst/>
          </a:prstGeom>
          <a:noFill/>
        </p:spPr>
        <p:txBody>
          <a:bodyPr wrap="square" rtlCol="0">
            <a:spAutoFit/>
          </a:bodyPr>
          <a:lstStyle/>
          <a:p>
            <a:r>
              <a:rPr lang="en-GB" sz="2400" b="1" dirty="0">
                <a:solidFill>
                  <a:srgbClr val="002060"/>
                </a:solidFill>
              </a:rPr>
              <a:t>lots of paper</a:t>
            </a:r>
          </a:p>
        </p:txBody>
      </p:sp>
      <p:sp>
        <p:nvSpPr>
          <p:cNvPr id="82" name="TextBox 81">
            <a:extLst>
              <a:ext uri="{FF2B5EF4-FFF2-40B4-BE49-F238E27FC236}">
                <a16:creationId xmlns:a16="http://schemas.microsoft.com/office/drawing/2014/main" id="{D330D46C-3D50-4E8F-B0CB-81763C21A4B1}"/>
              </a:ext>
            </a:extLst>
          </p:cNvPr>
          <p:cNvSpPr txBox="1"/>
          <p:nvPr/>
        </p:nvSpPr>
        <p:spPr>
          <a:xfrm>
            <a:off x="8952835" y="5964415"/>
            <a:ext cx="2417700" cy="461665"/>
          </a:xfrm>
          <a:prstGeom prst="rect">
            <a:avLst/>
          </a:prstGeom>
          <a:noFill/>
        </p:spPr>
        <p:txBody>
          <a:bodyPr wrap="square" rtlCol="0">
            <a:spAutoFit/>
          </a:bodyPr>
          <a:lstStyle/>
          <a:p>
            <a:r>
              <a:rPr lang="en-GB" sz="2400" b="1" dirty="0">
                <a:solidFill>
                  <a:srgbClr val="002060"/>
                </a:solidFill>
              </a:rPr>
              <a:t>lots of prizes</a:t>
            </a:r>
          </a:p>
        </p:txBody>
      </p:sp>
      <p:sp>
        <p:nvSpPr>
          <p:cNvPr id="83" name="TextBox 82">
            <a:extLst>
              <a:ext uri="{FF2B5EF4-FFF2-40B4-BE49-F238E27FC236}">
                <a16:creationId xmlns:a16="http://schemas.microsoft.com/office/drawing/2014/main" id="{B52F56E8-9184-4BD5-BFE1-CC1AB58A44F5}"/>
              </a:ext>
            </a:extLst>
          </p:cNvPr>
          <p:cNvSpPr txBox="1"/>
          <p:nvPr/>
        </p:nvSpPr>
        <p:spPr>
          <a:xfrm>
            <a:off x="8740519" y="2510658"/>
            <a:ext cx="2838068" cy="461665"/>
          </a:xfrm>
          <a:prstGeom prst="rect">
            <a:avLst/>
          </a:prstGeom>
          <a:noFill/>
        </p:spPr>
        <p:txBody>
          <a:bodyPr wrap="square" rtlCol="0">
            <a:spAutoFit/>
          </a:bodyPr>
          <a:lstStyle/>
          <a:p>
            <a:r>
              <a:rPr lang="en-GB" sz="2400" b="1" dirty="0">
                <a:solidFill>
                  <a:srgbClr val="002060"/>
                </a:solidFill>
              </a:rPr>
              <a:t>lots of computers</a:t>
            </a:r>
          </a:p>
        </p:txBody>
      </p:sp>
      <p:sp>
        <p:nvSpPr>
          <p:cNvPr id="84" name="TextBox 83">
            <a:extLst>
              <a:ext uri="{FF2B5EF4-FFF2-40B4-BE49-F238E27FC236}">
                <a16:creationId xmlns:a16="http://schemas.microsoft.com/office/drawing/2014/main" id="{8602861B-8F31-4CCE-BB20-684084E47A41}"/>
              </a:ext>
            </a:extLst>
          </p:cNvPr>
          <p:cNvSpPr txBox="1"/>
          <p:nvPr/>
        </p:nvSpPr>
        <p:spPr>
          <a:xfrm>
            <a:off x="9067970" y="3011799"/>
            <a:ext cx="2417700" cy="461665"/>
          </a:xfrm>
          <a:prstGeom prst="rect">
            <a:avLst/>
          </a:prstGeom>
          <a:noFill/>
        </p:spPr>
        <p:txBody>
          <a:bodyPr wrap="square" rtlCol="0">
            <a:spAutoFit/>
          </a:bodyPr>
          <a:lstStyle/>
          <a:p>
            <a:r>
              <a:rPr lang="en-GB" sz="2400" b="1" dirty="0">
                <a:solidFill>
                  <a:srgbClr val="002060"/>
                </a:solidFill>
              </a:rPr>
              <a:t>lots of water</a:t>
            </a:r>
          </a:p>
        </p:txBody>
      </p:sp>
      <p:pic>
        <p:nvPicPr>
          <p:cNvPr id="2050" name="Picture 2" descr="Free vector graphics of Daub">
            <a:extLst>
              <a:ext uri="{FF2B5EF4-FFF2-40B4-BE49-F238E27FC236}">
                <a16:creationId xmlns:a16="http://schemas.microsoft.com/office/drawing/2014/main" id="{DE4934F0-E5A0-77E3-C9CC-96576D4E32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1030706" y="1429093"/>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28EA54-93C4-B6F0-2813-A35DEF75D75C}"/>
              </a:ext>
            </a:extLst>
          </p:cNvPr>
          <p:cNvSpPr txBox="1"/>
          <p:nvPr/>
        </p:nvSpPr>
        <p:spPr>
          <a:xfrm>
            <a:off x="1874067" y="1840730"/>
            <a:ext cx="896102" cy="369332"/>
          </a:xfrm>
          <a:prstGeom prst="rect">
            <a:avLst/>
          </a:prstGeom>
          <a:solidFill>
            <a:schemeClr val="bg1"/>
          </a:solidFill>
        </p:spPr>
        <p:txBody>
          <a:bodyPr wrap="square" rtlCol="0">
            <a:spAutoFit/>
          </a:bodyPr>
          <a:lstStyle/>
          <a:p>
            <a:r>
              <a:rPr lang="en-US" dirty="0"/>
              <a:t>.</a:t>
            </a:r>
            <a:endParaRPr lang="en-GB" dirty="0"/>
          </a:p>
        </p:txBody>
      </p:sp>
      <p:pic>
        <p:nvPicPr>
          <p:cNvPr id="6" name="Picture 2" descr="Free vector graphics of Daub">
            <a:extLst>
              <a:ext uri="{FF2B5EF4-FFF2-40B4-BE49-F238E27FC236}">
                <a16:creationId xmlns:a16="http://schemas.microsoft.com/office/drawing/2014/main" id="{0102055A-3478-1C43-0FB8-3DDCDF12FD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965386" y="335272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ADBADD-D5C1-F10E-BCD8-393004378814}"/>
              </a:ext>
            </a:extLst>
          </p:cNvPr>
          <p:cNvSpPr txBox="1"/>
          <p:nvPr/>
        </p:nvSpPr>
        <p:spPr>
          <a:xfrm>
            <a:off x="1014284" y="3764202"/>
            <a:ext cx="1296503" cy="373022"/>
          </a:xfrm>
          <a:prstGeom prst="rect">
            <a:avLst/>
          </a:prstGeom>
          <a:solidFill>
            <a:schemeClr val="bg1"/>
          </a:solidFill>
        </p:spPr>
        <p:txBody>
          <a:bodyPr wrap="square" rtlCol="0">
            <a:spAutoFit/>
          </a:bodyPr>
          <a:lstStyle/>
          <a:p>
            <a:endParaRPr lang="en-GB" dirty="0"/>
          </a:p>
        </p:txBody>
      </p:sp>
      <p:pic>
        <p:nvPicPr>
          <p:cNvPr id="9" name="Picture 2" descr="Free vector graphics of Daub">
            <a:extLst>
              <a:ext uri="{FF2B5EF4-FFF2-40B4-BE49-F238E27FC236}">
                <a16:creationId xmlns:a16="http://schemas.microsoft.com/office/drawing/2014/main" id="{5069E43A-BEF6-9B52-608A-1D87E0F97D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1062528" y="5331154"/>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B5CFF3-E071-F418-4A4C-DCA6145E9101}"/>
              </a:ext>
            </a:extLst>
          </p:cNvPr>
          <p:cNvSpPr txBox="1"/>
          <p:nvPr/>
        </p:nvSpPr>
        <p:spPr>
          <a:xfrm>
            <a:off x="959838" y="5765136"/>
            <a:ext cx="1097562" cy="344087"/>
          </a:xfrm>
          <a:prstGeom prst="rect">
            <a:avLst/>
          </a:prstGeom>
          <a:solidFill>
            <a:schemeClr val="bg1"/>
          </a:solidFill>
        </p:spPr>
        <p:txBody>
          <a:bodyPr wrap="square" rtlCol="0">
            <a:spAutoFit/>
          </a:bodyPr>
          <a:lstStyle/>
          <a:p>
            <a:endParaRPr lang="en-GB" dirty="0"/>
          </a:p>
        </p:txBody>
      </p:sp>
      <p:pic>
        <p:nvPicPr>
          <p:cNvPr id="11" name="Picture 2" descr="Free vector graphics of Daub">
            <a:extLst>
              <a:ext uri="{FF2B5EF4-FFF2-40B4-BE49-F238E27FC236}">
                <a16:creationId xmlns:a16="http://schemas.microsoft.com/office/drawing/2014/main" id="{C6C5BBFB-D09C-A84D-8A55-7A2D115549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4833544" y="148416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D91D7-5DCB-BBCF-48F5-9CDC76E57EB9}"/>
              </a:ext>
            </a:extLst>
          </p:cNvPr>
          <p:cNvSpPr txBox="1"/>
          <p:nvPr/>
        </p:nvSpPr>
        <p:spPr>
          <a:xfrm>
            <a:off x="4828649" y="1936487"/>
            <a:ext cx="776311" cy="422797"/>
          </a:xfrm>
          <a:prstGeom prst="rect">
            <a:avLst/>
          </a:prstGeom>
          <a:solidFill>
            <a:schemeClr val="bg1"/>
          </a:solidFill>
        </p:spPr>
        <p:txBody>
          <a:bodyPr wrap="square" rtlCol="0">
            <a:spAutoFit/>
          </a:bodyPr>
          <a:lstStyle/>
          <a:p>
            <a:endParaRPr lang="en-GB" dirty="0"/>
          </a:p>
        </p:txBody>
      </p:sp>
      <p:pic>
        <p:nvPicPr>
          <p:cNvPr id="13" name="Picture 2" descr="Free vector graphics of Daub">
            <a:extLst>
              <a:ext uri="{FF2B5EF4-FFF2-40B4-BE49-F238E27FC236}">
                <a16:creationId xmlns:a16="http://schemas.microsoft.com/office/drawing/2014/main" id="{3C881837-DE53-3A1B-B31F-6EA5B9B384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4817637" y="335272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7B2817-907F-1D86-ECCB-1C50E46E0555}"/>
              </a:ext>
            </a:extLst>
          </p:cNvPr>
          <p:cNvSpPr txBox="1"/>
          <p:nvPr/>
        </p:nvSpPr>
        <p:spPr>
          <a:xfrm>
            <a:off x="4883212" y="3785465"/>
            <a:ext cx="737443" cy="371729"/>
          </a:xfrm>
          <a:prstGeom prst="rect">
            <a:avLst/>
          </a:prstGeom>
          <a:solidFill>
            <a:schemeClr val="bg1"/>
          </a:solidFill>
        </p:spPr>
        <p:txBody>
          <a:bodyPr wrap="square" rtlCol="0">
            <a:spAutoFit/>
          </a:bodyPr>
          <a:lstStyle/>
          <a:p>
            <a:endParaRPr lang="en-GB" dirty="0"/>
          </a:p>
        </p:txBody>
      </p:sp>
      <p:pic>
        <p:nvPicPr>
          <p:cNvPr id="22" name="Picture 2" descr="Free vector graphics of Daub">
            <a:extLst>
              <a:ext uri="{FF2B5EF4-FFF2-40B4-BE49-F238E27FC236}">
                <a16:creationId xmlns:a16="http://schemas.microsoft.com/office/drawing/2014/main" id="{1EE61167-7253-B8D3-E4F1-FB90BADD1D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69877">
            <a:off x="4857969" y="530850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DB5439A-6843-ED4F-B814-6888E829C51F}"/>
              </a:ext>
            </a:extLst>
          </p:cNvPr>
          <p:cNvSpPr txBox="1"/>
          <p:nvPr/>
        </p:nvSpPr>
        <p:spPr>
          <a:xfrm>
            <a:off x="5933272" y="5783618"/>
            <a:ext cx="1185821" cy="369332"/>
          </a:xfrm>
          <a:prstGeom prst="rect">
            <a:avLst/>
          </a:prstGeom>
          <a:solidFill>
            <a:schemeClr val="bg1"/>
          </a:solidFill>
        </p:spPr>
        <p:txBody>
          <a:bodyPr wrap="square" rtlCol="0">
            <a:spAutoFit/>
          </a:bodyPr>
          <a:lstStyle/>
          <a:p>
            <a:r>
              <a:rPr lang="en-US" dirty="0"/>
              <a:t>.</a:t>
            </a:r>
            <a:endParaRPr lang="en-GB" dirty="0"/>
          </a:p>
        </p:txBody>
      </p:sp>
    </p:spTree>
    <p:extLst>
      <p:ext uri="{BB962C8B-B14F-4D97-AF65-F5344CB8AC3E}">
        <p14:creationId xmlns:p14="http://schemas.microsoft.com/office/powerpoint/2010/main" val="1374910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80" grpId="0"/>
      <p:bldP spid="81" grpId="0"/>
      <p:bldP spid="82" grpId="0"/>
      <p:bldP spid="83" grpId="0"/>
      <p:bldP spid="84" grpId="0"/>
      <p:bldP spid="2" grpId="0" animBg="1"/>
      <p:bldP spid="8" grpId="0" animBg="1"/>
      <p:bldP spid="10" grpId="0" animBg="1"/>
      <p:bldP spid="12"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40" y="36817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1_W8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und Hamza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eine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14" name="T1_W8_11.2.wav"/>
            </a:hlinkClick>
            <a:extLst>
              <a:ext uri="{FF2B5EF4-FFF2-40B4-BE49-F238E27FC236}">
                <a16:creationId xmlns:a16="http://schemas.microsoft.com/office/drawing/2014/main" id="{CD914626-E186-4B56-B440-A603902EFE33}"/>
              </a:ext>
            </a:extLst>
          </p:cNvPr>
          <p:cNvSpPr/>
          <p:nvPr/>
        </p:nvSpPr>
        <p:spPr>
          <a:xfrm>
            <a:off x="943940" y="562617"/>
            <a:ext cx="7409646"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4" name="T1_W8_11.2.wav"/>
            </a:hlinkClick>
            <a:extLst>
              <a:ext uri="{FF2B5EF4-FFF2-40B4-BE49-F238E27FC236}">
                <a16:creationId xmlns:a16="http://schemas.microsoft.com/office/drawing/2014/main" id="{D272DD0E-28D6-408E-83DB-C5056C655C46}"/>
              </a:ext>
            </a:extLst>
          </p:cNvPr>
          <p:cNvSpPr txBox="1"/>
          <p:nvPr/>
        </p:nvSpPr>
        <p:spPr>
          <a:xfrm>
            <a:off x="976384" y="574287"/>
            <a:ext cx="692775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Welches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descr="A picture containing text, electronics, monitor, display&#10;&#10;Description automatically generated">
            <a:extLst>
              <a:ext uri="{FF2B5EF4-FFF2-40B4-BE49-F238E27FC236}">
                <a16:creationId xmlns:a16="http://schemas.microsoft.com/office/drawing/2014/main" id="{BBEAD9D3-2765-4498-B38C-6E77A19F1E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7844" y="1078591"/>
            <a:ext cx="5981209" cy="5584021"/>
          </a:xfrm>
          <a:prstGeom prst="rect">
            <a:avLst/>
          </a:prstGeom>
        </p:spPr>
      </p:pic>
      <p:graphicFrame>
        <p:nvGraphicFramePr>
          <p:cNvPr id="3" name="Table 3">
            <a:extLst>
              <a:ext uri="{FF2B5EF4-FFF2-40B4-BE49-F238E27FC236}">
                <a16:creationId xmlns:a16="http://schemas.microsoft.com/office/drawing/2014/main" id="{8D9E5407-07E7-46B8-A8B9-4FC4BBD1AEFB}"/>
              </a:ext>
            </a:extLst>
          </p:cNvPr>
          <p:cNvGraphicFramePr>
            <a:graphicFrameLocks noGrp="1"/>
          </p:cNvGraphicFramePr>
          <p:nvPr/>
        </p:nvGraphicFramePr>
        <p:xfrm>
          <a:off x="7001057" y="2098521"/>
          <a:ext cx="5104094" cy="4421080"/>
        </p:xfrm>
        <a:graphic>
          <a:graphicData uri="http://schemas.openxmlformats.org/drawingml/2006/table">
            <a:tbl>
              <a:tblPr firstRow="1" bandRow="1">
                <a:tableStyleId>{5940675A-B579-460E-94D1-54222C63F5DA}</a:tableStyleId>
              </a:tblPr>
              <a:tblGrid>
                <a:gridCol w="2552047">
                  <a:extLst>
                    <a:ext uri="{9D8B030D-6E8A-4147-A177-3AD203B41FA5}">
                      <a16:colId xmlns:a16="http://schemas.microsoft.com/office/drawing/2014/main" val="3706838130"/>
                    </a:ext>
                  </a:extLst>
                </a:gridCol>
                <a:gridCol w="2552047">
                  <a:extLst>
                    <a:ext uri="{9D8B030D-6E8A-4147-A177-3AD203B41FA5}">
                      <a16:colId xmlns:a16="http://schemas.microsoft.com/office/drawing/2014/main" val="2911821376"/>
                    </a:ext>
                  </a:extLst>
                </a:gridCol>
              </a:tblGrid>
              <a:tr h="552635">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50734315"/>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9260115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9189317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8802568"/>
                  </a:ext>
                </a:extLst>
              </a:tr>
              <a:tr h="552635">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53110589"/>
                  </a:ext>
                </a:extLst>
              </a:tr>
              <a:tr h="552635">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093226"/>
                  </a:ext>
                </a:extLst>
              </a:tr>
              <a:tr h="552635">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61994722"/>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85402186"/>
                  </a:ext>
                </a:extLst>
              </a:tr>
            </a:tbl>
          </a:graphicData>
        </a:graphic>
      </p:graphicFrame>
      <p:pic>
        <p:nvPicPr>
          <p:cNvPr id="5" name="Picture 4" descr="A picture containing text&#10;&#10;Description automatically generated">
            <a:extLst>
              <a:ext uri="{FF2B5EF4-FFF2-40B4-BE49-F238E27FC236}">
                <a16:creationId xmlns:a16="http://schemas.microsoft.com/office/drawing/2014/main" id="{637DD2D5-152D-4AA2-9B29-0468BD17B1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3749" y="2505457"/>
            <a:ext cx="2072347" cy="2812942"/>
          </a:xfrm>
          <a:prstGeom prst="rect">
            <a:avLst/>
          </a:prstGeom>
        </p:spPr>
      </p:pic>
      <p:grpSp>
        <p:nvGrpSpPr>
          <p:cNvPr id="25" name="Group 24">
            <a:extLst>
              <a:ext uri="{FF2B5EF4-FFF2-40B4-BE49-F238E27FC236}">
                <a16:creationId xmlns:a16="http://schemas.microsoft.com/office/drawing/2014/main" id="{BF98CA6B-03A0-45EB-B800-3C75A4959E3F}"/>
              </a:ext>
            </a:extLst>
          </p:cNvPr>
          <p:cNvGrpSpPr/>
          <p:nvPr/>
        </p:nvGrpSpPr>
        <p:grpSpPr>
          <a:xfrm>
            <a:off x="-605874" y="2673221"/>
            <a:ext cx="3493326" cy="4216727"/>
            <a:chOff x="-4993561" y="1006202"/>
            <a:chExt cx="4925788" cy="5513399"/>
          </a:xfrm>
        </p:grpSpPr>
        <p:pic>
          <p:nvPicPr>
            <p:cNvPr id="22" name="Picture 21" descr="A person wearing a yellow shirt&#10;&#10;Description automatically generated with low confidence">
              <a:extLst>
                <a:ext uri="{FF2B5EF4-FFF2-40B4-BE49-F238E27FC236}">
                  <a16:creationId xmlns:a16="http://schemas.microsoft.com/office/drawing/2014/main" id="{149D47D8-B938-487D-AC52-6373A372ADE5}"/>
                </a:ext>
              </a:extLst>
            </p:cNvPr>
            <p:cNvPicPr>
              <a:picLocks noChangeAspect="1"/>
            </p:cNvPicPr>
            <p:nvPr/>
          </p:nvPicPr>
          <p:blipFill rotWithShape="1">
            <a:blip r:embed="rId17">
              <a:extLst>
                <a:ext uri="{28A0092B-C50C-407E-A947-70E740481C1C}">
                  <a14:useLocalDpi xmlns:a14="http://schemas.microsoft.com/office/drawing/2010/main" val="0"/>
                </a:ext>
              </a:extLst>
            </a:blip>
            <a:srcRect b="28004"/>
            <a:stretch/>
          </p:blipFill>
          <p:spPr>
            <a:xfrm>
              <a:off x="-3207791" y="1006202"/>
              <a:ext cx="3140018" cy="5513399"/>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818FDEE-D3E7-4632-948F-0DB45218E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93561" y="1130861"/>
              <a:ext cx="3159244" cy="5388740"/>
            </a:xfrm>
            <a:prstGeom prst="rect">
              <a:avLst/>
            </a:prstGeom>
          </p:spPr>
        </p:pic>
      </p:grpSp>
      <p:pic>
        <p:nvPicPr>
          <p:cNvPr id="26" name="Picture 25" descr="Icon&#10;&#10;Description automatically generated">
            <a:extLst>
              <a:ext uri="{FF2B5EF4-FFF2-40B4-BE49-F238E27FC236}">
                <a16:creationId xmlns:a16="http://schemas.microsoft.com/office/drawing/2014/main" id="{BDB3ABA2-E5A0-4407-B2D6-7DBADD9D4FB5}"/>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12627" y="2673221"/>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78D0D3FD-4E28-45B2-84B5-D9CBA292A290}"/>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12627" y="319054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29F9611B-E2C9-49E4-9F20-A41607FA66C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32928" y="3707861"/>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79FADFB3-95D5-41B8-B5C0-7DB494ED3AC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32927" y="4278942"/>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B9C8BCCD-C70F-4FC8-AD6C-7DCB0DF6C71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4895461"/>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45CFF478-4894-4133-90B1-B3780EEC037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544887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741A71CE-CA27-4AFD-82D0-48ABE1E9DB1F}"/>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6032233"/>
            <a:ext cx="517321" cy="517320"/>
          </a:xfrm>
          <a:prstGeom prst="rect">
            <a:avLst/>
          </a:prstGeom>
        </p:spPr>
      </p:pic>
      <p:pic>
        <p:nvPicPr>
          <p:cNvPr id="4100" name="Picture 4" descr="Free vector graphics of Fight">
            <a:extLst>
              <a:ext uri="{FF2B5EF4-FFF2-40B4-BE49-F238E27FC236}">
                <a16:creationId xmlns:a16="http://schemas.microsoft.com/office/drawing/2014/main" id="{08B235CE-5682-1079-9A92-B44FF27412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8875" y="2190142"/>
            <a:ext cx="2639145" cy="30354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Green pepper">
            <a:extLst>
              <a:ext uri="{FF2B5EF4-FFF2-40B4-BE49-F238E27FC236}">
                <a16:creationId xmlns:a16="http://schemas.microsoft.com/office/drawing/2014/main" id="{FDFDF315-DAE9-B955-C4C3-DDD8B14A0CA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65343" y="2743984"/>
            <a:ext cx="3130657" cy="1565329"/>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23">
            <a:hlinkClick r:id="" action="ppaction://noaction">
              <a:snd r:embed="rId22" name="T1_W8_11.3.wav"/>
            </a:hlinkClick>
            <a:extLst>
              <a:ext uri="{FF2B5EF4-FFF2-40B4-BE49-F238E27FC236}">
                <a16:creationId xmlns:a16="http://schemas.microsoft.com/office/drawing/2014/main" id="{15AF050B-4B8D-D966-C019-CC341DC80886}"/>
              </a:ext>
            </a:extLst>
          </p:cNvPr>
          <p:cNvSpPr/>
          <p:nvPr/>
        </p:nvSpPr>
        <p:spPr>
          <a:xfrm>
            <a:off x="7083300" y="2713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23" name="T1_W8_11.4.wav"/>
            </a:hlinkClick>
            <a:extLst>
              <a:ext uri="{FF2B5EF4-FFF2-40B4-BE49-F238E27FC236}">
                <a16:creationId xmlns:a16="http://schemas.microsoft.com/office/drawing/2014/main" id="{D831A59F-91B3-0AA0-897B-5A7CBFDACEDF}"/>
              </a:ext>
            </a:extLst>
          </p:cNvPr>
          <p:cNvSpPr/>
          <p:nvPr/>
        </p:nvSpPr>
        <p:spPr>
          <a:xfrm>
            <a:off x="7083300" y="3322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3">
            <a:hlinkClick r:id="" action="ppaction://noaction">
              <a:snd r:embed="rId24" name="T1_W8_11.5.wav"/>
            </a:hlinkClick>
            <a:extLst>
              <a:ext uri="{FF2B5EF4-FFF2-40B4-BE49-F238E27FC236}">
                <a16:creationId xmlns:a16="http://schemas.microsoft.com/office/drawing/2014/main" id="{E188EF7E-0FF4-5700-872A-34BD63506DE5}"/>
              </a:ext>
            </a:extLst>
          </p:cNvPr>
          <p:cNvSpPr/>
          <p:nvPr/>
        </p:nvSpPr>
        <p:spPr>
          <a:xfrm>
            <a:off x="7064256" y="38894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5" name="CustomShape 23">
            <a:hlinkClick r:id="" action="ppaction://noaction">
              <a:snd r:embed="rId25" name="T1_W8_11.6.wav"/>
            </a:hlinkClick>
            <a:extLst>
              <a:ext uri="{FF2B5EF4-FFF2-40B4-BE49-F238E27FC236}">
                <a16:creationId xmlns:a16="http://schemas.microsoft.com/office/drawing/2014/main" id="{0C5ADF08-3529-5D3C-21CC-DCD42E5BE2E3}"/>
              </a:ext>
            </a:extLst>
          </p:cNvPr>
          <p:cNvSpPr/>
          <p:nvPr/>
        </p:nvSpPr>
        <p:spPr>
          <a:xfrm>
            <a:off x="7064256" y="44242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26" name="T1_W8_11.7.wav"/>
            </a:hlinkClick>
            <a:extLst>
              <a:ext uri="{FF2B5EF4-FFF2-40B4-BE49-F238E27FC236}">
                <a16:creationId xmlns:a16="http://schemas.microsoft.com/office/drawing/2014/main" id="{A6B77ED9-6BCB-CBD7-FF07-5DECFEE96C6B}"/>
              </a:ext>
            </a:extLst>
          </p:cNvPr>
          <p:cNvSpPr/>
          <p:nvPr/>
        </p:nvSpPr>
        <p:spPr>
          <a:xfrm>
            <a:off x="7064256" y="49590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27" name="T1_W8_11.8.wav"/>
            </a:hlinkClick>
            <a:extLst>
              <a:ext uri="{FF2B5EF4-FFF2-40B4-BE49-F238E27FC236}">
                <a16:creationId xmlns:a16="http://schemas.microsoft.com/office/drawing/2014/main" id="{6AE1E181-F38E-BA8B-31F8-010AD87550BA}"/>
              </a:ext>
            </a:extLst>
          </p:cNvPr>
          <p:cNvSpPr/>
          <p:nvPr/>
        </p:nvSpPr>
        <p:spPr>
          <a:xfrm>
            <a:off x="7082003" y="55093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28" name="T1_W8_11.9.wav"/>
            </a:hlinkClick>
            <a:extLst>
              <a:ext uri="{FF2B5EF4-FFF2-40B4-BE49-F238E27FC236}">
                <a16:creationId xmlns:a16="http://schemas.microsoft.com/office/drawing/2014/main" id="{F4362541-EBC3-F166-C7DA-BE9BB920A000}"/>
              </a:ext>
            </a:extLst>
          </p:cNvPr>
          <p:cNvSpPr/>
          <p:nvPr/>
        </p:nvSpPr>
        <p:spPr>
          <a:xfrm>
            <a:off x="7082003" y="6063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106" name="Picture 10" descr="Free vector graphics of Picture frame">
            <a:extLst>
              <a:ext uri="{FF2B5EF4-FFF2-40B4-BE49-F238E27FC236}">
                <a16:creationId xmlns:a16="http://schemas.microsoft.com/office/drawing/2014/main" id="{BEAA7A8F-EB9E-B70E-F82C-20822A64212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62563" y="2554870"/>
            <a:ext cx="3157526" cy="222671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vector graphics of Question mark">
            <a:extLst>
              <a:ext uri="{FF2B5EF4-FFF2-40B4-BE49-F238E27FC236}">
                <a16:creationId xmlns:a16="http://schemas.microsoft.com/office/drawing/2014/main" id="{70933488-6A08-F7F4-8F76-DBF178334A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85485" y="2246320"/>
            <a:ext cx="1999667" cy="296857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Steps">
            <a:extLst>
              <a:ext uri="{FF2B5EF4-FFF2-40B4-BE49-F238E27FC236}">
                <a16:creationId xmlns:a16="http://schemas.microsoft.com/office/drawing/2014/main" id="{5541C79D-7572-5395-C29B-CEF5DFB82CA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60570" y="2274096"/>
            <a:ext cx="1912537" cy="313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1.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11.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8_11.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10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8_11.1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1_W8_1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1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8_11.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1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10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1_W8_11.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2900506" y="172694"/>
            <a:ext cx="651442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6439" y="-42000"/>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3077791" y="151219"/>
            <a:ext cx="615985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Wie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Deutschland?</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Rectangle 1">
            <a:extLst>
              <a:ext uri="{FF2B5EF4-FFF2-40B4-BE49-F238E27FC236}">
                <a16:creationId xmlns:a16="http://schemas.microsoft.com/office/drawing/2014/main" id="{67DC353D-095B-05F5-B411-1846CD156BCF}"/>
              </a:ext>
            </a:extLst>
          </p:cNvPr>
          <p:cNvSpPr/>
          <p:nvPr/>
        </p:nvSpPr>
        <p:spPr>
          <a:xfrm rot="16200000">
            <a:off x="3714114" y="-1184623"/>
            <a:ext cx="5765512" cy="10017293"/>
          </a:xfrm>
          <a:prstGeom prst="rect">
            <a:avLst/>
          </a:prstGeom>
          <a:solidFill>
            <a:srgbClr val="2E94AF"/>
          </a:solidFill>
          <a:ln w="25400" cap="flat" cmpd="sng" algn="ctr">
            <a:solidFill>
              <a:srgbClr val="1D9A78">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ndParaRPr>
          </a:p>
        </p:txBody>
      </p:sp>
      <p:sp>
        <p:nvSpPr>
          <p:cNvPr id="4" name="Speech Bubble: Rectangle with Corners Rounded 3">
            <a:extLst>
              <a:ext uri="{FF2B5EF4-FFF2-40B4-BE49-F238E27FC236}">
                <a16:creationId xmlns:a16="http://schemas.microsoft.com/office/drawing/2014/main" id="{36AE5385-3A2E-F429-A017-3B85D75374FD}"/>
              </a:ext>
            </a:extLst>
          </p:cNvPr>
          <p:cNvSpPr/>
          <p:nvPr/>
        </p:nvSpPr>
        <p:spPr>
          <a:xfrm>
            <a:off x="1986439" y="1159612"/>
            <a:ext cx="9172627" cy="5380700"/>
          </a:xfrm>
          <a:prstGeom prst="wedgeRoundRectCallout">
            <a:avLst>
              <a:gd name="adj1" fmla="val 27241"/>
              <a:gd name="adj2" fmla="val 50336"/>
              <a:gd name="adj3" fmla="val 16667"/>
            </a:avLst>
          </a:prstGeom>
          <a:solidFill>
            <a:sysClr val="window" lastClr="FFFFFF"/>
          </a:solidFill>
          <a:ln w="25400" cap="flat" cmpd="sng" algn="ctr">
            <a:solidFill>
              <a:srgbClr val="1D9A78">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255EF55F-2B2B-4076-844A-FA3660DFB4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500" y="1108861"/>
            <a:ext cx="2072347" cy="2812942"/>
          </a:xfrm>
          <a:prstGeom prst="rect">
            <a:avLst/>
          </a:prstGeom>
        </p:spPr>
      </p:pic>
      <p:pic>
        <p:nvPicPr>
          <p:cNvPr id="10" name="Picture 4" descr="Free vector graphics of Fight">
            <a:extLst>
              <a:ext uri="{FF2B5EF4-FFF2-40B4-BE49-F238E27FC236}">
                <a16:creationId xmlns:a16="http://schemas.microsoft.com/office/drawing/2014/main" id="{D74E68EA-99E9-B028-BDFE-42B1C4FFE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1159" y="1043631"/>
            <a:ext cx="1400156" cy="1610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Green pepper">
            <a:extLst>
              <a:ext uri="{FF2B5EF4-FFF2-40B4-BE49-F238E27FC236}">
                <a16:creationId xmlns:a16="http://schemas.microsoft.com/office/drawing/2014/main" id="{997D9BDC-4198-F130-1EC5-B99A053387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90730">
            <a:off x="10431771" y="2832058"/>
            <a:ext cx="1700785" cy="8503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Free vector graphics of Picture frame">
            <a:extLst>
              <a:ext uri="{FF2B5EF4-FFF2-40B4-BE49-F238E27FC236}">
                <a16:creationId xmlns:a16="http://schemas.microsoft.com/office/drawing/2014/main" id="{8AD00506-2E78-4212-0D90-540BA30DFE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05561" y="5139607"/>
            <a:ext cx="1838925" cy="12968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1FA2F2E-781D-FFFD-40F7-9340008CBACB}"/>
              </a:ext>
            </a:extLst>
          </p:cNvPr>
          <p:cNvSpPr txBox="1"/>
          <p:nvPr/>
        </p:nvSpPr>
        <p:spPr>
          <a:xfrm>
            <a:off x="2470564" y="863377"/>
            <a:ext cx="8128000" cy="6001643"/>
          </a:xfrm>
          <a:prstGeom prst="rect">
            <a:avLst/>
          </a:prstGeom>
          <a:noFill/>
        </p:spPr>
        <p:txBody>
          <a:bodyPr wrap="square" rtlCol="0">
            <a:spAutoFit/>
          </a:bodyPr>
          <a:lstStyle/>
          <a:p>
            <a:endParaRPr lang="en-US" sz="2400" dirty="0"/>
          </a:p>
          <a:p>
            <a:r>
              <a:rPr lang="en-GB" sz="2400" b="1" dirty="0">
                <a:solidFill>
                  <a:srgbClr val="002060"/>
                </a:solidFill>
              </a:rPr>
              <a:t>Deutschland hat </a:t>
            </a:r>
            <a:r>
              <a:rPr lang="en-GB" sz="2400" b="1" dirty="0" err="1">
                <a:solidFill>
                  <a:srgbClr val="002060"/>
                </a:solidFill>
              </a:rPr>
              <a:t>viel</a:t>
            </a:r>
            <a:r>
              <a:rPr lang="en-GB" sz="2400" b="1" dirty="0">
                <a:solidFill>
                  <a:srgbClr val="002060"/>
                </a:solidFill>
              </a:rPr>
              <a:t> </a:t>
            </a:r>
            <a:r>
              <a:rPr lang="en-GB" sz="2400" b="1" dirty="0" err="1">
                <a:solidFill>
                  <a:srgbClr val="002060"/>
                </a:solidFill>
              </a:rPr>
              <a:t>Musik</a:t>
            </a:r>
            <a:r>
              <a:rPr lang="en-GB" sz="2400" b="1" dirty="0">
                <a:solidFill>
                  <a:srgbClr val="002060"/>
                </a:solidFill>
              </a:rPr>
              <a:t> </a:t>
            </a:r>
            <a:r>
              <a:rPr lang="en-GB" sz="2400" b="1" dirty="0" err="1">
                <a:solidFill>
                  <a:srgbClr val="002060"/>
                </a:solidFill>
              </a:rPr>
              <a:t>mit</a:t>
            </a:r>
            <a:r>
              <a:rPr lang="en-GB" sz="2400" b="1" dirty="0">
                <a:solidFill>
                  <a:srgbClr val="002060"/>
                </a:solidFill>
              </a:rPr>
              <a:t> </a:t>
            </a:r>
            <a:r>
              <a:rPr lang="en-GB" sz="2400" b="1" dirty="0" err="1">
                <a:solidFill>
                  <a:srgbClr val="002060"/>
                </a:solidFill>
              </a:rPr>
              <a:t>Liedern</a:t>
            </a:r>
            <a:r>
              <a:rPr lang="en-GB" sz="2400" b="1" dirty="0">
                <a:solidFill>
                  <a:srgbClr val="002060"/>
                </a:solidFill>
              </a:rPr>
              <a:t> auf </a:t>
            </a:r>
            <a:r>
              <a:rPr lang="en-GB" sz="2400" b="1" dirty="0" err="1">
                <a:solidFill>
                  <a:srgbClr val="002060"/>
                </a:solidFill>
              </a:rPr>
              <a:t>Englisch</a:t>
            </a:r>
            <a:r>
              <a:rPr lang="en-GB" sz="2400" b="1" dirty="0">
                <a:solidFill>
                  <a:srgbClr val="002060"/>
                </a:solidFill>
              </a:rPr>
              <a:t> – </a:t>
            </a:r>
            <a:r>
              <a:rPr lang="en-GB" sz="2400" b="1" dirty="0" err="1">
                <a:solidFill>
                  <a:srgbClr val="002060"/>
                </a:solidFill>
              </a:rPr>
              <a:t>aber</a:t>
            </a:r>
            <a:r>
              <a:rPr lang="en-GB" sz="2400" b="1" dirty="0">
                <a:solidFill>
                  <a:srgbClr val="002060"/>
                </a:solidFill>
              </a:rPr>
              <a:t> </a:t>
            </a:r>
            <a:r>
              <a:rPr lang="en-GB" sz="2400" b="1" dirty="0" err="1">
                <a:solidFill>
                  <a:srgbClr val="002060"/>
                </a:solidFill>
              </a:rPr>
              <a:t>auch</a:t>
            </a:r>
            <a:r>
              <a:rPr lang="en-GB" sz="2400" b="1" dirty="0">
                <a:solidFill>
                  <a:srgbClr val="002060"/>
                </a:solidFill>
              </a:rPr>
              <a:t> auf Deutsch! </a:t>
            </a:r>
          </a:p>
          <a:p>
            <a:r>
              <a:rPr lang="en-GB" sz="2400" b="1" dirty="0" err="1">
                <a:solidFill>
                  <a:srgbClr val="002060"/>
                </a:solidFill>
              </a:rPr>
              <a:t>Oben</a:t>
            </a:r>
            <a:r>
              <a:rPr lang="en-GB" sz="2400" b="1" dirty="0">
                <a:solidFill>
                  <a:srgbClr val="002060"/>
                </a:solidFill>
              </a:rPr>
              <a:t> in den Charts </a:t>
            </a:r>
            <a:r>
              <a:rPr lang="en-GB" sz="2400" b="1" dirty="0" err="1">
                <a:solidFill>
                  <a:srgbClr val="002060"/>
                </a:solidFill>
              </a:rPr>
              <a:t>findest</a:t>
            </a:r>
            <a:r>
              <a:rPr lang="en-GB" sz="2400" b="1" dirty="0">
                <a:solidFill>
                  <a:srgbClr val="002060"/>
                </a:solidFill>
              </a:rPr>
              <a:t> du: Nina Chuba, DJ Robin &amp; </a:t>
            </a:r>
            <a:r>
              <a:rPr lang="en-GB" sz="2400" b="1" dirty="0" err="1">
                <a:solidFill>
                  <a:srgbClr val="002060"/>
                </a:solidFill>
              </a:rPr>
              <a:t>Schürze</a:t>
            </a:r>
            <a:r>
              <a:rPr lang="en-GB" sz="2400" b="1" dirty="0">
                <a:solidFill>
                  <a:srgbClr val="002060"/>
                </a:solidFill>
              </a:rPr>
              <a:t>, und </a:t>
            </a:r>
            <a:r>
              <a:rPr lang="en-GB" sz="2400" b="1" dirty="0" err="1">
                <a:solidFill>
                  <a:srgbClr val="002060"/>
                </a:solidFill>
              </a:rPr>
              <a:t>Kontra</a:t>
            </a:r>
            <a:r>
              <a:rPr lang="en-GB" sz="2400" b="1" dirty="0">
                <a:solidFill>
                  <a:srgbClr val="002060"/>
                </a:solidFill>
              </a:rPr>
              <a:t> K, </a:t>
            </a:r>
            <a:r>
              <a:rPr lang="en-GB" sz="2400" b="1" dirty="0" err="1">
                <a:solidFill>
                  <a:srgbClr val="002060"/>
                </a:solidFill>
              </a:rPr>
              <a:t>Sido</a:t>
            </a:r>
            <a:r>
              <a:rPr lang="en-GB" sz="2400" b="1" dirty="0">
                <a:solidFill>
                  <a:srgbClr val="002060"/>
                </a:solidFill>
              </a:rPr>
              <a:t> &amp; </a:t>
            </a:r>
            <a:r>
              <a:rPr lang="en-GB" sz="2400" b="1" dirty="0" err="1">
                <a:solidFill>
                  <a:srgbClr val="002060"/>
                </a:solidFill>
              </a:rPr>
              <a:t>Leony</a:t>
            </a:r>
            <a:r>
              <a:rPr lang="en-GB" sz="2400" b="1" dirty="0">
                <a:solidFill>
                  <a:srgbClr val="002060"/>
                </a:solidFill>
              </a:rPr>
              <a:t>. </a:t>
            </a:r>
          </a:p>
          <a:p>
            <a:endParaRPr lang="en-GB" sz="2400" dirty="0">
              <a:solidFill>
                <a:srgbClr val="002060"/>
              </a:solidFill>
            </a:endParaRPr>
          </a:p>
          <a:p>
            <a:r>
              <a:rPr lang="en-GB" sz="2400" b="1" dirty="0" err="1">
                <a:solidFill>
                  <a:srgbClr val="002060"/>
                </a:solidFill>
              </a:rPr>
              <a:t>Viele</a:t>
            </a:r>
            <a:r>
              <a:rPr lang="en-GB" sz="2400" b="1" dirty="0">
                <a:solidFill>
                  <a:srgbClr val="002060"/>
                </a:solidFill>
              </a:rPr>
              <a:t> Menschen </a:t>
            </a:r>
            <a:r>
              <a:rPr lang="en-GB" sz="2400" b="1" dirty="0" err="1">
                <a:solidFill>
                  <a:srgbClr val="002060"/>
                </a:solidFill>
              </a:rPr>
              <a:t>aus</a:t>
            </a:r>
            <a:r>
              <a:rPr lang="en-GB" sz="2400" b="1" dirty="0">
                <a:solidFill>
                  <a:srgbClr val="002060"/>
                </a:solidFill>
              </a:rPr>
              <a:t> </a:t>
            </a:r>
            <a:r>
              <a:rPr lang="en-GB" sz="2400" b="1" dirty="0" err="1">
                <a:solidFill>
                  <a:srgbClr val="002060"/>
                </a:solidFill>
              </a:rPr>
              <a:t>Italien</a:t>
            </a:r>
            <a:r>
              <a:rPr lang="en-GB" sz="2400" b="1" dirty="0">
                <a:solidFill>
                  <a:srgbClr val="002060"/>
                </a:solidFill>
              </a:rPr>
              <a:t> </a:t>
            </a:r>
            <a:r>
              <a:rPr lang="en-GB" sz="2400" b="1" dirty="0" err="1">
                <a:solidFill>
                  <a:srgbClr val="002060"/>
                </a:solidFill>
              </a:rPr>
              <a:t>wohnen</a:t>
            </a:r>
            <a:r>
              <a:rPr lang="en-GB" sz="2400" b="1" dirty="0">
                <a:solidFill>
                  <a:srgbClr val="002060"/>
                </a:solidFill>
              </a:rPr>
              <a:t> in Deutschland. </a:t>
            </a:r>
            <a:r>
              <a:rPr lang="en-GB" sz="2400" b="1" dirty="0" err="1">
                <a:solidFill>
                  <a:srgbClr val="002060"/>
                </a:solidFill>
              </a:rPr>
              <a:t>Nicht</a:t>
            </a:r>
            <a:r>
              <a:rPr lang="en-GB" sz="2400" b="1" dirty="0">
                <a:solidFill>
                  <a:srgbClr val="002060"/>
                </a:solidFill>
              </a:rPr>
              <a:t> alle </a:t>
            </a:r>
            <a:r>
              <a:rPr lang="en-GB" sz="2400" b="1" dirty="0" err="1">
                <a:solidFill>
                  <a:srgbClr val="002060"/>
                </a:solidFill>
              </a:rPr>
              <a:t>mögen</a:t>
            </a:r>
            <a:r>
              <a:rPr lang="en-GB" sz="2400" b="1" dirty="0">
                <a:solidFill>
                  <a:srgbClr val="002060"/>
                </a:solidFill>
              </a:rPr>
              <a:t> Pizza, </a:t>
            </a:r>
            <a:r>
              <a:rPr lang="en-GB" sz="2400" b="1" dirty="0" err="1">
                <a:solidFill>
                  <a:srgbClr val="002060"/>
                </a:solidFill>
              </a:rPr>
              <a:t>aber</a:t>
            </a:r>
            <a:r>
              <a:rPr lang="en-GB" sz="2400" b="1" dirty="0">
                <a:solidFill>
                  <a:srgbClr val="002060"/>
                </a:solidFill>
              </a:rPr>
              <a:t>: Deutschland hat </a:t>
            </a:r>
            <a:r>
              <a:rPr lang="en-GB" sz="2400" b="1" dirty="0" err="1">
                <a:solidFill>
                  <a:srgbClr val="002060"/>
                </a:solidFill>
              </a:rPr>
              <a:t>sehr</a:t>
            </a:r>
            <a:r>
              <a:rPr lang="en-GB" sz="2400" b="1" dirty="0">
                <a:solidFill>
                  <a:srgbClr val="002060"/>
                </a:solidFill>
              </a:rPr>
              <a:t> </a:t>
            </a:r>
            <a:r>
              <a:rPr lang="en-GB" sz="2400" b="1" dirty="0" err="1">
                <a:solidFill>
                  <a:srgbClr val="002060"/>
                </a:solidFill>
              </a:rPr>
              <a:t>viele</a:t>
            </a:r>
            <a:r>
              <a:rPr lang="en-GB" sz="2400" b="1" dirty="0">
                <a:solidFill>
                  <a:srgbClr val="002060"/>
                </a:solidFill>
              </a:rPr>
              <a:t> </a:t>
            </a:r>
            <a:r>
              <a:rPr lang="en-GB" sz="2400" b="1" dirty="0" err="1">
                <a:solidFill>
                  <a:srgbClr val="002060"/>
                </a:solidFill>
              </a:rPr>
              <a:t>Pizzarestaurants</a:t>
            </a:r>
            <a:r>
              <a:rPr lang="en-GB" sz="2400" b="1" dirty="0">
                <a:solidFill>
                  <a:srgbClr val="002060"/>
                </a:solidFill>
              </a:rPr>
              <a:t>! Und – das </a:t>
            </a:r>
            <a:r>
              <a:rPr lang="en-GB" sz="2400" b="1" dirty="0" err="1">
                <a:solidFill>
                  <a:srgbClr val="002060"/>
                </a:solidFill>
              </a:rPr>
              <a:t>ist</a:t>
            </a:r>
            <a:r>
              <a:rPr lang="en-GB" sz="2400" b="1" dirty="0">
                <a:solidFill>
                  <a:srgbClr val="002060"/>
                </a:solidFill>
              </a:rPr>
              <a:t> super – es hat auch </a:t>
            </a:r>
            <a:r>
              <a:rPr lang="en-GB" sz="2400" b="1" dirty="0" err="1">
                <a:solidFill>
                  <a:srgbClr val="002060"/>
                </a:solidFill>
              </a:rPr>
              <a:t>sehr</a:t>
            </a:r>
            <a:r>
              <a:rPr lang="en-GB" sz="2400" b="1" dirty="0">
                <a:solidFill>
                  <a:srgbClr val="002060"/>
                </a:solidFill>
              </a:rPr>
              <a:t> </a:t>
            </a:r>
            <a:r>
              <a:rPr lang="en-GB" sz="2400" b="1" dirty="0" err="1">
                <a:solidFill>
                  <a:srgbClr val="002060"/>
                </a:solidFill>
              </a:rPr>
              <a:t>viel</a:t>
            </a:r>
            <a:r>
              <a:rPr lang="en-GB" sz="2400" b="1" dirty="0">
                <a:solidFill>
                  <a:srgbClr val="002060"/>
                </a:solidFill>
              </a:rPr>
              <a:t> </a:t>
            </a:r>
            <a:r>
              <a:rPr lang="en-GB" sz="2400" b="1" dirty="0" err="1">
                <a:solidFill>
                  <a:srgbClr val="002060"/>
                </a:solidFill>
              </a:rPr>
              <a:t>Eis</a:t>
            </a:r>
            <a:r>
              <a:rPr lang="en-GB" sz="2400" b="1" dirty="0">
                <a:solidFill>
                  <a:srgbClr val="002060"/>
                </a:solidFill>
              </a:rPr>
              <a:t>! </a:t>
            </a:r>
          </a:p>
          <a:p>
            <a:endParaRPr lang="en-GB" sz="2400" b="1" dirty="0">
              <a:solidFill>
                <a:srgbClr val="002060"/>
              </a:solidFill>
            </a:endParaRPr>
          </a:p>
          <a:p>
            <a:r>
              <a:rPr lang="en-GB" sz="2400" b="1" dirty="0" err="1">
                <a:solidFill>
                  <a:srgbClr val="002060"/>
                </a:solidFill>
              </a:rPr>
              <a:t>Viele</a:t>
            </a:r>
            <a:r>
              <a:rPr lang="en-GB" sz="2400" b="1" dirty="0">
                <a:solidFill>
                  <a:srgbClr val="002060"/>
                </a:solidFill>
              </a:rPr>
              <a:t> Menschen </a:t>
            </a:r>
            <a:r>
              <a:rPr lang="en-GB" sz="2400" b="1" dirty="0" err="1">
                <a:solidFill>
                  <a:srgbClr val="002060"/>
                </a:solidFill>
              </a:rPr>
              <a:t>finden</a:t>
            </a:r>
            <a:r>
              <a:rPr lang="en-GB" sz="2400" b="1" dirty="0">
                <a:solidFill>
                  <a:srgbClr val="002060"/>
                </a:solidFill>
              </a:rPr>
              <a:t> </a:t>
            </a:r>
            <a:r>
              <a:rPr lang="en-GB" sz="2400" b="1" dirty="0" err="1">
                <a:solidFill>
                  <a:srgbClr val="002060"/>
                </a:solidFill>
              </a:rPr>
              <a:t>Museen</a:t>
            </a:r>
            <a:r>
              <a:rPr lang="en-GB" sz="2400" b="1" dirty="0">
                <a:solidFill>
                  <a:srgbClr val="002060"/>
                </a:solidFill>
              </a:rPr>
              <a:t> toll. Die </a:t>
            </a:r>
            <a:r>
              <a:rPr lang="en-GB" sz="2400" b="1" dirty="0" err="1">
                <a:solidFill>
                  <a:srgbClr val="002060"/>
                </a:solidFill>
              </a:rPr>
              <a:t>Haupstadt</a:t>
            </a:r>
            <a:r>
              <a:rPr lang="en-GB" sz="2400" b="1" dirty="0">
                <a:solidFill>
                  <a:srgbClr val="002060"/>
                </a:solidFill>
              </a:rPr>
              <a:t> Berlin hat </a:t>
            </a:r>
            <a:r>
              <a:rPr lang="en-GB" sz="2400" b="1" dirty="0" err="1">
                <a:solidFill>
                  <a:srgbClr val="002060"/>
                </a:solidFill>
              </a:rPr>
              <a:t>mehr</a:t>
            </a:r>
            <a:r>
              <a:rPr lang="en-GB" sz="2400" b="1" dirty="0">
                <a:solidFill>
                  <a:srgbClr val="002060"/>
                </a:solidFill>
              </a:rPr>
              <a:t> </a:t>
            </a:r>
            <a:r>
              <a:rPr lang="en-GB" sz="2400" b="1" dirty="0" err="1">
                <a:solidFill>
                  <a:srgbClr val="002060"/>
                </a:solidFill>
              </a:rPr>
              <a:t>als</a:t>
            </a:r>
            <a:r>
              <a:rPr lang="en-GB" sz="2400" b="1" dirty="0">
                <a:solidFill>
                  <a:srgbClr val="002060"/>
                </a:solidFill>
              </a:rPr>
              <a:t>* 300 </a:t>
            </a:r>
            <a:r>
              <a:rPr lang="en-GB" sz="2400" b="1" dirty="0" err="1">
                <a:solidFill>
                  <a:srgbClr val="002060"/>
                </a:solidFill>
              </a:rPr>
              <a:t>Kunstmuseen</a:t>
            </a:r>
            <a:r>
              <a:rPr lang="en-GB" sz="2400" b="1" dirty="0">
                <a:solidFill>
                  <a:srgbClr val="002060"/>
                </a:solidFill>
              </a:rPr>
              <a:t>!</a:t>
            </a:r>
          </a:p>
          <a:p>
            <a:endParaRPr lang="en-GB" sz="2400" b="1" dirty="0">
              <a:solidFill>
                <a:srgbClr val="002060"/>
              </a:solidFill>
            </a:endParaRPr>
          </a:p>
          <a:p>
            <a:r>
              <a:rPr lang="en-GB" sz="2400" b="1" dirty="0">
                <a:solidFill>
                  <a:srgbClr val="002060"/>
                </a:solidFill>
              </a:rPr>
              <a:t>Bis bald – in Deutschland? </a:t>
            </a:r>
            <a:r>
              <a:rPr lang="en-GB" sz="2400" b="1" dirty="0">
                <a:solidFill>
                  <a:srgbClr val="002060"/>
                </a:solidFill>
                <a:sym typeface="Wingdings" panose="05000000000000000000" pitchFamily="2" charset="2"/>
              </a:rPr>
              <a:t> </a:t>
            </a:r>
            <a:endParaRPr lang="en-GB" sz="2400" b="1" dirty="0">
              <a:solidFill>
                <a:srgbClr val="002060"/>
              </a:solidFill>
            </a:endParaRPr>
          </a:p>
          <a:p>
            <a:endParaRPr lang="en-GB" sz="2400" dirty="0">
              <a:solidFill>
                <a:srgbClr val="002060"/>
              </a:solidFill>
            </a:endParaRPr>
          </a:p>
        </p:txBody>
      </p:sp>
      <p:pic>
        <p:nvPicPr>
          <p:cNvPr id="1028" name="Picture 4" descr="Free vector graphics of Ice cream">
            <a:extLst>
              <a:ext uri="{FF2B5EF4-FFF2-40B4-BE49-F238E27FC236}">
                <a16:creationId xmlns:a16="http://schemas.microsoft.com/office/drawing/2014/main" id="{BCC514B8-FBB9-845D-464B-9ED71DC9A6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78239">
            <a:off x="10251372" y="3636974"/>
            <a:ext cx="704810" cy="14096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Thumbs up">
            <a:extLst>
              <a:ext uri="{FF2B5EF4-FFF2-40B4-BE49-F238E27FC236}">
                <a16:creationId xmlns:a16="http://schemas.microsoft.com/office/drawing/2014/main" id="{3D7F9D71-87D7-9A47-135C-A9C79DEFB3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0564" y="5657139"/>
            <a:ext cx="681036" cy="7137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B6A60F-20D6-4FEF-A805-FAB947DC0F63}"/>
              </a:ext>
            </a:extLst>
          </p:cNvPr>
          <p:cNvSpPr txBox="1"/>
          <p:nvPr/>
        </p:nvSpPr>
        <p:spPr>
          <a:xfrm>
            <a:off x="222617" y="5889943"/>
            <a:ext cx="1538993" cy="707886"/>
          </a:xfrm>
          <a:prstGeom prst="rect">
            <a:avLst/>
          </a:prstGeom>
          <a:solidFill>
            <a:srgbClr val="92D050"/>
          </a:solidFill>
        </p:spPr>
        <p:txBody>
          <a:bodyPr wrap="square" rtlCol="0">
            <a:spAutoFit/>
          </a:bodyPr>
          <a:lstStyle/>
          <a:p>
            <a:pPr algn="ctr"/>
            <a:r>
              <a:rPr lang="en-GB" sz="2000" dirty="0" err="1"/>
              <a:t>mehr</a:t>
            </a:r>
            <a:r>
              <a:rPr lang="en-GB" sz="2000" dirty="0"/>
              <a:t> </a:t>
            </a:r>
            <a:r>
              <a:rPr lang="en-GB" sz="2000" dirty="0" err="1"/>
              <a:t>als</a:t>
            </a:r>
            <a:r>
              <a:rPr lang="en-GB" sz="2000" dirty="0"/>
              <a:t> – more than</a:t>
            </a:r>
          </a:p>
        </p:txBody>
      </p:sp>
    </p:spTree>
    <p:extLst>
      <p:ext uri="{BB962C8B-B14F-4D97-AF65-F5344CB8AC3E}">
        <p14:creationId xmlns:p14="http://schemas.microsoft.com/office/powerpoint/2010/main" val="401477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40409185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160936" y="5287898"/>
            <a:ext cx="195277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27187" y="228087"/>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64964" y="185886"/>
            <a:ext cx="47929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7" y="-28808"/>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60293" y="214094"/>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7" name="Group 16">
            <a:extLst>
              <a:ext uri="{FF2B5EF4-FFF2-40B4-BE49-F238E27FC236}">
                <a16:creationId xmlns:a16="http://schemas.microsoft.com/office/drawing/2014/main" id="{E1EF5CBD-3FA0-4C74-AF21-AB77256DDA70}"/>
              </a:ext>
            </a:extLst>
          </p:cNvPr>
          <p:cNvGrpSpPr/>
          <p:nvPr/>
        </p:nvGrpSpPr>
        <p:grpSpPr>
          <a:xfrm>
            <a:off x="3946247" y="2272331"/>
            <a:ext cx="4203291" cy="2713703"/>
            <a:chOff x="3672348" y="2964426"/>
            <a:chExt cx="4203291" cy="2713703"/>
          </a:xfrm>
        </p:grpSpPr>
        <p:sp>
          <p:nvSpPr>
            <p:cNvPr id="18" name="Explosion: 8 Points 17">
              <a:extLst>
                <a:ext uri="{FF2B5EF4-FFF2-40B4-BE49-F238E27FC236}">
                  <a16:creationId xmlns:a16="http://schemas.microsoft.com/office/drawing/2014/main" id="{61EF8A3A-C925-4E73-B5BF-29FF2CB6D8FC}"/>
                </a:ext>
              </a:extLst>
            </p:cNvPr>
            <p:cNvSpPr/>
            <p:nvPr/>
          </p:nvSpPr>
          <p:spPr>
            <a:xfrm>
              <a:off x="3672348" y="2964426"/>
              <a:ext cx="4203291" cy="2713703"/>
            </a:xfrm>
            <a:prstGeom prst="irregularSeal1">
              <a:avLst/>
            </a:prstGeom>
            <a:solidFill>
              <a:srgbClr val="FFFF00"/>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Explosion: 8 Points 18">
              <a:extLst>
                <a:ext uri="{FF2B5EF4-FFF2-40B4-BE49-F238E27FC236}">
                  <a16:creationId xmlns:a16="http://schemas.microsoft.com/office/drawing/2014/main" id="{9E60081F-3A4F-4C8A-B906-2CF9A457BAEC}"/>
                </a:ext>
              </a:extLst>
            </p:cNvPr>
            <p:cNvSpPr/>
            <p:nvPr/>
          </p:nvSpPr>
          <p:spPr>
            <a:xfrm>
              <a:off x="3763723" y="3023419"/>
              <a:ext cx="4020539" cy="2595716"/>
            </a:xfrm>
            <a:prstGeom prst="irregularSeal1">
              <a:avLst/>
            </a:prstGeom>
            <a:solidFill>
              <a:srgbClr val="FFFF00"/>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7132298E-C82B-49A7-9DB0-96D7662AB930}"/>
              </a:ext>
            </a:extLst>
          </p:cNvPr>
          <p:cNvSpPr txBox="1"/>
          <p:nvPr/>
        </p:nvSpPr>
        <p:spPr>
          <a:xfrm>
            <a:off x="4868718" y="2905462"/>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phone</a:t>
            </a:r>
          </a:p>
        </p:txBody>
      </p:sp>
      <p:sp>
        <p:nvSpPr>
          <p:cNvPr id="21" name="Rectangle: Rounded Corners 20">
            <a:extLst>
              <a:ext uri="{FF2B5EF4-FFF2-40B4-BE49-F238E27FC236}">
                <a16:creationId xmlns:a16="http://schemas.microsoft.com/office/drawing/2014/main" id="{D4DAC547-22FC-4EE8-BDCE-8665F4CDCD16}"/>
              </a:ext>
            </a:extLst>
          </p:cNvPr>
          <p:cNvSpPr/>
          <p:nvPr/>
        </p:nvSpPr>
        <p:spPr>
          <a:xfrm>
            <a:off x="490737" y="1161737"/>
            <a:ext cx="2448232"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a:t>
            </a:r>
            <a:r>
              <a:rPr kumimoji="0" lang="en-GB" sz="2800" b="1" i="0" u="none" strike="noStrike" kern="0" cap="none" spc="0" normalizeH="0" baseline="0" noProof="0" dirty="0" err="1">
                <a:ln>
                  <a:noFill/>
                </a:ln>
                <a:solidFill>
                  <a:srgbClr val="002060"/>
                </a:solidFill>
                <a:effectLst/>
                <a:uLnTx/>
                <a:uFillTx/>
                <a:latin typeface="Arial"/>
                <a:ea typeface="+mn-ea"/>
                <a:cs typeface="+mn-cs"/>
              </a:rPr>
              <a:t>Beispiel</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FFA53EA3-FF28-43E3-BF70-B5598D372EF4}"/>
              </a:ext>
            </a:extLst>
          </p:cNvPr>
          <p:cNvSpPr/>
          <p:nvPr/>
        </p:nvSpPr>
        <p:spPr>
          <a:xfrm>
            <a:off x="3269314" y="11342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Essen</a:t>
            </a:r>
          </a:p>
        </p:txBody>
      </p:sp>
      <p:sp>
        <p:nvSpPr>
          <p:cNvPr id="23" name="Rectangle: Rounded Corners 22">
            <a:extLst>
              <a:ext uri="{FF2B5EF4-FFF2-40B4-BE49-F238E27FC236}">
                <a16:creationId xmlns:a16="http://schemas.microsoft.com/office/drawing/2014/main" id="{F2718A5F-8178-40E6-9733-6B104EA6D528}"/>
              </a:ext>
            </a:extLst>
          </p:cNvPr>
          <p:cNvSpPr/>
          <p:nvPr/>
        </p:nvSpPr>
        <p:spPr>
          <a:xfrm>
            <a:off x="6047891" y="11342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das Bild</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18D51145-EA44-4217-B5F7-B581CCABD20B}"/>
              </a:ext>
            </a:extLst>
          </p:cNvPr>
          <p:cNvSpPr/>
          <p:nvPr/>
        </p:nvSpPr>
        <p:spPr>
          <a:xfrm>
            <a:off x="8826468" y="1099068"/>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Frage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00658A4D-22FD-4413-90D7-CC10BED5D71F}"/>
              </a:ext>
            </a:extLst>
          </p:cNvPr>
          <p:cNvSpPr/>
          <p:nvPr/>
        </p:nvSpPr>
        <p:spPr>
          <a:xfrm>
            <a:off x="535680" y="598937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alle</a:t>
            </a:r>
          </a:p>
        </p:txBody>
      </p:sp>
      <p:sp>
        <p:nvSpPr>
          <p:cNvPr id="26" name="Rectangle: Rounded Corners 25">
            <a:extLst>
              <a:ext uri="{FF2B5EF4-FFF2-40B4-BE49-F238E27FC236}">
                <a16:creationId xmlns:a16="http://schemas.microsoft.com/office/drawing/2014/main" id="{BF702748-8775-4DA3-B743-DA509D4294E8}"/>
              </a:ext>
            </a:extLst>
          </p:cNvPr>
          <p:cNvSpPr/>
          <p:nvPr/>
        </p:nvSpPr>
        <p:spPr>
          <a:xfrm>
            <a:off x="3314257" y="59618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Preise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2B50DFE4-89AB-4FCC-8211-454499E2DF9A}"/>
              </a:ext>
            </a:extLst>
          </p:cNvPr>
          <p:cNvSpPr/>
          <p:nvPr/>
        </p:nvSpPr>
        <p:spPr>
          <a:xfrm>
            <a:off x="6092834" y="59618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Arial"/>
                <a:ea typeface="+mn-ea"/>
                <a:cs typeface="+mn-cs"/>
              </a:rPr>
              <a:t>viele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E481EF7A-E45E-4AFA-B4EE-6A104E2B9C0A}"/>
              </a:ext>
            </a:extLst>
          </p:cNvPr>
          <p:cNvSpPr/>
          <p:nvPr/>
        </p:nvSpPr>
        <p:spPr>
          <a:xfrm>
            <a:off x="8814051" y="470042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Arial"/>
              </a:rPr>
              <a:t>die Kunst</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8914525A-7EA3-4126-8BDA-A2522FAA8D71}"/>
              </a:ext>
            </a:extLst>
          </p:cNvPr>
          <p:cNvSpPr/>
          <p:nvPr/>
        </p:nvSpPr>
        <p:spPr>
          <a:xfrm>
            <a:off x="529836" y="244057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der</a:t>
            </a:r>
            <a:r>
              <a:rPr kumimoji="0" lang="en-US" sz="2800" b="1" i="0" u="none" strike="noStrike" kern="0" cap="none" spc="0" normalizeH="0" noProof="0" dirty="0">
                <a:ln>
                  <a:noFill/>
                </a:ln>
                <a:solidFill>
                  <a:srgbClr val="002060"/>
                </a:solidFill>
                <a:effectLst/>
                <a:uLnTx/>
                <a:uFillTx/>
                <a:latin typeface="Arial"/>
                <a:ea typeface="+mn-ea"/>
                <a:cs typeface="+mn-cs"/>
              </a:rPr>
              <a:t> </a:t>
            </a:r>
            <a:r>
              <a:rPr kumimoji="0" lang="en-US" sz="2800" b="1" i="0" u="none" strike="noStrike" kern="0" cap="none" spc="0" normalizeH="0" noProof="0" dirty="0" err="1">
                <a:ln>
                  <a:noFill/>
                </a:ln>
                <a:solidFill>
                  <a:srgbClr val="002060"/>
                </a:solidFill>
                <a:effectLst/>
                <a:uLnTx/>
                <a:uFillTx/>
                <a:latin typeface="Arial"/>
                <a:ea typeface="+mn-ea"/>
                <a:cs typeface="+mn-cs"/>
              </a:rPr>
              <a:t>Satz</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C4CFB780-4BB7-48F6-AEB4-B5DD171696AB}"/>
              </a:ext>
            </a:extLst>
          </p:cNvPr>
          <p:cNvSpPr/>
          <p:nvPr/>
        </p:nvSpPr>
        <p:spPr>
          <a:xfrm>
            <a:off x="481751" y="365273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Handy</a:t>
            </a:r>
          </a:p>
        </p:txBody>
      </p:sp>
      <p:sp>
        <p:nvSpPr>
          <p:cNvPr id="31" name="Rectangle: Rounded Corners 30">
            <a:extLst>
              <a:ext uri="{FF2B5EF4-FFF2-40B4-BE49-F238E27FC236}">
                <a16:creationId xmlns:a16="http://schemas.microsoft.com/office/drawing/2014/main" id="{3633C4C7-1F69-4765-ABBE-FD33C074605F}"/>
              </a:ext>
            </a:extLst>
          </p:cNvPr>
          <p:cNvSpPr/>
          <p:nvPr/>
        </p:nvSpPr>
        <p:spPr>
          <a:xfrm>
            <a:off x="8826467" y="349565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a:t>
            </a:r>
            <a:r>
              <a:rPr kumimoji="0" lang="en-GB" sz="2800" b="1" i="0" u="none" strike="noStrike" kern="0" cap="none" spc="0" normalizeH="0" baseline="0" noProof="0" dirty="0" err="1">
                <a:ln>
                  <a:noFill/>
                </a:ln>
                <a:solidFill>
                  <a:srgbClr val="002060"/>
                </a:solidFill>
                <a:effectLst/>
                <a:uLnTx/>
                <a:uFillTx/>
                <a:latin typeface="Arial"/>
                <a:ea typeface="+mn-ea"/>
                <a:cs typeface="+mn-cs"/>
              </a:rPr>
              <a:t>Eis</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49833D5B-0019-4CC2-A860-03750D53D756}"/>
              </a:ext>
            </a:extLst>
          </p:cNvPr>
          <p:cNvSpPr/>
          <p:nvPr/>
        </p:nvSpPr>
        <p:spPr>
          <a:xfrm>
            <a:off x="8838595" y="2272331"/>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Arial"/>
              </a:rPr>
              <a:t>das Lied</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3" name="TextBox 32">
            <a:extLst>
              <a:ext uri="{FF2B5EF4-FFF2-40B4-BE49-F238E27FC236}">
                <a16:creationId xmlns:a16="http://schemas.microsoft.com/office/drawing/2014/main" id="{AD7BE57B-388A-4387-BF94-CA06B51C27BE}"/>
              </a:ext>
            </a:extLst>
          </p:cNvPr>
          <p:cNvSpPr txBox="1"/>
          <p:nvPr/>
        </p:nvSpPr>
        <p:spPr>
          <a:xfrm>
            <a:off x="4880392" y="2860900"/>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example</a:t>
            </a:r>
          </a:p>
        </p:txBody>
      </p:sp>
      <p:sp>
        <p:nvSpPr>
          <p:cNvPr id="34" name="TextBox 33">
            <a:extLst>
              <a:ext uri="{FF2B5EF4-FFF2-40B4-BE49-F238E27FC236}">
                <a16:creationId xmlns:a16="http://schemas.microsoft.com/office/drawing/2014/main" id="{5A8E8B19-35BC-44F1-86ED-01C8051904A3}"/>
              </a:ext>
            </a:extLst>
          </p:cNvPr>
          <p:cNvSpPr txBox="1"/>
          <p:nvPr/>
        </p:nvSpPr>
        <p:spPr>
          <a:xfrm>
            <a:off x="4793838" y="2890397"/>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song</a:t>
            </a:r>
          </a:p>
        </p:txBody>
      </p:sp>
      <p:sp>
        <p:nvSpPr>
          <p:cNvPr id="35" name="TextBox 34">
            <a:extLst>
              <a:ext uri="{FF2B5EF4-FFF2-40B4-BE49-F238E27FC236}">
                <a16:creationId xmlns:a16="http://schemas.microsoft.com/office/drawing/2014/main" id="{D7BEEB54-27B7-4A15-AEB3-CCCA68443B75}"/>
              </a:ext>
            </a:extLst>
          </p:cNvPr>
          <p:cNvSpPr txBox="1"/>
          <p:nvPr/>
        </p:nvSpPr>
        <p:spPr>
          <a:xfrm>
            <a:off x="4562722" y="2949390"/>
            <a:ext cx="3015531"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picture</a:t>
            </a:r>
          </a:p>
        </p:txBody>
      </p:sp>
      <p:sp>
        <p:nvSpPr>
          <p:cNvPr id="36" name="TextBox 35">
            <a:extLst>
              <a:ext uri="{FF2B5EF4-FFF2-40B4-BE49-F238E27FC236}">
                <a16:creationId xmlns:a16="http://schemas.microsoft.com/office/drawing/2014/main" id="{AD038041-590A-4F16-BD25-FE194D50C3F7}"/>
              </a:ext>
            </a:extLst>
          </p:cNvPr>
          <p:cNvSpPr txBox="1"/>
          <p:nvPr/>
        </p:nvSpPr>
        <p:spPr>
          <a:xfrm>
            <a:off x="4871221" y="2934325"/>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prizes</a:t>
            </a:r>
          </a:p>
        </p:txBody>
      </p:sp>
      <p:sp>
        <p:nvSpPr>
          <p:cNvPr id="37" name="TextBox 36">
            <a:extLst>
              <a:ext uri="{FF2B5EF4-FFF2-40B4-BE49-F238E27FC236}">
                <a16:creationId xmlns:a16="http://schemas.microsoft.com/office/drawing/2014/main" id="{9FB913C5-5DD5-4B11-B5EC-085CA3553D94}"/>
              </a:ext>
            </a:extLst>
          </p:cNvPr>
          <p:cNvSpPr txBox="1"/>
          <p:nvPr/>
        </p:nvSpPr>
        <p:spPr>
          <a:xfrm>
            <a:off x="4875942" y="2937315"/>
            <a:ext cx="252756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sentence</a:t>
            </a:r>
          </a:p>
        </p:txBody>
      </p:sp>
      <p:sp>
        <p:nvSpPr>
          <p:cNvPr id="38" name="TextBox 37">
            <a:extLst>
              <a:ext uri="{FF2B5EF4-FFF2-40B4-BE49-F238E27FC236}">
                <a16:creationId xmlns:a16="http://schemas.microsoft.com/office/drawing/2014/main" id="{B8CEA691-F1E2-4070-A6E6-8678FDFB95E1}"/>
              </a:ext>
            </a:extLst>
          </p:cNvPr>
          <p:cNvSpPr txBox="1"/>
          <p:nvPr/>
        </p:nvSpPr>
        <p:spPr>
          <a:xfrm>
            <a:off x="4841959" y="3225432"/>
            <a:ext cx="244823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art</a:t>
            </a:r>
          </a:p>
        </p:txBody>
      </p:sp>
      <p:sp>
        <p:nvSpPr>
          <p:cNvPr id="39" name="TextBox 38">
            <a:extLst>
              <a:ext uri="{FF2B5EF4-FFF2-40B4-BE49-F238E27FC236}">
                <a16:creationId xmlns:a16="http://schemas.microsoft.com/office/drawing/2014/main" id="{10FFB6C5-EB9D-46D7-A2D0-4F265D73BADE}"/>
              </a:ext>
            </a:extLst>
          </p:cNvPr>
          <p:cNvSpPr txBox="1"/>
          <p:nvPr/>
        </p:nvSpPr>
        <p:spPr>
          <a:xfrm>
            <a:off x="4363089" y="2752404"/>
            <a:ext cx="336960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food/meal </a:t>
            </a:r>
          </a:p>
        </p:txBody>
      </p:sp>
      <p:sp>
        <p:nvSpPr>
          <p:cNvPr id="40" name="TextBox 39">
            <a:extLst>
              <a:ext uri="{FF2B5EF4-FFF2-40B4-BE49-F238E27FC236}">
                <a16:creationId xmlns:a16="http://schemas.microsoft.com/office/drawing/2014/main" id="{34EC639E-249D-4A88-BF9F-867EE6BED8AF}"/>
              </a:ext>
            </a:extLst>
          </p:cNvPr>
          <p:cNvSpPr txBox="1"/>
          <p:nvPr/>
        </p:nvSpPr>
        <p:spPr>
          <a:xfrm>
            <a:off x="4698217" y="2749348"/>
            <a:ext cx="2784134"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ice cream</a:t>
            </a:r>
          </a:p>
        </p:txBody>
      </p:sp>
      <p:sp>
        <p:nvSpPr>
          <p:cNvPr id="41" name="TextBox 40">
            <a:extLst>
              <a:ext uri="{FF2B5EF4-FFF2-40B4-BE49-F238E27FC236}">
                <a16:creationId xmlns:a16="http://schemas.microsoft.com/office/drawing/2014/main" id="{8D5B0E30-CAB9-430C-A896-916C2A3EC32D}"/>
              </a:ext>
            </a:extLst>
          </p:cNvPr>
          <p:cNvSpPr txBox="1"/>
          <p:nvPr/>
        </p:nvSpPr>
        <p:spPr>
          <a:xfrm>
            <a:off x="4343139" y="3178514"/>
            <a:ext cx="344587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many</a:t>
            </a:r>
          </a:p>
        </p:txBody>
      </p:sp>
      <p:sp>
        <p:nvSpPr>
          <p:cNvPr id="42" name="TextBox 41">
            <a:extLst>
              <a:ext uri="{FF2B5EF4-FFF2-40B4-BE49-F238E27FC236}">
                <a16:creationId xmlns:a16="http://schemas.microsoft.com/office/drawing/2014/main" id="{CECD8F61-5E85-44A5-8B56-84EB33A7CFAD}"/>
              </a:ext>
            </a:extLst>
          </p:cNvPr>
          <p:cNvSpPr txBox="1"/>
          <p:nvPr/>
        </p:nvSpPr>
        <p:spPr>
          <a:xfrm>
            <a:off x="4851130" y="2808341"/>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(of the)</a:t>
            </a:r>
          </a:p>
        </p:txBody>
      </p:sp>
      <p:sp>
        <p:nvSpPr>
          <p:cNvPr id="43" name="TextBox 42">
            <a:extLst>
              <a:ext uri="{FF2B5EF4-FFF2-40B4-BE49-F238E27FC236}">
                <a16:creationId xmlns:a16="http://schemas.microsoft.com/office/drawing/2014/main" id="{5796CE4B-A8DB-4AE6-927A-41ECB2F8CDBF}"/>
              </a:ext>
            </a:extLst>
          </p:cNvPr>
          <p:cNvSpPr txBox="1"/>
          <p:nvPr/>
        </p:nvSpPr>
        <p:spPr>
          <a:xfrm>
            <a:off x="4789481" y="2852269"/>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question</a:t>
            </a:r>
            <a:endParaRPr kumimoji="0" lang="en-GB" sz="4000" b="1" i="0" u="none" strike="noStrike" kern="0" cap="none" spc="0" normalizeH="0" baseline="0" noProof="0" dirty="0">
              <a:ln>
                <a:noFill/>
              </a:ln>
              <a:solidFill>
                <a:srgbClr val="002060"/>
              </a:solidFill>
              <a:effectLst/>
              <a:uLnTx/>
              <a:uFillTx/>
            </a:endParaRPr>
          </a:p>
        </p:txBody>
      </p:sp>
      <p:sp>
        <p:nvSpPr>
          <p:cNvPr id="4" name="TextBox 3">
            <a:extLst>
              <a:ext uri="{FF2B5EF4-FFF2-40B4-BE49-F238E27FC236}">
                <a16:creationId xmlns:a16="http://schemas.microsoft.com/office/drawing/2014/main" id="{9B15B847-2F11-A1BF-1676-DF080C900B0C}"/>
              </a:ext>
            </a:extLst>
          </p:cNvPr>
          <p:cNvSpPr txBox="1"/>
          <p:nvPr/>
        </p:nvSpPr>
        <p:spPr>
          <a:xfrm>
            <a:off x="4848996" y="3132792"/>
            <a:ext cx="244823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list</a:t>
            </a:r>
            <a:endParaRPr kumimoji="0" lang="en-GB" sz="4000" b="1" i="0" u="none" strike="noStrike" kern="0" cap="none" spc="0" normalizeH="0" baseline="0" noProof="0" dirty="0">
              <a:ln>
                <a:noFill/>
              </a:ln>
              <a:solidFill>
                <a:srgbClr val="002060"/>
              </a:solidFill>
              <a:effectLst/>
              <a:uLnTx/>
              <a:uFillTx/>
            </a:endParaRPr>
          </a:p>
        </p:txBody>
      </p:sp>
      <p:sp>
        <p:nvSpPr>
          <p:cNvPr id="6" name="Rectangle: Rounded Corners 5">
            <a:extLst>
              <a:ext uri="{FF2B5EF4-FFF2-40B4-BE49-F238E27FC236}">
                <a16:creationId xmlns:a16="http://schemas.microsoft.com/office/drawing/2014/main" id="{0AD777FA-62EE-4F20-DCBB-A5709E4B0252}"/>
              </a:ext>
            </a:extLst>
          </p:cNvPr>
          <p:cNvSpPr/>
          <p:nvPr/>
        </p:nvSpPr>
        <p:spPr>
          <a:xfrm>
            <a:off x="492682" y="474990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Liste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34FA9156-0953-9835-34DF-ABA39AB5D759}"/>
              </a:ext>
            </a:extLst>
          </p:cNvPr>
          <p:cNvSpPr/>
          <p:nvPr/>
        </p:nvSpPr>
        <p:spPr>
          <a:xfrm>
            <a:off x="8814051" y="5784562"/>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Arial"/>
                <a:ea typeface="+mn-ea"/>
                <a:cs typeface="+mn-cs"/>
              </a:rPr>
              <a:t>alles</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8" name="TextBox 7">
            <a:extLst>
              <a:ext uri="{FF2B5EF4-FFF2-40B4-BE49-F238E27FC236}">
                <a16:creationId xmlns:a16="http://schemas.microsoft.com/office/drawing/2014/main" id="{1BE15B06-AF58-D2CD-C921-1E5C56BD3824}"/>
              </a:ext>
            </a:extLst>
          </p:cNvPr>
          <p:cNvSpPr txBox="1"/>
          <p:nvPr/>
        </p:nvSpPr>
        <p:spPr>
          <a:xfrm>
            <a:off x="4562722" y="3158045"/>
            <a:ext cx="29246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a:solidFill>
                  <a:srgbClr val="002060"/>
                </a:solidFill>
              </a:rPr>
              <a:t>everything</a:t>
            </a:r>
            <a:endParaRPr kumimoji="0" lang="en-GB" sz="4000" b="1" i="0" u="none" strike="noStrike" kern="0" cap="none" spc="0" normalizeH="0" baseline="0" noProof="0" dirty="0">
              <a:ln>
                <a:noFill/>
              </a:ln>
              <a:solidFill>
                <a:srgbClr val="002060"/>
              </a:solidFill>
              <a:effectLst/>
              <a:uLnTx/>
              <a:uFillTx/>
            </a:endParaRPr>
          </a:p>
        </p:txBody>
      </p:sp>
      <p:grpSp>
        <p:nvGrpSpPr>
          <p:cNvPr id="9" name="Group 8">
            <a:extLst>
              <a:ext uri="{FF2B5EF4-FFF2-40B4-BE49-F238E27FC236}">
                <a16:creationId xmlns:a16="http://schemas.microsoft.com/office/drawing/2014/main" id="{13ED13CA-F9BC-4FA3-2E72-85D453F2BB9A}"/>
              </a:ext>
            </a:extLst>
          </p:cNvPr>
          <p:cNvGrpSpPr/>
          <p:nvPr/>
        </p:nvGrpSpPr>
        <p:grpSpPr>
          <a:xfrm>
            <a:off x="4727365" y="-46364"/>
            <a:ext cx="3489257" cy="2025229"/>
            <a:chOff x="8125451" y="2013696"/>
            <a:chExt cx="2966869" cy="1631005"/>
          </a:xfrm>
        </p:grpSpPr>
        <p:sp>
          <p:nvSpPr>
            <p:cNvPr id="48" name="Oval Callout 13">
              <a:extLst>
                <a:ext uri="{FF2B5EF4-FFF2-40B4-BE49-F238E27FC236}">
                  <a16:creationId xmlns:a16="http://schemas.microsoft.com/office/drawing/2014/main" id="{A136A116-7FA7-C831-7742-236D16516B61}"/>
                </a:ext>
              </a:extLst>
            </p:cNvPr>
            <p:cNvSpPr/>
            <p:nvPr/>
          </p:nvSpPr>
          <p:spPr>
            <a:xfrm>
              <a:off x="8125451" y="2013696"/>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F299E01A-7749-ADEF-31F3-CC48C7E2B518}"/>
                </a:ext>
              </a:extLst>
            </p:cNvPr>
            <p:cNvSpPr txBox="1"/>
            <p:nvPr/>
          </p:nvSpPr>
          <p:spPr>
            <a:xfrm>
              <a:off x="8490015" y="2222506"/>
              <a:ext cx="2325379" cy="1313689"/>
            </a:xfrm>
            <a:prstGeom prst="rect">
              <a:avLst/>
            </a:prstGeom>
            <a:noFill/>
          </p:spPr>
          <p:txBody>
            <a:bodyPr wrap="square" rtlCol="0">
              <a:spAutoFit/>
            </a:bodyPr>
            <a:lstStyle/>
            <a:p>
              <a:pPr algn="ctr"/>
              <a:r>
                <a:rPr lang="en-GB" sz="2000" dirty="0">
                  <a:solidFill>
                    <a:schemeClr val="bg1"/>
                  </a:solidFill>
                </a:rPr>
                <a:t>Remember the difference in pronounciation  between [</a:t>
              </a:r>
              <a:r>
                <a:rPr lang="en-GB" sz="2000" b="1" dirty="0" err="1">
                  <a:solidFill>
                    <a:schemeClr val="bg1"/>
                  </a:solidFill>
                </a:rPr>
                <a:t>ei</a:t>
              </a:r>
              <a:r>
                <a:rPr lang="en-GB" sz="2000" dirty="0">
                  <a:solidFill>
                    <a:schemeClr val="bg1"/>
                  </a:solidFill>
                </a:rPr>
                <a:t>] and [</a:t>
              </a:r>
              <a:r>
                <a:rPr lang="en-GB" sz="2000" b="1" dirty="0" err="1">
                  <a:solidFill>
                    <a:schemeClr val="bg1"/>
                  </a:solidFill>
                </a:rPr>
                <a:t>ie</a:t>
              </a:r>
              <a:r>
                <a:rPr lang="en-GB" sz="2000" dirty="0">
                  <a:solidFill>
                    <a:schemeClr val="bg1"/>
                  </a:solidFill>
                </a:rPr>
                <a:t>]!</a:t>
              </a:r>
            </a:p>
          </p:txBody>
        </p:sp>
      </p:grpSp>
    </p:spTree>
    <p:extLst>
      <p:ext uri="{BB962C8B-B14F-4D97-AF65-F5344CB8AC3E}">
        <p14:creationId xmlns:p14="http://schemas.microsoft.com/office/powerpoint/2010/main" val="21770066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30"/>
                                        </p:tgtEl>
                                        <p:attrNameLst>
                                          <p:attrName>fillcolor</p:attrName>
                                        </p:attrNameLst>
                                      </p:cBhvr>
                                      <p:to>
                                        <a:srgbClr val="FFC000"/>
                                      </p:to>
                                    </p:animClr>
                                    <p:set>
                                      <p:cBhvr>
                                        <p:cTn id="11" dur="2000" fill="hold"/>
                                        <p:tgtEl>
                                          <p:spTgt spid="30"/>
                                        </p:tgtEl>
                                        <p:attrNameLst>
                                          <p:attrName>fill.type</p:attrName>
                                        </p:attrNameLst>
                                      </p:cBhvr>
                                      <p:to>
                                        <p:strVal val="solid"/>
                                      </p:to>
                                    </p:set>
                                    <p:set>
                                      <p:cBhvr>
                                        <p:cTn id="12" dur="2000" fill="hold"/>
                                        <p:tgtEl>
                                          <p:spTgt spid="30"/>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21"/>
                                        </p:tgtEl>
                                        <p:attrNameLst>
                                          <p:attrName>fillcolor</p:attrName>
                                        </p:attrNameLst>
                                      </p:cBhvr>
                                      <p:to>
                                        <a:srgbClr val="FFC000"/>
                                      </p:to>
                                    </p:animClr>
                                    <p:set>
                                      <p:cBhvr>
                                        <p:cTn id="27" dur="2000" fill="hold"/>
                                        <p:tgtEl>
                                          <p:spTgt spid="21"/>
                                        </p:tgtEl>
                                        <p:attrNameLst>
                                          <p:attrName>fill.type</p:attrName>
                                        </p:attrNameLst>
                                      </p:cBhvr>
                                      <p:to>
                                        <p:strVal val="solid"/>
                                      </p:to>
                                    </p:set>
                                    <p:set>
                                      <p:cBhvr>
                                        <p:cTn id="28" dur="2000" fill="hold"/>
                                        <p:tgtEl>
                                          <p:spTgt spid="21"/>
                                        </p:tgtEl>
                                        <p:attrNameLst>
                                          <p:attrName>fill.on</p:attrName>
                                        </p:attrNameLst>
                                      </p:cBhvr>
                                      <p:to>
                                        <p:strVal val="true"/>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32"/>
                                        </p:tgtEl>
                                        <p:attrNameLst>
                                          <p:attrName>fillcolor</p:attrName>
                                        </p:attrNameLst>
                                      </p:cBhvr>
                                      <p:to>
                                        <a:srgbClr val="FFC000"/>
                                      </p:to>
                                    </p:animClr>
                                    <p:set>
                                      <p:cBhvr>
                                        <p:cTn id="41" dur="2000" fill="hold"/>
                                        <p:tgtEl>
                                          <p:spTgt spid="32"/>
                                        </p:tgtEl>
                                        <p:attrNameLst>
                                          <p:attrName>fill.type</p:attrName>
                                        </p:attrNameLst>
                                      </p:cBhvr>
                                      <p:to>
                                        <p:strVal val="solid"/>
                                      </p:to>
                                    </p:set>
                                    <p:set>
                                      <p:cBhvr>
                                        <p:cTn id="42" dur="2000" fill="hold"/>
                                        <p:tgtEl>
                                          <p:spTgt spid="3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23"/>
                                        </p:tgtEl>
                                        <p:attrNameLst>
                                          <p:attrName>fillcolor</p:attrName>
                                        </p:attrNameLst>
                                      </p:cBhvr>
                                      <p:to>
                                        <a:srgbClr val="FFC000"/>
                                      </p:to>
                                    </p:animClr>
                                    <p:set>
                                      <p:cBhvr>
                                        <p:cTn id="53" dur="2000" fill="hold"/>
                                        <p:tgtEl>
                                          <p:spTgt spid="23"/>
                                        </p:tgtEl>
                                        <p:attrNameLst>
                                          <p:attrName>fill.type</p:attrName>
                                        </p:attrNameLst>
                                      </p:cBhvr>
                                      <p:to>
                                        <p:strVal val="solid"/>
                                      </p:to>
                                    </p:set>
                                    <p:set>
                                      <p:cBhvr>
                                        <p:cTn id="54" dur="2000" fill="hold"/>
                                        <p:tgtEl>
                                          <p:spTgt spid="23"/>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26"/>
                                        </p:tgtEl>
                                        <p:attrNameLst>
                                          <p:attrName>fillcolor</p:attrName>
                                        </p:attrNameLst>
                                      </p:cBhvr>
                                      <p:to>
                                        <a:srgbClr val="FFC000"/>
                                      </p:to>
                                    </p:animClr>
                                    <p:set>
                                      <p:cBhvr>
                                        <p:cTn id="65" dur="2000" fill="hold"/>
                                        <p:tgtEl>
                                          <p:spTgt spid="26"/>
                                        </p:tgtEl>
                                        <p:attrNameLst>
                                          <p:attrName>fill.type</p:attrName>
                                        </p:attrNameLst>
                                      </p:cBhvr>
                                      <p:to>
                                        <p:strVal val="solid"/>
                                      </p:to>
                                    </p:set>
                                    <p:set>
                                      <p:cBhvr>
                                        <p:cTn id="66" dur="2000" fill="hold"/>
                                        <p:tgtEl>
                                          <p:spTgt spid="26"/>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29"/>
                                        </p:tgtEl>
                                        <p:attrNameLst>
                                          <p:attrName>fillcolor</p:attrName>
                                        </p:attrNameLst>
                                      </p:cBhvr>
                                      <p:to>
                                        <a:srgbClr val="FFC000"/>
                                      </p:to>
                                    </p:animClr>
                                    <p:set>
                                      <p:cBhvr>
                                        <p:cTn id="77" dur="2000" fill="hold"/>
                                        <p:tgtEl>
                                          <p:spTgt spid="29"/>
                                        </p:tgtEl>
                                        <p:attrNameLst>
                                          <p:attrName>fill.type</p:attrName>
                                        </p:attrNameLst>
                                      </p:cBhvr>
                                      <p:to>
                                        <p:strVal val="solid"/>
                                      </p:to>
                                    </p:set>
                                    <p:set>
                                      <p:cBhvr>
                                        <p:cTn id="78" dur="2000" fill="hold"/>
                                        <p:tgtEl>
                                          <p:spTgt spid="29"/>
                                        </p:tgtEl>
                                        <p:attrNameLst>
                                          <p:attrName>fill.on</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28"/>
                                        </p:tgtEl>
                                        <p:attrNameLst>
                                          <p:attrName>fillcolor</p:attrName>
                                        </p:attrNameLst>
                                      </p:cBhvr>
                                      <p:to>
                                        <a:srgbClr val="FFC000"/>
                                      </p:to>
                                    </p:animClr>
                                    <p:set>
                                      <p:cBhvr>
                                        <p:cTn id="89" dur="2000" fill="hold"/>
                                        <p:tgtEl>
                                          <p:spTgt spid="28"/>
                                        </p:tgtEl>
                                        <p:attrNameLst>
                                          <p:attrName>fill.type</p:attrName>
                                        </p:attrNameLst>
                                      </p:cBhvr>
                                      <p:to>
                                        <p:strVal val="solid"/>
                                      </p:to>
                                    </p:set>
                                    <p:set>
                                      <p:cBhvr>
                                        <p:cTn id="90" dur="2000" fill="hold"/>
                                        <p:tgtEl>
                                          <p:spTgt spid="28"/>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22"/>
                                        </p:tgtEl>
                                        <p:attrNameLst>
                                          <p:attrName>fillcolor</p:attrName>
                                        </p:attrNameLst>
                                      </p:cBhvr>
                                      <p:to>
                                        <a:srgbClr val="FFC000"/>
                                      </p:to>
                                    </p:animClr>
                                    <p:set>
                                      <p:cBhvr>
                                        <p:cTn id="101" dur="2000" fill="hold"/>
                                        <p:tgtEl>
                                          <p:spTgt spid="22"/>
                                        </p:tgtEl>
                                        <p:attrNameLst>
                                          <p:attrName>fill.type</p:attrName>
                                        </p:attrNameLst>
                                      </p:cBhvr>
                                      <p:to>
                                        <p:strVal val="solid"/>
                                      </p:to>
                                    </p:set>
                                    <p:set>
                                      <p:cBhvr>
                                        <p:cTn id="102" dur="2000" fill="hold"/>
                                        <p:tgtEl>
                                          <p:spTgt spid="22"/>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31"/>
                                        </p:tgtEl>
                                        <p:attrNameLst>
                                          <p:attrName>fillcolor</p:attrName>
                                        </p:attrNameLst>
                                      </p:cBhvr>
                                      <p:to>
                                        <a:srgbClr val="FFC000"/>
                                      </p:to>
                                    </p:animClr>
                                    <p:set>
                                      <p:cBhvr>
                                        <p:cTn id="113" dur="2000" fill="hold"/>
                                        <p:tgtEl>
                                          <p:spTgt spid="31"/>
                                        </p:tgtEl>
                                        <p:attrNameLst>
                                          <p:attrName>fill.type</p:attrName>
                                        </p:attrNameLst>
                                      </p:cBhvr>
                                      <p:to>
                                        <p:strVal val="solid"/>
                                      </p:to>
                                    </p:set>
                                    <p:set>
                                      <p:cBhvr>
                                        <p:cTn id="114" dur="2000" fill="hold"/>
                                        <p:tgtEl>
                                          <p:spTgt spid="3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mph" presetSubtype="2" fill="hold" nodeType="clickEffect">
                                  <p:stCondLst>
                                    <p:cond delay="0"/>
                                  </p:stCondLst>
                                  <p:childTnLst>
                                    <p:animClr clrSpc="rgb" dir="cw">
                                      <p:cBhvr>
                                        <p:cTn id="124" dur="2000" fill="hold"/>
                                        <p:tgtEl>
                                          <p:spTgt spid="27"/>
                                        </p:tgtEl>
                                        <p:attrNameLst>
                                          <p:attrName>fillcolor</p:attrName>
                                        </p:attrNameLst>
                                      </p:cBhvr>
                                      <p:to>
                                        <a:srgbClr val="FFC000"/>
                                      </p:to>
                                    </p:animClr>
                                    <p:set>
                                      <p:cBhvr>
                                        <p:cTn id="125" dur="2000" fill="hold"/>
                                        <p:tgtEl>
                                          <p:spTgt spid="27"/>
                                        </p:tgtEl>
                                        <p:attrNameLst>
                                          <p:attrName>fill.type</p:attrName>
                                        </p:attrNameLst>
                                      </p:cBhvr>
                                      <p:to>
                                        <p:strVal val="solid"/>
                                      </p:to>
                                    </p:set>
                                    <p:set>
                                      <p:cBhvr>
                                        <p:cTn id="126" dur="2000" fill="hold"/>
                                        <p:tgtEl>
                                          <p:spTgt spid="27"/>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41"/>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5"/>
                                        </p:tgtEl>
                                        <p:attrNameLst>
                                          <p:attrName>fillcolor</p:attrName>
                                        </p:attrNameLst>
                                      </p:cBhvr>
                                      <p:to>
                                        <a:srgbClr val="FFC000"/>
                                      </p:to>
                                    </p:animClr>
                                    <p:set>
                                      <p:cBhvr>
                                        <p:cTn id="137" dur="2000" fill="hold"/>
                                        <p:tgtEl>
                                          <p:spTgt spid="25"/>
                                        </p:tgtEl>
                                        <p:attrNameLst>
                                          <p:attrName>fill.type</p:attrName>
                                        </p:attrNameLst>
                                      </p:cBhvr>
                                      <p:to>
                                        <p:strVal val="solid"/>
                                      </p:to>
                                    </p:set>
                                    <p:set>
                                      <p:cBhvr>
                                        <p:cTn id="138" dur="2000" fill="hold"/>
                                        <p:tgtEl>
                                          <p:spTgt spid="25"/>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42"/>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4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24"/>
                                        </p:tgtEl>
                                        <p:attrNameLst>
                                          <p:attrName>fillcolor</p:attrName>
                                        </p:attrNameLst>
                                      </p:cBhvr>
                                      <p:to>
                                        <a:srgbClr val="FFC000"/>
                                      </p:to>
                                    </p:animClr>
                                    <p:set>
                                      <p:cBhvr>
                                        <p:cTn id="149" dur="2000" fill="hold"/>
                                        <p:tgtEl>
                                          <p:spTgt spid="24"/>
                                        </p:tgtEl>
                                        <p:attrNameLst>
                                          <p:attrName>fill.type</p:attrName>
                                        </p:attrNameLst>
                                      </p:cBhvr>
                                      <p:to>
                                        <p:strVal val="solid"/>
                                      </p:to>
                                    </p:set>
                                    <p:set>
                                      <p:cBhvr>
                                        <p:cTn id="150" dur="2000" fill="hold"/>
                                        <p:tgtEl>
                                          <p:spTgt spid="24"/>
                                        </p:tgtEl>
                                        <p:attrNameLst>
                                          <p:attrName>fill.on</p:attrName>
                                        </p:attrNameLst>
                                      </p:cBhvr>
                                      <p:to>
                                        <p:strVal val="tru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3"/>
                                        </p:tgtEl>
                                        <p:attrNameLst>
                                          <p:attrName>style.visibility</p:attrName>
                                        </p:attrNameLst>
                                      </p:cBhvr>
                                      <p:to>
                                        <p:strVal val="hidden"/>
                                      </p:to>
                                    </p:set>
                                  </p:childTnLst>
                                </p:cTn>
                              </p:par>
                              <p:par>
                                <p:cTn id="155" presetID="1" presetClass="entr" presetSubtype="0" fill="hold" grpId="0" nodeType="withEffect">
                                  <p:stCondLst>
                                    <p:cond delay="0"/>
                                  </p:stCondLst>
                                  <p:childTnLst>
                                    <p:set>
                                      <p:cBhvr>
                                        <p:cTn id="156" dur="1" fill="hold">
                                          <p:stCondLst>
                                            <p:cond delay="0"/>
                                          </p:stCondLst>
                                        </p:cTn>
                                        <p:tgtEl>
                                          <p:spTgt spid="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mph" presetSubtype="2" fill="hold" nodeType="clickEffect">
                                  <p:stCondLst>
                                    <p:cond delay="0"/>
                                  </p:stCondLst>
                                  <p:childTnLst>
                                    <p:animClr clrSpc="rgb" dir="cw">
                                      <p:cBhvr>
                                        <p:cTn id="160" dur="2000" fill="hold"/>
                                        <p:tgtEl>
                                          <p:spTgt spid="6"/>
                                        </p:tgtEl>
                                        <p:attrNameLst>
                                          <p:attrName>fillcolor</p:attrName>
                                        </p:attrNameLst>
                                      </p:cBhvr>
                                      <p:to>
                                        <a:srgbClr val="FFC000"/>
                                      </p:to>
                                    </p:animClr>
                                    <p:set>
                                      <p:cBhvr>
                                        <p:cTn id="161" dur="2000" fill="hold"/>
                                        <p:tgtEl>
                                          <p:spTgt spid="6"/>
                                        </p:tgtEl>
                                        <p:attrNameLst>
                                          <p:attrName>fill.type</p:attrName>
                                        </p:attrNameLst>
                                      </p:cBhvr>
                                      <p:to>
                                        <p:strVal val="solid"/>
                                      </p:to>
                                    </p:set>
                                    <p:set>
                                      <p:cBhvr>
                                        <p:cTn id="162" dur="2000" fill="hold"/>
                                        <p:tgtEl>
                                          <p:spTgt spid="6"/>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4"/>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8"/>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mph" presetSubtype="2" fill="hold" nodeType="clickEffect">
                                  <p:stCondLst>
                                    <p:cond delay="0"/>
                                  </p:stCondLst>
                                  <p:childTnLst>
                                    <p:animClr clrSpc="rgb" dir="cw">
                                      <p:cBhvr>
                                        <p:cTn id="172" dur="2000" fill="hold"/>
                                        <p:tgtEl>
                                          <p:spTgt spid="7"/>
                                        </p:tgtEl>
                                        <p:attrNameLst>
                                          <p:attrName>fillcolor</p:attrName>
                                        </p:attrNameLst>
                                      </p:cBhvr>
                                      <p:to>
                                        <a:srgbClr val="FFC000"/>
                                      </p:to>
                                    </p:animClr>
                                    <p:set>
                                      <p:cBhvr>
                                        <p:cTn id="173" dur="2000" fill="hold"/>
                                        <p:tgtEl>
                                          <p:spTgt spid="7"/>
                                        </p:tgtEl>
                                        <p:attrNameLst>
                                          <p:attrName>fill.type</p:attrName>
                                        </p:attrNameLst>
                                      </p:cBhvr>
                                      <p:to>
                                        <p:strVal val="solid"/>
                                      </p:to>
                                    </p:set>
                                    <p:set>
                                      <p:cBhvr>
                                        <p:cTn id="174" dur="2000" fill="hold"/>
                                        <p:tgtEl>
                                          <p:spTgt spid="7"/>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 grpId="0"/>
      <p:bldP spid="4"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graphics of Bag">
            <a:extLst>
              <a:ext uri="{FF2B5EF4-FFF2-40B4-BE49-F238E27FC236}">
                <a16:creationId xmlns:a16="http://schemas.microsoft.com/office/drawing/2014/main" id="{6D47D72A-B269-ED62-DEA1-5C45C2965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357" y="4268808"/>
            <a:ext cx="2256393"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both mean ‘lots of’.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1810916" y="4090319"/>
            <a:ext cx="41450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habe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Hunger.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5"/>
          <a:stretch/>
        </p:blipFill>
        <p:spPr>
          <a:xfrm>
            <a:off x="6095999" y="39578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734555"/>
          </a:xfrm>
        </p:spPr>
        <p:txBody>
          <a:bodyPr/>
          <a:lstStyle/>
          <a:p>
            <a:r>
              <a:rPr lang="en-GB" sz="3600" b="1" spc="-1" dirty="0" err="1">
                <a:latin typeface="Century Gothic" panose="020B0502020202020204" pitchFamily="34" charset="0"/>
                <a:ea typeface="Century Gothic"/>
              </a:rPr>
              <a:t>viel</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viele</a:t>
            </a:r>
            <a:r>
              <a:rPr lang="en-GB" sz="3600" b="1" spc="-1" dirty="0">
                <a:latin typeface="Century Gothic" panose="020B0502020202020204" pitchFamily="34" charset="0"/>
                <a:ea typeface="Century Gothic"/>
              </a:rPr>
              <a:t> (lots of)</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76668" y="182152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uncountable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26" name="Group 25">
            <a:extLst>
              <a:ext uri="{FF2B5EF4-FFF2-40B4-BE49-F238E27FC236}">
                <a16:creationId xmlns:a16="http://schemas.microsoft.com/office/drawing/2014/main" id="{04FCDC48-92D2-4DD1-8EB0-FDD488CC0DC3}"/>
              </a:ext>
            </a:extLst>
          </p:cNvPr>
          <p:cNvGrpSpPr/>
          <p:nvPr/>
        </p:nvGrpSpPr>
        <p:grpSpPr>
          <a:xfrm>
            <a:off x="7042616" y="432885"/>
            <a:ext cx="3489257" cy="2025229"/>
            <a:chOff x="8175220" y="2012657"/>
            <a:chExt cx="2966869" cy="1631005"/>
          </a:xfrm>
        </p:grpSpPr>
        <p:sp>
          <p:nvSpPr>
            <p:cNvPr id="27" name="Oval Callout 13">
              <a:extLst>
                <a:ext uri="{FF2B5EF4-FFF2-40B4-BE49-F238E27FC236}">
                  <a16:creationId xmlns:a16="http://schemas.microsoft.com/office/drawing/2014/main" id="{B446D99E-0AB6-4ABB-9E79-FEFB32B4D411}"/>
                </a:ext>
              </a:extLst>
            </p:cNvPr>
            <p:cNvSpPr/>
            <p:nvPr/>
          </p:nvSpPr>
          <p:spPr>
            <a:xfrm>
              <a:off x="8175220" y="2012657"/>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4D26F67-7B67-440B-9A81-EE8145841574}"/>
                </a:ext>
              </a:extLst>
            </p:cNvPr>
            <p:cNvSpPr txBox="1"/>
            <p:nvPr/>
          </p:nvSpPr>
          <p:spPr>
            <a:xfrm>
              <a:off x="8490015" y="2222506"/>
              <a:ext cx="2325379" cy="1313690"/>
            </a:xfrm>
            <a:prstGeom prst="rect">
              <a:avLst/>
            </a:prstGeom>
            <a:noFill/>
          </p:spPr>
          <p:txBody>
            <a:bodyPr wrap="square" rtlCol="0">
              <a:spAutoFit/>
            </a:bodyPr>
            <a:lstStyle/>
            <a:p>
              <a:pPr algn="ctr"/>
              <a:r>
                <a:rPr lang="en-GB" sz="2000" dirty="0">
                  <a:solidFill>
                    <a:schemeClr val="bg1"/>
                  </a:solidFill>
                </a:rPr>
                <a:t>Uncountable means you can’t put a number in front of it to make it plural e.g.,  money, luck.</a:t>
              </a:r>
            </a:p>
          </p:txBody>
        </p:sp>
      </p:grpSp>
      <p:sp>
        <p:nvSpPr>
          <p:cNvPr id="29" name="Rectangle 28">
            <a:extLst>
              <a:ext uri="{FF2B5EF4-FFF2-40B4-BE49-F238E27FC236}">
                <a16:creationId xmlns:a16="http://schemas.microsoft.com/office/drawing/2014/main" id="{81D79C0E-03BA-494D-8248-04D11D4FF1B4}"/>
              </a:ext>
            </a:extLst>
          </p:cNvPr>
          <p:cNvSpPr/>
          <p:nvPr/>
        </p:nvSpPr>
        <p:spPr>
          <a:xfrm>
            <a:off x="276668" y="3261073"/>
            <a:ext cx="57925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30" name="Group 29">
            <a:extLst>
              <a:ext uri="{FF2B5EF4-FFF2-40B4-BE49-F238E27FC236}">
                <a16:creationId xmlns:a16="http://schemas.microsoft.com/office/drawing/2014/main" id="{EF73495F-1C38-4165-BAE0-752CE70E55BF}"/>
              </a:ext>
            </a:extLst>
          </p:cNvPr>
          <p:cNvGrpSpPr/>
          <p:nvPr/>
        </p:nvGrpSpPr>
        <p:grpSpPr>
          <a:xfrm>
            <a:off x="5577855" y="2154357"/>
            <a:ext cx="2411075" cy="1631218"/>
            <a:chOff x="6012988" y="1862431"/>
            <a:chExt cx="2050105" cy="1313691"/>
          </a:xfrm>
        </p:grpSpPr>
        <p:sp>
          <p:nvSpPr>
            <p:cNvPr id="31" name="Oval Callout 13">
              <a:extLst>
                <a:ext uri="{FF2B5EF4-FFF2-40B4-BE49-F238E27FC236}">
                  <a16:creationId xmlns:a16="http://schemas.microsoft.com/office/drawing/2014/main" id="{1B599AC8-9C92-42E3-B084-6F549A0373AF}"/>
                </a:ext>
              </a:extLst>
            </p:cNvPr>
            <p:cNvSpPr/>
            <p:nvPr/>
          </p:nvSpPr>
          <p:spPr>
            <a:xfrm>
              <a:off x="6012988" y="1862431"/>
              <a:ext cx="2050105" cy="1313691"/>
            </a:xfrm>
            <a:prstGeom prst="wedgeEllipseCallout">
              <a:avLst>
                <a:gd name="adj1" fmla="val -105036"/>
                <a:gd name="adj2" fmla="val 2046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306A124-194C-4A57-8D02-048C7F6C9C6A}"/>
                </a:ext>
              </a:extLst>
            </p:cNvPr>
            <p:cNvSpPr txBox="1"/>
            <p:nvPr/>
          </p:nvSpPr>
          <p:spPr>
            <a:xfrm>
              <a:off x="6170385" y="1995719"/>
              <a:ext cx="1735310" cy="1065823"/>
            </a:xfrm>
            <a:prstGeom prst="rect">
              <a:avLst/>
            </a:prstGeom>
            <a:noFill/>
          </p:spPr>
          <p:txBody>
            <a:bodyPr wrap="square" rtlCol="0">
              <a:spAutoFit/>
            </a:bodyPr>
            <a:lstStyle/>
            <a:p>
              <a:pPr algn="ctr"/>
              <a:r>
                <a:rPr lang="en-GB" sz="2000" dirty="0">
                  <a:solidFill>
                    <a:schemeClr val="bg1"/>
                  </a:solidFill>
                </a:rPr>
                <a:t>E.g., two books, three prizes, four tables.</a:t>
              </a:r>
            </a:p>
          </p:txBody>
        </p:sp>
      </p:grpSp>
      <p:sp>
        <p:nvSpPr>
          <p:cNvPr id="5" name="Speech Bubble: Rectangle with Corners Rounded 4">
            <a:extLst>
              <a:ext uri="{FF2B5EF4-FFF2-40B4-BE49-F238E27FC236}">
                <a16:creationId xmlns:a16="http://schemas.microsoft.com/office/drawing/2014/main" id="{33551CA7-AFAD-4BFE-9836-E949F5B2DAA2}"/>
              </a:ext>
            </a:extLst>
          </p:cNvPr>
          <p:cNvSpPr/>
          <p:nvPr/>
        </p:nvSpPr>
        <p:spPr>
          <a:xfrm>
            <a:off x="1705232" y="4017308"/>
            <a:ext cx="4250725" cy="1347817"/>
          </a:xfrm>
          <a:prstGeom prst="wedgeRoundRectCallout">
            <a:avLst>
              <a:gd name="adj1" fmla="val -48184"/>
              <a:gd name="adj2" fmla="val 100520"/>
              <a:gd name="adj3" fmla="val 16667"/>
            </a:avLst>
          </a:prstGeom>
          <a:no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stomShape 9">
            <a:extLst>
              <a:ext uri="{FF2B5EF4-FFF2-40B4-BE49-F238E27FC236}">
                <a16:creationId xmlns:a16="http://schemas.microsoft.com/office/drawing/2014/main" id="{670E7B94-0303-4CA2-87A9-89AD416C1AFC}"/>
              </a:ext>
            </a:extLst>
          </p:cNvPr>
          <p:cNvSpPr/>
          <p:nvPr/>
        </p:nvSpPr>
        <p:spPr>
          <a:xfrm>
            <a:off x="1810916" y="4727903"/>
            <a:ext cx="497247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 hast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Chips!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 name="Picture 6" descr="A picture containing text, toy, doll, vector graphics&#10;&#10;Description automatically generated">
            <a:extLst>
              <a:ext uri="{FF2B5EF4-FFF2-40B4-BE49-F238E27FC236}">
                <a16:creationId xmlns:a16="http://schemas.microsoft.com/office/drawing/2014/main" id="{126BE7F6-1C6B-4669-B7DC-4027C67F3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76" y="4919283"/>
            <a:ext cx="1998461" cy="1936010"/>
          </a:xfrm>
          <a:prstGeom prst="rect">
            <a:avLst/>
          </a:prstGeom>
        </p:spPr>
      </p:pic>
      <p:sp>
        <p:nvSpPr>
          <p:cNvPr id="39" name="CustomShape 9">
            <a:extLst>
              <a:ext uri="{FF2B5EF4-FFF2-40B4-BE49-F238E27FC236}">
                <a16:creationId xmlns:a16="http://schemas.microsoft.com/office/drawing/2014/main" id="{A69AE4DA-6BBB-42BC-93D9-230FD9721D46}"/>
              </a:ext>
            </a:extLst>
          </p:cNvPr>
          <p:cNvSpPr/>
          <p:nvPr/>
        </p:nvSpPr>
        <p:spPr>
          <a:xfrm>
            <a:off x="6729960" y="4074841"/>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hunger.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9">
            <a:extLst>
              <a:ext uri="{FF2B5EF4-FFF2-40B4-BE49-F238E27FC236}">
                <a16:creationId xmlns:a16="http://schemas.microsoft.com/office/drawing/2014/main" id="{90B9C3E3-F7CC-4C0B-B0CE-69C87D8CA5C6}"/>
              </a:ext>
            </a:extLst>
          </p:cNvPr>
          <p:cNvSpPr/>
          <p:nvPr/>
        </p:nvSpPr>
        <p:spPr>
          <a:xfrm>
            <a:off x="6729959" y="478543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crisps!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A596609C-2BEB-4E44-8202-898A20E9471A}"/>
              </a:ext>
            </a:extLst>
          </p:cNvPr>
          <p:cNvPicPr/>
          <p:nvPr/>
        </p:nvPicPr>
        <p:blipFill>
          <a:blip r:embed="rId5"/>
          <a:stretch/>
        </p:blipFill>
        <p:spPr>
          <a:xfrm>
            <a:off x="6079740" y="4691216"/>
            <a:ext cx="633960" cy="671040"/>
          </a:xfrm>
          <a:prstGeom prst="rect">
            <a:avLst/>
          </a:prstGeom>
          <a:ln>
            <a:noFill/>
          </a:ln>
        </p:spPr>
      </p:pic>
      <p:sp>
        <p:nvSpPr>
          <p:cNvPr id="42" name="Speech Bubble: Rectangle with Corners Rounded 41">
            <a:extLst>
              <a:ext uri="{FF2B5EF4-FFF2-40B4-BE49-F238E27FC236}">
                <a16:creationId xmlns:a16="http://schemas.microsoft.com/office/drawing/2014/main" id="{5885E0EA-2FC9-4F9E-ABCD-C9357DB85BA9}"/>
              </a:ext>
            </a:extLst>
          </p:cNvPr>
          <p:cNvSpPr/>
          <p:nvPr/>
        </p:nvSpPr>
        <p:spPr>
          <a:xfrm>
            <a:off x="2459480" y="5561322"/>
            <a:ext cx="3527879" cy="1175159"/>
          </a:xfrm>
          <a:prstGeom prst="wedgeRoundRectCallout">
            <a:avLst>
              <a:gd name="adj1" fmla="val 68935"/>
              <a:gd name="adj2" fmla="val 3781"/>
              <a:gd name="adj3" fmla="val 16667"/>
            </a:avLst>
          </a:prstGeom>
          <a:solidFill>
            <a:schemeClr val="bg1"/>
          </a:solid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stomShape 9">
            <a:extLst>
              <a:ext uri="{FF2B5EF4-FFF2-40B4-BE49-F238E27FC236}">
                <a16:creationId xmlns:a16="http://schemas.microsoft.com/office/drawing/2014/main" id="{7B5C78D2-7AF8-4515-B369-0DCD0727603E}"/>
              </a:ext>
            </a:extLst>
          </p:cNvPr>
          <p:cNvSpPr/>
          <p:nvPr/>
        </p:nvSpPr>
        <p:spPr>
          <a:xfrm>
            <a:off x="2530448" y="5721377"/>
            <a:ext cx="3425509" cy="5180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hast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Chips!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49CAA309-CA05-4C11-84C1-9A58C82EB51D}"/>
              </a:ext>
            </a:extLst>
          </p:cNvPr>
          <p:cNvPicPr/>
          <p:nvPr/>
        </p:nvPicPr>
        <p:blipFill>
          <a:blip r:embed="rId5"/>
          <a:stretch/>
        </p:blipFill>
        <p:spPr>
          <a:xfrm>
            <a:off x="6778878" y="5813381"/>
            <a:ext cx="633960" cy="671040"/>
          </a:xfrm>
          <a:prstGeom prst="rect">
            <a:avLst/>
          </a:prstGeom>
          <a:ln>
            <a:noFill/>
          </a:ln>
        </p:spPr>
      </p:pic>
      <p:sp>
        <p:nvSpPr>
          <p:cNvPr id="45" name="CustomShape 9">
            <a:extLst>
              <a:ext uri="{FF2B5EF4-FFF2-40B4-BE49-F238E27FC236}">
                <a16:creationId xmlns:a16="http://schemas.microsoft.com/office/drawing/2014/main" id="{16A09EFC-CD65-4685-AD06-5271C2979C91}"/>
              </a:ext>
            </a:extLst>
          </p:cNvPr>
          <p:cNvSpPr/>
          <p:nvPr/>
        </p:nvSpPr>
        <p:spPr>
          <a:xfrm>
            <a:off x="7360284" y="5781438"/>
            <a:ext cx="52672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Me?!?</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(of) 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crisps!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47" name="Group 46">
            <a:extLst>
              <a:ext uri="{FF2B5EF4-FFF2-40B4-BE49-F238E27FC236}">
                <a16:creationId xmlns:a16="http://schemas.microsoft.com/office/drawing/2014/main" id="{59BD6C52-C09B-4A36-B9D0-31DEB80F0A7A}"/>
              </a:ext>
            </a:extLst>
          </p:cNvPr>
          <p:cNvGrpSpPr/>
          <p:nvPr/>
        </p:nvGrpSpPr>
        <p:grpSpPr>
          <a:xfrm>
            <a:off x="9209234" y="2201837"/>
            <a:ext cx="2458477" cy="1723721"/>
            <a:chOff x="5914435" y="1711092"/>
            <a:chExt cx="2090410" cy="1388188"/>
          </a:xfrm>
        </p:grpSpPr>
        <p:sp>
          <p:nvSpPr>
            <p:cNvPr id="48" name="Oval Callout 13">
              <a:extLst>
                <a:ext uri="{FF2B5EF4-FFF2-40B4-BE49-F238E27FC236}">
                  <a16:creationId xmlns:a16="http://schemas.microsoft.com/office/drawing/2014/main" id="{581F6A96-D3E9-4F93-8FF6-26380BC4A581}"/>
                </a:ext>
              </a:extLst>
            </p:cNvPr>
            <p:cNvSpPr/>
            <p:nvPr/>
          </p:nvSpPr>
          <p:spPr>
            <a:xfrm>
              <a:off x="5914435" y="1711092"/>
              <a:ext cx="2050105" cy="1313691"/>
            </a:xfrm>
            <a:prstGeom prst="wedgeEllipseCallout">
              <a:avLst>
                <a:gd name="adj1" fmla="val -2831"/>
                <a:gd name="adj2" fmla="val 6891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08737A8C-D639-4AB4-937E-BE866FEF7655}"/>
                </a:ext>
              </a:extLst>
            </p:cNvPr>
            <p:cNvSpPr txBox="1"/>
            <p:nvPr/>
          </p:nvSpPr>
          <p:spPr>
            <a:xfrm>
              <a:off x="5961329" y="1785591"/>
              <a:ext cx="2043516" cy="1313689"/>
            </a:xfrm>
            <a:prstGeom prst="rect">
              <a:avLst/>
            </a:prstGeom>
            <a:noFill/>
          </p:spPr>
          <p:txBody>
            <a:bodyPr wrap="square" rtlCol="0">
              <a:spAutoFit/>
            </a:bodyPr>
            <a:lstStyle/>
            <a:p>
              <a:pPr algn="ctr"/>
              <a:r>
                <a:rPr lang="en-GB" sz="2000" dirty="0">
                  <a:solidFill>
                    <a:schemeClr val="bg1"/>
                  </a:solidFill>
                </a:rPr>
                <a:t>Remember! </a:t>
              </a:r>
              <a:br>
                <a:rPr lang="en-GB" sz="2000" dirty="0">
                  <a:solidFill>
                    <a:schemeClr val="bg1"/>
                  </a:solidFill>
                </a:rPr>
              </a:br>
              <a:r>
                <a:rPr lang="en-GB" sz="2000" b="1" dirty="0" err="1">
                  <a:solidFill>
                    <a:schemeClr val="bg1"/>
                  </a:solidFill>
                </a:rPr>
                <a:t>alles</a:t>
              </a:r>
              <a:r>
                <a:rPr lang="en-GB" sz="2000" b="1" dirty="0">
                  <a:solidFill>
                    <a:schemeClr val="bg1"/>
                  </a:solidFill>
                </a:rPr>
                <a:t> </a:t>
              </a:r>
              <a:r>
                <a:rPr lang="en-GB" sz="2000" dirty="0">
                  <a:solidFill>
                    <a:schemeClr val="bg1"/>
                  </a:solidFill>
                </a:rPr>
                <a:t>= everything and is not followed by a noun.</a:t>
              </a: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par>
                                <p:cTn id="28" presetID="2" presetClass="entr" presetSubtype="4" fill="hold" nodeType="withEffect">
                                  <p:stCondLst>
                                    <p:cond delay="0"/>
                                  </p:stCondLst>
                                  <p:childTnLst>
                                    <p:set>
                                      <p:cBhvr>
                                        <p:cTn id="29" dur="1" fill="hold">
                                          <p:stCondLst>
                                            <p:cond delay="0"/>
                                          </p:stCondLst>
                                        </p:cTn>
                                        <p:tgtEl>
                                          <p:spTgt spid="102"/>
                                        </p:tgtEl>
                                        <p:attrNameLst>
                                          <p:attrName>style.visibility</p:attrName>
                                        </p:attrNameLst>
                                      </p:cBhvr>
                                      <p:to>
                                        <p:strVal val="visible"/>
                                      </p:to>
                                    </p:set>
                                    <p:anim calcmode="lin" valueType="num">
                                      <p:cBhvr additive="repl">
                                        <p:cTn id="30" dur="500"/>
                                        <p:tgtEl>
                                          <p:spTgt spid="102"/>
                                        </p:tgtEl>
                                        <p:attrNameLst>
                                          <p:attrName>ppt_y</p:attrName>
                                        </p:attrNameLst>
                                      </p:cBhvr>
                                      <p:tavLst>
                                        <p:tav tm="0">
                                          <p:val>
                                            <p:strVal val="#ppt_y+1"/>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repl">
                                        <p:cTn id="47"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repl">
                                        <p:cTn id="60"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5"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Deutschland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42253" y="1276394"/>
            <a:ext cx="1557451" cy="374973"/>
          </a:xfrm>
          <a:solidFill>
            <a:srgbClr val="C5DC00"/>
          </a:solidFill>
          <a:ln>
            <a:solidFill>
              <a:srgbClr val="C5DC00"/>
            </a:solidFill>
          </a:ln>
        </p:spPr>
        <p:txBody>
          <a:bodyPr/>
          <a:lstStyle/>
          <a:p>
            <a:pPr algn="ctr"/>
            <a:r>
              <a:rPr lang="en-GB" sz="2000" b="1" dirty="0">
                <a:latin typeface="Century Gothic" panose="020B0502020202020204" pitchFamily="34" charset="0"/>
              </a:rPr>
              <a:t>Grammatik</a:t>
            </a: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14401" y="614790"/>
            <a:ext cx="71120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02513"/>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914400" y="610130"/>
            <a:ext cx="732554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hat Moritz für das </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Projekt?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Google Shape;170;p8">
            <a:extLst>
              <a:ext uri="{FF2B5EF4-FFF2-40B4-BE49-F238E27FC236}">
                <a16:creationId xmlns:a16="http://schemas.microsoft.com/office/drawing/2014/main" id="{1838A1EA-0DFC-4391-B23B-89C979689CE2}"/>
              </a:ext>
            </a:extLst>
          </p:cNvPr>
          <p:cNvPicPr/>
          <p:nvPr/>
        </p:nvPicPr>
        <p:blipFill>
          <a:blip r:embed="rId5"/>
          <a:stretch/>
        </p:blipFill>
        <p:spPr>
          <a:xfrm>
            <a:off x="10909270" y="86527"/>
            <a:ext cx="1190434" cy="1088269"/>
          </a:xfrm>
          <a:prstGeom prst="rect">
            <a:avLst/>
          </a:prstGeom>
          <a:ln>
            <a:noFill/>
          </a:ln>
        </p:spPr>
      </p:pic>
      <p:graphicFrame>
        <p:nvGraphicFramePr>
          <p:cNvPr id="17" name="Table 12">
            <a:extLst>
              <a:ext uri="{FF2B5EF4-FFF2-40B4-BE49-F238E27FC236}">
                <a16:creationId xmlns:a16="http://schemas.microsoft.com/office/drawing/2014/main" id="{DA8E14C9-6666-43E4-A70F-638FE94F711F}"/>
              </a:ext>
            </a:extLst>
          </p:cNvPr>
          <p:cNvGraphicFramePr>
            <a:graphicFrameLocks noGrp="1"/>
          </p:cNvGraphicFramePr>
          <p:nvPr>
            <p:extLst>
              <p:ext uri="{D42A27DB-BD31-4B8C-83A1-F6EECF244321}">
                <p14:modId xmlns:p14="http://schemas.microsoft.com/office/powerpoint/2010/main" val="575662162"/>
              </p:ext>
            </p:extLst>
          </p:nvPr>
        </p:nvGraphicFramePr>
        <p:xfrm>
          <a:off x="246230" y="2049136"/>
          <a:ext cx="4546108" cy="4057545"/>
        </p:xfrm>
        <a:graphic>
          <a:graphicData uri="http://schemas.openxmlformats.org/drawingml/2006/table">
            <a:tbl>
              <a:tblPr firstRow="1" bandRow="1"/>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a:t>
                      </a:r>
                      <a:endParaRPr lang="en-GB" sz="2000" b="0" dirty="0">
                        <a:solidFill>
                          <a:srgbClr val="002060"/>
                        </a:solidFill>
                      </a:endParaRPr>
                    </a:p>
                    <a:p>
                      <a:pPr algn="ctr"/>
                      <a:r>
                        <a:rPr lang="en-GB" sz="2000" b="0" dirty="0">
                          <a:solidFill>
                            <a:srgbClr val="002060"/>
                          </a:solidFill>
                        </a:rPr>
                        <a:t>(uncountable)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viele</a:t>
                      </a:r>
                      <a:endParaRPr lang="en-GB" sz="2000" b="0" dirty="0">
                        <a:solidFill>
                          <a:srgbClr val="002060"/>
                        </a:solidFill>
                      </a:endParaRPr>
                    </a:p>
                    <a:p>
                      <a:pPr algn="ctr"/>
                      <a:r>
                        <a:rPr lang="en-GB" sz="2000" b="0" dirty="0">
                          <a:solidFill>
                            <a:srgbClr val="002060"/>
                          </a:solidFill>
                        </a:rPr>
                        <a:t>(countable)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57782125"/>
                  </a:ext>
                </a:extLst>
              </a:tr>
              <a:tr h="335650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70058678"/>
                  </a:ext>
                </a:extLst>
              </a:tr>
            </a:tbl>
          </a:graphicData>
        </a:graphic>
      </p:graphicFrame>
      <p:sp>
        <p:nvSpPr>
          <p:cNvPr id="7" name="TextBox 6">
            <a:extLst>
              <a:ext uri="{FF2B5EF4-FFF2-40B4-BE49-F238E27FC236}">
                <a16:creationId xmlns:a16="http://schemas.microsoft.com/office/drawing/2014/main" id="{27DC4A01-C700-48D7-A2ED-CF43D7E23FB9}"/>
              </a:ext>
            </a:extLst>
          </p:cNvPr>
          <p:cNvSpPr txBox="1"/>
          <p:nvPr/>
        </p:nvSpPr>
        <p:spPr>
          <a:xfrm rot="20555466">
            <a:off x="5427134" y="223868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18" name="TextBox 17">
            <a:extLst>
              <a:ext uri="{FF2B5EF4-FFF2-40B4-BE49-F238E27FC236}">
                <a16:creationId xmlns:a16="http://schemas.microsoft.com/office/drawing/2014/main" id="{E0DA9036-59BE-41B0-8F3E-682C6B1DEA33}"/>
              </a:ext>
            </a:extLst>
          </p:cNvPr>
          <p:cNvSpPr txBox="1"/>
          <p:nvPr/>
        </p:nvSpPr>
        <p:spPr>
          <a:xfrm>
            <a:off x="7263734" y="1716817"/>
            <a:ext cx="1551281" cy="461665"/>
          </a:xfrm>
          <a:prstGeom prst="rect">
            <a:avLst/>
          </a:prstGeom>
          <a:solidFill>
            <a:srgbClr val="C5DC00"/>
          </a:solidFill>
        </p:spPr>
        <p:txBody>
          <a:bodyPr wrap="square" rtlCol="0">
            <a:spAutoFit/>
          </a:bodyPr>
          <a:lstStyle/>
          <a:p>
            <a:pPr algn="ctr"/>
            <a:r>
              <a:rPr lang="en-GB" sz="2400" b="1" dirty="0" err="1">
                <a:solidFill>
                  <a:srgbClr val="002060"/>
                </a:solidFill>
              </a:rPr>
              <a:t>Beispiele</a:t>
            </a:r>
            <a:endParaRPr lang="en-GB" sz="2400" b="1" dirty="0">
              <a:solidFill>
                <a:srgbClr val="002060"/>
              </a:solidFill>
            </a:endParaRPr>
          </a:p>
        </p:txBody>
      </p:sp>
      <p:sp>
        <p:nvSpPr>
          <p:cNvPr id="19" name="TextBox 18">
            <a:extLst>
              <a:ext uri="{FF2B5EF4-FFF2-40B4-BE49-F238E27FC236}">
                <a16:creationId xmlns:a16="http://schemas.microsoft.com/office/drawing/2014/main" id="{C6C12514-546D-424A-AAB2-EA5C61299B48}"/>
              </a:ext>
            </a:extLst>
          </p:cNvPr>
          <p:cNvSpPr txBox="1"/>
          <p:nvPr/>
        </p:nvSpPr>
        <p:spPr>
          <a:xfrm rot="604035">
            <a:off x="9174468" y="4580117"/>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Texte</a:t>
            </a:r>
            <a:endParaRPr lang="en-GB" sz="2400" b="1" dirty="0">
              <a:solidFill>
                <a:srgbClr val="002060"/>
              </a:solidFill>
            </a:endParaRPr>
          </a:p>
        </p:txBody>
      </p:sp>
      <p:sp>
        <p:nvSpPr>
          <p:cNvPr id="20" name="TextBox 19">
            <a:extLst>
              <a:ext uri="{FF2B5EF4-FFF2-40B4-BE49-F238E27FC236}">
                <a16:creationId xmlns:a16="http://schemas.microsoft.com/office/drawing/2014/main" id="{AC4D0FDB-5BD7-40E4-9DF0-F31F58177AEB}"/>
              </a:ext>
            </a:extLst>
          </p:cNvPr>
          <p:cNvSpPr txBox="1"/>
          <p:nvPr/>
        </p:nvSpPr>
        <p:spPr>
          <a:xfrm>
            <a:off x="8908815" y="5808336"/>
            <a:ext cx="1337733" cy="461665"/>
          </a:xfrm>
          <a:prstGeom prst="rect">
            <a:avLst/>
          </a:prstGeom>
          <a:solidFill>
            <a:srgbClr val="C5DC00"/>
          </a:solidFill>
        </p:spPr>
        <p:txBody>
          <a:bodyPr wrap="square" rtlCol="0">
            <a:spAutoFit/>
          </a:bodyPr>
          <a:lstStyle/>
          <a:p>
            <a:pPr algn="ctr"/>
            <a:r>
              <a:rPr lang="en-GB" sz="2400" b="1" dirty="0">
                <a:solidFill>
                  <a:srgbClr val="002060"/>
                </a:solidFill>
              </a:rPr>
              <a:t>Lieder</a:t>
            </a:r>
          </a:p>
        </p:txBody>
      </p:sp>
      <p:sp>
        <p:nvSpPr>
          <p:cNvPr id="21" name="TextBox 20">
            <a:extLst>
              <a:ext uri="{FF2B5EF4-FFF2-40B4-BE49-F238E27FC236}">
                <a16:creationId xmlns:a16="http://schemas.microsoft.com/office/drawing/2014/main" id="{7212379F-19FC-4DE2-9328-8BA1255CBBEB}"/>
              </a:ext>
            </a:extLst>
          </p:cNvPr>
          <p:cNvSpPr txBox="1"/>
          <p:nvPr/>
        </p:nvSpPr>
        <p:spPr>
          <a:xfrm rot="20555466">
            <a:off x="5121676" y="422664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Bilder</a:t>
            </a:r>
            <a:endParaRPr lang="en-GB" sz="2400" b="1" dirty="0">
              <a:solidFill>
                <a:srgbClr val="002060"/>
              </a:solidFill>
            </a:endParaRPr>
          </a:p>
        </p:txBody>
      </p:sp>
      <p:sp>
        <p:nvSpPr>
          <p:cNvPr id="22" name="TextBox 21">
            <a:extLst>
              <a:ext uri="{FF2B5EF4-FFF2-40B4-BE49-F238E27FC236}">
                <a16:creationId xmlns:a16="http://schemas.microsoft.com/office/drawing/2014/main" id="{878D1223-3DBC-442A-BE14-19F4FE659D15}"/>
              </a:ext>
            </a:extLst>
          </p:cNvPr>
          <p:cNvSpPr txBox="1"/>
          <p:nvPr/>
        </p:nvSpPr>
        <p:spPr>
          <a:xfrm rot="353890">
            <a:off x="5529468" y="5875848"/>
            <a:ext cx="1337733" cy="461665"/>
          </a:xfrm>
          <a:prstGeom prst="rect">
            <a:avLst/>
          </a:prstGeom>
          <a:solidFill>
            <a:srgbClr val="C5DC00"/>
          </a:solidFill>
        </p:spPr>
        <p:txBody>
          <a:bodyPr wrap="square" rtlCol="0">
            <a:spAutoFit/>
          </a:bodyPr>
          <a:lstStyle/>
          <a:p>
            <a:pPr algn="ctr"/>
            <a:r>
              <a:rPr lang="en-GB" sz="2400" b="1" dirty="0">
                <a:solidFill>
                  <a:srgbClr val="002060"/>
                </a:solidFill>
              </a:rPr>
              <a:t>Kunst</a:t>
            </a:r>
          </a:p>
        </p:txBody>
      </p:sp>
      <p:sp>
        <p:nvSpPr>
          <p:cNvPr id="23" name="TextBox 22">
            <a:extLst>
              <a:ext uri="{FF2B5EF4-FFF2-40B4-BE49-F238E27FC236}">
                <a16:creationId xmlns:a16="http://schemas.microsoft.com/office/drawing/2014/main" id="{CE4D6C6D-FD31-45C7-A227-5255F26CEFAB}"/>
              </a:ext>
            </a:extLst>
          </p:cNvPr>
          <p:cNvSpPr txBox="1"/>
          <p:nvPr/>
        </p:nvSpPr>
        <p:spPr>
          <a:xfrm rot="353890">
            <a:off x="6843051" y="4961993"/>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24" name="TextBox 23">
            <a:extLst>
              <a:ext uri="{FF2B5EF4-FFF2-40B4-BE49-F238E27FC236}">
                <a16:creationId xmlns:a16="http://schemas.microsoft.com/office/drawing/2014/main" id="{687EA380-572A-4A32-AF55-DDF786906450}"/>
              </a:ext>
            </a:extLst>
          </p:cNvPr>
          <p:cNvSpPr txBox="1"/>
          <p:nvPr/>
        </p:nvSpPr>
        <p:spPr>
          <a:xfrm rot="867269">
            <a:off x="7179799" y="3492112"/>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pic>
        <p:nvPicPr>
          <p:cNvPr id="25" name="Picture 24" descr="A picture containing text, toy, doll, vector graphics&#10;&#10;Description automatically generated">
            <a:extLst>
              <a:ext uri="{FF2B5EF4-FFF2-40B4-BE49-F238E27FC236}">
                <a16:creationId xmlns:a16="http://schemas.microsoft.com/office/drawing/2014/main" id="{D83D5A93-5FCE-4B9C-8D02-FED5EE176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76" y="4919283"/>
            <a:ext cx="1998461" cy="1936010"/>
          </a:xfrm>
          <a:prstGeom prst="rect">
            <a:avLst/>
          </a:prstGeom>
        </p:spPr>
      </p:pic>
      <p:sp>
        <p:nvSpPr>
          <p:cNvPr id="26" name="TextBox 25">
            <a:extLst>
              <a:ext uri="{FF2B5EF4-FFF2-40B4-BE49-F238E27FC236}">
                <a16:creationId xmlns:a16="http://schemas.microsoft.com/office/drawing/2014/main" id="{A171326C-4493-473B-A190-D5CE42F59725}"/>
              </a:ext>
            </a:extLst>
          </p:cNvPr>
          <p:cNvSpPr txBox="1"/>
          <p:nvPr/>
        </p:nvSpPr>
        <p:spPr>
          <a:xfrm>
            <a:off x="643560" y="2874924"/>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27" name="TextBox 26">
            <a:extLst>
              <a:ext uri="{FF2B5EF4-FFF2-40B4-BE49-F238E27FC236}">
                <a16:creationId xmlns:a16="http://schemas.microsoft.com/office/drawing/2014/main" id="{71AF166D-08C6-4C6D-BBE7-AC48A70B3537}"/>
              </a:ext>
            </a:extLst>
          </p:cNvPr>
          <p:cNvSpPr txBox="1"/>
          <p:nvPr/>
        </p:nvSpPr>
        <p:spPr>
          <a:xfrm>
            <a:off x="2818357" y="2874923"/>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Beispiele</a:t>
            </a:r>
            <a:endParaRPr lang="en-GB" sz="2400" b="1" dirty="0">
              <a:solidFill>
                <a:srgbClr val="002060"/>
              </a:solidFill>
            </a:endParaRPr>
          </a:p>
        </p:txBody>
      </p:sp>
      <p:sp>
        <p:nvSpPr>
          <p:cNvPr id="28" name="TextBox 27">
            <a:extLst>
              <a:ext uri="{FF2B5EF4-FFF2-40B4-BE49-F238E27FC236}">
                <a16:creationId xmlns:a16="http://schemas.microsoft.com/office/drawing/2014/main" id="{EE9AABB2-C444-4B9D-ABC7-D5E6452627E8}"/>
              </a:ext>
            </a:extLst>
          </p:cNvPr>
          <p:cNvSpPr txBox="1"/>
          <p:nvPr/>
        </p:nvSpPr>
        <p:spPr>
          <a:xfrm>
            <a:off x="2803078" y="3431407"/>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Bilder</a:t>
            </a:r>
            <a:endParaRPr lang="en-GB" sz="2400" b="1" dirty="0">
              <a:solidFill>
                <a:srgbClr val="002060"/>
              </a:solidFill>
            </a:endParaRPr>
          </a:p>
        </p:txBody>
      </p:sp>
      <p:sp>
        <p:nvSpPr>
          <p:cNvPr id="29" name="TextBox 28">
            <a:extLst>
              <a:ext uri="{FF2B5EF4-FFF2-40B4-BE49-F238E27FC236}">
                <a16:creationId xmlns:a16="http://schemas.microsoft.com/office/drawing/2014/main" id="{DD3E9367-D79B-4239-B0A3-F00BB68E651B}"/>
              </a:ext>
            </a:extLst>
          </p:cNvPr>
          <p:cNvSpPr txBox="1"/>
          <p:nvPr/>
        </p:nvSpPr>
        <p:spPr>
          <a:xfrm>
            <a:off x="647019" y="3431407"/>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30" name="TextBox 29">
            <a:extLst>
              <a:ext uri="{FF2B5EF4-FFF2-40B4-BE49-F238E27FC236}">
                <a16:creationId xmlns:a16="http://schemas.microsoft.com/office/drawing/2014/main" id="{AAEA094E-D5C5-4D77-B7F2-A2214FFBDEE0}"/>
              </a:ext>
            </a:extLst>
          </p:cNvPr>
          <p:cNvSpPr txBox="1"/>
          <p:nvPr/>
        </p:nvSpPr>
        <p:spPr>
          <a:xfrm>
            <a:off x="2818357" y="4005085"/>
            <a:ext cx="1636765" cy="461665"/>
          </a:xfrm>
          <a:prstGeom prst="rect">
            <a:avLst/>
          </a:prstGeom>
          <a:solidFill>
            <a:srgbClr val="C5DC00"/>
          </a:solidFill>
        </p:spPr>
        <p:txBody>
          <a:bodyPr wrap="square" rtlCol="0">
            <a:spAutoFit/>
          </a:bodyPr>
          <a:lstStyle/>
          <a:p>
            <a:pPr algn="ctr"/>
            <a:r>
              <a:rPr lang="en-GB" sz="2400" b="1" dirty="0" err="1">
                <a:solidFill>
                  <a:srgbClr val="002060"/>
                </a:solidFill>
              </a:rPr>
              <a:t>Texte</a:t>
            </a:r>
            <a:endParaRPr lang="en-GB" sz="2400" b="1" dirty="0">
              <a:solidFill>
                <a:srgbClr val="002060"/>
              </a:solidFill>
            </a:endParaRPr>
          </a:p>
        </p:txBody>
      </p:sp>
      <p:sp>
        <p:nvSpPr>
          <p:cNvPr id="31" name="TextBox 30">
            <a:extLst>
              <a:ext uri="{FF2B5EF4-FFF2-40B4-BE49-F238E27FC236}">
                <a16:creationId xmlns:a16="http://schemas.microsoft.com/office/drawing/2014/main" id="{86B9821A-FF41-431C-B39A-80DDD46EB4B2}"/>
              </a:ext>
            </a:extLst>
          </p:cNvPr>
          <p:cNvSpPr txBox="1"/>
          <p:nvPr/>
        </p:nvSpPr>
        <p:spPr>
          <a:xfrm>
            <a:off x="643560" y="4005085"/>
            <a:ext cx="1337733" cy="461665"/>
          </a:xfrm>
          <a:prstGeom prst="rect">
            <a:avLst/>
          </a:prstGeom>
          <a:solidFill>
            <a:srgbClr val="C5DC00"/>
          </a:solidFill>
        </p:spPr>
        <p:txBody>
          <a:bodyPr wrap="square" rtlCol="0">
            <a:spAutoFit/>
          </a:bodyPr>
          <a:lstStyle/>
          <a:p>
            <a:pPr algn="ctr"/>
            <a:r>
              <a:rPr lang="en-GB" sz="2400" b="1" dirty="0">
                <a:solidFill>
                  <a:srgbClr val="002060"/>
                </a:solidFill>
              </a:rPr>
              <a:t>Kunst</a:t>
            </a:r>
          </a:p>
        </p:txBody>
      </p:sp>
      <p:sp>
        <p:nvSpPr>
          <p:cNvPr id="32" name="TextBox 31">
            <a:extLst>
              <a:ext uri="{FF2B5EF4-FFF2-40B4-BE49-F238E27FC236}">
                <a16:creationId xmlns:a16="http://schemas.microsoft.com/office/drawing/2014/main" id="{72D94D12-FE37-422A-8633-3D4F4C72080D}"/>
              </a:ext>
            </a:extLst>
          </p:cNvPr>
          <p:cNvSpPr txBox="1"/>
          <p:nvPr/>
        </p:nvSpPr>
        <p:spPr>
          <a:xfrm>
            <a:off x="643559" y="4617650"/>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33" name="TextBox 32">
            <a:extLst>
              <a:ext uri="{FF2B5EF4-FFF2-40B4-BE49-F238E27FC236}">
                <a16:creationId xmlns:a16="http://schemas.microsoft.com/office/drawing/2014/main" id="{E8FFEE03-BC79-49B1-B87C-82BB212AC439}"/>
              </a:ext>
            </a:extLst>
          </p:cNvPr>
          <p:cNvSpPr txBox="1"/>
          <p:nvPr/>
        </p:nvSpPr>
        <p:spPr>
          <a:xfrm>
            <a:off x="2818357" y="4584530"/>
            <a:ext cx="1652044" cy="461665"/>
          </a:xfrm>
          <a:prstGeom prst="rect">
            <a:avLst/>
          </a:prstGeom>
          <a:solidFill>
            <a:srgbClr val="C5DC00"/>
          </a:solidFill>
        </p:spPr>
        <p:txBody>
          <a:bodyPr wrap="square" rtlCol="0">
            <a:spAutoFit/>
          </a:bodyPr>
          <a:lstStyle/>
          <a:p>
            <a:pPr algn="ctr"/>
            <a:r>
              <a:rPr lang="en-GB" sz="2400" b="1" dirty="0">
                <a:solidFill>
                  <a:srgbClr val="002060"/>
                </a:solidFill>
              </a:rPr>
              <a:t>Lieder</a:t>
            </a:r>
          </a:p>
        </p:txBody>
      </p:sp>
      <p:sp>
        <p:nvSpPr>
          <p:cNvPr id="35" name="Speech Bubble: Rectangle with Corners Rounded 34">
            <a:extLst>
              <a:ext uri="{FF2B5EF4-FFF2-40B4-BE49-F238E27FC236}">
                <a16:creationId xmlns:a16="http://schemas.microsoft.com/office/drawing/2014/main" id="{1835FA53-2CE9-4731-8534-D5CB867FD43B}"/>
              </a:ext>
            </a:extLst>
          </p:cNvPr>
          <p:cNvSpPr/>
          <p:nvPr/>
        </p:nvSpPr>
        <p:spPr>
          <a:xfrm>
            <a:off x="9300229" y="1979661"/>
            <a:ext cx="2799475" cy="2057435"/>
          </a:xfrm>
          <a:prstGeom prst="wedgeRoundRectCallout">
            <a:avLst>
              <a:gd name="adj1" fmla="val -20833"/>
              <a:gd name="adj2" fmla="val 58266"/>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To check whether a noun is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try putting a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 front of the English word.</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53"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0"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53" presetClass="entr" presetSubtype="16"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0" nodeType="clickEffect">
                                  <p:stCondLst>
                                    <p:cond delay="0"/>
                                  </p:stCondLst>
                                  <p:childTnLst>
                                    <p:anim calcmode="lin" valueType="num">
                                      <p:cBhvr>
                                        <p:cTn id="78" dur="500"/>
                                        <p:tgtEl>
                                          <p:spTgt spid="23"/>
                                        </p:tgtEl>
                                        <p:attrNameLst>
                                          <p:attrName>ppt_w</p:attrName>
                                        </p:attrNameLst>
                                      </p:cBhvr>
                                      <p:tavLst>
                                        <p:tav tm="0">
                                          <p:val>
                                            <p:strVal val="ppt_w"/>
                                          </p:val>
                                        </p:tav>
                                        <p:tav tm="100000">
                                          <p:val>
                                            <p:fltVal val="0"/>
                                          </p:val>
                                        </p:tav>
                                      </p:tavLst>
                                    </p:anim>
                                    <p:anim calcmode="lin" valueType="num">
                                      <p:cBhvr>
                                        <p:cTn id="79" dur="500"/>
                                        <p:tgtEl>
                                          <p:spTgt spid="23"/>
                                        </p:tgtEl>
                                        <p:attrNameLst>
                                          <p:attrName>ppt_h</p:attrName>
                                        </p:attrNameLst>
                                      </p:cBhvr>
                                      <p:tavLst>
                                        <p:tav tm="0">
                                          <p:val>
                                            <p:strVal val="ppt_h"/>
                                          </p:val>
                                        </p:tav>
                                        <p:tav tm="100000">
                                          <p:val>
                                            <p:fltVal val="0"/>
                                          </p:val>
                                        </p:tav>
                                      </p:tavLst>
                                    </p:anim>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par>
                                <p:cTn id="82" presetID="53" presetClass="entr" presetSubtype="16"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20"/>
                                        </p:tgtEl>
                                        <p:attrNameLst>
                                          <p:attrName>ppt_w</p:attrName>
                                        </p:attrNameLst>
                                      </p:cBhvr>
                                      <p:tavLst>
                                        <p:tav tm="0">
                                          <p:val>
                                            <p:strVal val="ppt_w"/>
                                          </p:val>
                                        </p:tav>
                                        <p:tav tm="100000">
                                          <p:val>
                                            <p:fltVal val="0"/>
                                          </p:val>
                                        </p:tav>
                                      </p:tavLst>
                                    </p:anim>
                                    <p:anim calcmode="lin" valueType="num">
                                      <p:cBhvr>
                                        <p:cTn id="91" dur="500"/>
                                        <p:tgtEl>
                                          <p:spTgt spid="20"/>
                                        </p:tgtEl>
                                        <p:attrNameLst>
                                          <p:attrName>ppt_h</p:attrName>
                                        </p:attrNameLst>
                                      </p:cBhvr>
                                      <p:tavLst>
                                        <p:tav tm="0">
                                          <p:val>
                                            <p:strVal val="ppt_h"/>
                                          </p:val>
                                        </p:tav>
                                        <p:tav tm="100000">
                                          <p:val>
                                            <p:fltVal val="0"/>
                                          </p:val>
                                        </p:tav>
                                      </p:tavLst>
                                    </p:anim>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860808"/>
            <a:ext cx="10387834" cy="1053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plural forms,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have) works like other weak verbs you know.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4553863" y="1915876"/>
            <a:ext cx="22906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101996" y="191456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280166" y="1871231"/>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65088"/>
            <a:ext cx="7267988" cy="795720"/>
          </a:xfrm>
        </p:spPr>
        <p:txBody>
          <a:bodyPr/>
          <a:lstStyle/>
          <a:p>
            <a:r>
              <a:rPr lang="en-GB" sz="3600" b="1" spc="-1" dirty="0" err="1">
                <a:latin typeface="Century Gothic" panose="020B0502020202020204" pitchFamily="34" charset="0"/>
                <a:ea typeface="Century Gothic"/>
              </a:rPr>
              <a:t>haben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wir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sie</a:t>
            </a:r>
            <a:endParaRPr lang="en-GB" sz="3600" dirty="0"/>
          </a:p>
        </p:txBody>
      </p:sp>
      <p:sp>
        <p:nvSpPr>
          <p:cNvPr id="25" name="CustomShape 4">
            <a:extLst>
              <a:ext uri="{FF2B5EF4-FFF2-40B4-BE49-F238E27FC236}">
                <a16:creationId xmlns:a16="http://schemas.microsoft.com/office/drawing/2014/main" id="{588A0C81-489F-47C8-BAAB-8DC4155F5939}"/>
              </a:ext>
            </a:extLst>
          </p:cNvPr>
          <p:cNvSpPr/>
          <p:nvPr/>
        </p:nvSpPr>
        <p:spPr>
          <a:xfrm>
            <a:off x="4604809" y="3414834"/>
            <a:ext cx="19880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4">
            <a:extLst>
              <a:ext uri="{FF2B5EF4-FFF2-40B4-BE49-F238E27FC236}">
                <a16:creationId xmlns:a16="http://schemas.microsoft.com/office/drawing/2014/main" id="{9452E7F5-6B07-4C22-94D5-16137B3ED621}"/>
              </a:ext>
            </a:extLst>
          </p:cNvPr>
          <p:cNvSpPr/>
          <p:nvPr/>
        </p:nvSpPr>
        <p:spPr>
          <a:xfrm>
            <a:off x="4553862" y="4907621"/>
            <a:ext cx="22906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CFF64F2A-A3C6-48E4-A4D4-002C7701F18D}"/>
              </a:ext>
            </a:extLst>
          </p:cNvPr>
          <p:cNvSpPr/>
          <p:nvPr/>
        </p:nvSpPr>
        <p:spPr>
          <a:xfrm>
            <a:off x="6844495" y="1918296"/>
            <a:ext cx="2347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Fotos</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5">
            <a:extLst>
              <a:ext uri="{FF2B5EF4-FFF2-40B4-BE49-F238E27FC236}">
                <a16:creationId xmlns:a16="http://schemas.microsoft.com/office/drawing/2014/main" id="{23B86A2F-0384-4FB0-8C04-128495C0A07D}"/>
              </a:ext>
            </a:extLst>
          </p:cNvPr>
          <p:cNvSpPr/>
          <p:nvPr/>
        </p:nvSpPr>
        <p:spPr>
          <a:xfrm>
            <a:off x="6844495" y="34036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Beispiele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EA3287E5-5BC0-4252-A63E-702FA4D075AF}"/>
              </a:ext>
            </a:extLst>
          </p:cNvPr>
          <p:cNvSpPr/>
          <p:nvPr/>
        </p:nvSpPr>
        <p:spPr>
          <a:xfrm>
            <a:off x="6844496" y="48990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Fragen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5">
            <a:extLst>
              <a:ext uri="{FF2B5EF4-FFF2-40B4-BE49-F238E27FC236}">
                <a16:creationId xmlns:a16="http://schemas.microsoft.com/office/drawing/2014/main" id="{1553A056-9D50-4643-A8E5-E26ACE8FB664}"/>
              </a:ext>
            </a:extLst>
          </p:cNvPr>
          <p:cNvSpPr/>
          <p:nvPr/>
        </p:nvSpPr>
        <p:spPr>
          <a:xfrm>
            <a:off x="907242" y="3426642"/>
            <a:ext cx="29112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5">
            <a:extLst>
              <a:ext uri="{FF2B5EF4-FFF2-40B4-BE49-F238E27FC236}">
                <a16:creationId xmlns:a16="http://schemas.microsoft.com/office/drawing/2014/main" id="{A2CD9803-D5E9-42CE-87BF-BB9BD87A859C}"/>
              </a:ext>
            </a:extLst>
          </p:cNvPr>
          <p:cNvSpPr/>
          <p:nvPr/>
        </p:nvSpPr>
        <p:spPr>
          <a:xfrm>
            <a:off x="1094173" y="4938976"/>
            <a:ext cx="21134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6957F55A-3A6D-47D7-80A0-84268C2A6F65}"/>
              </a:ext>
            </a:extLst>
          </p:cNvPr>
          <p:cNvPicPr/>
          <p:nvPr/>
        </p:nvPicPr>
        <p:blipFill>
          <a:blip r:embed="rId4"/>
          <a:stretch/>
        </p:blipFill>
        <p:spPr>
          <a:xfrm>
            <a:off x="303233" y="3403657"/>
            <a:ext cx="633960" cy="671040"/>
          </a:xfrm>
          <a:prstGeom prst="rect">
            <a:avLst/>
          </a:prstGeom>
          <a:ln>
            <a:noFill/>
          </a:ln>
        </p:spPr>
      </p:pic>
      <p:pic>
        <p:nvPicPr>
          <p:cNvPr id="33" name="Google Shape;183;p8">
            <a:extLst>
              <a:ext uri="{FF2B5EF4-FFF2-40B4-BE49-F238E27FC236}">
                <a16:creationId xmlns:a16="http://schemas.microsoft.com/office/drawing/2014/main" id="{B5C691C4-1314-48FC-9F62-4888913BA9E3}"/>
              </a:ext>
            </a:extLst>
          </p:cNvPr>
          <p:cNvPicPr/>
          <p:nvPr/>
        </p:nvPicPr>
        <p:blipFill>
          <a:blip r:embed="rId4"/>
          <a:stretch/>
        </p:blipFill>
        <p:spPr>
          <a:xfrm>
            <a:off x="303233" y="4862223"/>
            <a:ext cx="633960" cy="671040"/>
          </a:xfrm>
          <a:prstGeom prst="rect">
            <a:avLst/>
          </a:prstGeom>
          <a:ln>
            <a:noFill/>
          </a:ln>
        </p:spPr>
      </p:pic>
      <p:pic>
        <p:nvPicPr>
          <p:cNvPr id="5" name="Picture 4" descr="A group of people wearing clothing&#10;&#10;Description automatically generated with medium confidence">
            <a:extLst>
              <a:ext uri="{FF2B5EF4-FFF2-40B4-BE49-F238E27FC236}">
                <a16:creationId xmlns:a16="http://schemas.microsoft.com/office/drawing/2014/main" id="{42536C3F-7226-4B70-8C02-E0078982B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3585" y="1645457"/>
            <a:ext cx="1314518" cy="86364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4898708-D6ED-4104-85FF-5A35E208A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447" y="4841199"/>
            <a:ext cx="971197" cy="692064"/>
          </a:xfrm>
          <a:prstGeom prst="rect">
            <a:avLst/>
          </a:prstGeom>
        </p:spPr>
      </p:pic>
      <p:pic>
        <p:nvPicPr>
          <p:cNvPr id="9" name="Picture 8" descr="Shape, circle, rectangle&#10;&#10;Description automatically generated">
            <a:extLst>
              <a:ext uri="{FF2B5EF4-FFF2-40B4-BE49-F238E27FC236}">
                <a16:creationId xmlns:a16="http://schemas.microsoft.com/office/drawing/2014/main" id="{6C3AEB9A-F38B-41E8-8606-7EB30BCDB254}"/>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392153" y="3244312"/>
            <a:ext cx="1131900" cy="796038"/>
          </a:xfrm>
          <a:prstGeom prst="rect">
            <a:avLst/>
          </a:prstGeom>
        </p:spPr>
      </p:pic>
      <p:grpSp>
        <p:nvGrpSpPr>
          <p:cNvPr id="3" name="Group 2">
            <a:extLst>
              <a:ext uri="{FF2B5EF4-FFF2-40B4-BE49-F238E27FC236}">
                <a16:creationId xmlns:a16="http://schemas.microsoft.com/office/drawing/2014/main" id="{29EB36EE-5303-2B98-10DF-EF74FAFB7FBC}"/>
              </a:ext>
            </a:extLst>
          </p:cNvPr>
          <p:cNvGrpSpPr/>
          <p:nvPr/>
        </p:nvGrpSpPr>
        <p:grpSpPr>
          <a:xfrm>
            <a:off x="9244805" y="1735779"/>
            <a:ext cx="1781082" cy="923330"/>
            <a:chOff x="9244805" y="1735779"/>
            <a:chExt cx="1781082" cy="923330"/>
          </a:xfrm>
        </p:grpSpPr>
        <p:pic>
          <p:nvPicPr>
            <p:cNvPr id="5122" name="Picture 2" descr="Free vector graphics of  pictures">
              <a:extLst>
                <a:ext uri="{FF2B5EF4-FFF2-40B4-BE49-F238E27FC236}">
                  <a16:creationId xmlns:a16="http://schemas.microsoft.com/office/drawing/2014/main" id="{091FE61F-5A9B-F31C-9D72-0F48F39DE3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4805" y="1735779"/>
              <a:ext cx="1034899" cy="9233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vector graphics of  pictures">
              <a:extLst>
                <a:ext uri="{FF2B5EF4-FFF2-40B4-BE49-F238E27FC236}">
                  <a16:creationId xmlns:a16="http://schemas.microsoft.com/office/drawing/2014/main" id="{A1394FA8-B8EA-A43E-3BC1-D33B7292E0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960" y="1741540"/>
              <a:ext cx="1017040" cy="9073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vector graphics of  pictures">
              <a:extLst>
                <a:ext uri="{FF2B5EF4-FFF2-40B4-BE49-F238E27FC236}">
                  <a16:creationId xmlns:a16="http://schemas.microsoft.com/office/drawing/2014/main" id="{F5490D4C-A829-7A82-2EDE-3A7A9DE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6851" y="1749213"/>
              <a:ext cx="909036" cy="811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BF7F63D-E5F5-925C-5308-A5940BF7708B}"/>
              </a:ext>
            </a:extLst>
          </p:cNvPr>
          <p:cNvGrpSpPr/>
          <p:nvPr/>
        </p:nvGrpSpPr>
        <p:grpSpPr>
          <a:xfrm>
            <a:off x="9646596" y="3219853"/>
            <a:ext cx="1800379" cy="1201501"/>
            <a:chOff x="9646596" y="3219853"/>
            <a:chExt cx="1800379" cy="1201501"/>
          </a:xfrm>
        </p:grpSpPr>
        <p:pic>
          <p:nvPicPr>
            <p:cNvPr id="5128" name="Picture 8" descr="Free illustrations of Professor">
              <a:extLst>
                <a:ext uri="{FF2B5EF4-FFF2-40B4-BE49-F238E27FC236}">
                  <a16:creationId xmlns:a16="http://schemas.microsoft.com/office/drawing/2014/main" id="{451CCA26-9DFD-BA33-1D51-149A49A224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6596" y="3395540"/>
              <a:ext cx="1131900" cy="63551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illustrations of Professor">
              <a:extLst>
                <a:ext uri="{FF2B5EF4-FFF2-40B4-BE49-F238E27FC236}">
                  <a16:creationId xmlns:a16="http://schemas.microsoft.com/office/drawing/2014/main" id="{342ED1FC-160C-49D5-2616-EBEC28035C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2947" y="3219853"/>
              <a:ext cx="1264898" cy="71018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ree illustrations of Professor">
              <a:extLst>
                <a:ext uri="{FF2B5EF4-FFF2-40B4-BE49-F238E27FC236}">
                  <a16:creationId xmlns:a16="http://schemas.microsoft.com/office/drawing/2014/main" id="{B178D861-E480-9394-9F15-2E9708F736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4798" y="3733894"/>
              <a:ext cx="842177" cy="47284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Free illustrations of Professor">
              <a:extLst>
                <a:ext uri="{FF2B5EF4-FFF2-40B4-BE49-F238E27FC236}">
                  <a16:creationId xmlns:a16="http://schemas.microsoft.com/office/drawing/2014/main" id="{CEF179AC-C598-847D-2264-CB72D97FED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3817" y="3861239"/>
              <a:ext cx="997608" cy="5601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7AD322E-FAE7-0456-D78D-169551EBA492}"/>
              </a:ext>
            </a:extLst>
          </p:cNvPr>
          <p:cNvGrpSpPr/>
          <p:nvPr/>
        </p:nvGrpSpPr>
        <p:grpSpPr>
          <a:xfrm>
            <a:off x="9857295" y="4727721"/>
            <a:ext cx="1061733" cy="816052"/>
            <a:chOff x="9857295" y="4727721"/>
            <a:chExt cx="1061733" cy="816052"/>
          </a:xfrm>
        </p:grpSpPr>
        <p:pic>
          <p:nvPicPr>
            <p:cNvPr id="5136" name="Picture 16" descr="Free vector graphics of Question mark">
              <a:extLst>
                <a:ext uri="{FF2B5EF4-FFF2-40B4-BE49-F238E27FC236}">
                  <a16:creationId xmlns:a16="http://schemas.microsoft.com/office/drawing/2014/main" id="{66120E37-40C7-E0EC-6453-EC38C5EEC1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7295" y="4762623"/>
              <a:ext cx="519112" cy="77064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Free vector graphics of Question mark">
              <a:extLst>
                <a:ext uri="{FF2B5EF4-FFF2-40B4-BE49-F238E27FC236}">
                  <a16:creationId xmlns:a16="http://schemas.microsoft.com/office/drawing/2014/main" id="{C6486870-641F-81DE-193F-F5A44C4A51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6851" y="4727721"/>
              <a:ext cx="542622" cy="805542"/>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Free vector graphics of Question mark">
              <a:extLst>
                <a:ext uri="{FF2B5EF4-FFF2-40B4-BE49-F238E27FC236}">
                  <a16:creationId xmlns:a16="http://schemas.microsoft.com/office/drawing/2014/main" id="{7AAF0DA2-7806-A51C-0FEA-5A536C394F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76407" y="4738233"/>
              <a:ext cx="542621" cy="805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32032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9614</TotalTime>
  <Words>2204</Words>
  <Application>Microsoft Macintosh PowerPoint</Application>
  <PresentationFormat>Widescreen</PresentationFormat>
  <Paragraphs>337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Vokabeln</vt:lpstr>
      <vt:lpstr>viel | viele (lots of)</vt:lpstr>
      <vt:lpstr>Grammatik</vt:lpstr>
      <vt:lpstr>haben – wir, ihr, sie</vt:lpstr>
      <vt:lpstr>lesen</vt:lpstr>
      <vt:lpstr>hören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70</cp:revision>
  <dcterms:created xsi:type="dcterms:W3CDTF">2021-07-02T19:27:01Z</dcterms:created>
  <dcterms:modified xsi:type="dcterms:W3CDTF">2024-02-12T20:10:05Z</dcterms:modified>
</cp:coreProperties>
</file>