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0"/>
  </p:notesMasterIdLst>
  <p:sldIdLst>
    <p:sldId id="257" r:id="rId4"/>
    <p:sldId id="938" r:id="rId5"/>
    <p:sldId id="929" r:id="rId6"/>
    <p:sldId id="939" r:id="rId7"/>
    <p:sldId id="940" r:id="rId8"/>
    <p:sldId id="934" r:id="rId9"/>
    <p:sldId id="279" r:id="rId10"/>
    <p:sldId id="935" r:id="rId11"/>
    <p:sldId id="296" r:id="rId12"/>
    <p:sldId id="364" r:id="rId13"/>
    <p:sldId id="931" r:id="rId14"/>
    <p:sldId id="363" r:id="rId15"/>
    <p:sldId id="290" r:id="rId16"/>
    <p:sldId id="930" r:id="rId17"/>
    <p:sldId id="932" r:id="rId18"/>
    <p:sldId id="93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19"/>
    <a:srgbClr val="0070C0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5A5854-6AD2-734F-A5D9-D1B6C6FA9410}" v="2" dt="2024-01-04T10:44:02.6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4" autoAdjust="0"/>
    <p:restoredTop sz="51701" autoAdjust="0"/>
  </p:normalViewPr>
  <p:slideViewPr>
    <p:cSldViewPr snapToGrid="0">
      <p:cViewPr varScale="1">
        <p:scale>
          <a:sx n="58" d="100"/>
          <a:sy n="58" d="100"/>
        </p:scale>
        <p:origin x="2952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1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04/01/2024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[w] Welt [164] Wasser [245] Antwort [522]  wahr [737] gewinnen [372]</a:t>
            </a: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geben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[49] Ball [1782] Baum [1013] Bild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[253] Blume [2463] Buch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[300] Computer [1252] Foto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[633] Glas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[885] Jacke [3287] Kleidung [2820] Spiel [328]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Stoff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[758] Tier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[614]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suchen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[293]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tanzen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[1497]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trinken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[634]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genug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[498] </a:t>
            </a:r>
            <a:r>
              <a:rPr lang="de-DE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(plus language from week 5 - bleiben [113] brauchen [179] Glas, Gläser [885] Idee [451] gewinnen [372] haben [6] helfen [338] kaufen [506] machen [58] planen [579] singen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[1063] spielen [205] wiederholen [988]  Kind [133] Kinder [133] Stunde [276] dieser, diese, dieses [24])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wir sind, ihr seid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wir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[26]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ihr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[27] freundlich [1566] nett [1565]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schön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[188] wunderbar [1603] da [48] hier [68] Baum [1013]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Garten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[1158] Haus [147]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Klasse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[961]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Mitte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[711] Schule [359]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Zimmer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[665] links [893] oben [417]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rechts [829] unten [710] in [3] nicht wahr [n/a] ja [45] nein [148]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and comprehension of this week’s new verb forms (</a:t>
            </a:r>
            <a:r>
              <a:rPr lang="en-GB" b="0" dirty="0" err="1"/>
              <a:t>gibt</a:t>
            </a:r>
            <a:r>
              <a:rPr lang="en-GB" b="0" dirty="0"/>
              <a:t>/</a:t>
            </a:r>
            <a:r>
              <a:rPr lang="en-GB" b="0" dirty="0" err="1"/>
              <a:t>gebt</a:t>
            </a:r>
            <a:r>
              <a:rPr lang="en-GB" b="0" dirty="0"/>
              <a:t>), </a:t>
            </a:r>
            <a:r>
              <a:rPr lang="en-GB" b="0" i="1" dirty="0" err="1"/>
              <a:t>kein</a:t>
            </a:r>
            <a:r>
              <a:rPr lang="en-GB" b="0" i="1" dirty="0"/>
              <a:t>, </a:t>
            </a:r>
            <a:r>
              <a:rPr lang="en-GB" b="0" dirty="0"/>
              <a:t>new and revisited vocabulary.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This is a jigsaw translation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write the missing words in both German and English to complete the sentences.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Teacher clicks to provide the written answers and/or clicks the audio buttons to hear the full German sentences.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Pupil HANDOUT at end of this presentation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Differentiation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1. For a different challenge (i.e. to practise spelling rather than full written recall of the missing German words), the task could be completed as a transcription task initially, by listening to the full sentences and writing the words.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Then pupils could complete the English part of the jigsaw.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Click to reveal answers from bottom of the grid up.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91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Click to reveal answers from the bottom of the grid up.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3997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0870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741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[w].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Welt’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‘Welt’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 err="1"/>
              <a:t>Welt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mime a big </a:t>
            </a:r>
            <a:r>
              <a:rPr lang="fr-FR" baseline="0" dirty="0" err="1"/>
              <a:t>sphere</a:t>
            </a:r>
            <a:r>
              <a:rPr lang="fr-FR" baseline="0" dirty="0"/>
              <a:t> </a:t>
            </a:r>
            <a:r>
              <a:rPr lang="fr-FR" baseline="0" dirty="0" err="1"/>
              <a:t>with</a:t>
            </a:r>
            <a:r>
              <a:rPr lang="fr-FR" baseline="0" dirty="0"/>
              <a:t> </a:t>
            </a:r>
            <a:r>
              <a:rPr lang="fr-FR" baseline="0" dirty="0" err="1"/>
              <a:t>your</a:t>
            </a:r>
            <a:r>
              <a:rPr lang="fr-FR" baseline="0" dirty="0"/>
              <a:t> hands.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</a:t>
            </a:r>
            <a:r>
              <a:rPr kumimoji="0" lang="it-IT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Welt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[164]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[w].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Welt’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‘Welt’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Vocabulary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: Antwort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[522]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gewinnen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[372]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wahr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[737]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Wasser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[245]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Welt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[164]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24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recap the SSC [v] before meeting [w] and [v] together on next slide.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Vater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Vater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’,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with gesture if using.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gesture for ‘</a:t>
            </a:r>
            <a:r>
              <a:rPr lang="fr-FR" b="1" baseline="0" dirty="0"/>
              <a:t>Vater</a:t>
            </a:r>
            <a:r>
              <a:rPr lang="fr-FR" baseline="0" dirty="0"/>
              <a:t>’ might be to use the BSL gesture, found here: https://www.signbsl.com/sign/father. Although the gesture is not evocative of father, it does tap out the two syllables and the words father/Vater share the same origin, and are very similar, so this does work for the German word, too.  Teachers may prefer other alternatives, or not to have a gesture at all.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r>
              <a:rPr lang="en-GB" b="1" dirty="0"/>
              <a:t>Vocabulary: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Vater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[232]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404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[v]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Vater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Vater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r>
              <a:rPr lang="en-GB" b="1" dirty="0"/>
              <a:t>Vocabulary: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Vater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[232]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vier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[200]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verstehen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[211]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viel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[56] 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404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Aim: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practise aural recognition of words containing SSC [w] or [v]; the [v] words act as significant distractors given that English [v] = German [w].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 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Pupils write down letters A-F. They are going to hear six words. They need to write down the number of the word they hear.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Click on audio buttons A-F to listen to each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Pupils note down the numbers of the word they hear, next to each letter A-F.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Elicit answers by asking pupils to say the word in German and give its number.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Answers revealed on clicks. English translation of words appears too.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After each answer the ‘distractor’ partner word for the answer is highlighted to elicit pupils’ pronunciation, so that they can compare and contrast the two words.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Pupils then work in pairs to pronounce all of the words 1-12 as accurately as they can. 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Transcript:</a:t>
            </a:r>
          </a:p>
          <a:p>
            <a:r>
              <a:rPr lang="en-GB" sz="1200" dirty="0"/>
              <a:t>Wetter</a:t>
            </a:r>
          </a:p>
          <a:p>
            <a:r>
              <a:rPr lang="en-GB" sz="1200" dirty="0" err="1"/>
              <a:t>viel</a:t>
            </a:r>
            <a:endParaRPr lang="en-GB" sz="1200" dirty="0"/>
          </a:p>
          <a:p>
            <a:r>
              <a:rPr lang="en-GB" sz="1200" dirty="0" err="1"/>
              <a:t>Vieh</a:t>
            </a:r>
            <a:br>
              <a:rPr lang="en-GB" sz="1200" dirty="0"/>
            </a:br>
            <a:r>
              <a:rPr lang="en-GB" sz="1200" dirty="0" err="1"/>
              <a:t>Weilchen</a:t>
            </a:r>
            <a:br>
              <a:rPr lang="en-GB" sz="1200" dirty="0"/>
            </a:br>
            <a:r>
              <a:rPr lang="en-GB" sz="1200" dirty="0" err="1"/>
              <a:t>vier</a:t>
            </a:r>
            <a:br>
              <a:rPr lang="en-GB" sz="1200" dirty="0"/>
            </a:br>
            <a:r>
              <a:rPr lang="en-GB" sz="1200" dirty="0" err="1"/>
              <a:t>Wehlen</a:t>
            </a:r>
            <a:br>
              <a:rPr lang="en-GB" sz="1200" dirty="0"/>
            </a:b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0773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revisit knowledge of singular noun negation with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; to introduce the accusative form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keinen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masculine nouns after most verbs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Timing: 5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baseline="0" dirty="0"/>
              <a:t>to practise comprehension of indefinite negative article </a:t>
            </a:r>
            <a:r>
              <a:rPr lang="en-GB" b="0" i="1" baseline="0" dirty="0" err="1"/>
              <a:t>kein</a:t>
            </a:r>
            <a:r>
              <a:rPr lang="en-GB" b="0" baseline="0" dirty="0"/>
              <a:t> – and distinction between nominative R1 and accusative R2 forms with masculine nouns - in the listening modality. </a:t>
            </a:r>
          </a:p>
          <a:p>
            <a:br>
              <a:rPr lang="en-GB" b="1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on the audio buttons</a:t>
            </a:r>
            <a:r>
              <a:rPr lang="en-GB" baseline="0" dirty="0"/>
              <a:t> to play the sentences which are missing the verb. </a:t>
            </a:r>
            <a:endParaRPr lang="en-GB" dirty="0"/>
          </a:p>
          <a:p>
            <a:r>
              <a:rPr lang="en-GB" dirty="0"/>
              <a:t>2. Pupils tick the column of the missing verb in each case (by listening to</a:t>
            </a:r>
            <a:r>
              <a:rPr lang="en-GB" baseline="0" dirty="0"/>
              <a:t> the form of ‘</a:t>
            </a:r>
            <a:r>
              <a:rPr lang="en-GB" baseline="0" dirty="0" err="1"/>
              <a:t>kein</a:t>
            </a:r>
            <a:r>
              <a:rPr lang="en-GB" baseline="0" dirty="0"/>
              <a:t>’ which follows).</a:t>
            </a:r>
            <a:endParaRPr lang="en-GB" dirty="0"/>
          </a:p>
          <a:p>
            <a:r>
              <a:rPr lang="en-GB" dirty="0"/>
              <a:t>3. Click to bring up the answers.</a:t>
            </a:r>
            <a:br>
              <a:rPr lang="en-GB" dirty="0"/>
            </a:br>
            <a:r>
              <a:rPr lang="en-GB" dirty="0"/>
              <a:t>4. Play the full sentences.  Teachers elicit English meanings.  It is not straightforward to translate ‘</a:t>
            </a:r>
            <a:r>
              <a:rPr lang="en-GB" dirty="0" err="1"/>
              <a:t>kein</a:t>
            </a:r>
            <a:r>
              <a:rPr lang="en-GB" dirty="0"/>
              <a:t>’ so well worth practising its English meaning in these different sentences.</a:t>
            </a:r>
          </a:p>
          <a:p>
            <a:endParaRPr lang="en-GB" dirty="0"/>
          </a:p>
          <a:p>
            <a:r>
              <a:rPr lang="en-GB" b="1" baseline="0" dirty="0"/>
              <a:t>Transcript: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Das [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ist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]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kein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Stoff.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Lias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[hat]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keinen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Computer.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Er [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sucht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]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keinen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Baum.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Ein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Stofftier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[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ist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]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kein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Preis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!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Ronja [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gibt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]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keinen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Ball.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Das [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ist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]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kein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Tisch.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recognition of positive and negative statements using ‘</a:t>
            </a:r>
            <a:r>
              <a:rPr lang="en-GB" b="0" dirty="0" err="1"/>
              <a:t>ein</a:t>
            </a:r>
            <a:r>
              <a:rPr lang="en-GB" b="0" dirty="0"/>
              <a:t>’ and ‘</a:t>
            </a:r>
            <a:r>
              <a:rPr lang="en-GB" b="0" dirty="0" err="1"/>
              <a:t>kein</a:t>
            </a:r>
            <a:r>
              <a:rPr lang="en-GB" b="0" dirty="0"/>
              <a:t>’ words in written form.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 the scenario: </a:t>
            </a:r>
            <a:r>
              <a:rPr lang="en-GB" dirty="0"/>
              <a:t>Ronja asks </a:t>
            </a:r>
            <a:r>
              <a:rPr lang="en-GB" dirty="0" err="1"/>
              <a:t>Lias</a:t>
            </a:r>
            <a:r>
              <a:rPr lang="en-GB" dirty="0"/>
              <a:t> to make a list of everything he is donating and everything he is not ready to give up for the sale. He draws the items and ticks/crosses to show whether he will give them away. Ronja writes the list out in full… but has she got it right?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write down numbers 1-6. Looking at </a:t>
            </a:r>
            <a:r>
              <a:rPr lang="en-GB" dirty="0" err="1"/>
              <a:t>Lias</a:t>
            </a:r>
            <a:r>
              <a:rPr lang="en-GB" dirty="0"/>
              <a:t>’ picture list on the left, they decide whether Ronja’s sentences on the right are true or false, and draw a tick or a cross.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should also be encouraged to try and correct the false sentences by writing the correct word or whole sentence in German.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true/false answers and corrected sentences. </a:t>
            </a:r>
            <a:br>
              <a:rPr lang="en-GB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Additional Task suggestions: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Pupils could quickly draw their own version of a picture list (using vocab from this or previous lessons). Their partner should then say/write sentences in the 3</a:t>
            </a:r>
            <a:r>
              <a:rPr lang="en-GB" sz="1200" b="0" baseline="30000" dirty="0"/>
              <a:t>rd</a:t>
            </a:r>
            <a:r>
              <a:rPr lang="en-GB" sz="1200" b="0" dirty="0"/>
              <a:t> person about the list e.g. Alex </a:t>
            </a:r>
            <a:r>
              <a:rPr lang="en-GB" sz="1200" b="0" dirty="0" err="1"/>
              <a:t>gibt</a:t>
            </a:r>
            <a:r>
              <a:rPr lang="en-GB" sz="1200" b="0" dirty="0"/>
              <a:t> </a:t>
            </a:r>
            <a:r>
              <a:rPr lang="en-GB" sz="1200" b="0" dirty="0" err="1"/>
              <a:t>ein</a:t>
            </a:r>
            <a:r>
              <a:rPr lang="en-GB" sz="1200" b="0" dirty="0"/>
              <a:t> Bild; er </a:t>
            </a:r>
            <a:r>
              <a:rPr lang="en-GB" sz="1200" b="0" dirty="0" err="1"/>
              <a:t>gibt</a:t>
            </a:r>
            <a:r>
              <a:rPr lang="en-GB" sz="1200" b="0" dirty="0"/>
              <a:t> </a:t>
            </a:r>
            <a:r>
              <a:rPr lang="en-GB" sz="1200" b="0" dirty="0" err="1"/>
              <a:t>keinen</a:t>
            </a:r>
            <a:r>
              <a:rPr lang="en-GB" sz="1200" b="0" dirty="0"/>
              <a:t> Baum</a:t>
            </a:r>
            <a:r>
              <a:rPr lang="en-GB" sz="1200" b="1" dirty="0"/>
              <a:t>. 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0244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03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gif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0.wav"/><Relationship Id="rId3" Type="http://schemas.openxmlformats.org/officeDocument/2006/relationships/audio" Target="../media/audio48.wav"/><Relationship Id="rId7" Type="http://schemas.openxmlformats.org/officeDocument/2006/relationships/audio" Target="../media/audio49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svg"/><Relationship Id="rId11" Type="http://schemas.openxmlformats.org/officeDocument/2006/relationships/audio" Target="../media/audio53.wav"/><Relationship Id="rId5" Type="http://schemas.openxmlformats.org/officeDocument/2006/relationships/image" Target="../media/image59.png"/><Relationship Id="rId10" Type="http://schemas.openxmlformats.org/officeDocument/2006/relationships/audio" Target="../media/audio52.wav"/><Relationship Id="rId4" Type="http://schemas.openxmlformats.org/officeDocument/2006/relationships/image" Target="../media/image58.png"/><Relationship Id="rId9" Type="http://schemas.openxmlformats.org/officeDocument/2006/relationships/audio" Target="../media/audio5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4.wav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audio" Target="../media/audio55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7.wav"/><Relationship Id="rId13" Type="http://schemas.openxmlformats.org/officeDocument/2006/relationships/audio" Target="../media/audio62.wav"/><Relationship Id="rId18" Type="http://schemas.openxmlformats.org/officeDocument/2006/relationships/audio" Target="../media/audio67.wav"/><Relationship Id="rId26" Type="http://schemas.openxmlformats.org/officeDocument/2006/relationships/audio" Target="../media/audio75.wav"/><Relationship Id="rId3" Type="http://schemas.openxmlformats.org/officeDocument/2006/relationships/audio" Target="../media/audio56.wav"/><Relationship Id="rId21" Type="http://schemas.openxmlformats.org/officeDocument/2006/relationships/audio" Target="../media/audio70.wav"/><Relationship Id="rId7" Type="http://schemas.openxmlformats.org/officeDocument/2006/relationships/image" Target="../media/image63.png"/><Relationship Id="rId12" Type="http://schemas.openxmlformats.org/officeDocument/2006/relationships/audio" Target="../media/audio61.wav"/><Relationship Id="rId17" Type="http://schemas.openxmlformats.org/officeDocument/2006/relationships/audio" Target="../media/audio66.wav"/><Relationship Id="rId25" Type="http://schemas.openxmlformats.org/officeDocument/2006/relationships/audio" Target="../media/audio74.wav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65.wav"/><Relationship Id="rId20" Type="http://schemas.openxmlformats.org/officeDocument/2006/relationships/audio" Target="../media/audio69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11" Type="http://schemas.openxmlformats.org/officeDocument/2006/relationships/audio" Target="../media/audio60.wav"/><Relationship Id="rId24" Type="http://schemas.openxmlformats.org/officeDocument/2006/relationships/audio" Target="../media/audio73.wav"/><Relationship Id="rId5" Type="http://schemas.openxmlformats.org/officeDocument/2006/relationships/image" Target="../media/image61.png"/><Relationship Id="rId15" Type="http://schemas.openxmlformats.org/officeDocument/2006/relationships/audio" Target="../media/audio64.wav"/><Relationship Id="rId23" Type="http://schemas.openxmlformats.org/officeDocument/2006/relationships/audio" Target="../media/audio72.wav"/><Relationship Id="rId28" Type="http://schemas.openxmlformats.org/officeDocument/2006/relationships/audio" Target="../media/audio77.wav"/><Relationship Id="rId10" Type="http://schemas.openxmlformats.org/officeDocument/2006/relationships/audio" Target="../media/audio59.wav"/><Relationship Id="rId19" Type="http://schemas.openxmlformats.org/officeDocument/2006/relationships/audio" Target="../media/audio68.wav"/><Relationship Id="rId4" Type="http://schemas.openxmlformats.org/officeDocument/2006/relationships/audio" Target="../media/audio55.wav"/><Relationship Id="rId9" Type="http://schemas.openxmlformats.org/officeDocument/2006/relationships/audio" Target="../media/audio58.wav"/><Relationship Id="rId14" Type="http://schemas.openxmlformats.org/officeDocument/2006/relationships/audio" Target="../media/audio63.wav"/><Relationship Id="rId22" Type="http://schemas.openxmlformats.org/officeDocument/2006/relationships/audio" Target="../media/audio71.wav"/><Relationship Id="rId27" Type="http://schemas.openxmlformats.org/officeDocument/2006/relationships/audio" Target="../media/audio76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8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audio" Target="../media/audio6.wav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openxmlformats.org/officeDocument/2006/relationships/image" Target="../media/image25.png"/><Relationship Id="rId5" Type="http://schemas.openxmlformats.org/officeDocument/2006/relationships/audio" Target="../media/audio4.wav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8.wav"/><Relationship Id="rId5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7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10" Type="http://schemas.openxmlformats.org/officeDocument/2006/relationships/image" Target="../media/image30.png"/><Relationship Id="rId4" Type="http://schemas.openxmlformats.org/officeDocument/2006/relationships/audio" Target="../media/audio9.wav"/><Relationship Id="rId9" Type="http://schemas.openxmlformats.org/officeDocument/2006/relationships/audio" Target="../media/audio8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image" Target="../media/image34.png"/><Relationship Id="rId18" Type="http://schemas.openxmlformats.org/officeDocument/2006/relationships/image" Target="../media/image38.png"/><Relationship Id="rId3" Type="http://schemas.openxmlformats.org/officeDocument/2006/relationships/image" Target="../media/image31.png"/><Relationship Id="rId7" Type="http://schemas.openxmlformats.org/officeDocument/2006/relationships/audio" Target="../media/audio13.wav"/><Relationship Id="rId12" Type="http://schemas.openxmlformats.org/officeDocument/2006/relationships/audio" Target="../media/audio18.wav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11" Type="http://schemas.openxmlformats.org/officeDocument/2006/relationships/audio" Target="../media/audio17.wav"/><Relationship Id="rId5" Type="http://schemas.openxmlformats.org/officeDocument/2006/relationships/audio" Target="../media/audio12.wav"/><Relationship Id="rId15" Type="http://schemas.openxmlformats.org/officeDocument/2006/relationships/audio" Target="../media/audio19.wav"/><Relationship Id="rId10" Type="http://schemas.openxmlformats.org/officeDocument/2006/relationships/audio" Target="../media/audio16.wav"/><Relationship Id="rId19" Type="http://schemas.openxmlformats.org/officeDocument/2006/relationships/image" Target="../media/image39.png"/><Relationship Id="rId4" Type="http://schemas.openxmlformats.org/officeDocument/2006/relationships/image" Target="../media/image32.svg"/><Relationship Id="rId9" Type="http://schemas.openxmlformats.org/officeDocument/2006/relationships/audio" Target="../media/audio15.wav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13" Type="http://schemas.openxmlformats.org/officeDocument/2006/relationships/image" Target="../media/image17.png"/><Relationship Id="rId3" Type="http://schemas.openxmlformats.org/officeDocument/2006/relationships/audio" Target="../media/audio20.wav"/><Relationship Id="rId7" Type="http://schemas.openxmlformats.org/officeDocument/2006/relationships/audio" Target="../media/audio24.wav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audio" Target="../media/audio23.wav"/><Relationship Id="rId11" Type="http://schemas.openxmlformats.org/officeDocument/2006/relationships/image" Target="../media/image42.png"/><Relationship Id="rId5" Type="http://schemas.openxmlformats.org/officeDocument/2006/relationships/audio" Target="../media/audio22.wav"/><Relationship Id="rId10" Type="http://schemas.openxmlformats.org/officeDocument/2006/relationships/image" Target="../media/image41.png"/><Relationship Id="rId4" Type="http://schemas.openxmlformats.org/officeDocument/2006/relationships/audio" Target="../media/audio21.wav"/><Relationship Id="rId9" Type="http://schemas.openxmlformats.org/officeDocument/2006/relationships/audio" Target="../media/audio26.wav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2.wav"/><Relationship Id="rId13" Type="http://schemas.openxmlformats.org/officeDocument/2006/relationships/audio" Target="../media/audio37.wav"/><Relationship Id="rId18" Type="http://schemas.openxmlformats.org/officeDocument/2006/relationships/audio" Target="../media/audio39.wav"/><Relationship Id="rId3" Type="http://schemas.openxmlformats.org/officeDocument/2006/relationships/audio" Target="../media/audio27.wav"/><Relationship Id="rId21" Type="http://schemas.openxmlformats.org/officeDocument/2006/relationships/image" Target="../media/image46.png"/><Relationship Id="rId7" Type="http://schemas.openxmlformats.org/officeDocument/2006/relationships/audio" Target="../media/audio31.wav"/><Relationship Id="rId12" Type="http://schemas.openxmlformats.org/officeDocument/2006/relationships/audio" Target="../media/audio36.wav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2.svg"/><Relationship Id="rId20" Type="http://schemas.openxmlformats.org/officeDocument/2006/relationships/image" Target="../media/image45.gif"/><Relationship Id="rId1" Type="http://schemas.openxmlformats.org/officeDocument/2006/relationships/slideLayout" Target="../slideLayouts/slideLayout28.xml"/><Relationship Id="rId6" Type="http://schemas.openxmlformats.org/officeDocument/2006/relationships/audio" Target="../media/audio30.wav"/><Relationship Id="rId11" Type="http://schemas.openxmlformats.org/officeDocument/2006/relationships/audio" Target="../media/audio35.wav"/><Relationship Id="rId5" Type="http://schemas.openxmlformats.org/officeDocument/2006/relationships/audio" Target="../media/audio29.wav"/><Relationship Id="rId15" Type="http://schemas.openxmlformats.org/officeDocument/2006/relationships/image" Target="../media/image31.png"/><Relationship Id="rId10" Type="http://schemas.openxmlformats.org/officeDocument/2006/relationships/audio" Target="../media/audio34.wav"/><Relationship Id="rId19" Type="http://schemas.openxmlformats.org/officeDocument/2006/relationships/image" Target="../media/image44.gif"/><Relationship Id="rId4" Type="http://schemas.openxmlformats.org/officeDocument/2006/relationships/audio" Target="../media/audio28.wav"/><Relationship Id="rId9" Type="http://schemas.openxmlformats.org/officeDocument/2006/relationships/audio" Target="../media/audio33.wav"/><Relationship Id="rId14" Type="http://schemas.openxmlformats.org/officeDocument/2006/relationships/audio" Target="../media/audio38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5.wav"/><Relationship Id="rId13" Type="http://schemas.openxmlformats.org/officeDocument/2006/relationships/audio" Target="../media/audio47.wav"/><Relationship Id="rId18" Type="http://schemas.openxmlformats.org/officeDocument/2006/relationships/image" Target="../media/image22.png"/><Relationship Id="rId26" Type="http://schemas.openxmlformats.org/officeDocument/2006/relationships/image" Target="../media/image57.png"/><Relationship Id="rId3" Type="http://schemas.openxmlformats.org/officeDocument/2006/relationships/audio" Target="../media/audio40.wav"/><Relationship Id="rId21" Type="http://schemas.openxmlformats.org/officeDocument/2006/relationships/image" Target="../media/image52.png"/><Relationship Id="rId7" Type="http://schemas.openxmlformats.org/officeDocument/2006/relationships/audio" Target="../media/audio44.wav"/><Relationship Id="rId12" Type="http://schemas.openxmlformats.org/officeDocument/2006/relationships/image" Target="../media/image49.png"/><Relationship Id="rId17" Type="http://schemas.openxmlformats.org/officeDocument/2006/relationships/image" Target="../media/image46.png"/><Relationship Id="rId25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0.gif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3.wav"/><Relationship Id="rId11" Type="http://schemas.openxmlformats.org/officeDocument/2006/relationships/image" Target="../media/image48.png"/><Relationship Id="rId24" Type="http://schemas.openxmlformats.org/officeDocument/2006/relationships/image" Target="../media/image55.png"/><Relationship Id="rId5" Type="http://schemas.openxmlformats.org/officeDocument/2006/relationships/audio" Target="../media/audio42.wav"/><Relationship Id="rId15" Type="http://schemas.openxmlformats.org/officeDocument/2006/relationships/image" Target="../media/image32.svg"/><Relationship Id="rId23" Type="http://schemas.openxmlformats.org/officeDocument/2006/relationships/image" Target="../media/image54.png"/><Relationship Id="rId10" Type="http://schemas.openxmlformats.org/officeDocument/2006/relationships/image" Target="../media/image47.gif"/><Relationship Id="rId19" Type="http://schemas.openxmlformats.org/officeDocument/2006/relationships/image" Target="../media/image51.png"/><Relationship Id="rId4" Type="http://schemas.openxmlformats.org/officeDocument/2006/relationships/audio" Target="../media/audio41.wav"/><Relationship Id="rId9" Type="http://schemas.openxmlformats.org/officeDocument/2006/relationships/audio" Target="../media/audio46.wav"/><Relationship Id="rId14" Type="http://schemas.openxmlformats.org/officeDocument/2006/relationships/image" Target="../media/image31.png"/><Relationship Id="rId22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4F166B51-3D67-497F-8CE0-E8183B9993DE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24832" y="6417277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9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49F125-8230-45C7-98F6-6FD9C5B45493}"/>
              </a:ext>
            </a:extLst>
          </p:cNvPr>
          <p:cNvGrpSpPr/>
          <p:nvPr/>
        </p:nvGrpSpPr>
        <p:grpSpPr>
          <a:xfrm>
            <a:off x="-744" y="1086395"/>
            <a:ext cx="4350240" cy="4101679"/>
            <a:chOff x="-744" y="1086395"/>
            <a:chExt cx="4350240" cy="4101679"/>
          </a:xfrm>
        </p:grpSpPr>
        <p:pic>
          <p:nvPicPr>
            <p:cNvPr id="66" name="Picture 65" descr="A picture containing text, indoor, screen, dark&#10;&#10;Description automatically generated">
              <a:extLst>
                <a:ext uri="{FF2B5EF4-FFF2-40B4-BE49-F238E27FC236}">
                  <a16:creationId xmlns:a16="http://schemas.microsoft.com/office/drawing/2014/main" id="{D4203CDF-80D3-48B7-9651-3D3859A29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4" y="1086395"/>
              <a:ext cx="4350240" cy="2175120"/>
            </a:xfrm>
            <a:prstGeom prst="rect">
              <a:avLst/>
            </a:prstGeom>
          </p:spPr>
        </p:pic>
        <p:pic>
          <p:nvPicPr>
            <p:cNvPr id="67" name="Picture 66" descr="Icon&#10;&#10;Description automatically generated">
              <a:extLst>
                <a:ext uri="{FF2B5EF4-FFF2-40B4-BE49-F238E27FC236}">
                  <a16:creationId xmlns:a16="http://schemas.microsoft.com/office/drawing/2014/main" id="{715CBF69-1302-4AEF-B7D1-E6CD5C181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9130" y="1937465"/>
              <a:ext cx="1277897" cy="1588066"/>
            </a:xfrm>
            <a:prstGeom prst="rect">
              <a:avLst/>
            </a:prstGeom>
          </p:spPr>
        </p:pic>
        <p:pic>
          <p:nvPicPr>
            <p:cNvPr id="68" name="Picture 67" descr="A picture containing wooden, table, empty, dark&#10;&#10;Description automatically generated">
              <a:extLst>
                <a:ext uri="{FF2B5EF4-FFF2-40B4-BE49-F238E27FC236}">
                  <a16:creationId xmlns:a16="http://schemas.microsoft.com/office/drawing/2014/main" id="{FADE9677-9C62-43E7-AC7B-E84453FAA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413" y="3553027"/>
              <a:ext cx="3270094" cy="1635047"/>
            </a:xfrm>
            <a:prstGeom prst="rect">
              <a:avLst/>
            </a:prstGeom>
          </p:spPr>
        </p:pic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98AB6266-E78D-4BDD-917C-8806CA88497D}"/>
                </a:ext>
              </a:extLst>
            </p:cNvPr>
            <p:cNvGrpSpPr/>
            <p:nvPr/>
          </p:nvGrpSpPr>
          <p:grpSpPr>
            <a:xfrm>
              <a:off x="148284" y="2507901"/>
              <a:ext cx="1216623" cy="1546765"/>
              <a:chOff x="13292601" y="1384915"/>
              <a:chExt cx="1550084" cy="2044085"/>
            </a:xfrm>
          </p:grpSpPr>
          <p:pic>
            <p:nvPicPr>
              <p:cNvPr id="70" name="Picture 69" descr="Shape, icon, arrow&#10;&#10;Description automatically generated">
                <a:extLst>
                  <a:ext uri="{FF2B5EF4-FFF2-40B4-BE49-F238E27FC236}">
                    <a16:creationId xmlns:a16="http://schemas.microsoft.com/office/drawing/2014/main" id="{AD5D1010-D51E-47B1-899B-EF14992FC5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10188" y="1933618"/>
                <a:ext cx="1532497" cy="1495382"/>
              </a:xfrm>
              <a:prstGeom prst="rect">
                <a:avLst/>
              </a:prstGeom>
            </p:spPr>
          </p:pic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53B3EEF3-C83D-4BA9-81FC-94C0827103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2733">
                <a:off x="13500375" y="1384915"/>
                <a:ext cx="1152120" cy="1198954"/>
              </a:xfrm>
              <a:prstGeom prst="rect">
                <a:avLst/>
              </a:prstGeom>
            </p:spPr>
          </p:pic>
          <p:pic>
            <p:nvPicPr>
              <p:cNvPr id="72" name="Picture 71" descr="A picture containing map&#10;&#10;Description automatically generated">
                <a:extLst>
                  <a:ext uri="{FF2B5EF4-FFF2-40B4-BE49-F238E27FC236}">
                    <a16:creationId xmlns:a16="http://schemas.microsoft.com/office/drawing/2014/main" id="{8DEFFAD9-0E3D-4823-85DC-DA1405C985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79844" y="1429320"/>
                <a:ext cx="921120" cy="855635"/>
              </a:xfrm>
              <a:prstGeom prst="rect">
                <a:avLst/>
              </a:prstGeom>
            </p:spPr>
          </p:pic>
          <p:pic>
            <p:nvPicPr>
              <p:cNvPr id="73" name="Picture 72" descr="Diagram&#10;&#10;Description automatically generated">
                <a:extLst>
                  <a:ext uri="{FF2B5EF4-FFF2-40B4-BE49-F238E27FC236}">
                    <a16:creationId xmlns:a16="http://schemas.microsoft.com/office/drawing/2014/main" id="{3440B9FE-CDA8-4CB5-AEFF-32116CFAD5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110290" y="1726471"/>
                <a:ext cx="675786" cy="517399"/>
              </a:xfrm>
              <a:prstGeom prst="rect">
                <a:avLst/>
              </a:prstGeom>
            </p:spPr>
          </p:pic>
          <p:pic>
            <p:nvPicPr>
              <p:cNvPr id="74" name="Picture 73" descr="Icon&#10;&#10;Description automatically generated">
                <a:extLst>
                  <a:ext uri="{FF2B5EF4-FFF2-40B4-BE49-F238E27FC236}">
                    <a16:creationId xmlns:a16="http://schemas.microsoft.com/office/drawing/2014/main" id="{4DC5F242-FF5A-4D65-BD25-A2C3B78A02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92601" y="1773826"/>
                <a:ext cx="656544" cy="488305"/>
              </a:xfrm>
              <a:prstGeom prst="rect">
                <a:avLst/>
              </a:prstGeom>
            </p:spPr>
          </p:pic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E41CD2C9-FC7F-4EBB-9D13-B79EA425AED1}"/>
                </a:ext>
              </a:extLst>
            </p:cNvPr>
            <p:cNvGrpSpPr/>
            <p:nvPr/>
          </p:nvGrpSpPr>
          <p:grpSpPr>
            <a:xfrm>
              <a:off x="169123" y="4136801"/>
              <a:ext cx="756222" cy="689267"/>
              <a:chOff x="6713724" y="4151870"/>
              <a:chExt cx="2756360" cy="2756360"/>
            </a:xfrm>
          </p:grpSpPr>
          <p:pic>
            <p:nvPicPr>
              <p:cNvPr id="76" name="Picture 75" descr="A picture containing picture frame, window&#10;&#10;Description automatically generated">
                <a:extLst>
                  <a:ext uri="{FF2B5EF4-FFF2-40B4-BE49-F238E27FC236}">
                    <a16:creationId xmlns:a16="http://schemas.microsoft.com/office/drawing/2014/main" id="{85F21CD0-CE83-4EB9-AB12-87A8AA5E7C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13724" y="4151870"/>
                <a:ext cx="2756360" cy="2756360"/>
              </a:xfrm>
              <a:prstGeom prst="rect">
                <a:avLst/>
              </a:prstGeom>
            </p:spPr>
          </p:pic>
          <p:pic>
            <p:nvPicPr>
              <p:cNvPr id="77" name="Picture 76" descr="Icon&#10;&#10;Description automatically generated">
                <a:extLst>
                  <a:ext uri="{FF2B5EF4-FFF2-40B4-BE49-F238E27FC236}">
                    <a16:creationId xmlns:a16="http://schemas.microsoft.com/office/drawing/2014/main" id="{3FFE75EE-0AB8-4603-9873-70B0AD0D1A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15552" y="5220280"/>
                <a:ext cx="1506576" cy="1153472"/>
              </a:xfrm>
              <a:prstGeom prst="rect">
                <a:avLst/>
              </a:prstGeom>
            </p:spPr>
          </p:pic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AF311982-AC96-403B-AB3A-931C0E507272}"/>
                </a:ext>
              </a:extLst>
            </p:cNvPr>
            <p:cNvGrpSpPr/>
            <p:nvPr/>
          </p:nvGrpSpPr>
          <p:grpSpPr>
            <a:xfrm>
              <a:off x="1724908" y="3616758"/>
              <a:ext cx="846045" cy="509550"/>
              <a:chOff x="-3401236" y="3079545"/>
              <a:chExt cx="1135811" cy="698911"/>
            </a:xfrm>
          </p:grpSpPr>
          <p:pic>
            <p:nvPicPr>
              <p:cNvPr id="79" name="Picture 78" descr="A picture containing cup, coffee, computer, keyboard&#10;&#10;Description automatically generated">
                <a:extLst>
                  <a:ext uri="{FF2B5EF4-FFF2-40B4-BE49-F238E27FC236}">
                    <a16:creationId xmlns:a16="http://schemas.microsoft.com/office/drawing/2014/main" id="{76D62748-B2FB-498A-9453-44B0C1DE91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401236" y="3089189"/>
                <a:ext cx="519643" cy="689267"/>
              </a:xfrm>
              <a:prstGeom prst="rect">
                <a:avLst/>
              </a:prstGeom>
            </p:spPr>
          </p:pic>
          <p:pic>
            <p:nvPicPr>
              <p:cNvPr id="80" name="Picture 79" descr="A picture containing cup, coffee, computer, keyboard&#10;&#10;Description automatically generated">
                <a:extLst>
                  <a:ext uri="{FF2B5EF4-FFF2-40B4-BE49-F238E27FC236}">
                    <a16:creationId xmlns:a16="http://schemas.microsoft.com/office/drawing/2014/main" id="{5A459FF8-759F-4966-80F5-123064E353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785068" y="3079545"/>
                <a:ext cx="519643" cy="689267"/>
              </a:xfrm>
              <a:prstGeom prst="rect">
                <a:avLst/>
              </a:prstGeom>
            </p:spPr>
          </p:pic>
          <p:pic>
            <p:nvPicPr>
              <p:cNvPr id="81" name="Picture 80" descr="A picture containing cup, coffee, computer, keyboard&#10;&#10;Description automatically generated">
                <a:extLst>
                  <a:ext uri="{FF2B5EF4-FFF2-40B4-BE49-F238E27FC236}">
                    <a16:creationId xmlns:a16="http://schemas.microsoft.com/office/drawing/2014/main" id="{8136C438-3516-483C-990D-55C5ADFDEF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110891" y="3089189"/>
                <a:ext cx="519643" cy="689267"/>
              </a:xfrm>
              <a:prstGeom prst="rect">
                <a:avLst/>
              </a:prstGeom>
            </p:spPr>
          </p:pic>
        </p:grpSp>
        <p:pic>
          <p:nvPicPr>
            <p:cNvPr id="82" name="Picture 8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4A9E467-BDF4-4A6C-94EB-CAB44185E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8521" y="2901059"/>
              <a:ext cx="1911655" cy="955828"/>
            </a:xfrm>
            <a:prstGeom prst="rect">
              <a:avLst/>
            </a:prstGeom>
          </p:spPr>
        </p:pic>
        <p:pic>
          <p:nvPicPr>
            <p:cNvPr id="83" name="Picture 82" descr="Diagram, venn diagram&#10;&#10;Description automatically generated">
              <a:extLst>
                <a:ext uri="{FF2B5EF4-FFF2-40B4-BE49-F238E27FC236}">
                  <a16:creationId xmlns:a16="http://schemas.microsoft.com/office/drawing/2014/main" id="{FCA1A75C-094F-4DE5-B9F5-5C8077E8E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4609" y="3616758"/>
              <a:ext cx="593746" cy="593746"/>
            </a:xfrm>
            <a:prstGeom prst="rect">
              <a:avLst/>
            </a:prstGeom>
          </p:spPr>
        </p:pic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46173914-93BF-4645-A979-981866DF64F5}"/>
                </a:ext>
              </a:extLst>
            </p:cNvPr>
            <p:cNvGrpSpPr/>
            <p:nvPr/>
          </p:nvGrpSpPr>
          <p:grpSpPr>
            <a:xfrm>
              <a:off x="2965338" y="3454185"/>
              <a:ext cx="593746" cy="810332"/>
              <a:chOff x="-3340384" y="5338305"/>
              <a:chExt cx="736424" cy="963827"/>
            </a:xfrm>
          </p:grpSpPr>
          <p:pic>
            <p:nvPicPr>
              <p:cNvPr id="85" name="Picture 84" descr="Icon&#10;&#10;Description automatically generated">
                <a:extLst>
                  <a:ext uri="{FF2B5EF4-FFF2-40B4-BE49-F238E27FC236}">
                    <a16:creationId xmlns:a16="http://schemas.microsoft.com/office/drawing/2014/main" id="{47A80960-F68E-4DEE-BFFA-D3B03AE029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340384" y="5338305"/>
                <a:ext cx="736424" cy="963827"/>
              </a:xfrm>
              <a:prstGeom prst="rect">
                <a:avLst/>
              </a:prstGeom>
            </p:spPr>
          </p:pic>
          <p:pic>
            <p:nvPicPr>
              <p:cNvPr id="86" name="Picture 85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F698B0A5-1A47-42D3-BC67-A5428F53F0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920054">
                <a:off x="-3133740" y="5609395"/>
                <a:ext cx="504294" cy="252147"/>
              </a:xfrm>
              <a:prstGeom prst="rect">
                <a:avLst/>
              </a:prstGeom>
            </p:spPr>
          </p:pic>
        </p:grpSp>
        <p:pic>
          <p:nvPicPr>
            <p:cNvPr id="87" name="Picture 86" descr="A picture containing text, businesscard, vector graphics, envelope&#10;&#10;Description automatically generated">
              <a:extLst>
                <a:ext uri="{FF2B5EF4-FFF2-40B4-BE49-F238E27FC236}">
                  <a16:creationId xmlns:a16="http://schemas.microsoft.com/office/drawing/2014/main" id="{104965BE-4521-46F9-B696-95FBC8EFA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2760" y="4080359"/>
              <a:ext cx="589346" cy="530625"/>
            </a:xfrm>
            <a:prstGeom prst="rect">
              <a:avLst/>
            </a:prstGeom>
          </p:spPr>
        </p:pic>
        <p:pic>
          <p:nvPicPr>
            <p:cNvPr id="88" name="Picture 87" descr="Icon&#10;&#10;Description automatically generated">
              <a:extLst>
                <a:ext uri="{FF2B5EF4-FFF2-40B4-BE49-F238E27FC236}">
                  <a16:creationId xmlns:a16="http://schemas.microsoft.com/office/drawing/2014/main" id="{21A8D1A5-580D-4AF1-9444-EAD43D38C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2571" y="3788948"/>
              <a:ext cx="809150" cy="979860"/>
            </a:xfrm>
            <a:prstGeom prst="rect">
              <a:avLst/>
            </a:prstGeom>
          </p:spPr>
        </p:pic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F6B26FF5-C224-4E58-ADC0-A431BB303981}"/>
                </a:ext>
              </a:extLst>
            </p:cNvPr>
            <p:cNvGrpSpPr/>
            <p:nvPr/>
          </p:nvGrpSpPr>
          <p:grpSpPr>
            <a:xfrm>
              <a:off x="116765" y="3351579"/>
              <a:ext cx="1093848" cy="696768"/>
              <a:chOff x="10231116" y="1286825"/>
              <a:chExt cx="2384034" cy="1769636"/>
            </a:xfrm>
          </p:grpSpPr>
          <p:pic>
            <p:nvPicPr>
              <p:cNvPr id="90" name="Picture 89" descr="A picture containing text, electronics, computer, black&#10;&#10;Description automatically generated">
                <a:extLst>
                  <a:ext uri="{FF2B5EF4-FFF2-40B4-BE49-F238E27FC236}">
                    <a16:creationId xmlns:a16="http://schemas.microsoft.com/office/drawing/2014/main" id="{823E82DD-BDB5-4B6F-8182-D0BC639456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31116" y="1286825"/>
                <a:ext cx="1160984" cy="1736050"/>
              </a:xfrm>
              <a:prstGeom prst="rect">
                <a:avLst/>
              </a:prstGeom>
            </p:spPr>
          </p:pic>
          <p:pic>
            <p:nvPicPr>
              <p:cNvPr id="91" name="Picture 90" descr="A picture containing text, display, electronics, picture frame&#10;&#10;Description automatically generated">
                <a:extLst>
                  <a:ext uri="{FF2B5EF4-FFF2-40B4-BE49-F238E27FC236}">
                    <a16:creationId xmlns:a16="http://schemas.microsoft.com/office/drawing/2014/main" id="{51F3F636-B5ED-470D-A762-5F73B5E737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37498" y="1299182"/>
                <a:ext cx="1677652" cy="1757279"/>
              </a:xfrm>
              <a:prstGeom prst="rect">
                <a:avLst/>
              </a:prstGeom>
            </p:spPr>
          </p:pic>
        </p:grpSp>
        <p:pic>
          <p:nvPicPr>
            <p:cNvPr id="92" name="Picture 91" descr="A stack of books&#10;&#10;Description automatically generated with medium confidence">
              <a:extLst>
                <a:ext uri="{FF2B5EF4-FFF2-40B4-BE49-F238E27FC236}">
                  <a16:creationId xmlns:a16="http://schemas.microsoft.com/office/drawing/2014/main" id="{3E3A4762-2090-49B9-98F6-C02CEF7A1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556" y="3490015"/>
              <a:ext cx="736014" cy="720489"/>
            </a:xfrm>
            <a:prstGeom prst="rect">
              <a:avLst/>
            </a:prstGeom>
          </p:spPr>
        </p:pic>
        <p:pic>
          <p:nvPicPr>
            <p:cNvPr id="93" name="Picture 92" descr="Shape, circle&#10;&#10;Description automatically generated">
              <a:extLst>
                <a:ext uri="{FF2B5EF4-FFF2-40B4-BE49-F238E27FC236}">
                  <a16:creationId xmlns:a16="http://schemas.microsoft.com/office/drawing/2014/main" id="{135AB506-D26F-4BD1-8C74-C60F89ED3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2468" y="3378973"/>
              <a:ext cx="718322" cy="82093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hlinkClick r:id="" action="ppaction://noaction">
              <a:snd r:embed="rId3" name="T1_W9F_9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644539" y="592216"/>
            <a:ext cx="7555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Schreib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 die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Wörter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 auf Deutsch und auf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Englisch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87041"/>
            <a:ext cx="2303175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B8F71B6-F175-4A25-8515-97E5740AE3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410435"/>
              </p:ext>
            </p:extLst>
          </p:nvPr>
        </p:nvGraphicFramePr>
        <p:xfrm>
          <a:off x="619359" y="1102704"/>
          <a:ext cx="5437944" cy="5352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37944">
                  <a:extLst>
                    <a:ext uri="{9D8B030D-6E8A-4147-A177-3AD203B41FA5}">
                      <a16:colId xmlns:a16="http://schemas.microsoft.com/office/drawing/2014/main" val="904959870"/>
                    </a:ext>
                  </a:extLst>
                </a:gridCol>
              </a:tblGrid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gibt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Gläser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90994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_______ ________ Ball.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977084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Gebt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genug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________?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761987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kein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Stofftier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9816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Diese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821478"/>
                  </a:ext>
                </a:extLst>
              </a:tr>
            </a:tbl>
          </a:graphicData>
        </a:graphic>
      </p:graphicFrame>
      <p:graphicFrame>
        <p:nvGraphicFramePr>
          <p:cNvPr id="27" name="Table 3">
            <a:extLst>
              <a:ext uri="{FF2B5EF4-FFF2-40B4-BE49-F238E27FC236}">
                <a16:creationId xmlns:a16="http://schemas.microsoft.com/office/drawing/2014/main" id="{1A154EFE-F915-41CB-822F-11E2A117E0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726962"/>
              </p:ext>
            </p:extLst>
          </p:nvPr>
        </p:nvGraphicFramePr>
        <p:xfrm>
          <a:off x="6515343" y="1102704"/>
          <a:ext cx="5135088" cy="5352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35088">
                  <a:extLst>
                    <a:ext uri="{9D8B030D-6E8A-4147-A177-3AD203B41FA5}">
                      <a16:colId xmlns:a16="http://schemas.microsoft.com/office/drawing/2014/main" val="904959870"/>
                    </a:ext>
                  </a:extLst>
                </a:gridCol>
              </a:tblGrid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__________lots of ___________ 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90994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______gives  no  ______.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977084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  you (all)_______  ________ books?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761987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That is _________  _____________!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9816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flower ___ beautiful!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821478"/>
                  </a:ext>
                </a:extLst>
              </a:tr>
            </a:tbl>
          </a:graphicData>
        </a:graphic>
      </p:graphicFrame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48E1FD55-E5DA-4902-9872-B04573E2BB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38402" y="35773"/>
            <a:ext cx="934094" cy="9340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ED0365-53F8-4ACA-9B62-F28EDE880429}"/>
              </a:ext>
            </a:extLst>
          </p:cNvPr>
          <p:cNvSpPr txBox="1"/>
          <p:nvPr/>
        </p:nvSpPr>
        <p:spPr>
          <a:xfrm>
            <a:off x="1763518" y="1396765"/>
            <a:ext cx="1456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noProof="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viele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78B8611-47CA-4F12-BFAC-3256F89220BF}"/>
              </a:ext>
            </a:extLst>
          </p:cNvPr>
          <p:cNvSpPr txBox="1"/>
          <p:nvPr/>
        </p:nvSpPr>
        <p:spPr>
          <a:xfrm>
            <a:off x="6560440" y="1396765"/>
            <a:ext cx="1733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are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1FAC20A-6512-49B8-A73A-52D66C3E428C}"/>
              </a:ext>
            </a:extLst>
          </p:cNvPr>
          <p:cNvSpPr txBox="1"/>
          <p:nvPr/>
        </p:nvSpPr>
        <p:spPr>
          <a:xfrm>
            <a:off x="9225988" y="1381462"/>
            <a:ext cx="1953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glasses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7E7CB1B-02FE-4E63-8854-4E43A202870E}"/>
              </a:ext>
            </a:extLst>
          </p:cNvPr>
          <p:cNvSpPr txBox="1"/>
          <p:nvPr/>
        </p:nvSpPr>
        <p:spPr>
          <a:xfrm>
            <a:off x="1176600" y="2439379"/>
            <a:ext cx="798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gibt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331501D-2141-46C1-B8AC-AAC51F8CA384}"/>
              </a:ext>
            </a:extLst>
          </p:cNvPr>
          <p:cNvSpPr txBox="1"/>
          <p:nvPr/>
        </p:nvSpPr>
        <p:spPr>
          <a:xfrm>
            <a:off x="9145783" y="2458474"/>
            <a:ext cx="976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ball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16D372E-7610-4831-90BE-D51E643AA992}"/>
              </a:ext>
            </a:extLst>
          </p:cNvPr>
          <p:cNvSpPr txBox="1"/>
          <p:nvPr/>
        </p:nvSpPr>
        <p:spPr>
          <a:xfrm>
            <a:off x="1552009" y="3525312"/>
            <a:ext cx="736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48F370C-0BF4-4F56-B3FC-F96ABDC60B11}"/>
              </a:ext>
            </a:extLst>
          </p:cNvPr>
          <p:cNvSpPr txBox="1"/>
          <p:nvPr/>
        </p:nvSpPr>
        <p:spPr>
          <a:xfrm>
            <a:off x="6496063" y="3333832"/>
            <a:ext cx="799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18F32A2-131D-4CCA-A7FE-85B25B71355B}"/>
              </a:ext>
            </a:extLst>
          </p:cNvPr>
          <p:cNvSpPr txBox="1"/>
          <p:nvPr/>
        </p:nvSpPr>
        <p:spPr>
          <a:xfrm>
            <a:off x="8420543" y="3313390"/>
            <a:ext cx="1290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giving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3B09676-EC42-4171-8FB9-B5746FF4C8B2}"/>
              </a:ext>
            </a:extLst>
          </p:cNvPr>
          <p:cNvSpPr txBox="1"/>
          <p:nvPr/>
        </p:nvSpPr>
        <p:spPr>
          <a:xfrm>
            <a:off x="634028" y="4557098"/>
            <a:ext cx="762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Das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DB081DC-F7F5-4E71-A071-9F192D0AB529}"/>
              </a:ext>
            </a:extLst>
          </p:cNvPr>
          <p:cNvSpPr txBox="1"/>
          <p:nvPr/>
        </p:nvSpPr>
        <p:spPr>
          <a:xfrm>
            <a:off x="7618964" y="4598971"/>
            <a:ext cx="1975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not a/no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08AFDB3-A821-40ED-8A44-53BB32F6C494}"/>
              </a:ext>
            </a:extLst>
          </p:cNvPr>
          <p:cNvSpPr txBox="1"/>
          <p:nvPr/>
        </p:nvSpPr>
        <p:spPr>
          <a:xfrm>
            <a:off x="9189655" y="4575566"/>
            <a:ext cx="1975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cuddly toy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0C7E0B1-ECD5-4503-8935-E45D7EAA8064}"/>
              </a:ext>
            </a:extLst>
          </p:cNvPr>
          <p:cNvSpPr txBox="1"/>
          <p:nvPr/>
        </p:nvSpPr>
        <p:spPr>
          <a:xfrm>
            <a:off x="1545714" y="5684720"/>
            <a:ext cx="1195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Blume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E82327E-F95F-4F42-809A-9935B801EA4D}"/>
              </a:ext>
            </a:extLst>
          </p:cNvPr>
          <p:cNvSpPr txBox="1"/>
          <p:nvPr/>
        </p:nvSpPr>
        <p:spPr>
          <a:xfrm>
            <a:off x="2969812" y="5677833"/>
            <a:ext cx="1195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schön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EADDBD3-93BE-434C-965F-84C367E16F89}"/>
              </a:ext>
            </a:extLst>
          </p:cNvPr>
          <p:cNvSpPr txBox="1"/>
          <p:nvPr/>
        </p:nvSpPr>
        <p:spPr>
          <a:xfrm>
            <a:off x="8294524" y="5684719"/>
            <a:ext cx="454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45878ED-15DF-4D53-8C4B-0E8238C89C8C}"/>
              </a:ext>
            </a:extLst>
          </p:cNvPr>
          <p:cNvSpPr txBox="1"/>
          <p:nvPr/>
        </p:nvSpPr>
        <p:spPr>
          <a:xfrm>
            <a:off x="6510604" y="5669284"/>
            <a:ext cx="1975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This</a:t>
            </a: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C74BD455-DFF4-4DAC-9AAE-B797AD719538}"/>
              </a:ext>
            </a:extLst>
          </p:cNvPr>
          <p:cNvSpPr txBox="1">
            <a:spLocks/>
          </p:cNvSpPr>
          <p:nvPr/>
        </p:nvSpPr>
        <p:spPr>
          <a:xfrm>
            <a:off x="10623839" y="975542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Graphic 35" descr="Blackboard">
            <a:extLst>
              <a:ext uri="{FF2B5EF4-FFF2-40B4-BE49-F238E27FC236}">
                <a16:creationId xmlns:a16="http://schemas.microsoft.com/office/drawing/2014/main" id="{0D5644D5-B692-47C1-8975-B05460A66E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19121" y="-110706"/>
            <a:ext cx="1256675" cy="1256675"/>
          </a:xfrm>
          <a:prstGeom prst="rect">
            <a:avLst/>
          </a:prstGeom>
        </p:spPr>
      </p:pic>
      <p:sp>
        <p:nvSpPr>
          <p:cNvPr id="26" name="Google Shape;167;p2">
            <a:extLst>
              <a:ext uri="{FF2B5EF4-FFF2-40B4-BE49-F238E27FC236}">
                <a16:creationId xmlns:a16="http://schemas.microsoft.com/office/drawing/2014/main" id="{4769D688-9F9B-47BF-A9A8-B46895C87A4C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ABAFB1E-E272-4E3B-B408-89F1B0947C5A}"/>
              </a:ext>
            </a:extLst>
          </p:cNvPr>
          <p:cNvSpPr txBox="1"/>
          <p:nvPr/>
        </p:nvSpPr>
        <p:spPr>
          <a:xfrm>
            <a:off x="2208884" y="2435440"/>
            <a:ext cx="1279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noProof="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keinen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E2A57A-5726-4B3C-AABC-13F1FE485B2A}"/>
              </a:ext>
            </a:extLst>
          </p:cNvPr>
          <p:cNvSpPr txBox="1"/>
          <p:nvPr/>
        </p:nvSpPr>
        <p:spPr>
          <a:xfrm>
            <a:off x="6749296" y="2478098"/>
            <a:ext cx="708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He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ADAAF3-0351-4169-84BD-B2CB47E1A79E}"/>
              </a:ext>
            </a:extLst>
          </p:cNvPr>
          <p:cNvSpPr txBox="1"/>
          <p:nvPr/>
        </p:nvSpPr>
        <p:spPr>
          <a:xfrm>
            <a:off x="3338331" y="3525311"/>
            <a:ext cx="1288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Bücher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25726CD-A6C0-47CF-B29A-AD9D3ACBAB63}"/>
              </a:ext>
            </a:extLst>
          </p:cNvPr>
          <p:cNvSpPr txBox="1"/>
          <p:nvPr/>
        </p:nvSpPr>
        <p:spPr>
          <a:xfrm>
            <a:off x="9634054" y="3333832"/>
            <a:ext cx="1531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enough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3EB29A4-E1DF-4043-84E6-29EAFE40683B}"/>
              </a:ext>
            </a:extLst>
          </p:cNvPr>
          <p:cNvSpPr txBox="1"/>
          <p:nvPr/>
        </p:nvSpPr>
        <p:spPr>
          <a:xfrm>
            <a:off x="1593465" y="4546736"/>
            <a:ext cx="762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noProof="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ist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29AE2B1-4FF1-41BA-9B57-5791BE3733FC}"/>
              </a:ext>
            </a:extLst>
          </p:cNvPr>
          <p:cNvGrpSpPr/>
          <p:nvPr/>
        </p:nvGrpSpPr>
        <p:grpSpPr>
          <a:xfrm>
            <a:off x="2160024" y="620867"/>
            <a:ext cx="4318347" cy="910891"/>
            <a:chOff x="7934543" y="1379900"/>
            <a:chExt cx="4318347" cy="910891"/>
          </a:xfrm>
        </p:grpSpPr>
        <p:sp>
          <p:nvSpPr>
            <p:cNvPr id="39" name="Speech Bubble: Rectangle with Corners Rounded 38">
              <a:extLst>
                <a:ext uri="{FF2B5EF4-FFF2-40B4-BE49-F238E27FC236}">
                  <a16:creationId xmlns:a16="http://schemas.microsoft.com/office/drawing/2014/main" id="{0E158DBB-286C-486D-A5D1-B3E8E3EA1578}"/>
                </a:ext>
              </a:extLst>
            </p:cNvPr>
            <p:cNvSpPr/>
            <p:nvPr/>
          </p:nvSpPr>
          <p:spPr>
            <a:xfrm>
              <a:off x="7964907" y="1379900"/>
              <a:ext cx="4287983" cy="910891"/>
            </a:xfrm>
            <a:prstGeom prst="wedgeRoundRectCallout">
              <a:avLst>
                <a:gd name="adj1" fmla="val 44914"/>
                <a:gd name="adj2" fmla="val 124120"/>
                <a:gd name="adj3" fmla="val 16667"/>
              </a:avLst>
            </a:prstGeom>
            <a:solidFill>
              <a:srgbClr val="002060"/>
            </a:solidFill>
            <a:ln>
              <a:solidFill>
                <a:srgbClr val="FFD1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3F1FDC7-73E2-4F19-B790-A82DF8C65238}"/>
                </a:ext>
              </a:extLst>
            </p:cNvPr>
            <p:cNvSpPr txBox="1"/>
            <p:nvPr/>
          </p:nvSpPr>
          <p:spPr>
            <a:xfrm>
              <a:off x="7934543" y="1439118"/>
              <a:ext cx="415247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In English we are more likely to say: </a:t>
              </a:r>
              <a:r>
                <a:rPr kumimoji="0" lang="en-GB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He isn’t giving a ball.</a:t>
              </a:r>
            </a:p>
          </p:txBody>
        </p:sp>
      </p:grp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3144FDCD-3EE5-4722-AF52-31C695E95B9E}"/>
              </a:ext>
            </a:extLst>
          </p:cNvPr>
          <p:cNvSpPr/>
          <p:nvPr/>
        </p:nvSpPr>
        <p:spPr>
          <a:xfrm>
            <a:off x="2232293" y="2092556"/>
            <a:ext cx="4287983" cy="910891"/>
          </a:xfrm>
          <a:prstGeom prst="wedgeRoundRectCallout">
            <a:avLst>
              <a:gd name="adj1" fmla="val 59592"/>
              <a:gd name="adj2" fmla="val 100653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This could also mean: 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Do you give enough books? </a:t>
            </a:r>
          </a:p>
        </p:txBody>
      </p:sp>
      <p:sp>
        <p:nvSpPr>
          <p:cNvPr id="42" name="Action Button: Blank 41">
            <a:hlinkClick r:id="" action="ppaction://noaction" highlightClick="1">
              <a:snd r:embed="rId7" name="T1_W9F_9.2.wav"/>
            </a:hlinkClick>
            <a:extLst>
              <a:ext uri="{FF2B5EF4-FFF2-40B4-BE49-F238E27FC236}">
                <a16:creationId xmlns:a16="http://schemas.microsoft.com/office/drawing/2014/main" id="{AB3E57FE-E747-48DB-9A0F-E072EDF8D728}"/>
              </a:ext>
            </a:extLst>
          </p:cNvPr>
          <p:cNvSpPr/>
          <p:nvPr/>
        </p:nvSpPr>
        <p:spPr>
          <a:xfrm>
            <a:off x="70480" y="1463973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3" name="Action Button: Blank 42">
            <a:hlinkClick r:id="" action="ppaction://noaction" highlightClick="1">
              <a:snd r:embed="rId8" name="T1_W9F_9.3.wav"/>
            </a:hlinkClick>
            <a:extLst>
              <a:ext uri="{FF2B5EF4-FFF2-40B4-BE49-F238E27FC236}">
                <a16:creationId xmlns:a16="http://schemas.microsoft.com/office/drawing/2014/main" id="{5DDEE305-B662-4ECA-B9FA-0AEA5B32B009}"/>
              </a:ext>
            </a:extLst>
          </p:cNvPr>
          <p:cNvSpPr/>
          <p:nvPr/>
        </p:nvSpPr>
        <p:spPr>
          <a:xfrm>
            <a:off x="73663" y="2545306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Action Button: Blank 43">
            <a:hlinkClick r:id="" action="ppaction://noaction" highlightClick="1">
              <a:snd r:embed="rId9" name="T1_W9F_9.4.wav"/>
            </a:hlinkClick>
            <a:extLst>
              <a:ext uri="{FF2B5EF4-FFF2-40B4-BE49-F238E27FC236}">
                <a16:creationId xmlns:a16="http://schemas.microsoft.com/office/drawing/2014/main" id="{03F12E39-61E2-4BD4-BA96-E35889FF5B7E}"/>
              </a:ext>
            </a:extLst>
          </p:cNvPr>
          <p:cNvSpPr/>
          <p:nvPr/>
        </p:nvSpPr>
        <p:spPr>
          <a:xfrm>
            <a:off x="79349" y="3537812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Action Button: Blank 44">
            <a:hlinkClick r:id="" action="ppaction://noaction" highlightClick="1">
              <a:snd r:embed="rId10" name="T1_W9F_9.5.wav"/>
            </a:hlinkClick>
            <a:extLst>
              <a:ext uri="{FF2B5EF4-FFF2-40B4-BE49-F238E27FC236}">
                <a16:creationId xmlns:a16="http://schemas.microsoft.com/office/drawing/2014/main" id="{6414114A-B541-44CC-BCB9-C8632D444633}"/>
              </a:ext>
            </a:extLst>
          </p:cNvPr>
          <p:cNvSpPr/>
          <p:nvPr/>
        </p:nvSpPr>
        <p:spPr>
          <a:xfrm>
            <a:off x="83786" y="4597536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Action Button: Blank 45">
            <a:hlinkClick r:id="" action="ppaction://noaction" highlightClick="1">
              <a:snd r:embed="rId11" name="T1_W9F_9.6.wav"/>
            </a:hlinkClick>
            <a:extLst>
              <a:ext uri="{FF2B5EF4-FFF2-40B4-BE49-F238E27FC236}">
                <a16:creationId xmlns:a16="http://schemas.microsoft.com/office/drawing/2014/main" id="{4DFE64C6-1C9B-40AD-801A-97143637E7FB}"/>
              </a:ext>
            </a:extLst>
          </p:cNvPr>
          <p:cNvSpPr/>
          <p:nvPr/>
        </p:nvSpPr>
        <p:spPr>
          <a:xfrm>
            <a:off x="79348" y="5751927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80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7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30" grpId="0"/>
      <p:bldP spid="31" grpId="0"/>
      <p:bldP spid="32" grpId="0"/>
      <p:bldP spid="33" grpId="0"/>
      <p:bldP spid="37" grpId="0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831893"/>
              </p:ext>
            </p:extLst>
          </p:nvPr>
        </p:nvGraphicFramePr>
        <p:xfrm>
          <a:off x="547097" y="685802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70453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68230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schön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Mitte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der Baum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das Haus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hier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wunderbar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Klasse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der Garten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0609581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sind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nett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freundlich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seid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suchen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geben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 Stoff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trinken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tanzen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genug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1_W9F_10.2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hlinkClick r:id="" action="ppaction://noaction">
              <a:snd r:embed="rId4" name="T1_W9F_10.1.wav"/>
            </a:hlinkClick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791" y="332510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91" y="1194339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464" y="520036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281710" y="6227540"/>
            <a:ext cx="2708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drink, drinking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692014" y="6237986"/>
            <a:ext cx="3785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  </a:t>
            </a:r>
            <a:r>
              <a:rPr lang="en-GB" sz="21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dance, dancing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677186" y="622368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enough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13280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look for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53399" y="5321170"/>
            <a:ext cx="2818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   to give, giving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62842" y="5321170"/>
            <a:ext cx="2326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material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46062" y="4455927"/>
            <a:ext cx="2345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we	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5021882" y="447773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friendly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 (all) are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46061" y="36231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we are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925153" y="361065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nice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59412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 (all)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wonderful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5027365" y="271749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class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garden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246059" y="189835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house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5024889" y="187790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there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here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13278" y="1026768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lovely, beautiful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946188" y="1014926"/>
            <a:ext cx="2266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middle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tree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072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268585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70453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68230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house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class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middle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here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tree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garden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lovely, beautiful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wonderful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there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0609581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you (all)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friendly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nice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we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you (all)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1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dance, dancing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drink, drinking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enough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give, giving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material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look for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1_W9F_10.3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7041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hlinkClick r:id="" action="ppaction://noaction">
              <a:snd r:embed="rId4" name="T1_W9F_10.1.wav"/>
            </a:hlinkClick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791" y="332510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91" y="1194339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464" y="520036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hlinkClick r:id="" action="ppaction://noaction">
              <a:snd r:embed="rId8" name="T1_W9F_10.4.wav"/>
            </a:hlinkClick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313281" y="614734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geben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6" name="TextBox 55">
            <a:hlinkClick r:id="" action="ppaction://noaction">
              <a:snd r:embed="rId9" name="T1_W9F_10.5.wav"/>
            </a:hlinkClick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695313" y="618061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  der Stoff</a:t>
            </a:r>
          </a:p>
        </p:txBody>
      </p:sp>
      <p:sp>
        <p:nvSpPr>
          <p:cNvPr id="57" name="TextBox 56">
            <a:hlinkClick r:id="" action="ppaction://noaction">
              <a:snd r:embed="rId10" name="T1_W9F_10.6.wav"/>
            </a:hlinkClick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662842" y="61896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suchen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8" name="TextBox 57">
            <a:hlinkClick r:id="" action="ppaction://noaction">
              <a:snd r:embed="rId11" name="T1_W9F_10.7.wav"/>
            </a:hlinkClick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13280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tanzen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hlinkClick r:id="" action="ppaction://noaction">
              <a:snd r:embed="rId12" name="T1_W9F_10.8.wav"/>
            </a:hlinkClick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53399" y="5321170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  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trinken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0" name="TextBox 59">
            <a:hlinkClick r:id="" action="ppaction://noaction">
              <a:snd r:embed="rId13" name="T1_W9F_10.9.wav"/>
            </a:hlinkClick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62842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genug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1" name="TextBox 60">
            <a:hlinkClick r:id="" action="ppaction://noaction">
              <a:snd r:embed="rId14" name="T1_W9F_10.10.wav"/>
            </a:hlinkClick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46062" y="4455927"/>
            <a:ext cx="2345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wir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sind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	</a:t>
            </a:r>
          </a:p>
        </p:txBody>
      </p:sp>
      <p:sp>
        <p:nvSpPr>
          <p:cNvPr id="62" name="TextBox 61">
            <a:hlinkClick r:id="" action="ppaction://noaction">
              <a:snd r:embed="rId15" name="T1_W9F_10.11.wav"/>
            </a:hlinkClick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5021882" y="447773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ihr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seid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3" name="TextBox 62">
            <a:hlinkClick r:id="" action="ppaction://noaction">
              <a:snd r:embed="rId16" name="T1_W9F_10.12.wav"/>
            </a:hlinkClick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4" name="TextBox 63">
            <a:hlinkClick r:id="" action="ppaction://noaction">
              <a:snd r:embed="rId17" name="T1_W9F_10.13.wav"/>
            </a:hlinkClick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46061" y="36231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ihr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hlinkClick r:id="" action="ppaction://noaction">
              <a:snd r:embed="rId18" name="T1_W9F_10.14.wav"/>
            </a:hlinkClick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925153" y="361065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freundlich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6" name="TextBox 65">
            <a:hlinkClick r:id="" action="ppaction://noaction">
              <a:snd r:embed="rId19" name="T1_W9F_10.15.wav"/>
            </a:hlinkClick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59412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nett</a:t>
            </a:r>
          </a:p>
        </p:txBody>
      </p:sp>
      <p:sp>
        <p:nvSpPr>
          <p:cNvPr id="67" name="TextBox 66">
            <a:hlinkClick r:id="" action="ppaction://noaction">
              <a:snd r:embed="rId20" name="T1_W9F_10.16.wav"/>
            </a:hlinkClick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schön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hlinkClick r:id="" action="ppaction://noaction">
              <a:snd r:embed="rId21" name="T1_W9F_10.17.wav"/>
            </a:hlinkClick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5027365" y="271749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wunderbar</a:t>
            </a:r>
          </a:p>
        </p:txBody>
      </p:sp>
      <p:sp>
        <p:nvSpPr>
          <p:cNvPr id="69" name="TextBox 68">
            <a:hlinkClick r:id="" action="ppaction://noaction">
              <a:snd r:embed="rId22" name="T1_W9F_10.18.wav"/>
            </a:hlinkClick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</a:t>
            </a:r>
          </a:p>
        </p:txBody>
      </p:sp>
      <p:sp>
        <p:nvSpPr>
          <p:cNvPr id="70" name="TextBox 69">
            <a:hlinkClick r:id="" action="ppaction://noaction">
              <a:snd r:embed="rId23" name="T1_W9F_10.19.wav"/>
            </a:hlinkClick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313279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hier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hlinkClick r:id="" action="ppaction://noaction">
              <a:snd r:embed="rId24" name="T1_W9F_10.20.wav"/>
            </a:hlinkClick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5024889" y="187790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Baum</a:t>
            </a:r>
          </a:p>
        </p:txBody>
      </p:sp>
      <p:sp>
        <p:nvSpPr>
          <p:cNvPr id="72" name="TextBox 71">
            <a:hlinkClick r:id="" action="ppaction://noaction">
              <a:snd r:embed="rId25" name="T1_W9F_10.21.wav"/>
            </a:hlinkClick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Garten</a:t>
            </a:r>
          </a:p>
        </p:txBody>
      </p:sp>
      <p:sp>
        <p:nvSpPr>
          <p:cNvPr id="73" name="TextBox 72">
            <a:hlinkClick r:id="" action="ppaction://noaction">
              <a:snd r:embed="rId26" name="T1_W9F_10.22.wav"/>
            </a:hlinkClick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Haus</a:t>
            </a:r>
          </a:p>
        </p:txBody>
      </p:sp>
      <p:sp>
        <p:nvSpPr>
          <p:cNvPr id="74" name="TextBox 73">
            <a:hlinkClick r:id="" action="ppaction://noaction">
              <a:snd r:embed="rId27" name="T1_W9F_10.23.wav"/>
            </a:hlinkClick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946188" y="101492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Klasse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5" name="TextBox 74">
            <a:hlinkClick r:id="" action="ppaction://noaction">
              <a:snd r:embed="rId28" name="T1_W9F_10.24.wav"/>
            </a:hlinkClick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Mitte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6" name="Google Shape;100;p2">
            <a:extLst>
              <a:ext uri="{FF2B5EF4-FFF2-40B4-BE49-F238E27FC236}">
                <a16:creationId xmlns:a16="http://schemas.microsoft.com/office/drawing/2014/main" id="{264AF64D-88C4-4A76-8F31-3C76CDBCDC3B}"/>
              </a:ext>
            </a:extLst>
          </p:cNvPr>
          <p:cNvSpPr/>
          <p:nvPr/>
        </p:nvSpPr>
        <p:spPr>
          <a:xfrm>
            <a:off x="6480866" y="4950973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644539" y="592216"/>
            <a:ext cx="7555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Schreib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 die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Wörter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 auf Deutsch und auf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Englisch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87041"/>
            <a:ext cx="2303175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B8F71B6-F175-4A25-8515-97E5740AE3A5}"/>
              </a:ext>
            </a:extLst>
          </p:cNvPr>
          <p:cNvGraphicFramePr>
            <a:graphicFrameLocks noGrp="1"/>
          </p:cNvGraphicFramePr>
          <p:nvPr/>
        </p:nvGraphicFramePr>
        <p:xfrm>
          <a:off x="619359" y="1102704"/>
          <a:ext cx="5437944" cy="5352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37944">
                  <a:extLst>
                    <a:ext uri="{9D8B030D-6E8A-4147-A177-3AD203B41FA5}">
                      <a16:colId xmlns:a16="http://schemas.microsoft.com/office/drawing/2014/main" val="904959870"/>
                    </a:ext>
                  </a:extLst>
                </a:gridCol>
              </a:tblGrid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gibt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Gläser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90994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_______ ________ Ball.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977084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Gebt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genug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________?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761987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kein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Stofftier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9816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Diese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821478"/>
                  </a:ext>
                </a:extLst>
              </a:tr>
            </a:tbl>
          </a:graphicData>
        </a:graphic>
      </p:graphicFrame>
      <p:graphicFrame>
        <p:nvGraphicFramePr>
          <p:cNvPr id="27" name="Table 3">
            <a:extLst>
              <a:ext uri="{FF2B5EF4-FFF2-40B4-BE49-F238E27FC236}">
                <a16:creationId xmlns:a16="http://schemas.microsoft.com/office/drawing/2014/main" id="{1A154EFE-F915-41CB-822F-11E2A117E0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623964"/>
              </p:ext>
            </p:extLst>
          </p:nvPr>
        </p:nvGraphicFramePr>
        <p:xfrm>
          <a:off x="6515343" y="1102704"/>
          <a:ext cx="5135088" cy="5352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35088">
                  <a:extLst>
                    <a:ext uri="{9D8B030D-6E8A-4147-A177-3AD203B41FA5}">
                      <a16:colId xmlns:a16="http://schemas.microsoft.com/office/drawing/2014/main" val="904959870"/>
                    </a:ext>
                  </a:extLst>
                </a:gridCol>
              </a:tblGrid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 _____lots of __________.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90994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gives  no  ________.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977084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you (all)_______  ________ books?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761987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That is _________  _____________!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9816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flower ___ beautiful!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821478"/>
                  </a:ext>
                </a:extLst>
              </a:tr>
            </a:tbl>
          </a:graphicData>
        </a:graphic>
      </p:graphicFrame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48E1FD55-E5DA-4902-9872-B04573E2B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38402" y="35773"/>
            <a:ext cx="934094" cy="934094"/>
          </a:xfrm>
          <a:prstGeom prst="rect">
            <a:avLst/>
          </a:prstGeom>
        </p:spPr>
      </p:pic>
      <p:sp>
        <p:nvSpPr>
          <p:cNvPr id="35" name="Title 2">
            <a:extLst>
              <a:ext uri="{FF2B5EF4-FFF2-40B4-BE49-F238E27FC236}">
                <a16:creationId xmlns:a16="http://schemas.microsoft.com/office/drawing/2014/main" id="{C74BD455-DFF4-4DAC-9AAE-B797AD719538}"/>
              </a:ext>
            </a:extLst>
          </p:cNvPr>
          <p:cNvSpPr txBox="1">
            <a:spLocks/>
          </p:cNvSpPr>
          <p:nvPr/>
        </p:nvSpPr>
        <p:spPr>
          <a:xfrm>
            <a:off x="10623839" y="975542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Graphic 35" descr="Blackboard">
            <a:extLst>
              <a:ext uri="{FF2B5EF4-FFF2-40B4-BE49-F238E27FC236}">
                <a16:creationId xmlns:a16="http://schemas.microsoft.com/office/drawing/2014/main" id="{0D5644D5-B692-47C1-8975-B05460A66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19121" y="-110706"/>
            <a:ext cx="1256675" cy="1256675"/>
          </a:xfrm>
          <a:prstGeom prst="rect">
            <a:avLst/>
          </a:prstGeom>
        </p:spPr>
      </p:pic>
      <p:sp>
        <p:nvSpPr>
          <p:cNvPr id="26" name="Google Shape;167;p2">
            <a:extLst>
              <a:ext uri="{FF2B5EF4-FFF2-40B4-BE49-F238E27FC236}">
                <a16:creationId xmlns:a16="http://schemas.microsoft.com/office/drawing/2014/main" id="{4769D688-9F9B-47BF-A9A8-B46895C87A4C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467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1471153"/>
              </p:ext>
            </p:extLst>
          </p:nvPr>
        </p:nvGraphicFramePr>
        <p:xfrm>
          <a:off x="547097" y="685802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70453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68230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schön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Mitte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Baum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Haus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wunderbar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Klasse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Garten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0609581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sind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nett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freundlich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seid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suchen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geben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Stoff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trinken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tanzen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genug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91" y="332510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91" y="1194339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464" y="520036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7998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58878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4447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61747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18319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house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class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middle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tree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garden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lovely, beautiful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wonderful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there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0609581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(all)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friendly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nice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(all)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3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dance, dancing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3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drink, drinking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enough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give, giving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material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look for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91" y="332510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91" y="1194339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464" y="520036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086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4938035" y="3811580"/>
            <a:ext cx="2315930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elt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4" name="T1_W9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89452" y="-84044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[w]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026" name="Picture 2" descr="Free vector graphics of World">
            <a:extLst>
              <a:ext uri="{FF2B5EF4-FFF2-40B4-BE49-F238E27FC236}">
                <a16:creationId xmlns:a16="http://schemas.microsoft.com/office/drawing/2014/main" id="{A8D65C0D-F6A9-C098-5AC5-60B520A6A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531" y="1801157"/>
            <a:ext cx="1986226" cy="201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9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8" name="T1_W9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119269" y="-191614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[w]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C7E08738-085A-4F94-A942-18CA5B613937}"/>
              </a:ext>
            </a:extLst>
          </p:cNvPr>
          <p:cNvSpPr/>
          <p:nvPr/>
        </p:nvSpPr>
        <p:spPr>
          <a:xfrm>
            <a:off x="4402834" y="1594142"/>
            <a:ext cx="3776181" cy="36303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CustomShape 2">
            <a:extLst>
              <a:ext uri="{FF2B5EF4-FFF2-40B4-BE49-F238E27FC236}">
                <a16:creationId xmlns:a16="http://schemas.microsoft.com/office/drawing/2014/main" id="{03563C69-6445-4B65-1C0A-4912B599C62F}"/>
              </a:ext>
            </a:extLst>
          </p:cNvPr>
          <p:cNvSpPr/>
          <p:nvPr/>
        </p:nvSpPr>
        <p:spPr>
          <a:xfrm>
            <a:off x="4938035" y="3811580"/>
            <a:ext cx="2315930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elt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" name="Picture 2" descr="Free vector graphics of World">
            <a:extLst>
              <a:ext uri="{FF2B5EF4-FFF2-40B4-BE49-F238E27FC236}">
                <a16:creationId xmlns:a16="http://schemas.microsoft.com/office/drawing/2014/main" id="{24D9A5CB-51AF-A2B8-E9B6-2D34AA4E5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531" y="1801157"/>
            <a:ext cx="1986226" cy="201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graphics of Water tap">
            <a:extLst>
              <a:ext uri="{FF2B5EF4-FFF2-40B4-BE49-F238E27FC236}">
                <a16:creationId xmlns:a16="http://schemas.microsoft.com/office/drawing/2014/main" id="{84A3CBBE-2AF9-0A06-C51E-C9D1E3DD3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652" y="977510"/>
            <a:ext cx="1376552" cy="203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stomShape 2">
            <a:extLst>
              <a:ext uri="{FF2B5EF4-FFF2-40B4-BE49-F238E27FC236}">
                <a16:creationId xmlns:a16="http://schemas.microsoft.com/office/drawing/2014/main" id="{AC535F9A-6114-2F99-27C7-48C471B37CD0}"/>
              </a:ext>
            </a:extLst>
          </p:cNvPr>
          <p:cNvSpPr/>
          <p:nvPr/>
        </p:nvSpPr>
        <p:spPr>
          <a:xfrm>
            <a:off x="207997" y="2814983"/>
            <a:ext cx="329376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asser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52" name="Picture 4" descr="Free vector graphics of Girl">
            <a:extLst>
              <a:ext uri="{FF2B5EF4-FFF2-40B4-BE49-F238E27FC236}">
                <a16:creationId xmlns:a16="http://schemas.microsoft.com/office/drawing/2014/main" id="{DF6FB126-2744-ADC0-A842-41A0D9382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712" y="1068272"/>
            <a:ext cx="1376552" cy="187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stomShape 2">
            <a:extLst>
              <a:ext uri="{FF2B5EF4-FFF2-40B4-BE49-F238E27FC236}">
                <a16:creationId xmlns:a16="http://schemas.microsoft.com/office/drawing/2014/main" id="{80469775-BE9A-894C-5892-F7A6D6B7DD0E}"/>
              </a:ext>
            </a:extLst>
          </p:cNvPr>
          <p:cNvSpPr/>
          <p:nvPr/>
        </p:nvSpPr>
        <p:spPr>
          <a:xfrm>
            <a:off x="8157666" y="2941254"/>
            <a:ext cx="377618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Ant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ort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54" name="Picture 6" descr="Free vector graphics of Accept">
            <a:extLst>
              <a:ext uri="{FF2B5EF4-FFF2-40B4-BE49-F238E27FC236}">
                <a16:creationId xmlns:a16="http://schemas.microsoft.com/office/drawing/2014/main" id="{FB5E118C-A318-173E-8D41-1CB5CAD45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731" y="4082798"/>
            <a:ext cx="2054915" cy="172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stomShape 2">
            <a:extLst>
              <a:ext uri="{FF2B5EF4-FFF2-40B4-BE49-F238E27FC236}">
                <a16:creationId xmlns:a16="http://schemas.microsoft.com/office/drawing/2014/main" id="{8D26D0BE-05A1-E1C9-709F-DC2C25A69807}"/>
              </a:ext>
            </a:extLst>
          </p:cNvPr>
          <p:cNvSpPr/>
          <p:nvPr/>
        </p:nvSpPr>
        <p:spPr>
          <a:xfrm>
            <a:off x="403097" y="5560382"/>
            <a:ext cx="377618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ahr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2">
            <a:extLst>
              <a:ext uri="{FF2B5EF4-FFF2-40B4-BE49-F238E27FC236}">
                <a16:creationId xmlns:a16="http://schemas.microsoft.com/office/drawing/2014/main" id="{454F14AC-57E8-FFF4-87E3-B3E7DC022EE1}"/>
              </a:ext>
            </a:extLst>
          </p:cNvPr>
          <p:cNvSpPr/>
          <p:nvPr/>
        </p:nvSpPr>
        <p:spPr>
          <a:xfrm>
            <a:off x="7654711" y="5477122"/>
            <a:ext cx="4279136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innen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56" name="Picture 8" descr="Free vector graphics of Award">
            <a:extLst>
              <a:ext uri="{FF2B5EF4-FFF2-40B4-BE49-F238E27FC236}">
                <a16:creationId xmlns:a16="http://schemas.microsoft.com/office/drawing/2014/main" id="{70F57165-EFE8-7388-3F1D-A24275B2D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356" y="4021592"/>
            <a:ext cx="1481224" cy="159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30936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9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9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9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9_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9_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3">
            <a:extLst>
              <a:ext uri="{FF2B5EF4-FFF2-40B4-BE49-F238E27FC236}">
                <a16:creationId xmlns:a16="http://schemas.microsoft.com/office/drawing/2014/main" id="{CB430250-7000-4BEB-84FC-8E5124616239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40ED2E85-40B6-485F-8DE9-BE4CBD03C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386EF2F6-B0E0-4186-ADA8-1CEFBF939A28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pic>
        <p:nvPicPr>
          <p:cNvPr id="21" name="Picture 20" descr="father">
            <a:extLst>
              <a:ext uri="{FF2B5EF4-FFF2-40B4-BE49-F238E27FC236}">
                <a16:creationId xmlns:a16="http://schemas.microsoft.com/office/drawing/2014/main" id="{18CDF4A7-3898-427B-8837-464C00C80E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28" y="1594142"/>
            <a:ext cx="2500542" cy="2547321"/>
          </a:xfrm>
          <a:prstGeom prst="rect">
            <a:avLst/>
          </a:prstGeom>
        </p:spPr>
      </p:pic>
      <p:sp>
        <p:nvSpPr>
          <p:cNvPr id="23" name="TextBox 22">
            <a:hlinkClick r:id="" action="ppaction://noaction">
              <a:snd r:embed="rId6" name="T1_W9_2.1.wav"/>
            </a:hlinkClick>
            <a:extLst>
              <a:ext uri="{FF2B5EF4-FFF2-40B4-BE49-F238E27FC236}">
                <a16:creationId xmlns:a16="http://schemas.microsoft.com/office/drawing/2014/main" id="{348B5639-5B80-451D-A276-F5F01FB33ECE}"/>
              </a:ext>
            </a:extLst>
          </p:cNvPr>
          <p:cNvSpPr txBox="1"/>
          <p:nvPr/>
        </p:nvSpPr>
        <p:spPr>
          <a:xfrm>
            <a:off x="-119268" y="-191614"/>
            <a:ext cx="2364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[v]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20020F-0CA6-4C31-8E26-07215E0BEFBF}"/>
              </a:ext>
            </a:extLst>
          </p:cNvPr>
          <p:cNvSpPr txBox="1"/>
          <p:nvPr/>
        </p:nvSpPr>
        <p:spPr>
          <a:xfrm>
            <a:off x="2622590" y="4155862"/>
            <a:ext cx="648221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ater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7D8E3B-85B7-4224-B5AD-B66E54C76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3468" y="1205313"/>
            <a:ext cx="2102187" cy="317795"/>
          </a:xfrm>
        </p:spPr>
        <p:txBody>
          <a:bodyPr>
            <a:normAutofit fontScale="90000"/>
          </a:bodyPr>
          <a:lstStyle/>
          <a:p>
            <a:r>
              <a:rPr lang="en-GB" sz="2000" b="1" dirty="0" err="1">
                <a:solidFill>
                  <a:schemeClr val="bg1"/>
                </a:solidFill>
              </a:rPr>
              <a:t>aussprechen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46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9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25872" y="1102507"/>
            <a:ext cx="3802879" cy="247325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ater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86140" y="3856870"/>
            <a:ext cx="420660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erstehen</a:t>
            </a:r>
          </a:p>
        </p:txBody>
      </p:sp>
      <p:sp>
        <p:nvSpPr>
          <p:cNvPr id="8" name="Rectangle 7"/>
          <p:cNvSpPr/>
          <p:nvPr/>
        </p:nvSpPr>
        <p:spPr>
          <a:xfrm>
            <a:off x="96683" y="2585630"/>
            <a:ext cx="36166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ier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546655" y="2620142"/>
            <a:ext cx="154401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iel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CustomShape 3">
            <a:extLst>
              <a:ext uri="{FF2B5EF4-FFF2-40B4-BE49-F238E27FC236}">
                <a16:creationId xmlns:a16="http://schemas.microsoft.com/office/drawing/2014/main" id="{CB430250-7000-4BEB-84FC-8E5124616239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AEC766E9-39BA-4DDE-A366-9FF19281E4C2}"/>
              </a:ext>
            </a:extLst>
          </p:cNvPr>
          <p:cNvSpPr txBox="1">
            <a:spLocks/>
          </p:cNvSpPr>
          <p:nvPr/>
        </p:nvSpPr>
        <p:spPr>
          <a:xfrm>
            <a:off x="10524687" y="1165124"/>
            <a:ext cx="1800180" cy="494975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40ED2E85-40B6-485F-8DE9-BE4CBD03CC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386EF2F6-B0E0-4186-ADA8-1CEFBF939A28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pic>
        <p:nvPicPr>
          <p:cNvPr id="21" name="Picture 20" descr="father">
            <a:extLst>
              <a:ext uri="{FF2B5EF4-FFF2-40B4-BE49-F238E27FC236}">
                <a16:creationId xmlns:a16="http://schemas.microsoft.com/office/drawing/2014/main" id="{18CDF4A7-3898-427B-8837-464C00C80E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337" y="1210487"/>
            <a:ext cx="1383768" cy="1409655"/>
          </a:xfrm>
          <a:prstGeom prst="rect">
            <a:avLst/>
          </a:prstGeom>
        </p:spPr>
      </p:pic>
      <p:sp>
        <p:nvSpPr>
          <p:cNvPr id="23" name="TextBox 22">
            <a:hlinkClick r:id="" action="ppaction://noaction">
              <a:snd r:embed="rId9" name="T1_W9_2.1.wav"/>
            </a:hlinkClick>
            <a:extLst>
              <a:ext uri="{FF2B5EF4-FFF2-40B4-BE49-F238E27FC236}">
                <a16:creationId xmlns:a16="http://schemas.microsoft.com/office/drawing/2014/main" id="{348B5639-5B80-451D-A276-F5F01FB33ECE}"/>
              </a:ext>
            </a:extLst>
          </p:cNvPr>
          <p:cNvSpPr txBox="1"/>
          <p:nvPr/>
        </p:nvSpPr>
        <p:spPr>
          <a:xfrm>
            <a:off x="-119268" y="-191614"/>
            <a:ext cx="2364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[v]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E00AA0F-45FA-46DD-AA78-E895EADC70B3}"/>
              </a:ext>
            </a:extLst>
          </p:cNvPr>
          <p:cNvSpPr/>
          <p:nvPr/>
        </p:nvSpPr>
        <p:spPr>
          <a:xfrm>
            <a:off x="1479789" y="3810704"/>
            <a:ext cx="82771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5587F4E-178D-48C5-85DA-59D2FE842D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4213" y="4742485"/>
            <a:ext cx="2530453" cy="202601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9D1DFF6-CA01-4855-ADA1-C6E0B74A7BB1}"/>
              </a:ext>
            </a:extLst>
          </p:cNvPr>
          <p:cNvSpPr/>
          <p:nvPr/>
        </p:nvSpPr>
        <p:spPr>
          <a:xfrm>
            <a:off x="8818961" y="3693626"/>
            <a:ext cx="33730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 lot, much]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929647-2256-4DA6-BFF1-66B1922B0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88205"/>
            <a:ext cx="2586727" cy="38396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</a:rPr>
              <a:t>aussprechen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98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9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9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9_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9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9" grpId="0"/>
      <p:bldP spid="25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raphic 184" descr="Teacher">
            <a:extLst>
              <a:ext uri="{FF2B5EF4-FFF2-40B4-BE49-F238E27FC236}">
                <a16:creationId xmlns:a16="http://schemas.microsoft.com/office/drawing/2014/main" id="{412590A6-C7C9-4D3F-8AB9-71B8177AB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3540" y="-94538"/>
            <a:ext cx="914400" cy="914400"/>
          </a:xfrm>
          <a:prstGeom prst="rect">
            <a:avLst/>
          </a:prstGeom>
        </p:spPr>
      </p:pic>
      <p:sp>
        <p:nvSpPr>
          <p:cNvPr id="153" name="Google Shape;153;p2">
            <a:hlinkClick r:id="" action="ppaction://noaction">
              <a:snd r:embed="rId5" name="T1_W9F_5.1.wav"/>
            </a:hlinkClick>
          </p:cNvPr>
          <p:cNvSpPr txBox="1"/>
          <p:nvPr/>
        </p:nvSpPr>
        <p:spPr>
          <a:xfrm>
            <a:off x="2928407" y="-276"/>
            <a:ext cx="157160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[w]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"/>
          <p:cNvSpPr txBox="1"/>
          <p:nvPr/>
        </p:nvSpPr>
        <p:spPr>
          <a:xfrm>
            <a:off x="3725817" y="-13579"/>
            <a:ext cx="101572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[v]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89" y="43400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FB4895-9CE3-4724-A615-F6B29A8AB2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736" y="70831"/>
            <a:ext cx="1579001" cy="963251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19D5FCAD-0914-4381-BED5-9658EC2C5B54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17908F93-AFA4-441F-A7C3-E0017C9E594F}"/>
              </a:ext>
            </a:extLst>
          </p:cNvPr>
          <p:cNvSpPr txBox="1">
            <a:spLocks/>
          </p:cNvSpPr>
          <p:nvPr/>
        </p:nvSpPr>
        <p:spPr>
          <a:xfrm>
            <a:off x="10391820" y="1144439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7E5154B-43A0-4376-90F7-A6C6CDC94309}"/>
              </a:ext>
            </a:extLst>
          </p:cNvPr>
          <p:cNvGrpSpPr/>
          <p:nvPr/>
        </p:nvGrpSpPr>
        <p:grpSpPr>
          <a:xfrm>
            <a:off x="190112" y="2239998"/>
            <a:ext cx="11818599" cy="938691"/>
            <a:chOff x="183539" y="5184567"/>
            <a:chExt cx="11811774" cy="87025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97" name="Flowchart: Punched Tape 96">
              <a:extLst>
                <a:ext uri="{FF2B5EF4-FFF2-40B4-BE49-F238E27FC236}">
                  <a16:creationId xmlns:a16="http://schemas.microsoft.com/office/drawing/2014/main" id="{63B74EFC-8AE8-44E2-AA88-1B1A4618CEAE}"/>
                </a:ext>
              </a:extLst>
            </p:cNvPr>
            <p:cNvSpPr/>
            <p:nvPr/>
          </p:nvSpPr>
          <p:spPr>
            <a:xfrm>
              <a:off x="805435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98" name="Flowchart: Punched Tape 97">
              <a:extLst>
                <a:ext uri="{FF2B5EF4-FFF2-40B4-BE49-F238E27FC236}">
                  <a16:creationId xmlns:a16="http://schemas.microsoft.com/office/drawing/2014/main" id="{930510E6-9C1B-46D3-8332-277D9CD61A68}"/>
                </a:ext>
              </a:extLst>
            </p:cNvPr>
            <p:cNvSpPr/>
            <p:nvPr/>
          </p:nvSpPr>
          <p:spPr>
            <a:xfrm>
              <a:off x="6087785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99" name="Flowchart: Punched Tape 98">
              <a:extLst>
                <a:ext uri="{FF2B5EF4-FFF2-40B4-BE49-F238E27FC236}">
                  <a16:creationId xmlns:a16="http://schemas.microsoft.com/office/drawing/2014/main" id="{0806B01A-2801-45C2-B1AA-4ED1A1054AE5}"/>
                </a:ext>
              </a:extLst>
            </p:cNvPr>
            <p:cNvSpPr/>
            <p:nvPr/>
          </p:nvSpPr>
          <p:spPr>
            <a:xfrm>
              <a:off x="18353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00" name="Flowchart: Punched Tape 99">
              <a:extLst>
                <a:ext uri="{FF2B5EF4-FFF2-40B4-BE49-F238E27FC236}">
                  <a16:creationId xmlns:a16="http://schemas.microsoft.com/office/drawing/2014/main" id="{BAB8F75B-B4E5-4278-99F6-2E8EB06264A3}"/>
                </a:ext>
              </a:extLst>
            </p:cNvPr>
            <p:cNvSpPr/>
            <p:nvPr/>
          </p:nvSpPr>
          <p:spPr>
            <a:xfrm>
              <a:off x="2153611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01" name="Flowchart: Punched Tape 100">
              <a:extLst>
                <a:ext uri="{FF2B5EF4-FFF2-40B4-BE49-F238E27FC236}">
                  <a16:creationId xmlns:a16="http://schemas.microsoft.com/office/drawing/2014/main" id="{4B6495E4-B4A6-49EA-A1B0-2F4C566B23DF}"/>
                </a:ext>
              </a:extLst>
            </p:cNvPr>
            <p:cNvSpPr/>
            <p:nvPr/>
          </p:nvSpPr>
          <p:spPr>
            <a:xfrm>
              <a:off x="4121211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02" name="Flowchart: Punched Tape 101">
              <a:extLst>
                <a:ext uri="{FF2B5EF4-FFF2-40B4-BE49-F238E27FC236}">
                  <a16:creationId xmlns:a16="http://schemas.microsoft.com/office/drawing/2014/main" id="{3CACAE5A-828D-430D-A797-CB113EB71062}"/>
                </a:ext>
              </a:extLst>
            </p:cNvPr>
            <p:cNvSpPr/>
            <p:nvPr/>
          </p:nvSpPr>
          <p:spPr>
            <a:xfrm>
              <a:off x="10025241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0100B314-6860-4877-B862-A2968D1D3EAB}"/>
              </a:ext>
            </a:extLst>
          </p:cNvPr>
          <p:cNvGrpSpPr/>
          <p:nvPr/>
        </p:nvGrpSpPr>
        <p:grpSpPr>
          <a:xfrm>
            <a:off x="196938" y="2956638"/>
            <a:ext cx="11811774" cy="938691"/>
            <a:chOff x="183539" y="5184567"/>
            <a:chExt cx="11811774" cy="87025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04" name="Flowchart: Punched Tape 103">
              <a:extLst>
                <a:ext uri="{FF2B5EF4-FFF2-40B4-BE49-F238E27FC236}">
                  <a16:creationId xmlns:a16="http://schemas.microsoft.com/office/drawing/2014/main" id="{AF11178A-30FB-4571-8BAE-6575AE52F00E}"/>
                </a:ext>
              </a:extLst>
            </p:cNvPr>
            <p:cNvSpPr/>
            <p:nvPr/>
          </p:nvSpPr>
          <p:spPr>
            <a:xfrm>
              <a:off x="805435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05" name="Flowchart: Punched Tape 104">
              <a:extLst>
                <a:ext uri="{FF2B5EF4-FFF2-40B4-BE49-F238E27FC236}">
                  <a16:creationId xmlns:a16="http://schemas.microsoft.com/office/drawing/2014/main" id="{C7516DE2-8F7C-4090-A608-755ED63285B6}"/>
                </a:ext>
              </a:extLst>
            </p:cNvPr>
            <p:cNvSpPr/>
            <p:nvPr/>
          </p:nvSpPr>
          <p:spPr>
            <a:xfrm>
              <a:off x="6087785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06" name="Flowchart: Punched Tape 105">
              <a:extLst>
                <a:ext uri="{FF2B5EF4-FFF2-40B4-BE49-F238E27FC236}">
                  <a16:creationId xmlns:a16="http://schemas.microsoft.com/office/drawing/2014/main" id="{2C4B1DCB-9615-48F6-9464-ED64ACE256DF}"/>
                </a:ext>
              </a:extLst>
            </p:cNvPr>
            <p:cNvSpPr/>
            <p:nvPr/>
          </p:nvSpPr>
          <p:spPr>
            <a:xfrm>
              <a:off x="18353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07" name="Flowchart: Punched Tape 106">
              <a:extLst>
                <a:ext uri="{FF2B5EF4-FFF2-40B4-BE49-F238E27FC236}">
                  <a16:creationId xmlns:a16="http://schemas.microsoft.com/office/drawing/2014/main" id="{0E094AFF-02A9-4C18-BC48-34854BAA3FA1}"/>
                </a:ext>
              </a:extLst>
            </p:cNvPr>
            <p:cNvSpPr/>
            <p:nvPr/>
          </p:nvSpPr>
          <p:spPr>
            <a:xfrm>
              <a:off x="2153611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08" name="Flowchart: Punched Tape 107">
              <a:extLst>
                <a:ext uri="{FF2B5EF4-FFF2-40B4-BE49-F238E27FC236}">
                  <a16:creationId xmlns:a16="http://schemas.microsoft.com/office/drawing/2014/main" id="{96B9DC62-1B05-47C4-9557-6AAEE6FCE66D}"/>
                </a:ext>
              </a:extLst>
            </p:cNvPr>
            <p:cNvSpPr/>
            <p:nvPr/>
          </p:nvSpPr>
          <p:spPr>
            <a:xfrm>
              <a:off x="4121211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09" name="Flowchart: Punched Tape 108">
              <a:extLst>
                <a:ext uri="{FF2B5EF4-FFF2-40B4-BE49-F238E27FC236}">
                  <a16:creationId xmlns:a16="http://schemas.microsoft.com/office/drawing/2014/main" id="{DAC7E15D-F24F-4981-9C90-8465FC52CD29}"/>
                </a:ext>
              </a:extLst>
            </p:cNvPr>
            <p:cNvSpPr/>
            <p:nvPr/>
          </p:nvSpPr>
          <p:spPr>
            <a:xfrm>
              <a:off x="10025241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6C0FA132-45C1-48C9-9978-C3EC8B976E36}"/>
              </a:ext>
            </a:extLst>
          </p:cNvPr>
          <p:cNvGrpSpPr/>
          <p:nvPr/>
        </p:nvGrpSpPr>
        <p:grpSpPr>
          <a:xfrm>
            <a:off x="196938" y="3665225"/>
            <a:ext cx="11798522" cy="938691"/>
            <a:chOff x="183539" y="5184567"/>
            <a:chExt cx="11798522" cy="870254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11" name="Flowchart: Punched Tape 110">
              <a:extLst>
                <a:ext uri="{FF2B5EF4-FFF2-40B4-BE49-F238E27FC236}">
                  <a16:creationId xmlns:a16="http://schemas.microsoft.com/office/drawing/2014/main" id="{00EC772B-B298-4C19-A374-9DFC9A26F506}"/>
                </a:ext>
              </a:extLst>
            </p:cNvPr>
            <p:cNvSpPr/>
            <p:nvPr/>
          </p:nvSpPr>
          <p:spPr>
            <a:xfrm>
              <a:off x="805435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12" name="Flowchart: Punched Tape 111">
              <a:extLst>
                <a:ext uri="{FF2B5EF4-FFF2-40B4-BE49-F238E27FC236}">
                  <a16:creationId xmlns:a16="http://schemas.microsoft.com/office/drawing/2014/main" id="{03C146A0-C3C5-433F-A09F-86F9B683BE59}"/>
                </a:ext>
              </a:extLst>
            </p:cNvPr>
            <p:cNvSpPr/>
            <p:nvPr/>
          </p:nvSpPr>
          <p:spPr>
            <a:xfrm>
              <a:off x="6087785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13" name="Flowchart: Punched Tape 112">
              <a:extLst>
                <a:ext uri="{FF2B5EF4-FFF2-40B4-BE49-F238E27FC236}">
                  <a16:creationId xmlns:a16="http://schemas.microsoft.com/office/drawing/2014/main" id="{E1BF19AA-A34F-4BB7-BAEE-FC8C0CE67F1D}"/>
                </a:ext>
              </a:extLst>
            </p:cNvPr>
            <p:cNvSpPr/>
            <p:nvPr/>
          </p:nvSpPr>
          <p:spPr>
            <a:xfrm>
              <a:off x="18353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14" name="Flowchart: Punched Tape 113">
              <a:extLst>
                <a:ext uri="{FF2B5EF4-FFF2-40B4-BE49-F238E27FC236}">
                  <a16:creationId xmlns:a16="http://schemas.microsoft.com/office/drawing/2014/main" id="{D4C40D13-CD38-496F-82A1-A62B475BFB86}"/>
                </a:ext>
              </a:extLst>
            </p:cNvPr>
            <p:cNvSpPr/>
            <p:nvPr/>
          </p:nvSpPr>
          <p:spPr>
            <a:xfrm>
              <a:off x="2153611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15" name="Flowchart: Punched Tape 114">
              <a:extLst>
                <a:ext uri="{FF2B5EF4-FFF2-40B4-BE49-F238E27FC236}">
                  <a16:creationId xmlns:a16="http://schemas.microsoft.com/office/drawing/2014/main" id="{77F8E1B0-E091-42E2-8DE4-88C7A3B99A3F}"/>
                </a:ext>
              </a:extLst>
            </p:cNvPr>
            <p:cNvSpPr/>
            <p:nvPr/>
          </p:nvSpPr>
          <p:spPr>
            <a:xfrm>
              <a:off x="4121211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16" name="Flowchart: Punched Tape 115">
              <a:extLst>
                <a:ext uri="{FF2B5EF4-FFF2-40B4-BE49-F238E27FC236}">
                  <a16:creationId xmlns:a16="http://schemas.microsoft.com/office/drawing/2014/main" id="{31496C5C-7502-4D4C-ACF0-17C05D0FAD83}"/>
                </a:ext>
              </a:extLst>
            </p:cNvPr>
            <p:cNvSpPr/>
            <p:nvPr/>
          </p:nvSpPr>
          <p:spPr>
            <a:xfrm>
              <a:off x="1001198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C76BE05E-C0E5-4BC2-B144-BF166F5F0DD4}"/>
              </a:ext>
            </a:extLst>
          </p:cNvPr>
          <p:cNvGrpSpPr/>
          <p:nvPr/>
        </p:nvGrpSpPr>
        <p:grpSpPr>
          <a:xfrm>
            <a:off x="181431" y="4386865"/>
            <a:ext cx="11811774" cy="938691"/>
            <a:chOff x="183539" y="5184567"/>
            <a:chExt cx="11811774" cy="870254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18" name="Flowchart: Punched Tape 117">
              <a:extLst>
                <a:ext uri="{FF2B5EF4-FFF2-40B4-BE49-F238E27FC236}">
                  <a16:creationId xmlns:a16="http://schemas.microsoft.com/office/drawing/2014/main" id="{9585F97D-DB75-465B-B19F-CC280D62DEEA}"/>
                </a:ext>
              </a:extLst>
            </p:cNvPr>
            <p:cNvSpPr/>
            <p:nvPr/>
          </p:nvSpPr>
          <p:spPr>
            <a:xfrm>
              <a:off x="805435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19" name="Flowchart: Punched Tape 118">
              <a:extLst>
                <a:ext uri="{FF2B5EF4-FFF2-40B4-BE49-F238E27FC236}">
                  <a16:creationId xmlns:a16="http://schemas.microsoft.com/office/drawing/2014/main" id="{D5E304CE-A9E5-4B48-A456-D5F738724861}"/>
                </a:ext>
              </a:extLst>
            </p:cNvPr>
            <p:cNvSpPr/>
            <p:nvPr/>
          </p:nvSpPr>
          <p:spPr>
            <a:xfrm>
              <a:off x="6087785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20" name="Flowchart: Punched Tape 119">
              <a:extLst>
                <a:ext uri="{FF2B5EF4-FFF2-40B4-BE49-F238E27FC236}">
                  <a16:creationId xmlns:a16="http://schemas.microsoft.com/office/drawing/2014/main" id="{7299303F-5B69-4405-813E-4A77D098E99F}"/>
                </a:ext>
              </a:extLst>
            </p:cNvPr>
            <p:cNvSpPr/>
            <p:nvPr/>
          </p:nvSpPr>
          <p:spPr>
            <a:xfrm>
              <a:off x="18353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21" name="Flowchart: Punched Tape 120">
              <a:extLst>
                <a:ext uri="{FF2B5EF4-FFF2-40B4-BE49-F238E27FC236}">
                  <a16:creationId xmlns:a16="http://schemas.microsoft.com/office/drawing/2014/main" id="{174FBD9D-95CB-4A64-91C3-FDAAA0424DB8}"/>
                </a:ext>
              </a:extLst>
            </p:cNvPr>
            <p:cNvSpPr/>
            <p:nvPr/>
          </p:nvSpPr>
          <p:spPr>
            <a:xfrm>
              <a:off x="2153611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22" name="Flowchart: Punched Tape 121">
              <a:extLst>
                <a:ext uri="{FF2B5EF4-FFF2-40B4-BE49-F238E27FC236}">
                  <a16:creationId xmlns:a16="http://schemas.microsoft.com/office/drawing/2014/main" id="{8286313C-234B-42CE-B87C-CF9A70AAF01F}"/>
                </a:ext>
              </a:extLst>
            </p:cNvPr>
            <p:cNvSpPr/>
            <p:nvPr/>
          </p:nvSpPr>
          <p:spPr>
            <a:xfrm>
              <a:off x="4121211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23" name="Flowchart: Punched Tape 122">
              <a:extLst>
                <a:ext uri="{FF2B5EF4-FFF2-40B4-BE49-F238E27FC236}">
                  <a16:creationId xmlns:a16="http://schemas.microsoft.com/office/drawing/2014/main" id="{E848BFE8-BABF-4269-828D-2D9DEB335DD4}"/>
                </a:ext>
              </a:extLst>
            </p:cNvPr>
            <p:cNvSpPr/>
            <p:nvPr/>
          </p:nvSpPr>
          <p:spPr>
            <a:xfrm>
              <a:off x="10025241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B30BF1CC-D61B-4A5B-9498-9012622071D1}"/>
              </a:ext>
            </a:extLst>
          </p:cNvPr>
          <p:cNvGrpSpPr/>
          <p:nvPr/>
        </p:nvGrpSpPr>
        <p:grpSpPr>
          <a:xfrm>
            <a:off x="197841" y="5110273"/>
            <a:ext cx="11811774" cy="938691"/>
            <a:chOff x="183539" y="5184567"/>
            <a:chExt cx="11811774" cy="87025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25" name="Flowchart: Punched Tape 124">
              <a:extLst>
                <a:ext uri="{FF2B5EF4-FFF2-40B4-BE49-F238E27FC236}">
                  <a16:creationId xmlns:a16="http://schemas.microsoft.com/office/drawing/2014/main" id="{BF769696-89F4-4A1A-8F9E-31819FAD8A09}"/>
                </a:ext>
              </a:extLst>
            </p:cNvPr>
            <p:cNvSpPr/>
            <p:nvPr/>
          </p:nvSpPr>
          <p:spPr>
            <a:xfrm>
              <a:off x="805435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26" name="Flowchart: Punched Tape 125">
              <a:extLst>
                <a:ext uri="{FF2B5EF4-FFF2-40B4-BE49-F238E27FC236}">
                  <a16:creationId xmlns:a16="http://schemas.microsoft.com/office/drawing/2014/main" id="{65717029-855F-4888-AE6B-8FDF53DD517E}"/>
                </a:ext>
              </a:extLst>
            </p:cNvPr>
            <p:cNvSpPr/>
            <p:nvPr/>
          </p:nvSpPr>
          <p:spPr>
            <a:xfrm>
              <a:off x="6087785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27" name="Flowchart: Punched Tape 126">
              <a:extLst>
                <a:ext uri="{FF2B5EF4-FFF2-40B4-BE49-F238E27FC236}">
                  <a16:creationId xmlns:a16="http://schemas.microsoft.com/office/drawing/2014/main" id="{116D12BA-386A-4785-BAF8-7FB8971BE48C}"/>
                </a:ext>
              </a:extLst>
            </p:cNvPr>
            <p:cNvSpPr/>
            <p:nvPr/>
          </p:nvSpPr>
          <p:spPr>
            <a:xfrm>
              <a:off x="18353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28" name="Flowchart: Punched Tape 127">
              <a:extLst>
                <a:ext uri="{FF2B5EF4-FFF2-40B4-BE49-F238E27FC236}">
                  <a16:creationId xmlns:a16="http://schemas.microsoft.com/office/drawing/2014/main" id="{6DA13C35-48E9-4E1D-A1AB-F9E5AC342730}"/>
                </a:ext>
              </a:extLst>
            </p:cNvPr>
            <p:cNvSpPr/>
            <p:nvPr/>
          </p:nvSpPr>
          <p:spPr>
            <a:xfrm>
              <a:off x="2153611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34" name="Flowchart: Punched Tape 133">
              <a:extLst>
                <a:ext uri="{FF2B5EF4-FFF2-40B4-BE49-F238E27FC236}">
                  <a16:creationId xmlns:a16="http://schemas.microsoft.com/office/drawing/2014/main" id="{0A82978D-92E1-4B27-97BC-485B3F721DEA}"/>
                </a:ext>
              </a:extLst>
            </p:cNvPr>
            <p:cNvSpPr/>
            <p:nvPr/>
          </p:nvSpPr>
          <p:spPr>
            <a:xfrm>
              <a:off x="4121211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35" name="Flowchart: Punched Tape 134">
              <a:extLst>
                <a:ext uri="{FF2B5EF4-FFF2-40B4-BE49-F238E27FC236}">
                  <a16:creationId xmlns:a16="http://schemas.microsoft.com/office/drawing/2014/main" id="{1926F37F-1007-487F-A0E3-833D4FB688E9}"/>
                </a:ext>
              </a:extLst>
            </p:cNvPr>
            <p:cNvSpPr/>
            <p:nvPr/>
          </p:nvSpPr>
          <p:spPr>
            <a:xfrm>
              <a:off x="10025241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166BF2CC-E666-48BF-9326-1F4069809112}"/>
              </a:ext>
            </a:extLst>
          </p:cNvPr>
          <p:cNvGrpSpPr/>
          <p:nvPr/>
        </p:nvGrpSpPr>
        <p:grpSpPr>
          <a:xfrm>
            <a:off x="196938" y="5816032"/>
            <a:ext cx="11798522" cy="938691"/>
            <a:chOff x="183539" y="5184567"/>
            <a:chExt cx="11798522" cy="87025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37" name="Flowchart: Punched Tape 136">
              <a:extLst>
                <a:ext uri="{FF2B5EF4-FFF2-40B4-BE49-F238E27FC236}">
                  <a16:creationId xmlns:a16="http://schemas.microsoft.com/office/drawing/2014/main" id="{CCA8A44F-708B-4056-81E6-0D78C52B99F0}"/>
                </a:ext>
              </a:extLst>
            </p:cNvPr>
            <p:cNvSpPr/>
            <p:nvPr/>
          </p:nvSpPr>
          <p:spPr>
            <a:xfrm>
              <a:off x="805435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38" name="Flowchart: Punched Tape 137">
              <a:extLst>
                <a:ext uri="{FF2B5EF4-FFF2-40B4-BE49-F238E27FC236}">
                  <a16:creationId xmlns:a16="http://schemas.microsoft.com/office/drawing/2014/main" id="{75FB4347-178C-4D96-A58C-401C70DCEF45}"/>
                </a:ext>
              </a:extLst>
            </p:cNvPr>
            <p:cNvSpPr/>
            <p:nvPr/>
          </p:nvSpPr>
          <p:spPr>
            <a:xfrm>
              <a:off x="6087785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39" name="Flowchart: Punched Tape 138">
              <a:extLst>
                <a:ext uri="{FF2B5EF4-FFF2-40B4-BE49-F238E27FC236}">
                  <a16:creationId xmlns:a16="http://schemas.microsoft.com/office/drawing/2014/main" id="{7D8C83BD-DB46-4954-BF9F-840ADE0EFC93}"/>
                </a:ext>
              </a:extLst>
            </p:cNvPr>
            <p:cNvSpPr/>
            <p:nvPr/>
          </p:nvSpPr>
          <p:spPr>
            <a:xfrm>
              <a:off x="18353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40" name="Flowchart: Punched Tape 139">
              <a:extLst>
                <a:ext uri="{FF2B5EF4-FFF2-40B4-BE49-F238E27FC236}">
                  <a16:creationId xmlns:a16="http://schemas.microsoft.com/office/drawing/2014/main" id="{A9608D9E-2C3C-4265-94B1-02073BCA3330}"/>
                </a:ext>
              </a:extLst>
            </p:cNvPr>
            <p:cNvSpPr/>
            <p:nvPr/>
          </p:nvSpPr>
          <p:spPr>
            <a:xfrm>
              <a:off x="2153611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41" name="Flowchart: Punched Tape 140">
              <a:extLst>
                <a:ext uri="{FF2B5EF4-FFF2-40B4-BE49-F238E27FC236}">
                  <a16:creationId xmlns:a16="http://schemas.microsoft.com/office/drawing/2014/main" id="{8D88FC15-2E86-4C61-9B95-F117612E220B}"/>
                </a:ext>
              </a:extLst>
            </p:cNvPr>
            <p:cNvSpPr/>
            <p:nvPr/>
          </p:nvSpPr>
          <p:spPr>
            <a:xfrm>
              <a:off x="4121211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42" name="Flowchart: Punched Tape 141">
              <a:extLst>
                <a:ext uri="{FF2B5EF4-FFF2-40B4-BE49-F238E27FC236}">
                  <a16:creationId xmlns:a16="http://schemas.microsoft.com/office/drawing/2014/main" id="{CE81EC71-56C1-4313-9D89-8567C8918C41}"/>
                </a:ext>
              </a:extLst>
            </p:cNvPr>
            <p:cNvSpPr/>
            <p:nvPr/>
          </p:nvSpPr>
          <p:spPr>
            <a:xfrm>
              <a:off x="1001198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EC8B4D23-4885-4836-885E-ACD2386C4CAC}"/>
              </a:ext>
            </a:extLst>
          </p:cNvPr>
          <p:cNvSpPr txBox="1"/>
          <p:nvPr/>
        </p:nvSpPr>
        <p:spPr>
          <a:xfrm>
            <a:off x="573926" y="2854213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1.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weil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2AD8F8FD-708C-41E0-929F-3B7D3F79ADC8}"/>
              </a:ext>
            </a:extLst>
          </p:cNvPr>
          <p:cNvSpPr txBox="1"/>
          <p:nvPr/>
        </p:nvSpPr>
        <p:spPr>
          <a:xfrm>
            <a:off x="3371197" y="2822847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2.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DF2F1146-6684-4170-A11B-3B3AD217713E}"/>
              </a:ext>
            </a:extLst>
          </p:cNvPr>
          <p:cNvSpPr txBox="1"/>
          <p:nvPr/>
        </p:nvSpPr>
        <p:spPr>
          <a:xfrm>
            <a:off x="6327423" y="2727968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3.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Veilchen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A44CD63A-AB99-4B3C-80BA-4EC1B35C6FEA}"/>
              </a:ext>
            </a:extLst>
          </p:cNvPr>
          <p:cNvSpPr txBox="1"/>
          <p:nvPr/>
        </p:nvSpPr>
        <p:spPr>
          <a:xfrm>
            <a:off x="519813" y="4244817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5.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Wehlen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BE57FFF9-1780-425D-8A6E-08BC2868BFF9}"/>
              </a:ext>
            </a:extLst>
          </p:cNvPr>
          <p:cNvSpPr txBox="1"/>
          <p:nvPr/>
        </p:nvSpPr>
        <p:spPr>
          <a:xfrm>
            <a:off x="3621393" y="4062469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6.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viel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C60300BB-1061-4F19-A27A-7987B88E0A41}"/>
              </a:ext>
            </a:extLst>
          </p:cNvPr>
          <p:cNvSpPr txBox="1"/>
          <p:nvPr/>
        </p:nvSpPr>
        <p:spPr>
          <a:xfrm>
            <a:off x="6458526" y="4041315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7.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Vetter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A2C63B1E-D721-411C-8D58-DC4AABD83D5E}"/>
              </a:ext>
            </a:extLst>
          </p:cNvPr>
          <p:cNvSpPr txBox="1"/>
          <p:nvPr/>
        </p:nvSpPr>
        <p:spPr>
          <a:xfrm>
            <a:off x="9441975" y="4273774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8.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Velen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DA56890D-7318-4E8D-8FEA-09034AFD3DA7}"/>
              </a:ext>
            </a:extLst>
          </p:cNvPr>
          <p:cNvSpPr txBox="1"/>
          <p:nvPr/>
        </p:nvSpPr>
        <p:spPr>
          <a:xfrm>
            <a:off x="587263" y="5562764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9.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Vieh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E9D3CB3C-13D2-4F47-9BE1-FC389B59D219}"/>
              </a:ext>
            </a:extLst>
          </p:cNvPr>
          <p:cNvSpPr txBox="1"/>
          <p:nvPr/>
        </p:nvSpPr>
        <p:spPr>
          <a:xfrm>
            <a:off x="3621393" y="5439639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10.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vier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57C605D2-1B1B-4FE2-AA2D-733BDAD83657}"/>
              </a:ext>
            </a:extLst>
          </p:cNvPr>
          <p:cNvSpPr txBox="1"/>
          <p:nvPr/>
        </p:nvSpPr>
        <p:spPr>
          <a:xfrm>
            <a:off x="6507098" y="5550406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11.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64" name="Rectangle 163">
            <a:hlinkClick r:id="" action="ppaction://noaction">
              <a:snd r:embed="rId7" name="T1_W9F_5.4.wav"/>
            </a:hlinkClick>
            <a:extLst>
              <a:ext uri="{FF2B5EF4-FFF2-40B4-BE49-F238E27FC236}">
                <a16:creationId xmlns:a16="http://schemas.microsoft.com/office/drawing/2014/main" id="{2C9817AD-C764-4A5D-B68F-042B95BE7118}"/>
              </a:ext>
            </a:extLst>
          </p:cNvPr>
          <p:cNvSpPr/>
          <p:nvPr/>
        </p:nvSpPr>
        <p:spPr>
          <a:xfrm>
            <a:off x="1440261" y="1112098"/>
            <a:ext cx="525374" cy="540475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A</a:t>
            </a:r>
          </a:p>
        </p:txBody>
      </p:sp>
      <p:sp>
        <p:nvSpPr>
          <p:cNvPr id="166" name="Rectangle 165">
            <a:hlinkClick r:id="" action="ppaction://noaction">
              <a:snd r:embed="rId8" name="T1_W9F_5.5.wav"/>
            </a:hlinkClick>
            <a:extLst>
              <a:ext uri="{FF2B5EF4-FFF2-40B4-BE49-F238E27FC236}">
                <a16:creationId xmlns:a16="http://schemas.microsoft.com/office/drawing/2014/main" id="{B98B47A2-0CF3-4E36-B502-80C4D8881D17}"/>
              </a:ext>
            </a:extLst>
          </p:cNvPr>
          <p:cNvSpPr/>
          <p:nvPr/>
        </p:nvSpPr>
        <p:spPr>
          <a:xfrm>
            <a:off x="3086550" y="1107177"/>
            <a:ext cx="525374" cy="540475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B</a:t>
            </a:r>
          </a:p>
        </p:txBody>
      </p:sp>
      <p:sp>
        <p:nvSpPr>
          <p:cNvPr id="168" name="Rectangle 167">
            <a:hlinkClick r:id="" action="ppaction://noaction">
              <a:snd r:embed="rId9" name="T1_W9F_5.6.wav"/>
            </a:hlinkClick>
            <a:extLst>
              <a:ext uri="{FF2B5EF4-FFF2-40B4-BE49-F238E27FC236}">
                <a16:creationId xmlns:a16="http://schemas.microsoft.com/office/drawing/2014/main" id="{7097A8F0-2C40-4CBA-B27A-5DA0CD511757}"/>
              </a:ext>
            </a:extLst>
          </p:cNvPr>
          <p:cNvSpPr/>
          <p:nvPr/>
        </p:nvSpPr>
        <p:spPr>
          <a:xfrm>
            <a:off x="4749791" y="1107177"/>
            <a:ext cx="525374" cy="540475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C</a:t>
            </a:r>
          </a:p>
        </p:txBody>
      </p:sp>
      <p:sp>
        <p:nvSpPr>
          <p:cNvPr id="169" name="Rectangle 168">
            <a:hlinkClick r:id="" action="ppaction://noaction">
              <a:snd r:embed="rId10" name="T1_W9F_5.7.wav"/>
            </a:hlinkClick>
            <a:extLst>
              <a:ext uri="{FF2B5EF4-FFF2-40B4-BE49-F238E27FC236}">
                <a16:creationId xmlns:a16="http://schemas.microsoft.com/office/drawing/2014/main" id="{5C8D6CF8-1631-4E62-8560-9DF64248B926}"/>
              </a:ext>
            </a:extLst>
          </p:cNvPr>
          <p:cNvSpPr/>
          <p:nvPr/>
        </p:nvSpPr>
        <p:spPr>
          <a:xfrm>
            <a:off x="6507098" y="1107177"/>
            <a:ext cx="525374" cy="540475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D</a:t>
            </a:r>
          </a:p>
        </p:txBody>
      </p:sp>
      <p:sp>
        <p:nvSpPr>
          <p:cNvPr id="170" name="Rectangle 169">
            <a:hlinkClick r:id="" action="ppaction://noaction">
              <a:snd r:embed="rId11" name="T1_W9F_5.8.wav"/>
            </a:hlinkClick>
            <a:extLst>
              <a:ext uri="{FF2B5EF4-FFF2-40B4-BE49-F238E27FC236}">
                <a16:creationId xmlns:a16="http://schemas.microsoft.com/office/drawing/2014/main" id="{49C0AEC7-DDF8-4D4B-82ED-580E62439563}"/>
              </a:ext>
            </a:extLst>
          </p:cNvPr>
          <p:cNvSpPr/>
          <p:nvPr/>
        </p:nvSpPr>
        <p:spPr>
          <a:xfrm>
            <a:off x="8228462" y="1107177"/>
            <a:ext cx="525374" cy="540475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E</a:t>
            </a:r>
          </a:p>
        </p:txBody>
      </p:sp>
      <p:sp>
        <p:nvSpPr>
          <p:cNvPr id="171" name="Rectangle 170">
            <a:hlinkClick r:id="" action="ppaction://noaction">
              <a:snd r:embed="rId12" name="T1_W9F_5.9.wav"/>
            </a:hlinkClick>
            <a:extLst>
              <a:ext uri="{FF2B5EF4-FFF2-40B4-BE49-F238E27FC236}">
                <a16:creationId xmlns:a16="http://schemas.microsoft.com/office/drawing/2014/main" id="{2C4107E7-DB4D-4FD8-B58F-52172F4F07C2}"/>
              </a:ext>
            </a:extLst>
          </p:cNvPr>
          <p:cNvSpPr/>
          <p:nvPr/>
        </p:nvSpPr>
        <p:spPr>
          <a:xfrm>
            <a:off x="9718253" y="1090981"/>
            <a:ext cx="525374" cy="540475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F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543BFB82-4E24-4A05-B51A-AEA7107A5D70}"/>
              </a:ext>
            </a:extLst>
          </p:cNvPr>
          <p:cNvSpPr/>
          <p:nvPr/>
        </p:nvSpPr>
        <p:spPr>
          <a:xfrm>
            <a:off x="1440261" y="1672531"/>
            <a:ext cx="524655" cy="535668"/>
          </a:xfrm>
          <a:prstGeom prst="rect">
            <a:avLst/>
          </a:prstGeom>
          <a:solidFill>
            <a:srgbClr val="FFD319"/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4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09ED6E6D-6BEA-4400-9C1A-2DC757BEE004}"/>
              </a:ext>
            </a:extLst>
          </p:cNvPr>
          <p:cNvSpPr txBox="1"/>
          <p:nvPr/>
        </p:nvSpPr>
        <p:spPr>
          <a:xfrm>
            <a:off x="9446174" y="5586840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12.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Weilchen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F54E582B-872A-4399-8A40-D0670A4C27B5}"/>
              </a:ext>
            </a:extLst>
          </p:cNvPr>
          <p:cNvSpPr txBox="1"/>
          <p:nvPr/>
        </p:nvSpPr>
        <p:spPr>
          <a:xfrm>
            <a:off x="9435150" y="2779882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4.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Wetter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549811-2F40-4C5B-8563-4A46B5B2547C}"/>
              </a:ext>
            </a:extLst>
          </p:cNvPr>
          <p:cNvSpPr txBox="1"/>
          <p:nvPr/>
        </p:nvSpPr>
        <p:spPr>
          <a:xfrm>
            <a:off x="9117084" y="3175317"/>
            <a:ext cx="222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[weather]</a:t>
            </a:r>
          </a:p>
        </p:txBody>
      </p:sp>
      <p:pic>
        <p:nvPicPr>
          <p:cNvPr id="180" name="Picture 179" descr="Icon&#10;&#10;Description automatically generated">
            <a:extLst>
              <a:ext uri="{FF2B5EF4-FFF2-40B4-BE49-F238E27FC236}">
                <a16:creationId xmlns:a16="http://schemas.microsoft.com/office/drawing/2014/main" id="{F26C462F-1488-4245-88E2-353C5CB9C41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315" y="3088659"/>
            <a:ext cx="764085" cy="579431"/>
          </a:xfrm>
          <a:prstGeom prst="rect">
            <a:avLst/>
          </a:prstGeom>
        </p:spPr>
      </p:pic>
      <p:sp>
        <p:nvSpPr>
          <p:cNvPr id="181" name="TextBox 180">
            <a:extLst>
              <a:ext uri="{FF2B5EF4-FFF2-40B4-BE49-F238E27FC236}">
                <a16:creationId xmlns:a16="http://schemas.microsoft.com/office/drawing/2014/main" id="{62C7B21F-8BCA-4C8A-9377-AC383471C481}"/>
              </a:ext>
            </a:extLst>
          </p:cNvPr>
          <p:cNvSpPr txBox="1"/>
          <p:nvPr/>
        </p:nvSpPr>
        <p:spPr>
          <a:xfrm>
            <a:off x="6263775" y="4569515"/>
            <a:ext cx="222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[male cousin]</a:t>
            </a:r>
          </a:p>
        </p:txBody>
      </p:sp>
      <p:pic>
        <p:nvPicPr>
          <p:cNvPr id="182" name="Picture 181" descr="Icon&#10;&#10;Description automatically generated">
            <a:extLst>
              <a:ext uri="{FF2B5EF4-FFF2-40B4-BE49-F238E27FC236}">
                <a16:creationId xmlns:a16="http://schemas.microsoft.com/office/drawing/2014/main" id="{8B7A8D70-AEFD-427E-A552-00E9CD5B35B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710" y="4332682"/>
            <a:ext cx="490654" cy="561150"/>
          </a:xfrm>
          <a:prstGeom prst="rect">
            <a:avLst/>
          </a:prstGeom>
        </p:spPr>
      </p:pic>
      <p:sp>
        <p:nvSpPr>
          <p:cNvPr id="183" name="Speech Bubble: Rectangle with Corners Rounded 182">
            <a:hlinkClick r:id="" action="ppaction://noaction">
              <a:snd r:embed="rId15" name="T1_W9F_5.2.wav"/>
            </a:hlinkClick>
            <a:extLst>
              <a:ext uri="{FF2B5EF4-FFF2-40B4-BE49-F238E27FC236}">
                <a16:creationId xmlns:a16="http://schemas.microsoft.com/office/drawing/2014/main" id="{FD7D1CB6-65F1-4130-93B4-F1019C7847B0}"/>
              </a:ext>
            </a:extLst>
          </p:cNvPr>
          <p:cNvSpPr/>
          <p:nvPr/>
        </p:nvSpPr>
        <p:spPr>
          <a:xfrm>
            <a:off x="5461467" y="77394"/>
            <a:ext cx="4643998" cy="817952"/>
          </a:xfrm>
          <a:prstGeom prst="wedgeRoundRectCallout">
            <a:avLst>
              <a:gd name="adj1" fmla="val -57931"/>
              <a:gd name="adj2" fmla="val -20014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4" name="CustomShape 7">
            <a:hlinkClick r:id="" action="ppaction://noaction">
              <a:snd r:embed="rId15" name="T1_W9F_5.2.wav"/>
            </a:hlinkClick>
            <a:extLst>
              <a:ext uri="{FF2B5EF4-FFF2-40B4-BE49-F238E27FC236}">
                <a16:creationId xmlns:a16="http://schemas.microsoft.com/office/drawing/2014/main" id="{7810DDC7-F31B-49AD-8EDC-6E5E05E5F851}"/>
              </a:ext>
            </a:extLst>
          </p:cNvPr>
          <p:cNvSpPr/>
          <p:nvPr/>
        </p:nvSpPr>
        <p:spPr>
          <a:xfrm>
            <a:off x="5437941" y="77394"/>
            <a:ext cx="4584382" cy="7734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Hör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zu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 Welches Wort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ist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das? 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die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Nummer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0D4574B-96A0-4C24-A244-252615A2DD66}"/>
              </a:ext>
            </a:extLst>
          </p:cNvPr>
          <p:cNvSpPr txBox="1"/>
          <p:nvPr/>
        </p:nvSpPr>
        <p:spPr>
          <a:xfrm>
            <a:off x="354990" y="3266891"/>
            <a:ext cx="222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[because]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6E18CB4-96EB-4C8A-A4E9-0E07D2F86BE8}"/>
              </a:ext>
            </a:extLst>
          </p:cNvPr>
          <p:cNvSpPr txBox="1"/>
          <p:nvPr/>
        </p:nvSpPr>
        <p:spPr>
          <a:xfrm>
            <a:off x="3287076" y="4568052"/>
            <a:ext cx="222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[a lot, much]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B880C8C-02B0-49A0-AB83-2639FBE387FA}"/>
              </a:ext>
            </a:extLst>
          </p:cNvPr>
          <p:cNvSpPr txBox="1"/>
          <p:nvPr/>
        </p:nvSpPr>
        <p:spPr>
          <a:xfrm>
            <a:off x="285058" y="6000712"/>
            <a:ext cx="222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[cattle]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193DBD-C014-41A4-9AB6-0FD29C53C5A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28778" y="5974154"/>
            <a:ext cx="914400" cy="566295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27839522-5CAB-49CD-9801-3A33C6D73CE2}"/>
              </a:ext>
            </a:extLst>
          </p:cNvPr>
          <p:cNvSpPr txBox="1"/>
          <p:nvPr/>
        </p:nvSpPr>
        <p:spPr>
          <a:xfrm>
            <a:off x="6390123" y="6026468"/>
            <a:ext cx="222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[how?]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9CDCCD-37D8-499F-8332-E728315326B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47226" y="3006253"/>
            <a:ext cx="818371" cy="743974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C510522F-D465-45B9-AEDA-F8DF7A8D4112}"/>
              </a:ext>
            </a:extLst>
          </p:cNvPr>
          <p:cNvSpPr txBox="1"/>
          <p:nvPr/>
        </p:nvSpPr>
        <p:spPr>
          <a:xfrm>
            <a:off x="6277314" y="3213482"/>
            <a:ext cx="222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[violet]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22E0E4C-A134-492E-9690-86B094745A4C}"/>
              </a:ext>
            </a:extLst>
          </p:cNvPr>
          <p:cNvSpPr txBox="1"/>
          <p:nvPr/>
        </p:nvSpPr>
        <p:spPr>
          <a:xfrm>
            <a:off x="9635144" y="6071018"/>
            <a:ext cx="222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[a little while]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EC3EDD3-AD1A-4D9B-B984-65CD638A357F}"/>
              </a:ext>
            </a:extLst>
          </p:cNvPr>
          <p:cNvSpPr txBox="1"/>
          <p:nvPr/>
        </p:nvSpPr>
        <p:spPr>
          <a:xfrm>
            <a:off x="2996647" y="3280718"/>
            <a:ext cx="222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[we]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8271DF5-E972-410C-9E55-15CD483C0DDD}"/>
              </a:ext>
            </a:extLst>
          </p:cNvPr>
          <p:cNvSpPr txBox="1"/>
          <p:nvPr/>
        </p:nvSpPr>
        <p:spPr>
          <a:xfrm>
            <a:off x="3437734" y="5824374"/>
            <a:ext cx="2260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[four] </a:t>
            </a:r>
            <a:r>
              <a:rPr lang="en-GB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3DB8B86-8728-4079-89E7-7CBF0131E4D0}"/>
              </a:ext>
            </a:extLst>
          </p:cNvPr>
          <p:cNvSpPr txBox="1"/>
          <p:nvPr/>
        </p:nvSpPr>
        <p:spPr>
          <a:xfrm>
            <a:off x="285880" y="4674940"/>
            <a:ext cx="2250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[town in Germany]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E7BBD4-7F17-42D4-9A0D-3095AC5AF45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32527" y="4704496"/>
            <a:ext cx="747271" cy="747271"/>
          </a:xfrm>
          <a:prstGeom prst="rect">
            <a:avLst/>
          </a:prstGeom>
        </p:spPr>
      </p:pic>
      <p:pic>
        <p:nvPicPr>
          <p:cNvPr id="1026" name="Picture 2" descr="Outline, Germany, Flag, Country, Eu">
            <a:extLst>
              <a:ext uri="{FF2B5EF4-FFF2-40B4-BE49-F238E27FC236}">
                <a16:creationId xmlns:a16="http://schemas.microsoft.com/office/drawing/2014/main" id="{E71E6F28-9AA3-4F73-A58C-B467CB9D4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395" y="4584699"/>
            <a:ext cx="703887" cy="70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E0B1F714-28E5-441E-8B6A-9904A2B6B047}"/>
              </a:ext>
            </a:extLst>
          </p:cNvPr>
          <p:cNvSpPr txBox="1"/>
          <p:nvPr/>
        </p:nvSpPr>
        <p:spPr>
          <a:xfrm>
            <a:off x="9269076" y="4713635"/>
            <a:ext cx="2250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[town in Germany]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FBF14A-F2A5-4F1E-8FF2-E6116C478607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40215" y="3151684"/>
            <a:ext cx="921252" cy="605267"/>
          </a:xfrm>
          <a:prstGeom prst="rect">
            <a:avLst/>
          </a:prstGeom>
        </p:spPr>
      </p:pic>
      <p:sp>
        <p:nvSpPr>
          <p:cNvPr id="130" name="Rectangle 129">
            <a:extLst>
              <a:ext uri="{FF2B5EF4-FFF2-40B4-BE49-F238E27FC236}">
                <a16:creationId xmlns:a16="http://schemas.microsoft.com/office/drawing/2014/main" id="{496E6DFD-7EC9-48DF-A1C3-B3A2B7E5A8DB}"/>
              </a:ext>
            </a:extLst>
          </p:cNvPr>
          <p:cNvSpPr/>
          <p:nvPr/>
        </p:nvSpPr>
        <p:spPr>
          <a:xfrm>
            <a:off x="3087269" y="1653294"/>
            <a:ext cx="524655" cy="535668"/>
          </a:xfrm>
          <a:prstGeom prst="rect">
            <a:avLst/>
          </a:prstGeom>
          <a:solidFill>
            <a:srgbClr val="FFD319"/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6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16FE1DC0-927E-4D6C-95A9-9A4E3CA620E2}"/>
              </a:ext>
            </a:extLst>
          </p:cNvPr>
          <p:cNvSpPr/>
          <p:nvPr/>
        </p:nvSpPr>
        <p:spPr>
          <a:xfrm>
            <a:off x="4747670" y="1650172"/>
            <a:ext cx="524655" cy="535668"/>
          </a:xfrm>
          <a:prstGeom prst="rect">
            <a:avLst/>
          </a:prstGeom>
          <a:solidFill>
            <a:srgbClr val="FFD319"/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9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9D66B8C0-7400-42A8-9DD1-9DA0D1D20567}"/>
              </a:ext>
            </a:extLst>
          </p:cNvPr>
          <p:cNvSpPr/>
          <p:nvPr/>
        </p:nvSpPr>
        <p:spPr>
          <a:xfrm>
            <a:off x="6430652" y="1655712"/>
            <a:ext cx="669338" cy="535668"/>
          </a:xfrm>
          <a:prstGeom prst="rect">
            <a:avLst/>
          </a:prstGeom>
          <a:solidFill>
            <a:srgbClr val="FFD319"/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002060"/>
                </a:solidFill>
                <a:latin typeface="Century Gothic" panose="020F0302020204030204"/>
              </a:rPr>
              <a:t>12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FE3EFD31-BBFD-489A-90E6-15738879281F}"/>
              </a:ext>
            </a:extLst>
          </p:cNvPr>
          <p:cNvSpPr/>
          <p:nvPr/>
        </p:nvSpPr>
        <p:spPr>
          <a:xfrm>
            <a:off x="8190599" y="1651736"/>
            <a:ext cx="659692" cy="526023"/>
          </a:xfrm>
          <a:prstGeom prst="rect">
            <a:avLst/>
          </a:prstGeom>
          <a:solidFill>
            <a:srgbClr val="FFD319"/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10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F4692763-A4CE-49B6-838B-0A56FE8C4BAA}"/>
              </a:ext>
            </a:extLst>
          </p:cNvPr>
          <p:cNvSpPr/>
          <p:nvPr/>
        </p:nvSpPr>
        <p:spPr>
          <a:xfrm>
            <a:off x="9718253" y="1650624"/>
            <a:ext cx="524655" cy="535668"/>
          </a:xfrm>
          <a:prstGeom prst="rect">
            <a:avLst/>
          </a:prstGeom>
          <a:solidFill>
            <a:srgbClr val="FFD319"/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3477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/>
      <p:bldP spid="144" grpId="0"/>
      <p:bldP spid="145" grpId="0"/>
      <p:bldP spid="148" grpId="0"/>
      <p:bldP spid="149" grpId="0"/>
      <p:bldP spid="156" grpId="0"/>
      <p:bldP spid="172" grpId="0" animBg="1"/>
      <p:bldP spid="4" grpId="0"/>
      <p:bldP spid="181" grpId="0"/>
      <p:bldP spid="84" grpId="0"/>
      <p:bldP spid="85" grpId="0"/>
      <p:bldP spid="86" grpId="0"/>
      <p:bldP spid="88" grpId="0"/>
      <p:bldP spid="90" grpId="0"/>
      <p:bldP spid="91" grpId="0"/>
      <p:bldP spid="92" grpId="0"/>
      <p:bldP spid="93" grpId="0"/>
      <p:bldP spid="94" grpId="0"/>
      <p:bldP spid="129" grpId="0"/>
      <p:bldP spid="130" grpId="0" animBg="1"/>
      <p:bldP spid="131" grpId="0" animBg="1"/>
      <p:bldP spid="132" grpId="0" animBg="1"/>
      <p:bldP spid="133" grpId="0" animBg="1"/>
      <p:bldP spid="1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10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70372" y="680969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As you know,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kein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means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‘not a/no’ with nouns, and matches the gender of the noun: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" name="Google Shape;183;p8"/>
          <p:cNvPicPr/>
          <p:nvPr/>
        </p:nvPicPr>
        <p:blipFill>
          <a:blip r:embed="rId11"/>
          <a:stretch/>
        </p:blipFill>
        <p:spPr>
          <a:xfrm>
            <a:off x="5682900" y="1604937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-98205"/>
            <a:ext cx="7267988" cy="1144800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Negation with </a:t>
            </a:r>
            <a:r>
              <a:rPr lang="en-GB" sz="3600" b="1" i="1" spc="-1" dirty="0" err="1">
                <a:latin typeface="Century Gothic" panose="020B0502020202020204" pitchFamily="34" charset="0"/>
                <a:ea typeface="Century Gothic"/>
              </a:rPr>
              <a:t>kein</a:t>
            </a:r>
            <a:endParaRPr lang="en-GB" sz="3600" i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541E4F-C596-4300-A33D-25259D5F1272}"/>
              </a:ext>
            </a:extLst>
          </p:cNvPr>
          <p:cNvSpPr txBox="1"/>
          <p:nvPr/>
        </p:nvSpPr>
        <p:spPr>
          <a:xfrm>
            <a:off x="1280336" y="1678908"/>
            <a:ext cx="452177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Ball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1500D7-F231-4A82-87E2-7C95C570A099}"/>
              </a:ext>
            </a:extLst>
          </p:cNvPr>
          <p:cNvSpPr txBox="1"/>
          <p:nvPr/>
        </p:nvSpPr>
        <p:spPr>
          <a:xfrm>
            <a:off x="6418608" y="1649740"/>
            <a:ext cx="555013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 is not a/no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ball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85FC01-0202-4E6A-8A86-2ED4BC501D18}"/>
              </a:ext>
            </a:extLst>
          </p:cNvPr>
          <p:cNvSpPr txBox="1"/>
          <p:nvPr/>
        </p:nvSpPr>
        <p:spPr>
          <a:xfrm>
            <a:off x="1280336" y="2357785"/>
            <a:ext cx="452177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Blume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F81242-568A-46BE-8DE7-85FAE9528C7B}"/>
              </a:ext>
            </a:extLst>
          </p:cNvPr>
          <p:cNvSpPr txBox="1"/>
          <p:nvPr/>
        </p:nvSpPr>
        <p:spPr>
          <a:xfrm>
            <a:off x="6406684" y="2372709"/>
            <a:ext cx="555013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 is not a/no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flower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933120-300C-4C65-9585-F8EDC991254F}"/>
              </a:ext>
            </a:extLst>
          </p:cNvPr>
          <p:cNvSpPr txBox="1"/>
          <p:nvPr/>
        </p:nvSpPr>
        <p:spPr>
          <a:xfrm>
            <a:off x="1280336" y="3001533"/>
            <a:ext cx="452177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4C8985-2495-4AF5-9C4B-9B35535B9C83}"/>
              </a:ext>
            </a:extLst>
          </p:cNvPr>
          <p:cNvSpPr txBox="1"/>
          <p:nvPr/>
        </p:nvSpPr>
        <p:spPr>
          <a:xfrm>
            <a:off x="6418608" y="3014696"/>
            <a:ext cx="555013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 is not a/no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photo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36" name="Google Shape;183;p8">
            <a:extLst>
              <a:ext uri="{FF2B5EF4-FFF2-40B4-BE49-F238E27FC236}">
                <a16:creationId xmlns:a16="http://schemas.microsoft.com/office/drawing/2014/main" id="{302E2A00-7CE3-44E4-B4A9-922436D6C213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5671083" y="2221139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37" name="Google Shape;183;p8">
            <a:extLst>
              <a:ext uri="{FF2B5EF4-FFF2-40B4-BE49-F238E27FC236}">
                <a16:creationId xmlns:a16="http://schemas.microsoft.com/office/drawing/2014/main" id="{3D4CDF84-A824-4F89-9B57-A7803180A6E3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5682900" y="2847676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5" name="CustomShape 3">
            <a:extLst>
              <a:ext uri="{FF2B5EF4-FFF2-40B4-BE49-F238E27FC236}">
                <a16:creationId xmlns:a16="http://schemas.microsoft.com/office/drawing/2014/main" id="{2EAE6230-779B-48BD-855D-35BE27C76254}"/>
              </a:ext>
            </a:extLst>
          </p:cNvPr>
          <p:cNvSpPr/>
          <p:nvPr/>
        </p:nvSpPr>
        <p:spPr>
          <a:xfrm>
            <a:off x="220868" y="3612246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After most other verbs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becomes </a:t>
            </a:r>
            <a:r>
              <a:rPr kumimoji="0" lang="en-GB" sz="28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kein</a:t>
            </a:r>
            <a:r>
              <a:rPr kumimoji="0" lang="en-GB" sz="28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en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 for masculine nouns: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000CA358-E001-46DC-B470-5BF3D29373E0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5689821" y="4241070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716ED0D1-BECF-4877-8834-FB61A950BB93}"/>
              </a:ext>
            </a:extLst>
          </p:cNvPr>
          <p:cNvSpPr txBox="1"/>
          <p:nvPr/>
        </p:nvSpPr>
        <p:spPr>
          <a:xfrm>
            <a:off x="1280336" y="4331147"/>
            <a:ext cx="452177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gibt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Ball.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E09D063-EB96-49D6-A6E3-7674F6179C1F}"/>
              </a:ext>
            </a:extLst>
          </p:cNvPr>
          <p:cNvSpPr txBox="1"/>
          <p:nvPr/>
        </p:nvSpPr>
        <p:spPr>
          <a:xfrm>
            <a:off x="6473033" y="4938764"/>
            <a:ext cx="555013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is not a/no flower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38" name="Picture 37" descr="Diagram, venn diagram&#10;&#10;Description automatically generated">
            <a:extLst>
              <a:ext uri="{FF2B5EF4-FFF2-40B4-BE49-F238E27FC236}">
                <a16:creationId xmlns:a16="http://schemas.microsoft.com/office/drawing/2014/main" id="{CDEACED7-4012-4E55-8969-F462A56B9F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309" y="1433871"/>
            <a:ext cx="633961" cy="633961"/>
          </a:xfrm>
          <a:prstGeom prst="rect">
            <a:avLst/>
          </a:prstGeom>
        </p:spPr>
      </p:pic>
      <p:pic>
        <p:nvPicPr>
          <p:cNvPr id="39" name="Picture 38" descr="A picture containing text, businesscard, vector graphics, envelope&#10;&#10;Description automatically generated">
            <a:extLst>
              <a:ext uri="{FF2B5EF4-FFF2-40B4-BE49-F238E27FC236}">
                <a16:creationId xmlns:a16="http://schemas.microsoft.com/office/drawing/2014/main" id="{8FB19A37-6ED0-4E7A-9F64-E19402D085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113" y="2960464"/>
            <a:ext cx="745300" cy="671040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3988FD3C-257D-4521-8545-B4E8CB88936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028" y="2165689"/>
            <a:ext cx="669524" cy="810776"/>
          </a:xfrm>
          <a:prstGeom prst="rect">
            <a:avLst/>
          </a:prstGeom>
        </p:spPr>
      </p:pic>
      <p:pic>
        <p:nvPicPr>
          <p:cNvPr id="41" name="Picture 40" descr="Diagram, venn diagram&#10;&#10;Description automatically generated">
            <a:extLst>
              <a:ext uri="{FF2B5EF4-FFF2-40B4-BE49-F238E27FC236}">
                <a16:creationId xmlns:a16="http://schemas.microsoft.com/office/drawing/2014/main" id="{083DE141-B95B-478C-AF39-CDF32C26A0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782" y="4254233"/>
            <a:ext cx="633961" cy="63396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AF57017-6A7D-4E9A-818E-98BB5B4AB200}"/>
              </a:ext>
            </a:extLst>
          </p:cNvPr>
          <p:cNvSpPr txBox="1"/>
          <p:nvPr/>
        </p:nvSpPr>
        <p:spPr>
          <a:xfrm>
            <a:off x="1270004" y="6068894"/>
            <a:ext cx="452177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gibt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Bälle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175917E-A6CE-41E8-A8F8-68BA5623ECEF}"/>
              </a:ext>
            </a:extLst>
          </p:cNvPr>
          <p:cNvSpPr txBox="1"/>
          <p:nvPr/>
        </p:nvSpPr>
        <p:spPr>
          <a:xfrm>
            <a:off x="1280336" y="4954487"/>
            <a:ext cx="452177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gibt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Blume.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6686669-E219-487A-ADEA-1EA890796BFF}"/>
              </a:ext>
            </a:extLst>
          </p:cNvPr>
          <p:cNvSpPr txBox="1"/>
          <p:nvPr/>
        </p:nvSpPr>
        <p:spPr>
          <a:xfrm>
            <a:off x="1280336" y="5516661"/>
            <a:ext cx="452177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gibt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Foto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0" name="Google Shape;183;p8">
            <a:extLst>
              <a:ext uri="{FF2B5EF4-FFF2-40B4-BE49-F238E27FC236}">
                <a16:creationId xmlns:a16="http://schemas.microsoft.com/office/drawing/2014/main" id="{87672F49-6F03-41FB-AA8C-EBA21F0178ED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5682900" y="4823230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51" name="Google Shape;183;p8">
            <a:extLst>
              <a:ext uri="{FF2B5EF4-FFF2-40B4-BE49-F238E27FC236}">
                <a16:creationId xmlns:a16="http://schemas.microsoft.com/office/drawing/2014/main" id="{98636025-C313-4447-B554-A87E5964E1EB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5689821" y="5430202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52" name="Google Shape;183;p8">
            <a:extLst>
              <a:ext uri="{FF2B5EF4-FFF2-40B4-BE49-F238E27FC236}">
                <a16:creationId xmlns:a16="http://schemas.microsoft.com/office/drawing/2014/main" id="{31EBF7FC-F1F0-4612-9056-0741AA6E5E2F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5689821" y="6048948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DA23F3D4-7C51-44D0-BD82-AE2C5A8B249F}"/>
              </a:ext>
            </a:extLst>
          </p:cNvPr>
          <p:cNvSpPr txBox="1"/>
          <p:nvPr/>
        </p:nvSpPr>
        <p:spPr>
          <a:xfrm>
            <a:off x="6473033" y="4291441"/>
            <a:ext cx="555013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is not a/no ball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31C8FD8-D829-4EB7-A809-AF7C984C2703}"/>
              </a:ext>
            </a:extLst>
          </p:cNvPr>
          <p:cNvSpPr txBox="1"/>
          <p:nvPr/>
        </p:nvSpPr>
        <p:spPr>
          <a:xfrm>
            <a:off x="6473033" y="5532137"/>
            <a:ext cx="555013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is not a/no photo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B9D9578-7C64-485E-9BCD-62319A35FBE6}"/>
              </a:ext>
            </a:extLst>
          </p:cNvPr>
          <p:cNvSpPr txBox="1"/>
          <p:nvPr/>
        </p:nvSpPr>
        <p:spPr>
          <a:xfrm>
            <a:off x="6473033" y="6089190"/>
            <a:ext cx="555013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are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not any/no balls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BBFFF86-747E-4CE9-8762-888AD2B6CD83}"/>
              </a:ext>
            </a:extLst>
          </p:cNvPr>
          <p:cNvGrpSpPr/>
          <p:nvPr/>
        </p:nvGrpSpPr>
        <p:grpSpPr>
          <a:xfrm>
            <a:off x="5557404" y="4675197"/>
            <a:ext cx="2840377" cy="1172474"/>
            <a:chOff x="1174193" y="726961"/>
            <a:chExt cx="2840377" cy="689105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FB5D974B-A954-406A-BFC4-BA8D06FB6B89}"/>
                </a:ext>
              </a:extLst>
            </p:cNvPr>
            <p:cNvSpPr/>
            <p:nvPr/>
          </p:nvSpPr>
          <p:spPr>
            <a:xfrm>
              <a:off x="1274179" y="726961"/>
              <a:ext cx="2740391" cy="689105"/>
            </a:xfrm>
            <a:prstGeom prst="wedgeRoundRectCallout">
              <a:avLst>
                <a:gd name="adj1" fmla="val -96485"/>
                <a:gd name="adj2" fmla="val 19834"/>
                <a:gd name="adj3" fmla="val 16667"/>
              </a:avLst>
            </a:prstGeom>
            <a:solidFill>
              <a:srgbClr val="002060"/>
            </a:solidFill>
            <a:ln>
              <a:solidFill>
                <a:srgbClr val="FFD1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BEC8A5B-40DF-4D59-A732-12AA3A9CD059}"/>
                </a:ext>
              </a:extLst>
            </p:cNvPr>
            <p:cNvSpPr txBox="1"/>
            <p:nvPr/>
          </p:nvSpPr>
          <p:spPr>
            <a:xfrm>
              <a:off x="1174193" y="769892"/>
              <a:ext cx="2755778" cy="5969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It is still ‘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keine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’ for feminine and ‘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kein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’ for neuter nouns.</a:t>
              </a:r>
            </a:p>
          </p:txBody>
        </p:sp>
      </p:grpSp>
      <p:pic>
        <p:nvPicPr>
          <p:cNvPr id="72" name="Picture 71" descr="Icon&#10;&#10;Description automatically generated">
            <a:extLst>
              <a:ext uri="{FF2B5EF4-FFF2-40B4-BE49-F238E27FC236}">
                <a16:creationId xmlns:a16="http://schemas.microsoft.com/office/drawing/2014/main" id="{7EE7C623-5B09-4EC3-84EF-6CE7FC6C3E3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836" y="4851935"/>
            <a:ext cx="604107" cy="731558"/>
          </a:xfrm>
          <a:prstGeom prst="rect">
            <a:avLst/>
          </a:prstGeom>
        </p:spPr>
      </p:pic>
      <p:pic>
        <p:nvPicPr>
          <p:cNvPr id="73" name="Picture 72" descr="A picture containing text, businesscard, vector graphics, envelope&#10;&#10;Description automatically generated">
            <a:extLst>
              <a:ext uri="{FF2B5EF4-FFF2-40B4-BE49-F238E27FC236}">
                <a16:creationId xmlns:a16="http://schemas.microsoft.com/office/drawing/2014/main" id="{2C15826E-FFAE-4AAE-92DE-9CA17BA474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460" y="5451433"/>
            <a:ext cx="745300" cy="671040"/>
          </a:xfrm>
          <a:prstGeom prst="rect">
            <a:avLst/>
          </a:prstGeom>
        </p:spPr>
      </p:pic>
      <p:pic>
        <p:nvPicPr>
          <p:cNvPr id="74" name="Picture 73" descr="Diagram, venn diagram&#10;&#10;Description automatically generated">
            <a:extLst>
              <a:ext uri="{FF2B5EF4-FFF2-40B4-BE49-F238E27FC236}">
                <a16:creationId xmlns:a16="http://schemas.microsoft.com/office/drawing/2014/main" id="{C8139DB4-18DA-4100-8728-A623096C63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123" y="5948926"/>
            <a:ext cx="524581" cy="524581"/>
          </a:xfrm>
          <a:prstGeom prst="rect">
            <a:avLst/>
          </a:prstGeom>
        </p:spPr>
      </p:pic>
      <p:pic>
        <p:nvPicPr>
          <p:cNvPr id="75" name="Picture 74" descr="Diagram, venn diagram&#10;&#10;Description automatically generated">
            <a:extLst>
              <a:ext uri="{FF2B5EF4-FFF2-40B4-BE49-F238E27FC236}">
                <a16:creationId xmlns:a16="http://schemas.microsoft.com/office/drawing/2014/main" id="{7605252B-5B47-4C34-AB26-75B5AD9CAD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143" y="6136637"/>
            <a:ext cx="633961" cy="633961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764059DF-7401-4188-8C69-0010ACECCA96}"/>
              </a:ext>
            </a:extLst>
          </p:cNvPr>
          <p:cNvGrpSpPr/>
          <p:nvPr/>
        </p:nvGrpSpPr>
        <p:grpSpPr>
          <a:xfrm>
            <a:off x="5556425" y="5908064"/>
            <a:ext cx="2755778" cy="910891"/>
            <a:chOff x="8926745" y="1203449"/>
            <a:chExt cx="2755778" cy="910891"/>
          </a:xfrm>
        </p:grpSpPr>
        <p:sp>
          <p:nvSpPr>
            <p:cNvPr id="69" name="Speech Bubble: Rectangle with Corners Rounded 68">
              <a:extLst>
                <a:ext uri="{FF2B5EF4-FFF2-40B4-BE49-F238E27FC236}">
                  <a16:creationId xmlns:a16="http://schemas.microsoft.com/office/drawing/2014/main" id="{9CB4243B-B5A2-434C-83A2-E17CF22AA385}"/>
                </a:ext>
              </a:extLst>
            </p:cNvPr>
            <p:cNvSpPr/>
            <p:nvPr/>
          </p:nvSpPr>
          <p:spPr>
            <a:xfrm>
              <a:off x="9086516" y="1203449"/>
              <a:ext cx="2528130" cy="910891"/>
            </a:xfrm>
            <a:prstGeom prst="wedgeRoundRectCallout">
              <a:avLst>
                <a:gd name="adj1" fmla="val -97329"/>
                <a:gd name="adj2" fmla="val 1571"/>
                <a:gd name="adj3" fmla="val 16667"/>
              </a:avLst>
            </a:prstGeom>
            <a:solidFill>
              <a:srgbClr val="002060"/>
            </a:solidFill>
            <a:ln>
              <a:solidFill>
                <a:srgbClr val="FFD1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80C4A06-C0A0-48D6-8524-853581C4D5F3}"/>
                </a:ext>
              </a:extLst>
            </p:cNvPr>
            <p:cNvSpPr txBox="1"/>
            <p:nvPr/>
          </p:nvSpPr>
          <p:spPr>
            <a:xfrm>
              <a:off x="8926745" y="1331419"/>
              <a:ext cx="27557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Use ‘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keine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’ for </a:t>
              </a:r>
              <a:r>
                <a:rPr kumimoji="0" lang="en-GB" sz="20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all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plural nouns.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8473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9F_6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9F_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9F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9F_6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9F_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9F_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9F_6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47" grpId="0"/>
      <p:bldP spid="48" grpId="0"/>
      <p:bldP spid="43" grpId="0"/>
      <p:bldP spid="44" grpId="0"/>
      <p:bldP spid="49" grpId="0"/>
      <p:bldP spid="57" grpId="0"/>
      <p:bldP spid="67" grpId="0"/>
      <p:bldP spid="7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F60EE36E-8F5F-4540-8CB1-7FACCE58EE9D}"/>
              </a:ext>
            </a:extLst>
          </p:cNvPr>
          <p:cNvGraphicFramePr>
            <a:graphicFrameLocks noGrp="1"/>
          </p:cNvGraphicFramePr>
          <p:nvPr/>
        </p:nvGraphicFramePr>
        <p:xfrm>
          <a:off x="152853" y="1578467"/>
          <a:ext cx="4395396" cy="48795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8085">
                  <a:extLst>
                    <a:ext uri="{9D8B030D-6E8A-4147-A177-3AD203B41FA5}">
                      <a16:colId xmlns:a16="http://schemas.microsoft.com/office/drawing/2014/main" val="1074643125"/>
                    </a:ext>
                  </a:extLst>
                </a:gridCol>
                <a:gridCol w="1654132">
                  <a:extLst>
                    <a:ext uri="{9D8B030D-6E8A-4147-A177-3AD203B41FA5}">
                      <a16:colId xmlns:a16="http://schemas.microsoft.com/office/drawing/2014/main" val="2308268507"/>
                    </a:ext>
                  </a:extLst>
                </a:gridCol>
                <a:gridCol w="1983179">
                  <a:extLst>
                    <a:ext uri="{9D8B030D-6E8A-4147-A177-3AD203B41FA5}">
                      <a16:colId xmlns:a16="http://schemas.microsoft.com/office/drawing/2014/main" val="1437591359"/>
                    </a:ext>
                  </a:extLst>
                </a:gridCol>
              </a:tblGrid>
              <a:tr h="69707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other verb?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8212338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9480999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892827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2215945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2620743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7863984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540029"/>
                  </a:ext>
                </a:extLst>
              </a:tr>
            </a:tbl>
          </a:graphicData>
        </a:graphic>
      </p:graphicFrame>
      <p:sp>
        <p:nvSpPr>
          <p:cNvPr id="76" name="Action Button: Blank 75">
            <a:hlinkClick r:id="" action="ppaction://noaction" highlightClick="1">
              <a:snd r:embed="rId3" name="T1_W9F_7.7B.wav"/>
            </a:hlinkClick>
            <a:extLst>
              <a:ext uri="{FF2B5EF4-FFF2-40B4-BE49-F238E27FC236}">
                <a16:creationId xmlns:a16="http://schemas.microsoft.com/office/drawing/2014/main" id="{6D79FAE1-FC83-4BAB-AFC5-BF638E41F560}"/>
              </a:ext>
            </a:extLst>
          </p:cNvPr>
          <p:cNvSpPr/>
          <p:nvPr/>
        </p:nvSpPr>
        <p:spPr>
          <a:xfrm>
            <a:off x="275671" y="6005023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55" name="Action Button: Blank 54">
            <a:hlinkClick r:id="" action="ppaction://noaction" highlightClick="1">
              <a:snd r:embed="rId4" name="T1_W9F_7.7.wav"/>
            </a:hlinkClick>
            <a:extLst>
              <a:ext uri="{FF2B5EF4-FFF2-40B4-BE49-F238E27FC236}">
                <a16:creationId xmlns:a16="http://schemas.microsoft.com/office/drawing/2014/main" id="{1954BC89-2709-4B5B-A09D-7C469AF925F3}"/>
              </a:ext>
            </a:extLst>
          </p:cNvPr>
          <p:cNvSpPr/>
          <p:nvPr/>
        </p:nvSpPr>
        <p:spPr>
          <a:xfrm>
            <a:off x="395282" y="5937249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75" name="Action Button: Blank 74">
            <a:hlinkClick r:id="" action="ppaction://noaction" highlightClick="1">
              <a:snd r:embed="rId5" name="T1_W9F_7.6B.wav"/>
            </a:hlinkClick>
            <a:extLst>
              <a:ext uri="{FF2B5EF4-FFF2-40B4-BE49-F238E27FC236}">
                <a16:creationId xmlns:a16="http://schemas.microsoft.com/office/drawing/2014/main" id="{EE68FD65-A5C1-4D1D-9BB8-4A670A1FADD4}"/>
              </a:ext>
            </a:extLst>
          </p:cNvPr>
          <p:cNvSpPr/>
          <p:nvPr/>
        </p:nvSpPr>
        <p:spPr>
          <a:xfrm>
            <a:off x="275671" y="5270565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54" name="Action Button: Blank 53">
            <a:hlinkClick r:id="" action="ppaction://noaction" highlightClick="1">
              <a:snd r:embed="rId6" name="T1_W9F_7.6.wav"/>
            </a:hlinkClick>
            <a:extLst>
              <a:ext uri="{FF2B5EF4-FFF2-40B4-BE49-F238E27FC236}">
                <a16:creationId xmlns:a16="http://schemas.microsoft.com/office/drawing/2014/main" id="{7006A90C-E140-4132-B90E-D271E1F44F49}"/>
              </a:ext>
            </a:extLst>
          </p:cNvPr>
          <p:cNvSpPr/>
          <p:nvPr/>
        </p:nvSpPr>
        <p:spPr>
          <a:xfrm>
            <a:off x="395282" y="5202791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74" name="Action Button: Blank 73">
            <a:hlinkClick r:id="" action="ppaction://noaction" highlightClick="1">
              <a:snd r:embed="rId7" name="T1_W9F_7.5B.wav"/>
            </a:hlinkClick>
            <a:extLst>
              <a:ext uri="{FF2B5EF4-FFF2-40B4-BE49-F238E27FC236}">
                <a16:creationId xmlns:a16="http://schemas.microsoft.com/office/drawing/2014/main" id="{D5F3D157-73B7-4973-B955-3CF9BB272275}"/>
              </a:ext>
            </a:extLst>
          </p:cNvPr>
          <p:cNvSpPr/>
          <p:nvPr/>
        </p:nvSpPr>
        <p:spPr>
          <a:xfrm>
            <a:off x="275672" y="4636703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3" name="Action Button: Blank 52">
            <a:hlinkClick r:id="" action="ppaction://noaction" highlightClick="1">
              <a:snd r:embed="rId8" name="T1_W9F_7.5.wav"/>
            </a:hlinkClick>
            <a:extLst>
              <a:ext uri="{FF2B5EF4-FFF2-40B4-BE49-F238E27FC236}">
                <a16:creationId xmlns:a16="http://schemas.microsoft.com/office/drawing/2014/main" id="{A9CF2CFB-934B-4D1E-B16A-470F4A7A57B7}"/>
              </a:ext>
            </a:extLst>
          </p:cNvPr>
          <p:cNvSpPr/>
          <p:nvPr/>
        </p:nvSpPr>
        <p:spPr>
          <a:xfrm>
            <a:off x="395283" y="4568929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73" name="Action Button: Blank 72">
            <a:hlinkClick r:id="" action="ppaction://noaction" highlightClick="1">
              <a:snd r:embed="rId9" name="T1_W9F_7.4B.wav"/>
            </a:hlinkClick>
            <a:extLst>
              <a:ext uri="{FF2B5EF4-FFF2-40B4-BE49-F238E27FC236}">
                <a16:creationId xmlns:a16="http://schemas.microsoft.com/office/drawing/2014/main" id="{51A8A6C9-B5BB-4AA6-86DA-991B7F4549DF}"/>
              </a:ext>
            </a:extLst>
          </p:cNvPr>
          <p:cNvSpPr/>
          <p:nvPr/>
        </p:nvSpPr>
        <p:spPr>
          <a:xfrm>
            <a:off x="275672" y="3929775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2" name="Action Button: Blank 51">
            <a:hlinkClick r:id="" action="ppaction://noaction" highlightClick="1">
              <a:snd r:embed="rId10" name="T1_W9F_7.4.wav"/>
            </a:hlinkClick>
            <a:extLst>
              <a:ext uri="{FF2B5EF4-FFF2-40B4-BE49-F238E27FC236}">
                <a16:creationId xmlns:a16="http://schemas.microsoft.com/office/drawing/2014/main" id="{41807544-E06A-40E6-A065-14DEB8B38796}"/>
              </a:ext>
            </a:extLst>
          </p:cNvPr>
          <p:cNvSpPr/>
          <p:nvPr/>
        </p:nvSpPr>
        <p:spPr>
          <a:xfrm>
            <a:off x="395283" y="3862001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2" name="Action Button: Blank 71">
            <a:hlinkClick r:id="" action="ppaction://noaction" highlightClick="1">
              <a:snd r:embed="rId11" name="T1_W9F_7.3B.wav"/>
            </a:hlinkClick>
            <a:extLst>
              <a:ext uri="{FF2B5EF4-FFF2-40B4-BE49-F238E27FC236}">
                <a16:creationId xmlns:a16="http://schemas.microsoft.com/office/drawing/2014/main" id="{0D291079-B36C-4554-B0B0-4F866A8F9879}"/>
              </a:ext>
            </a:extLst>
          </p:cNvPr>
          <p:cNvSpPr/>
          <p:nvPr/>
        </p:nvSpPr>
        <p:spPr>
          <a:xfrm>
            <a:off x="283116" y="3222847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1" name="Action Button: Blank 50">
            <a:hlinkClick r:id="" action="ppaction://noaction" highlightClick="1">
              <a:snd r:embed="rId12" name="T1_W9F_7.3.wav"/>
            </a:hlinkClick>
            <a:extLst>
              <a:ext uri="{FF2B5EF4-FFF2-40B4-BE49-F238E27FC236}">
                <a16:creationId xmlns:a16="http://schemas.microsoft.com/office/drawing/2014/main" id="{8879E8F6-3AD2-4F98-81F0-3DACE5D9E331}"/>
              </a:ext>
            </a:extLst>
          </p:cNvPr>
          <p:cNvSpPr/>
          <p:nvPr/>
        </p:nvSpPr>
        <p:spPr>
          <a:xfrm>
            <a:off x="402727" y="3155073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1" name="Action Button: Blank 70">
            <a:hlinkClick r:id="" action="ppaction://noaction" highlightClick="1">
              <a:snd r:embed="rId13" name="T1_W9F_7.2B.wav"/>
            </a:hlinkClick>
            <a:extLst>
              <a:ext uri="{FF2B5EF4-FFF2-40B4-BE49-F238E27FC236}">
                <a16:creationId xmlns:a16="http://schemas.microsoft.com/office/drawing/2014/main" id="{49C1A4D2-B6B8-44AE-8BF9-49FC8A296754}"/>
              </a:ext>
            </a:extLst>
          </p:cNvPr>
          <p:cNvSpPr/>
          <p:nvPr/>
        </p:nvSpPr>
        <p:spPr>
          <a:xfrm>
            <a:off x="277336" y="2490346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0" name="Action Button: Blank 49">
            <a:hlinkClick r:id="" action="ppaction://noaction" highlightClick="1">
              <a:snd r:embed="rId14" name="T1_W9F_7.2.wav"/>
            </a:hlinkClick>
            <a:extLst>
              <a:ext uri="{FF2B5EF4-FFF2-40B4-BE49-F238E27FC236}">
                <a16:creationId xmlns:a16="http://schemas.microsoft.com/office/drawing/2014/main" id="{94FB2D8F-A2E8-4EC0-99E7-A3B551874C02}"/>
              </a:ext>
            </a:extLst>
          </p:cNvPr>
          <p:cNvSpPr/>
          <p:nvPr/>
        </p:nvSpPr>
        <p:spPr>
          <a:xfrm>
            <a:off x="383856" y="2425022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49" name="Graphic 48" descr="Teacher">
            <a:extLst>
              <a:ext uri="{FF2B5EF4-FFF2-40B4-BE49-F238E27FC236}">
                <a16:creationId xmlns:a16="http://schemas.microsoft.com/office/drawing/2014/main" id="{0ED66BEB-B72F-4605-B0D9-BC10F47DEE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18169" y="2345833"/>
            <a:ext cx="914400" cy="914400"/>
          </a:xfrm>
          <a:prstGeom prst="rect">
            <a:avLst/>
          </a:prstGeom>
        </p:spPr>
      </p:pic>
      <p:pic>
        <p:nvPicPr>
          <p:cNvPr id="36" name="Graphic 35" descr="Teacher">
            <a:extLst>
              <a:ext uri="{FF2B5EF4-FFF2-40B4-BE49-F238E27FC236}">
                <a16:creationId xmlns:a16="http://schemas.microsoft.com/office/drawing/2014/main" id="{FF79B0E8-6419-4BB0-9E2D-753A3F6E00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8797" y="635519"/>
            <a:ext cx="914400" cy="914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838FA4EB-C376-4C71-B8CC-7F70A7145A27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9" name="Picture 5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644025C-1047-4977-9BC4-E6B193CA6A2F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640B397B-D2E0-4C5E-B6A9-63A377FB82A8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Speech Bubble: Rectangle with Corners Rounded 33">
            <a:hlinkClick r:id="" action="ppaction://noaction">
              <a:snd r:embed="rId18" name="T1_W9F_7.1.wav"/>
            </a:hlinkClick>
            <a:extLst>
              <a:ext uri="{FF2B5EF4-FFF2-40B4-BE49-F238E27FC236}">
                <a16:creationId xmlns:a16="http://schemas.microsoft.com/office/drawing/2014/main" id="{3CB0BFEB-34FB-4267-9693-8B2A4C099DD0}"/>
              </a:ext>
            </a:extLst>
          </p:cNvPr>
          <p:cNvSpPr/>
          <p:nvPr/>
        </p:nvSpPr>
        <p:spPr>
          <a:xfrm>
            <a:off x="953197" y="784673"/>
            <a:ext cx="5506980" cy="517320"/>
          </a:xfrm>
          <a:prstGeom prst="wedgeRoundRectCallout">
            <a:avLst>
              <a:gd name="adj1" fmla="val -53825"/>
              <a:gd name="adj2" fmla="val -586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5" name="CustomShape 7">
            <a:hlinkClick r:id="" action="ppaction://noaction">
              <a:snd r:embed="rId18" name="T1_W9F_7.1.wav"/>
            </a:hlinkClick>
            <a:extLst>
              <a:ext uri="{FF2B5EF4-FFF2-40B4-BE49-F238E27FC236}">
                <a16:creationId xmlns:a16="http://schemas.microsoft.com/office/drawing/2014/main" id="{81BD123E-19FC-43B1-8DDB-7EF401B6CFC5}"/>
              </a:ext>
            </a:extLst>
          </p:cNvPr>
          <p:cNvSpPr/>
          <p:nvPr/>
        </p:nvSpPr>
        <p:spPr>
          <a:xfrm>
            <a:off x="1059795" y="802261"/>
            <a:ext cx="5490967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das Verb ‘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’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oder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nicht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B35399-3C85-4F89-90B3-AB97522C5679}"/>
              </a:ext>
            </a:extLst>
          </p:cNvPr>
          <p:cNvSpPr txBox="1"/>
          <p:nvPr/>
        </p:nvSpPr>
        <p:spPr>
          <a:xfrm>
            <a:off x="2980809" y="46367"/>
            <a:ext cx="749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Ronja and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’ mum Leonie tells their dad Lothar about the sale, but reception is bad and it’s hard to hear.</a:t>
            </a:r>
          </a:p>
        </p:txBody>
      </p:sp>
      <p:pic>
        <p:nvPicPr>
          <p:cNvPr id="6" name="Picture 5" descr="A person holding a phone&#10;&#10;Description automatically generated with low confidence">
            <a:extLst>
              <a:ext uri="{FF2B5EF4-FFF2-40B4-BE49-F238E27FC236}">
                <a16:creationId xmlns:a16="http://schemas.microsoft.com/office/drawing/2014/main" id="{93DC458E-5B5A-40B2-ADC8-F2854717F39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901" y="701101"/>
            <a:ext cx="1672144" cy="1644732"/>
          </a:xfrm>
          <a:prstGeom prst="rect">
            <a:avLst/>
          </a:prstGeom>
        </p:spPr>
      </p:pic>
      <p:pic>
        <p:nvPicPr>
          <p:cNvPr id="8" name="Picture 7" descr="A person talking on the phone&#10;&#10;Description automatically generated with medium confidence">
            <a:extLst>
              <a:ext uri="{FF2B5EF4-FFF2-40B4-BE49-F238E27FC236}">
                <a16:creationId xmlns:a16="http://schemas.microsoft.com/office/drawing/2014/main" id="{DD6CDE56-B781-4617-826D-C7EEB057902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222" y="701101"/>
            <a:ext cx="1407818" cy="164473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2D7B7C-1622-4056-93F6-ACE1447B6AC7}"/>
              </a:ext>
            </a:extLst>
          </p:cNvPr>
          <p:cNvCxnSpPr/>
          <p:nvPr/>
        </p:nvCxnSpPr>
        <p:spPr>
          <a:xfrm flipH="1">
            <a:off x="9179626" y="606971"/>
            <a:ext cx="534390" cy="182043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D4CEBE25-A6E5-4DD2-952F-AABF5426A83F}"/>
              </a:ext>
            </a:extLst>
          </p:cNvPr>
          <p:cNvSpPr/>
          <p:nvPr/>
        </p:nvSpPr>
        <p:spPr>
          <a:xfrm>
            <a:off x="6023051" y="2509395"/>
            <a:ext cx="5506980" cy="517320"/>
          </a:xfrm>
          <a:prstGeom prst="wedgeRoundRectCallout">
            <a:avLst>
              <a:gd name="adj1" fmla="val -53825"/>
              <a:gd name="adj2" fmla="val -586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CustomShape 7">
            <a:extLst>
              <a:ext uri="{FF2B5EF4-FFF2-40B4-BE49-F238E27FC236}">
                <a16:creationId xmlns:a16="http://schemas.microsoft.com/office/drawing/2014/main" id="{C34B82B7-87AC-42EF-B02A-F013ACF794E2}"/>
              </a:ext>
            </a:extLst>
          </p:cNvPr>
          <p:cNvSpPr/>
          <p:nvPr/>
        </p:nvSpPr>
        <p:spPr>
          <a:xfrm>
            <a:off x="6152345" y="2516239"/>
            <a:ext cx="5490967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noch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mal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 Was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sagt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Leonie?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3AD54E40-F7C0-4044-A897-3F34D053713C}"/>
              </a:ext>
            </a:extLst>
          </p:cNvPr>
          <p:cNvSpPr/>
          <p:nvPr/>
        </p:nvSpPr>
        <p:spPr>
          <a:xfrm>
            <a:off x="6032569" y="3170340"/>
            <a:ext cx="5969296" cy="517320"/>
          </a:xfrm>
          <a:prstGeom prst="wedgeRoundRectCallout">
            <a:avLst>
              <a:gd name="adj1" fmla="val -53825"/>
              <a:gd name="adj2" fmla="val -586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FBABDC49-D866-4327-BC15-99A36FB659B5}"/>
              </a:ext>
            </a:extLst>
          </p:cNvPr>
          <p:cNvSpPr/>
          <p:nvPr/>
        </p:nvSpPr>
        <p:spPr>
          <a:xfrm>
            <a:off x="6023051" y="3737240"/>
            <a:ext cx="5978814" cy="517320"/>
          </a:xfrm>
          <a:prstGeom prst="wedgeRoundRectCallout">
            <a:avLst>
              <a:gd name="adj1" fmla="val -53825"/>
              <a:gd name="adj2" fmla="val -586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3" name="Speech Bubble: Rectangle with Corners Rounded 62">
            <a:extLst>
              <a:ext uri="{FF2B5EF4-FFF2-40B4-BE49-F238E27FC236}">
                <a16:creationId xmlns:a16="http://schemas.microsoft.com/office/drawing/2014/main" id="{A228A23C-8B70-4F5E-B0F5-76B7F8FC6D1B}"/>
              </a:ext>
            </a:extLst>
          </p:cNvPr>
          <p:cNvSpPr/>
          <p:nvPr/>
        </p:nvSpPr>
        <p:spPr>
          <a:xfrm>
            <a:off x="6023051" y="4324593"/>
            <a:ext cx="5978814" cy="517320"/>
          </a:xfrm>
          <a:prstGeom prst="wedgeRoundRectCallout">
            <a:avLst>
              <a:gd name="adj1" fmla="val -53825"/>
              <a:gd name="adj2" fmla="val -586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2" name="Speech Bubble: Rectangle with Corners Rounded 81">
            <a:extLst>
              <a:ext uri="{FF2B5EF4-FFF2-40B4-BE49-F238E27FC236}">
                <a16:creationId xmlns:a16="http://schemas.microsoft.com/office/drawing/2014/main" id="{9EC533F2-62EA-489B-8FAA-91A59F205E01}"/>
              </a:ext>
            </a:extLst>
          </p:cNvPr>
          <p:cNvSpPr/>
          <p:nvPr/>
        </p:nvSpPr>
        <p:spPr>
          <a:xfrm>
            <a:off x="6060333" y="4901906"/>
            <a:ext cx="5978814" cy="517320"/>
          </a:xfrm>
          <a:prstGeom prst="wedgeRoundRectCallout">
            <a:avLst>
              <a:gd name="adj1" fmla="val -53825"/>
              <a:gd name="adj2" fmla="val -586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3" name="Speech Bubble: Rectangle with Corners Rounded 82">
            <a:extLst>
              <a:ext uri="{FF2B5EF4-FFF2-40B4-BE49-F238E27FC236}">
                <a16:creationId xmlns:a16="http://schemas.microsoft.com/office/drawing/2014/main" id="{89BAE8BA-4A23-4616-829B-4E82B2766055}"/>
              </a:ext>
            </a:extLst>
          </p:cNvPr>
          <p:cNvSpPr/>
          <p:nvPr/>
        </p:nvSpPr>
        <p:spPr>
          <a:xfrm>
            <a:off x="6060333" y="5484886"/>
            <a:ext cx="5978814" cy="517320"/>
          </a:xfrm>
          <a:prstGeom prst="wedgeRoundRectCallout">
            <a:avLst>
              <a:gd name="adj1" fmla="val -53825"/>
              <a:gd name="adj2" fmla="val -586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4" name="Speech Bubble: Rectangle with Corners Rounded 83">
            <a:extLst>
              <a:ext uri="{FF2B5EF4-FFF2-40B4-BE49-F238E27FC236}">
                <a16:creationId xmlns:a16="http://schemas.microsoft.com/office/drawing/2014/main" id="{FB2591B7-3A82-4E53-8847-D48B95B9C7BC}"/>
              </a:ext>
            </a:extLst>
          </p:cNvPr>
          <p:cNvSpPr/>
          <p:nvPr/>
        </p:nvSpPr>
        <p:spPr>
          <a:xfrm>
            <a:off x="6060333" y="6088672"/>
            <a:ext cx="5978814" cy="517320"/>
          </a:xfrm>
          <a:prstGeom prst="wedgeRoundRectCallout">
            <a:avLst>
              <a:gd name="adj1" fmla="val -53825"/>
              <a:gd name="adj2" fmla="val -586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5" name="CustomShape 7">
            <a:extLst>
              <a:ext uri="{FF2B5EF4-FFF2-40B4-BE49-F238E27FC236}">
                <a16:creationId xmlns:a16="http://schemas.microsoft.com/office/drawing/2014/main" id="{7B6FC53C-535F-4F8A-B126-DBEA0A3CA2CD}"/>
              </a:ext>
            </a:extLst>
          </p:cNvPr>
          <p:cNvSpPr/>
          <p:nvPr/>
        </p:nvSpPr>
        <p:spPr>
          <a:xfrm>
            <a:off x="6023051" y="3177606"/>
            <a:ext cx="5490967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That is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not material.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6" name="CustomShape 7">
            <a:extLst>
              <a:ext uri="{FF2B5EF4-FFF2-40B4-BE49-F238E27FC236}">
                <a16:creationId xmlns:a16="http://schemas.microsoft.com/office/drawing/2014/main" id="{4468309E-5A78-418A-BBCF-146271FEE991}"/>
              </a:ext>
            </a:extLst>
          </p:cNvPr>
          <p:cNvSpPr/>
          <p:nvPr/>
        </p:nvSpPr>
        <p:spPr>
          <a:xfrm>
            <a:off x="6096000" y="3777637"/>
            <a:ext cx="6319009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Lias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has no/doesn’t have a computer.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7" name="CustomShape 7">
            <a:extLst>
              <a:ext uri="{FF2B5EF4-FFF2-40B4-BE49-F238E27FC236}">
                <a16:creationId xmlns:a16="http://schemas.microsoft.com/office/drawing/2014/main" id="{4EFFD92C-F18C-4C45-A63B-FDDF0F745BC2}"/>
              </a:ext>
            </a:extLst>
          </p:cNvPr>
          <p:cNvSpPr/>
          <p:nvPr/>
        </p:nvSpPr>
        <p:spPr>
          <a:xfrm>
            <a:off x="6096000" y="4408463"/>
            <a:ext cx="495889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Lias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is not looking for a tree.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8" name="CustomShape 7">
            <a:extLst>
              <a:ext uri="{FF2B5EF4-FFF2-40B4-BE49-F238E27FC236}">
                <a16:creationId xmlns:a16="http://schemas.microsoft.com/office/drawing/2014/main" id="{EC2FE093-81A0-4D8E-B08B-7415746EE9CD}"/>
              </a:ext>
            </a:extLst>
          </p:cNvPr>
          <p:cNvSpPr/>
          <p:nvPr/>
        </p:nvSpPr>
        <p:spPr>
          <a:xfrm>
            <a:off x="6045145" y="4916991"/>
            <a:ext cx="495889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A cuddly toy is not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a prize.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0" name="CustomShape 7">
            <a:extLst>
              <a:ext uri="{FF2B5EF4-FFF2-40B4-BE49-F238E27FC236}">
                <a16:creationId xmlns:a16="http://schemas.microsoft.com/office/drawing/2014/main" id="{0E47C340-F8E0-4C35-9175-E38314E51795}"/>
              </a:ext>
            </a:extLst>
          </p:cNvPr>
          <p:cNvSpPr/>
          <p:nvPr/>
        </p:nvSpPr>
        <p:spPr>
          <a:xfrm>
            <a:off x="6130974" y="5515306"/>
            <a:ext cx="495889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Ronja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is not giving a ball.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1" name="CustomShape 7">
            <a:extLst>
              <a:ext uri="{FF2B5EF4-FFF2-40B4-BE49-F238E27FC236}">
                <a16:creationId xmlns:a16="http://schemas.microsoft.com/office/drawing/2014/main" id="{128A8D7B-AB6D-40AF-B463-DDA12AF02460}"/>
              </a:ext>
            </a:extLst>
          </p:cNvPr>
          <p:cNvSpPr/>
          <p:nvPr/>
        </p:nvSpPr>
        <p:spPr>
          <a:xfrm>
            <a:off x="6142204" y="6139422"/>
            <a:ext cx="495889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That is not a table.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2" name="Picture 31" descr="Shape, arrow&#10;&#10;Description automatically generated">
            <a:extLst>
              <a:ext uri="{FF2B5EF4-FFF2-40B4-BE49-F238E27FC236}">
                <a16:creationId xmlns:a16="http://schemas.microsoft.com/office/drawing/2014/main" id="{CEECC0C8-BB89-4E07-888C-5EFBFFB1392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63006" y="2412073"/>
            <a:ext cx="594672" cy="551001"/>
          </a:xfrm>
          <a:prstGeom prst="rect">
            <a:avLst/>
          </a:prstGeom>
        </p:spPr>
      </p:pic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444359A5-8F54-4C95-9C03-E4F6322D6BE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84478" y="3066303"/>
            <a:ext cx="594672" cy="551001"/>
          </a:xfrm>
          <a:prstGeom prst="rect">
            <a:avLst/>
          </a:prstGeom>
        </p:spPr>
      </p:pic>
      <p:pic>
        <p:nvPicPr>
          <p:cNvPr id="43" name="Picture 42" descr="Shape, arrow&#10;&#10;Description automatically generated">
            <a:extLst>
              <a:ext uri="{FF2B5EF4-FFF2-40B4-BE49-F238E27FC236}">
                <a16:creationId xmlns:a16="http://schemas.microsoft.com/office/drawing/2014/main" id="{94608EEE-835A-44AA-83BC-9B741882222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84478" y="3773231"/>
            <a:ext cx="594672" cy="551001"/>
          </a:xfrm>
          <a:prstGeom prst="rect">
            <a:avLst/>
          </a:prstGeom>
        </p:spPr>
      </p:pic>
      <p:pic>
        <p:nvPicPr>
          <p:cNvPr id="44" name="Picture 43" descr="Shape, arrow&#10;&#10;Description automatically generated">
            <a:extLst>
              <a:ext uri="{FF2B5EF4-FFF2-40B4-BE49-F238E27FC236}">
                <a16:creationId xmlns:a16="http://schemas.microsoft.com/office/drawing/2014/main" id="{D83C4733-D39A-4D28-BC8E-858476ABAC0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63006" y="4558430"/>
            <a:ext cx="594672" cy="551001"/>
          </a:xfrm>
          <a:prstGeom prst="rect">
            <a:avLst/>
          </a:prstGeom>
        </p:spPr>
      </p:pic>
      <p:pic>
        <p:nvPicPr>
          <p:cNvPr id="45" name="Picture 44" descr="Shape, arrow&#10;&#10;Description automatically generated">
            <a:extLst>
              <a:ext uri="{FF2B5EF4-FFF2-40B4-BE49-F238E27FC236}">
                <a16:creationId xmlns:a16="http://schemas.microsoft.com/office/drawing/2014/main" id="{D30D9D2B-E415-424F-A05B-00EB9289762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84478" y="5193465"/>
            <a:ext cx="594672" cy="551001"/>
          </a:xfrm>
          <a:prstGeom prst="rect">
            <a:avLst/>
          </a:prstGeom>
        </p:spPr>
      </p:pic>
      <p:pic>
        <p:nvPicPr>
          <p:cNvPr id="46" name="Picture 45" descr="Shape, arrow&#10;&#10;Description automatically generated">
            <a:extLst>
              <a:ext uri="{FF2B5EF4-FFF2-40B4-BE49-F238E27FC236}">
                <a16:creationId xmlns:a16="http://schemas.microsoft.com/office/drawing/2014/main" id="{0A491049-E452-4E1E-B36D-3BA6C7A94DA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63006" y="5848479"/>
            <a:ext cx="594672" cy="55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56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4" grpId="0" animBg="1"/>
      <p:bldP spid="53" grpId="0" animBg="1"/>
      <p:bldP spid="52" grpId="0" animBg="1"/>
      <p:bldP spid="51" grpId="0" animBg="1"/>
      <p:bldP spid="50" grpId="0" animBg="1"/>
      <p:bldP spid="34" grpId="0" animBg="1"/>
      <p:bldP spid="35" grpId="0"/>
      <p:bldP spid="47" grpId="0" animBg="1"/>
      <p:bldP spid="48" grpId="0"/>
      <p:bldP spid="56" grpId="0" animBg="1"/>
      <p:bldP spid="61" grpId="0" animBg="1"/>
      <p:bldP spid="63" grpId="0" animBg="1"/>
      <p:bldP spid="82" grpId="0" animBg="1"/>
      <p:bldP spid="83" grpId="0" animBg="1"/>
      <p:bldP spid="84" grpId="0" animBg="1"/>
      <p:bldP spid="85" grpId="0"/>
      <p:bldP spid="86" grpId="0"/>
      <p:bldP spid="87" grpId="0"/>
      <p:bldP spid="88" grpId="0"/>
      <p:bldP spid="90" grpId="0"/>
      <p:bldP spid="9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12DC057-FF6F-42AE-A66E-4968A45F2175}"/>
              </a:ext>
            </a:extLst>
          </p:cNvPr>
          <p:cNvSpPr txBox="1"/>
          <p:nvPr/>
        </p:nvSpPr>
        <p:spPr>
          <a:xfrm>
            <a:off x="6371474" y="2149341"/>
            <a:ext cx="4914186" cy="4646418"/>
          </a:xfrm>
          <a:prstGeom prst="rect">
            <a:avLst/>
          </a:prstGeom>
          <a:noFill/>
          <a:ln w="603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A324600-8925-4433-82F0-C4E5507021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992" y="1269067"/>
            <a:ext cx="964062" cy="1374758"/>
          </a:xfrm>
          <a:prstGeom prst="rect">
            <a:avLst/>
          </a:prstGeom>
        </p:spPr>
      </p:pic>
      <p:pic>
        <p:nvPicPr>
          <p:cNvPr id="2050" name="Picture 2" descr="Paper, Notes, Write, Old Paper, Texture, Lines">
            <a:extLst>
              <a:ext uri="{FF2B5EF4-FFF2-40B4-BE49-F238E27FC236}">
                <a16:creationId xmlns:a16="http://schemas.microsoft.com/office/drawing/2014/main" id="{69E38764-30A2-4357-B162-7E2F9E5AA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05" y="1666497"/>
            <a:ext cx="3808205" cy="536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123171" y="752097"/>
            <a:ext cx="35906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Lias</a:t>
            </a:r>
            <a:r>
              <a:rPr lang="es-A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macht</a:t>
            </a:r>
            <a:r>
              <a:rPr lang="es-A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eine</a:t>
            </a:r>
            <a:r>
              <a:rPr lang="es-A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Liste. </a:t>
            </a:r>
            <a:endParaRPr kumimoji="0" lang="es-AR" sz="24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124E8801-8FA9-4B78-B597-B39BE445449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hlinkClick r:id="" action="ppaction://noaction">
              <a:snd r:embed="rId13" name="T1_W9F_8.1.wav"/>
            </a:hlinkClick>
            <a:extLst>
              <a:ext uri="{FF2B5EF4-FFF2-40B4-BE49-F238E27FC236}">
                <a16:creationId xmlns:a16="http://schemas.microsoft.com/office/drawing/2014/main" id="{51241A1C-3F8F-41FF-B441-BB001F447FDA}"/>
              </a:ext>
            </a:extLst>
          </p:cNvPr>
          <p:cNvSpPr/>
          <p:nvPr/>
        </p:nvSpPr>
        <p:spPr>
          <a:xfrm>
            <a:off x="3992186" y="201013"/>
            <a:ext cx="2606292" cy="517320"/>
          </a:xfrm>
          <a:prstGeom prst="wedgeRoundRectCallout">
            <a:avLst>
              <a:gd name="adj1" fmla="val -57006"/>
              <a:gd name="adj2" fmla="val 36714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hlinkClick r:id="" action="ppaction://noaction">
              <a:snd r:embed="rId13" name="T1_W9F_8.1.wav"/>
            </a:hlinkClick>
            <a:extLst>
              <a:ext uri="{FF2B5EF4-FFF2-40B4-BE49-F238E27FC236}">
                <a16:creationId xmlns:a16="http://schemas.microsoft.com/office/drawing/2014/main" id="{550EA2C8-37B5-4D77-9D24-484957A50422}"/>
              </a:ext>
            </a:extLst>
          </p:cNvPr>
          <p:cNvSpPr/>
          <p:nvPr/>
        </p:nvSpPr>
        <p:spPr>
          <a:xfrm>
            <a:off x="3943650" y="210890"/>
            <a:ext cx="2606292" cy="4290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Lies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die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Sätze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83598542-9850-4DFF-9F09-37A174B5663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894801" y="0"/>
            <a:ext cx="914400" cy="914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7185D3-0D08-46A9-A2FB-5353A6F0969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1"/>
          <a:stretch/>
        </p:blipFill>
        <p:spPr>
          <a:xfrm>
            <a:off x="4016340" y="1148520"/>
            <a:ext cx="946893" cy="1495305"/>
          </a:xfrm>
          <a:prstGeom prst="rect">
            <a:avLst/>
          </a:prstGeom>
        </p:spPr>
      </p:pic>
      <p:pic>
        <p:nvPicPr>
          <p:cNvPr id="17" name="Picture 16" descr="Shape, arrow&#10;&#10;Description automatically generated">
            <a:extLst>
              <a:ext uri="{FF2B5EF4-FFF2-40B4-BE49-F238E27FC236}">
                <a16:creationId xmlns:a16="http://schemas.microsoft.com/office/drawing/2014/main" id="{541E65F1-8CCA-4A91-A928-B4C97BEA9A2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62752" y="3011451"/>
            <a:ext cx="594672" cy="551001"/>
          </a:xfrm>
          <a:prstGeom prst="rect">
            <a:avLst/>
          </a:prstGeom>
        </p:spPr>
      </p:pic>
      <p:pic>
        <p:nvPicPr>
          <p:cNvPr id="18" name="Picture 17" descr="Shape, circle&#10;&#10;Description automatically generated">
            <a:extLst>
              <a:ext uri="{FF2B5EF4-FFF2-40B4-BE49-F238E27FC236}">
                <a16:creationId xmlns:a16="http://schemas.microsoft.com/office/drawing/2014/main" id="{02891A79-481F-4D52-8792-527240671E2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653" y="2155871"/>
            <a:ext cx="605471" cy="691967"/>
          </a:xfrm>
          <a:prstGeom prst="rect">
            <a:avLst/>
          </a:prstGeom>
        </p:spPr>
      </p:pic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B54D4EAA-E773-4268-BE00-571CCBF25DD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788" y="2281578"/>
            <a:ext cx="574224" cy="3902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2F2A46-04AB-4BDF-A31A-6D8F8F5627DC}"/>
              </a:ext>
            </a:extLst>
          </p:cNvPr>
          <p:cNvSpPr txBox="1"/>
          <p:nvPr/>
        </p:nvSpPr>
        <p:spPr>
          <a:xfrm>
            <a:off x="6384248" y="2282970"/>
            <a:ext cx="43720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Er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gibt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ein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Stofftier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.       </a:t>
            </a:r>
          </a:p>
          <a:p>
            <a:pPr marL="457200" indent="-457200">
              <a:buAutoNum type="arabicPeriod"/>
            </a:pPr>
            <a:endParaRPr lang="en-GB" sz="2400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marL="457200" indent="-457200">
              <a:buAutoNum type="arabicPeriod"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Er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gibt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eine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Jacke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  <a:p>
            <a:pPr marL="457200" indent="-457200">
              <a:buAutoNum type="arabicPeriod"/>
            </a:pPr>
            <a:endParaRPr lang="en-GB" sz="2400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marL="457200" indent="-457200">
              <a:buAutoNum type="arabicPeriod"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Er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gibt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keine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Bücher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  <a:p>
            <a:pPr marL="457200" indent="-457200">
              <a:buAutoNum type="arabicPeriod"/>
            </a:pPr>
            <a:endParaRPr lang="en-GB" sz="2400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marL="457200" indent="-457200">
              <a:buAutoNum type="arabicPeriod"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Er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gibt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keinen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Computer.</a:t>
            </a:r>
          </a:p>
          <a:p>
            <a:pPr marL="457200" indent="-457200">
              <a:buAutoNum type="arabicPeriod"/>
            </a:pPr>
            <a:endParaRPr lang="en-GB" sz="2400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marL="457200" indent="-457200">
              <a:buAutoNum type="arabicPeriod"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Er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gibt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ein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Spiel. </a:t>
            </a:r>
          </a:p>
          <a:p>
            <a:pPr marL="457200" indent="-457200">
              <a:buAutoNum type="arabicPeriod"/>
            </a:pPr>
            <a:endParaRPr lang="en-GB" sz="2400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marL="457200" indent="-457200">
              <a:buAutoNum type="arabicPeriod"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Er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gibt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keinen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Ball. </a:t>
            </a:r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260C3C6E-84E7-4F6D-ADE6-E4A87663D66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16" y="3255228"/>
            <a:ext cx="1521993" cy="7609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F69591-5C47-49BD-80CC-923FFC32F86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48790" y="3363622"/>
            <a:ext cx="737680" cy="7193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4E2B8F-629F-43D0-A9F4-D4B3EA4A333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5043" y="4213205"/>
            <a:ext cx="774259" cy="6889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3D1AFFC-323C-4EFC-A7A2-B485844E1CE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336739" y="4984788"/>
            <a:ext cx="597460" cy="81083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720AF03-686D-4BE9-9624-DBED0C6B4E9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91522" y="5221396"/>
            <a:ext cx="445047" cy="298730"/>
          </a:xfrm>
          <a:prstGeom prst="rect">
            <a:avLst/>
          </a:prstGeom>
        </p:spPr>
      </p:pic>
      <p:pic>
        <p:nvPicPr>
          <p:cNvPr id="24" name="Picture 23" descr="Shape, arrow&#10;&#10;Description automatically generated">
            <a:extLst>
              <a:ext uri="{FF2B5EF4-FFF2-40B4-BE49-F238E27FC236}">
                <a16:creationId xmlns:a16="http://schemas.microsoft.com/office/drawing/2014/main" id="{943015BF-8089-4A6D-9B46-8D64858126F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19135" y="3815205"/>
            <a:ext cx="594672" cy="551001"/>
          </a:xfrm>
          <a:prstGeom prst="rect">
            <a:avLst/>
          </a:prstGeom>
        </p:spPr>
      </p:pic>
      <p:pic>
        <p:nvPicPr>
          <p:cNvPr id="25" name="Picture 24" descr="Shape, arrow&#10;&#10;Description automatically generated">
            <a:extLst>
              <a:ext uri="{FF2B5EF4-FFF2-40B4-BE49-F238E27FC236}">
                <a16:creationId xmlns:a16="http://schemas.microsoft.com/office/drawing/2014/main" id="{7A239B04-03AA-4B8A-8BBC-2E9AD114557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566" y="4477087"/>
            <a:ext cx="574224" cy="390293"/>
          </a:xfrm>
          <a:prstGeom prst="rect">
            <a:avLst/>
          </a:prstGeom>
        </p:spPr>
      </p:pic>
      <p:pic>
        <p:nvPicPr>
          <p:cNvPr id="26" name="Picture 25" descr="Shape, arrow&#10;&#10;Description automatically generated">
            <a:extLst>
              <a:ext uri="{FF2B5EF4-FFF2-40B4-BE49-F238E27FC236}">
                <a16:creationId xmlns:a16="http://schemas.microsoft.com/office/drawing/2014/main" id="{B543F1D0-1B71-436B-9B2B-733810DAFE3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59589" y="5520126"/>
            <a:ext cx="594672" cy="5510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E12C16-6ADA-4CC6-9305-4E9FFCA02E2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50259" y="5938580"/>
            <a:ext cx="597460" cy="597460"/>
          </a:xfrm>
          <a:prstGeom prst="rect">
            <a:avLst/>
          </a:prstGeom>
        </p:spPr>
      </p:pic>
      <p:pic>
        <p:nvPicPr>
          <p:cNvPr id="29" name="Picture 28" descr="Shape, arrow&#10;&#10;Description automatically generated">
            <a:extLst>
              <a:ext uri="{FF2B5EF4-FFF2-40B4-BE49-F238E27FC236}">
                <a16:creationId xmlns:a16="http://schemas.microsoft.com/office/drawing/2014/main" id="{50B7B77E-11D9-483A-9BF9-74E0011F475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07621" y="5985039"/>
            <a:ext cx="594672" cy="551001"/>
          </a:xfrm>
          <a:prstGeom prst="rect">
            <a:avLst/>
          </a:prstGeom>
        </p:spPr>
      </p:pic>
      <p:sp>
        <p:nvSpPr>
          <p:cNvPr id="30" name="Action Button: Blank 2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4464FC4-6116-4CFE-8781-5158481EA9B3}"/>
              </a:ext>
            </a:extLst>
          </p:cNvPr>
          <p:cNvSpPr/>
          <p:nvPr/>
        </p:nvSpPr>
        <p:spPr>
          <a:xfrm>
            <a:off x="10643600" y="2281578"/>
            <a:ext cx="524033" cy="461665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Action Button: Blank 3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0548197-1B7C-4545-8861-03548BF328EB}"/>
              </a:ext>
            </a:extLst>
          </p:cNvPr>
          <p:cNvSpPr/>
          <p:nvPr/>
        </p:nvSpPr>
        <p:spPr>
          <a:xfrm>
            <a:off x="10643600" y="3040434"/>
            <a:ext cx="524033" cy="461665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Action Button: Blank 3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4AEB7AF-7233-43AB-B2E5-50C3FD9CE198}"/>
              </a:ext>
            </a:extLst>
          </p:cNvPr>
          <p:cNvSpPr/>
          <p:nvPr/>
        </p:nvSpPr>
        <p:spPr>
          <a:xfrm>
            <a:off x="10643047" y="3749505"/>
            <a:ext cx="524033" cy="461665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Action Button: Blank 3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765A069-45EC-4CB3-A10F-9D5D00014650}"/>
              </a:ext>
            </a:extLst>
          </p:cNvPr>
          <p:cNvSpPr/>
          <p:nvPr/>
        </p:nvSpPr>
        <p:spPr>
          <a:xfrm>
            <a:off x="10643047" y="4565032"/>
            <a:ext cx="524033" cy="461665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Action Button: Blank 3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1022B4A-5A65-47EF-A7AB-945FFE23D568}"/>
              </a:ext>
            </a:extLst>
          </p:cNvPr>
          <p:cNvSpPr/>
          <p:nvPr/>
        </p:nvSpPr>
        <p:spPr>
          <a:xfrm>
            <a:off x="10655088" y="5408735"/>
            <a:ext cx="524033" cy="461665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Action Button: Blank 3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4E3EFF7-A00D-43C5-BA72-81F88EB697C4}"/>
              </a:ext>
            </a:extLst>
          </p:cNvPr>
          <p:cNvSpPr/>
          <p:nvPr/>
        </p:nvSpPr>
        <p:spPr>
          <a:xfrm>
            <a:off x="10643046" y="6200972"/>
            <a:ext cx="524033" cy="461665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Picture 35" descr="Shape, arrow&#10;&#10;Description automatically generated">
            <a:extLst>
              <a:ext uri="{FF2B5EF4-FFF2-40B4-BE49-F238E27FC236}">
                <a16:creationId xmlns:a16="http://schemas.microsoft.com/office/drawing/2014/main" id="{00FF6E5C-ADB1-4FA9-B98F-AC34F92479C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120" y="2281577"/>
            <a:ext cx="574224" cy="39029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15A9792-4527-4DBC-A643-A69111836EC9}"/>
              </a:ext>
            </a:extLst>
          </p:cNvPr>
          <p:cNvSpPr txBox="1"/>
          <p:nvPr/>
        </p:nvSpPr>
        <p:spPr>
          <a:xfrm>
            <a:off x="8002310" y="2310465"/>
            <a:ext cx="725193" cy="400110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FF0000"/>
                </a:solidFill>
                <a:latin typeface="Segoe Print" panose="02000600000000000000" pitchFamily="2" charset="0"/>
              </a:rPr>
              <a:t>kein</a:t>
            </a:r>
            <a:endParaRPr lang="en-GB" sz="2000" dirty="0">
              <a:solidFill>
                <a:srgbClr val="FF0000"/>
              </a:solidFill>
              <a:latin typeface="Segoe Print" panose="02000600000000000000" pitchFamily="2" charset="0"/>
            </a:endParaRPr>
          </a:p>
        </p:txBody>
      </p:sp>
      <p:pic>
        <p:nvPicPr>
          <p:cNvPr id="38" name="Picture 37" descr="Shape, arrow&#10;&#10;Description automatically generated">
            <a:extLst>
              <a:ext uri="{FF2B5EF4-FFF2-40B4-BE49-F238E27FC236}">
                <a16:creationId xmlns:a16="http://schemas.microsoft.com/office/drawing/2014/main" id="{F1B7F3C4-62DF-4D8F-8EDE-CABF8B70A80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649624" y="2954017"/>
            <a:ext cx="594672" cy="551001"/>
          </a:xfrm>
          <a:prstGeom prst="rect">
            <a:avLst/>
          </a:prstGeom>
        </p:spPr>
      </p:pic>
      <p:pic>
        <p:nvPicPr>
          <p:cNvPr id="39" name="Picture 38" descr="Shape, arrow&#10;&#10;Description automatically generated">
            <a:extLst>
              <a:ext uri="{FF2B5EF4-FFF2-40B4-BE49-F238E27FC236}">
                <a16:creationId xmlns:a16="http://schemas.microsoft.com/office/drawing/2014/main" id="{EB6AE69C-BC92-4156-964A-F04B6F75B36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729" y="3815205"/>
            <a:ext cx="574224" cy="39029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45DDF42-B5BD-4C45-8F2D-60AC10276DA1}"/>
              </a:ext>
            </a:extLst>
          </p:cNvPr>
          <p:cNvSpPr txBox="1"/>
          <p:nvPr/>
        </p:nvSpPr>
        <p:spPr>
          <a:xfrm>
            <a:off x="8035731" y="3789160"/>
            <a:ext cx="1042092" cy="400110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FF0000"/>
                </a:solidFill>
                <a:latin typeface="Segoe Print" panose="02000600000000000000" pitchFamily="2" charset="0"/>
              </a:rPr>
              <a:t>viele</a:t>
            </a:r>
            <a:r>
              <a:rPr lang="en-GB" sz="2000" dirty="0">
                <a:solidFill>
                  <a:srgbClr val="FF0000"/>
                </a:solidFill>
                <a:latin typeface="Segoe Print" panose="02000600000000000000" pitchFamily="2" charset="0"/>
              </a:rPr>
              <a:t>/-</a:t>
            </a:r>
          </a:p>
        </p:txBody>
      </p:sp>
      <p:pic>
        <p:nvPicPr>
          <p:cNvPr id="41" name="Picture 40" descr="Shape, arrow&#10;&#10;Description automatically generated">
            <a:extLst>
              <a:ext uri="{FF2B5EF4-FFF2-40B4-BE49-F238E27FC236}">
                <a16:creationId xmlns:a16="http://schemas.microsoft.com/office/drawing/2014/main" id="{078C523A-BC6C-4AFF-A2DC-5D81F303080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658347" y="4477677"/>
            <a:ext cx="594672" cy="551001"/>
          </a:xfrm>
          <a:prstGeom prst="rect">
            <a:avLst/>
          </a:prstGeom>
        </p:spPr>
      </p:pic>
      <p:pic>
        <p:nvPicPr>
          <p:cNvPr id="42" name="Picture 41" descr="Shape, arrow&#10;&#10;Description automatically generated">
            <a:extLst>
              <a:ext uri="{FF2B5EF4-FFF2-40B4-BE49-F238E27FC236}">
                <a16:creationId xmlns:a16="http://schemas.microsoft.com/office/drawing/2014/main" id="{A4EC4BBB-750E-4548-81B5-072200E153F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679714" y="5314031"/>
            <a:ext cx="594672" cy="551001"/>
          </a:xfrm>
          <a:prstGeom prst="rect">
            <a:avLst/>
          </a:prstGeom>
        </p:spPr>
      </p:pic>
      <p:pic>
        <p:nvPicPr>
          <p:cNvPr id="43" name="Picture 42" descr="Shape, arrow&#10;&#10;Description automatically generated">
            <a:extLst>
              <a:ext uri="{FF2B5EF4-FFF2-40B4-BE49-F238E27FC236}">
                <a16:creationId xmlns:a16="http://schemas.microsoft.com/office/drawing/2014/main" id="{33CD15E2-46DE-433E-8ED4-807269673FE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729" y="6245089"/>
            <a:ext cx="574224" cy="390293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5F052EA-862E-445A-98CC-B19AD6FFD4A7}"/>
              </a:ext>
            </a:extLst>
          </p:cNvPr>
          <p:cNvSpPr txBox="1"/>
          <p:nvPr/>
        </p:nvSpPr>
        <p:spPr>
          <a:xfrm>
            <a:off x="8090643" y="6335985"/>
            <a:ext cx="1134612" cy="400110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Segoe Print" panose="02000600000000000000" pitchFamily="2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Segoe Print" panose="02000600000000000000" pitchFamily="2" charset="0"/>
              </a:rPr>
              <a:t>einen</a:t>
            </a:r>
            <a:endParaRPr lang="en-GB" sz="2000" dirty="0">
              <a:solidFill>
                <a:srgbClr val="FF0000"/>
              </a:solidFill>
              <a:latin typeface="Segoe Print" panose="02000600000000000000" pitchFamily="2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BD694A3-146D-4799-AD5D-3CB55A88293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411095" y="1274710"/>
            <a:ext cx="760015" cy="80948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D035A55-611F-4F25-939D-92F57D30170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333054" y="1334320"/>
            <a:ext cx="714093" cy="760572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EFC16E4-2B53-4606-AD80-36620EBE7586}"/>
              </a:ext>
            </a:extLst>
          </p:cNvPr>
          <p:cNvSpPr txBox="1"/>
          <p:nvPr/>
        </p:nvSpPr>
        <p:spPr>
          <a:xfrm>
            <a:off x="3479676" y="745557"/>
            <a:ext cx="77245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endParaRPr kumimoji="0" lang="es-AR" sz="24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F9A6C63-F7B4-449A-8E20-134FC2E0E5C6}"/>
              </a:ext>
            </a:extLst>
          </p:cNvPr>
          <p:cNvSpPr txBox="1"/>
          <p:nvPr/>
        </p:nvSpPr>
        <p:spPr>
          <a:xfrm>
            <a:off x="3462924" y="756297"/>
            <a:ext cx="77245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Ronja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schreibt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die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Liste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das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richtig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oder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falsch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kumimoji="0" lang="es-AR" sz="24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9F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9F_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9F_8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9F_8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9F_8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9F_8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9F_8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7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40" grpId="0" animBg="1"/>
      <p:bldP spid="44" grpId="0" animBg="1"/>
      <p:bldP spid="48" grpId="0"/>
      <p:bldP spid="49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2324</TotalTime>
  <Words>3021</Words>
  <Application>Microsoft Macintosh PowerPoint</Application>
  <PresentationFormat>Widescreen</PresentationFormat>
  <Paragraphs>507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Century Gothic</vt:lpstr>
      <vt:lpstr>Modern Love</vt:lpstr>
      <vt:lpstr>Segoe Print</vt:lpstr>
      <vt:lpstr>Symbol</vt:lpstr>
      <vt:lpstr>Wingdings</vt:lpstr>
      <vt:lpstr>1_Office Theme</vt:lpstr>
      <vt:lpstr>Office Theme</vt:lpstr>
      <vt:lpstr>2_Office Theme</vt:lpstr>
      <vt:lpstr>Describing me and others </vt:lpstr>
      <vt:lpstr>aussprechen</vt:lpstr>
      <vt:lpstr>aussprechen</vt:lpstr>
      <vt:lpstr>aussprechen</vt:lpstr>
      <vt:lpstr>aussprechen</vt:lpstr>
      <vt:lpstr>Follow up 1 </vt:lpstr>
      <vt:lpstr>Negation with kein</vt:lpstr>
      <vt:lpstr>Follow up 2</vt:lpstr>
      <vt:lpstr>Follow up 3</vt:lpstr>
      <vt:lpstr>Follow up 4 </vt:lpstr>
      <vt:lpstr>Follow up 5: </vt:lpstr>
      <vt:lpstr>Follow up 5: </vt:lpstr>
      <vt:lpstr>Tschüss!</vt:lpstr>
      <vt:lpstr>Follow up 4 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Jasmin Silver</cp:lastModifiedBy>
  <cp:revision>87</cp:revision>
  <dcterms:created xsi:type="dcterms:W3CDTF">2021-06-12T06:20:35Z</dcterms:created>
  <dcterms:modified xsi:type="dcterms:W3CDTF">2024-01-04T10:51:33Z</dcterms:modified>
</cp:coreProperties>
</file>