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7" r:id="rId4"/>
    <p:sldId id="277" r:id="rId5"/>
    <p:sldId id="929" r:id="rId6"/>
    <p:sldId id="937" r:id="rId7"/>
    <p:sldId id="938" r:id="rId8"/>
    <p:sldId id="939" r:id="rId9"/>
    <p:sldId id="279" r:id="rId10"/>
    <p:sldId id="935" r:id="rId11"/>
    <p:sldId id="296" r:id="rId12"/>
    <p:sldId id="364" r:id="rId13"/>
    <p:sldId id="931" r:id="rId14"/>
    <p:sldId id="363" r:id="rId15"/>
    <p:sldId id="936" r:id="rId16"/>
    <p:sldId id="930" r:id="rId17"/>
    <p:sldId id="932" r:id="rId18"/>
    <p:sldId id="9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0070C0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D99A84-3CF5-A044-B483-8A26C609EFB3}" v="1" dt="2024-01-04T10:55:47.1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 autoAdjust="0"/>
    <p:restoredTop sz="85306" autoAdjust="0"/>
  </p:normalViewPr>
  <p:slideViewPr>
    <p:cSldViewPr snapToGrid="0">
      <p:cViewPr varScale="1">
        <p:scale>
          <a:sx n="104" d="100"/>
          <a:sy n="104" d="100"/>
        </p:scale>
        <p:origin x="119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Welt [164] Wasser [245] Antwort [522]  wahr [737] gewinnen [372]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geben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Ball [1782] Baum [1013] Bild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[253] Blume [2463] Buch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[300] Computer [1252] Foto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[633] Glas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Jacke [3287] Kleidung [2820] Spiel [328]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Stoff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[758] Tier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[614]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suchen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[293]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trinken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genug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[498] </a:t>
            </a:r>
            <a:r>
              <a:rPr lang="de-DE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(plus language from week 5 - bleiben [113] brauchen [179] Glas, Gläser [885] Idee [451] gewinnen [372] haben [6] helfen [338] kaufen [506] machen [58] planen [579] singen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[1063] spielen [205] wiederholen [988]  Kind [133] Kinder [133] Stunde [276] dieser, diese, dieses [24])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wir sind, ihr seid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[27] freundlich [1566] nett [1565]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schön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[188] wunderbar [1603] da [48] hier [68] Baum [1013]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Garten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[1158] Haus [147]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Klasse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[961]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Mitte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[711] Schule [359]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Zimmer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[665] links [893] oben [417]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rechts [829] unten [710] in [3] nicht wahr [n/a] ja [45] nein [148]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and comprehension of this week’s new verb forms (</a:t>
            </a:r>
            <a:r>
              <a:rPr lang="en-GB" b="0" dirty="0" err="1"/>
              <a:t>gibt</a:t>
            </a:r>
            <a:r>
              <a:rPr lang="en-GB" b="0" dirty="0"/>
              <a:t>/</a:t>
            </a:r>
            <a:r>
              <a:rPr lang="en-GB" b="0" dirty="0" err="1"/>
              <a:t>gebt</a:t>
            </a:r>
            <a:r>
              <a:rPr lang="en-GB" b="0" dirty="0"/>
              <a:t>), </a:t>
            </a:r>
            <a:r>
              <a:rPr lang="en-GB" b="0" i="1" dirty="0" err="1"/>
              <a:t>kein</a:t>
            </a:r>
            <a:r>
              <a:rPr lang="en-GB" b="0" i="1" dirty="0"/>
              <a:t>, </a:t>
            </a:r>
            <a:r>
              <a:rPr lang="en-GB" b="0" dirty="0"/>
              <a:t>new and revisited vocabulary.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Pupil HANDOUT at end of this presentation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from bottom of the grid up.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91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from the bottom of the grid up. 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99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087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4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Use of these 3 phonics slides is an optional priming/preparation activity before Follow Up 1.  They can be omitted, if teachers decide they are not needed.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Welt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mime a big </a:t>
            </a:r>
            <a:r>
              <a:rPr lang="fr-FR" baseline="0" dirty="0" err="1"/>
              <a:t>sphere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2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the SSC [v] before meeting [w] and [v] together on next slide.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’,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gesture if using.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Vater</a:t>
            </a:r>
            <a:r>
              <a:rPr lang="fr-FR" baseline="0" dirty="0"/>
              <a:t>’ might be to use the BSL gesture, found here: https://www.signbsl.com/sign/father. Although the gesture is not evocative of father, it does tap out the two syllables and the words father/Vater share the same origin, and are very similar, so this does work for the German word, too.  Teachers may prefer other alternatives, or not to have a gesture at all.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[v]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[200]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verstehen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[211]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[56]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aural recognition of words containing SSC [w] or [v]; the [v] words act as significant distractors given that English [v] = German [w].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Pupils write down letters A-F. They are going to hear six words. They need to write down the number of the word they hear.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Click on audio buttons A-F to listen to each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Pupils note down the numbers of the word they hear, next to each letter A-F.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Elicit answers by asking pupils to say the word in German and give its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Answers revealed on clicks. English translation of words appears too.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After each answer the ‘distractor’ partner word for the answer is highlighted to elicit pupils’ pronunciation, so that they can compare and contrast the two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Pupils then work in pairs to pronounce all of the words 1-12 as accurately as they can.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Transcript:</a:t>
            </a:r>
          </a:p>
          <a:p>
            <a:r>
              <a:rPr lang="en-GB" sz="1200" dirty="0"/>
              <a:t>Wetter</a:t>
            </a:r>
          </a:p>
          <a:p>
            <a:r>
              <a:rPr lang="en-GB" sz="1200" dirty="0" err="1"/>
              <a:t>viel</a:t>
            </a:r>
            <a:endParaRPr lang="en-GB" sz="1200" dirty="0"/>
          </a:p>
          <a:p>
            <a:r>
              <a:rPr lang="en-GB" sz="1200" dirty="0" err="1"/>
              <a:t>Vieh</a:t>
            </a:r>
            <a:br>
              <a:rPr lang="en-GB" sz="1200" dirty="0"/>
            </a:br>
            <a:r>
              <a:rPr lang="en-GB" sz="1200" dirty="0" err="1"/>
              <a:t>Weilchen</a:t>
            </a:r>
            <a:br>
              <a:rPr lang="en-GB" sz="1200" dirty="0"/>
            </a:br>
            <a:r>
              <a:rPr lang="en-GB" sz="1200" dirty="0" err="1"/>
              <a:t>vier</a:t>
            </a:r>
            <a:br>
              <a:rPr lang="en-GB" sz="1200" dirty="0"/>
            </a:br>
            <a:r>
              <a:rPr lang="en-GB" sz="1200" dirty="0" err="1"/>
              <a:t>Wehlen</a:t>
            </a:r>
            <a:br>
              <a:rPr lang="en-GB" sz="1200" dirty="0"/>
            </a:b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77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knowledge of singular noun negation with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; to introduce the accusative form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masculine nouns after most verbs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practise comprehension of indefinite negative article </a:t>
            </a:r>
            <a:r>
              <a:rPr lang="en-GB" b="0" i="1" baseline="0" dirty="0" err="1"/>
              <a:t>kein</a:t>
            </a:r>
            <a:r>
              <a:rPr lang="en-GB" b="0" baseline="0" dirty="0"/>
              <a:t> – and distinction between nominative R1 and accusative R2 forms with masculine nouns - in the listening modality. </a:t>
            </a:r>
          </a:p>
          <a:p>
            <a:br>
              <a:rPr lang="en-GB" b="1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audio buttons</a:t>
            </a:r>
            <a:r>
              <a:rPr lang="en-GB" baseline="0" dirty="0"/>
              <a:t> to play the sentences which are missing the verb. </a:t>
            </a:r>
            <a:endParaRPr lang="en-GB" dirty="0"/>
          </a:p>
          <a:p>
            <a:r>
              <a:rPr lang="en-GB" dirty="0"/>
              <a:t>2. Pupils tick the column of the missing verb in each case (by listening to</a:t>
            </a:r>
            <a:r>
              <a:rPr lang="en-GB" baseline="0" dirty="0"/>
              <a:t> the form of ‘</a:t>
            </a:r>
            <a:r>
              <a:rPr lang="en-GB" baseline="0" dirty="0" err="1"/>
              <a:t>kein</a:t>
            </a:r>
            <a:r>
              <a:rPr lang="en-GB" baseline="0" dirty="0"/>
              <a:t>’ which follows).</a:t>
            </a:r>
            <a:endParaRPr lang="en-GB" dirty="0"/>
          </a:p>
          <a:p>
            <a:r>
              <a:rPr lang="en-GB" dirty="0"/>
              <a:t>3. Click to bring up the answers.</a:t>
            </a:r>
            <a:br>
              <a:rPr lang="en-GB" dirty="0"/>
            </a:br>
            <a:r>
              <a:rPr lang="en-GB" dirty="0"/>
              <a:t>4. Play the full sentences.  Teachers elicit English meanings.  It is not straightforward to translate ‘</a:t>
            </a:r>
            <a:r>
              <a:rPr lang="en-GB" dirty="0" err="1"/>
              <a:t>kein</a:t>
            </a:r>
            <a:r>
              <a:rPr lang="en-GB" dirty="0"/>
              <a:t>’ so well worth practising its English meaning in these different sentences.</a:t>
            </a:r>
          </a:p>
          <a:p>
            <a:endParaRPr lang="en-GB" dirty="0"/>
          </a:p>
          <a:p>
            <a:r>
              <a:rPr lang="en-GB" b="1" baseline="0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Das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Stoff.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Lias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[hat]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Computer.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Er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sucht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Baum.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Ein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Stofftier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Preis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Ronja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gibt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Ball.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Das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Tisch.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recognition of positive and negative statements using ‘</a:t>
            </a:r>
            <a:r>
              <a:rPr lang="en-GB" b="0" dirty="0" err="1"/>
              <a:t>ein</a:t>
            </a:r>
            <a:r>
              <a:rPr lang="en-GB" b="0" dirty="0"/>
              <a:t>’ and ‘</a:t>
            </a:r>
            <a:r>
              <a:rPr lang="en-GB" b="0" dirty="0" err="1"/>
              <a:t>kein</a:t>
            </a:r>
            <a:r>
              <a:rPr lang="en-GB" b="0" dirty="0"/>
              <a:t>’ words in written form.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scenario: </a:t>
            </a:r>
            <a:r>
              <a:rPr lang="en-GB" dirty="0"/>
              <a:t>Ronja asks </a:t>
            </a:r>
            <a:r>
              <a:rPr lang="en-GB" dirty="0" err="1"/>
              <a:t>Lias</a:t>
            </a:r>
            <a:r>
              <a:rPr lang="en-GB" dirty="0"/>
              <a:t> to make a list of everything he is donating and everything he is not ready to give up for the sale. He draws the items and ticks/crosses to show whether he will give them away. Ronja writes the list out in full… but has she got it right?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down numbers 1-6. Looking at </a:t>
            </a:r>
            <a:r>
              <a:rPr lang="en-GB" dirty="0" err="1"/>
              <a:t>Lias</a:t>
            </a:r>
            <a:r>
              <a:rPr lang="en-GB" dirty="0"/>
              <a:t>’ picture list on the left, they decide whether Ronja’s sentences on the right are true or false, and draw a tick or a cross.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should also be encouraged to try and correct the false sentences by writing the correct word or whole sentence in German.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true/false answers and corrected sentences. </a:t>
            </a:r>
            <a:br>
              <a:rPr lang="en-GB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Pupils could quickly draw their own version of a picture list (using vocab from this or previous lessons). Their partner should then say/write sentences in the 3</a:t>
            </a:r>
            <a:r>
              <a:rPr lang="en-GB" sz="1200" b="0" baseline="30000" dirty="0"/>
              <a:t>rd</a:t>
            </a:r>
            <a:r>
              <a:rPr lang="en-GB" sz="1200" b="0" dirty="0"/>
              <a:t> person about the list e.g. Alex </a:t>
            </a:r>
            <a:r>
              <a:rPr lang="en-GB" sz="1200" b="0" dirty="0" err="1"/>
              <a:t>gibt</a:t>
            </a:r>
            <a:r>
              <a:rPr lang="en-GB" sz="1200" b="0" dirty="0"/>
              <a:t> </a:t>
            </a:r>
            <a:r>
              <a:rPr lang="en-GB" sz="1200" b="0" dirty="0" err="1"/>
              <a:t>ein</a:t>
            </a:r>
            <a:r>
              <a:rPr lang="en-GB" sz="1200" b="0" dirty="0"/>
              <a:t> Bild; er </a:t>
            </a:r>
            <a:r>
              <a:rPr lang="en-GB" sz="1200" b="0" dirty="0" err="1"/>
              <a:t>gibt</a:t>
            </a:r>
            <a:r>
              <a:rPr lang="en-GB" sz="1200" b="0" dirty="0"/>
              <a:t> </a:t>
            </a:r>
            <a:r>
              <a:rPr lang="en-GB" sz="1200" b="0" dirty="0" err="1"/>
              <a:t>keinen</a:t>
            </a:r>
            <a:r>
              <a:rPr lang="en-GB" sz="1200" b="0" dirty="0"/>
              <a:t> Baum</a:t>
            </a:r>
            <a:r>
              <a:rPr lang="en-GB" sz="1200" b="1" dirty="0"/>
              <a:t>. 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11" Type="http://schemas.openxmlformats.org/officeDocument/2006/relationships/audio" Target="../media/audio6.wav"/><Relationship Id="rId5" Type="http://schemas.openxmlformats.org/officeDocument/2006/relationships/audio" Target="../media/audio1.wav"/><Relationship Id="rId15" Type="http://schemas.openxmlformats.org/officeDocument/2006/relationships/audio" Target="../media/audio8.wav"/><Relationship Id="rId10" Type="http://schemas.openxmlformats.org/officeDocument/2006/relationships/audio" Target="../media/audio5.wav"/><Relationship Id="rId19" Type="http://schemas.openxmlformats.org/officeDocument/2006/relationships/image" Target="../media/image39.png"/><Relationship Id="rId4" Type="http://schemas.openxmlformats.org/officeDocument/2006/relationships/image" Target="../media/image32.svg"/><Relationship Id="rId9" Type="http://schemas.openxmlformats.org/officeDocument/2006/relationships/audio" Target="../media/audio4.wav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1.wav"/><Relationship Id="rId3" Type="http://schemas.openxmlformats.org/officeDocument/2006/relationships/audio" Target="../media/audio9.wav"/><Relationship Id="rId21" Type="http://schemas.openxmlformats.org/officeDocument/2006/relationships/image" Target="../media/image46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svg"/><Relationship Id="rId20" Type="http://schemas.openxmlformats.org/officeDocument/2006/relationships/image" Target="../media/image45.gif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audio" Target="../media/audio11.wav"/><Relationship Id="rId15" Type="http://schemas.openxmlformats.org/officeDocument/2006/relationships/image" Target="../media/image31.png"/><Relationship Id="rId10" Type="http://schemas.openxmlformats.org/officeDocument/2006/relationships/audio" Target="../media/audio16.wav"/><Relationship Id="rId19" Type="http://schemas.openxmlformats.org/officeDocument/2006/relationships/image" Target="../media/image44.gif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7.gif"/><Relationship Id="rId7" Type="http://schemas.openxmlformats.org/officeDocument/2006/relationships/image" Target="../media/image32.svg"/><Relationship Id="rId12" Type="http://schemas.openxmlformats.org/officeDocument/2006/relationships/image" Target="../media/image1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10" Type="http://schemas.openxmlformats.org/officeDocument/2006/relationships/image" Target="../media/image22.png"/><Relationship Id="rId4" Type="http://schemas.openxmlformats.org/officeDocument/2006/relationships/image" Target="../media/image48.png"/><Relationship Id="rId9" Type="http://schemas.openxmlformats.org/officeDocument/2006/relationships/image" Target="../media/image46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24832" y="6417277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49F125-8230-45C7-98F6-6FD9C5B45493}"/>
              </a:ext>
            </a:extLst>
          </p:cNvPr>
          <p:cNvGrpSpPr/>
          <p:nvPr/>
        </p:nvGrpSpPr>
        <p:grpSpPr>
          <a:xfrm>
            <a:off x="-744" y="1086395"/>
            <a:ext cx="4350240" cy="4101679"/>
            <a:chOff x="-744" y="1086395"/>
            <a:chExt cx="4350240" cy="4101679"/>
          </a:xfrm>
        </p:grpSpPr>
        <p:pic>
          <p:nvPicPr>
            <p:cNvPr id="66" name="Picture 65" descr="A picture containing text, indoor, screen, dark&#10;&#10;Description automatically generated">
              <a:extLst>
                <a:ext uri="{FF2B5EF4-FFF2-40B4-BE49-F238E27FC236}">
                  <a16:creationId xmlns:a16="http://schemas.microsoft.com/office/drawing/2014/main" id="{D4203CDF-80D3-48B7-9651-3D3859A29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4" y="1086395"/>
              <a:ext cx="4350240" cy="2175120"/>
            </a:xfrm>
            <a:prstGeom prst="rect">
              <a:avLst/>
            </a:prstGeom>
          </p:spPr>
        </p:pic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715CBF69-1302-4AEF-B7D1-E6CD5C18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130" y="1937465"/>
              <a:ext cx="1277897" cy="1588066"/>
            </a:xfrm>
            <a:prstGeom prst="rect">
              <a:avLst/>
            </a:prstGeom>
          </p:spPr>
        </p:pic>
        <p:pic>
          <p:nvPicPr>
            <p:cNvPr id="68" name="Picture 67" descr="A picture containing wooden, table, empty, dark&#10;&#10;Description automatically generated">
              <a:extLst>
                <a:ext uri="{FF2B5EF4-FFF2-40B4-BE49-F238E27FC236}">
                  <a16:creationId xmlns:a16="http://schemas.microsoft.com/office/drawing/2014/main" id="{FADE9677-9C62-43E7-AC7B-E84453FA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13" y="3553027"/>
              <a:ext cx="3270094" cy="1635047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8AB6266-E78D-4BDD-917C-8806CA88497D}"/>
                </a:ext>
              </a:extLst>
            </p:cNvPr>
            <p:cNvGrpSpPr/>
            <p:nvPr/>
          </p:nvGrpSpPr>
          <p:grpSpPr>
            <a:xfrm>
              <a:off x="148284" y="2507901"/>
              <a:ext cx="1216623" cy="1546765"/>
              <a:chOff x="13292601" y="1384915"/>
              <a:chExt cx="1550084" cy="2044085"/>
            </a:xfrm>
          </p:grpSpPr>
          <p:pic>
            <p:nvPicPr>
              <p:cNvPr id="70" name="Picture 69" descr="Shape, icon, arrow&#10;&#10;Description automatically generated">
                <a:extLst>
                  <a:ext uri="{FF2B5EF4-FFF2-40B4-BE49-F238E27FC236}">
                    <a16:creationId xmlns:a16="http://schemas.microsoft.com/office/drawing/2014/main" id="{AD5D1010-D51E-47B1-899B-EF14992FC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10188" y="1933618"/>
                <a:ext cx="1532497" cy="1495382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53B3EEF3-C83D-4BA9-81FC-94C082710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2733">
                <a:off x="13500375" y="1384915"/>
                <a:ext cx="1152120" cy="1198954"/>
              </a:xfrm>
              <a:prstGeom prst="rect">
                <a:avLst/>
              </a:prstGeom>
            </p:spPr>
          </p:pic>
          <p:pic>
            <p:nvPicPr>
              <p:cNvPr id="72" name="Picture 71" descr="A picture containing map&#10;&#10;Description automatically generated">
                <a:extLst>
                  <a:ext uri="{FF2B5EF4-FFF2-40B4-BE49-F238E27FC236}">
                    <a16:creationId xmlns:a16="http://schemas.microsoft.com/office/drawing/2014/main" id="{8DEFFAD9-0E3D-4823-85DC-DA1405C98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79844" y="1429320"/>
                <a:ext cx="921120" cy="855635"/>
              </a:xfrm>
              <a:prstGeom prst="rect">
                <a:avLst/>
              </a:prstGeom>
            </p:spPr>
          </p:pic>
          <p:pic>
            <p:nvPicPr>
              <p:cNvPr id="73" name="Picture 72" descr="Diagram&#10;&#10;Description automatically generated">
                <a:extLst>
                  <a:ext uri="{FF2B5EF4-FFF2-40B4-BE49-F238E27FC236}">
                    <a16:creationId xmlns:a16="http://schemas.microsoft.com/office/drawing/2014/main" id="{3440B9FE-CDA8-4CB5-AEFF-32116CFAD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0290" y="1726471"/>
                <a:ext cx="675786" cy="517399"/>
              </a:xfrm>
              <a:prstGeom prst="rect">
                <a:avLst/>
              </a:prstGeom>
            </p:spPr>
          </p:pic>
          <p:pic>
            <p:nvPicPr>
              <p:cNvPr id="74" name="Picture 73" descr="Icon&#10;&#10;Description automatically generated">
                <a:extLst>
                  <a:ext uri="{FF2B5EF4-FFF2-40B4-BE49-F238E27FC236}">
                    <a16:creationId xmlns:a16="http://schemas.microsoft.com/office/drawing/2014/main" id="{4DC5F242-FF5A-4D65-BD25-A2C3B78A0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92601" y="1773826"/>
                <a:ext cx="656544" cy="488305"/>
              </a:xfrm>
              <a:prstGeom prst="rect">
                <a:avLst/>
              </a:prstGeom>
            </p:spPr>
          </p:pic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41CD2C9-FC7F-4EBB-9D13-B79EA425AED1}"/>
                </a:ext>
              </a:extLst>
            </p:cNvPr>
            <p:cNvGrpSpPr/>
            <p:nvPr/>
          </p:nvGrpSpPr>
          <p:grpSpPr>
            <a:xfrm>
              <a:off x="169123" y="4136801"/>
              <a:ext cx="756222" cy="689267"/>
              <a:chOff x="6713724" y="4151870"/>
              <a:chExt cx="2756360" cy="2756360"/>
            </a:xfrm>
          </p:grpSpPr>
          <p:pic>
            <p:nvPicPr>
              <p:cNvPr id="76" name="Picture 75" descr="A picture containing picture frame, window&#10;&#10;Description automatically generated">
                <a:extLst>
                  <a:ext uri="{FF2B5EF4-FFF2-40B4-BE49-F238E27FC236}">
                    <a16:creationId xmlns:a16="http://schemas.microsoft.com/office/drawing/2014/main" id="{85F21CD0-CE83-4EB9-AB12-87A8AA5E7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3724" y="4151870"/>
                <a:ext cx="2756360" cy="2756360"/>
              </a:xfrm>
              <a:prstGeom prst="rect">
                <a:avLst/>
              </a:prstGeom>
            </p:spPr>
          </p:pic>
          <p:pic>
            <p:nvPicPr>
              <p:cNvPr id="77" name="Picture 76" descr="Icon&#10;&#10;Description automatically generated">
                <a:extLst>
                  <a:ext uri="{FF2B5EF4-FFF2-40B4-BE49-F238E27FC236}">
                    <a16:creationId xmlns:a16="http://schemas.microsoft.com/office/drawing/2014/main" id="{3FFE75EE-0AB8-4603-9873-70B0AD0D1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5552" y="5220280"/>
                <a:ext cx="1506576" cy="1153472"/>
              </a:xfrm>
              <a:prstGeom prst="rect">
                <a:avLst/>
              </a:prstGeom>
            </p:spPr>
          </p:pic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F311982-AC96-403B-AB3A-931C0E507272}"/>
                </a:ext>
              </a:extLst>
            </p:cNvPr>
            <p:cNvGrpSpPr/>
            <p:nvPr/>
          </p:nvGrpSpPr>
          <p:grpSpPr>
            <a:xfrm>
              <a:off x="1724908" y="3616758"/>
              <a:ext cx="846045" cy="509550"/>
              <a:chOff x="-3401236" y="3079545"/>
              <a:chExt cx="1135811" cy="698911"/>
            </a:xfrm>
          </p:grpSpPr>
          <p:pic>
            <p:nvPicPr>
              <p:cNvPr id="79" name="Picture 78" descr="A picture containing cup, coffee, computer, keyboard&#10;&#10;Description automatically generated">
                <a:extLst>
                  <a:ext uri="{FF2B5EF4-FFF2-40B4-BE49-F238E27FC236}">
                    <a16:creationId xmlns:a16="http://schemas.microsoft.com/office/drawing/2014/main" id="{76D62748-B2FB-498A-9453-44B0C1DE9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01236" y="3089189"/>
                <a:ext cx="519643" cy="689267"/>
              </a:xfrm>
              <a:prstGeom prst="rect">
                <a:avLst/>
              </a:prstGeom>
            </p:spPr>
          </p:pic>
          <p:pic>
            <p:nvPicPr>
              <p:cNvPr id="80" name="Picture 79" descr="A picture containing cup, coffee, computer, keyboard&#10;&#10;Description automatically generated">
                <a:extLst>
                  <a:ext uri="{FF2B5EF4-FFF2-40B4-BE49-F238E27FC236}">
                    <a16:creationId xmlns:a16="http://schemas.microsoft.com/office/drawing/2014/main" id="{5A459FF8-759F-4966-80F5-123064E35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85068" y="3079545"/>
                <a:ext cx="519643" cy="689267"/>
              </a:xfrm>
              <a:prstGeom prst="rect">
                <a:avLst/>
              </a:prstGeom>
            </p:spPr>
          </p:pic>
          <p:pic>
            <p:nvPicPr>
              <p:cNvPr id="81" name="Picture 80" descr="A picture containing cup, coffee, computer, keyboard&#10;&#10;Description automatically generated">
                <a:extLst>
                  <a:ext uri="{FF2B5EF4-FFF2-40B4-BE49-F238E27FC236}">
                    <a16:creationId xmlns:a16="http://schemas.microsoft.com/office/drawing/2014/main" id="{8136C438-3516-483C-990D-55C5ADFDE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10891" y="3089189"/>
                <a:ext cx="519643" cy="689267"/>
              </a:xfrm>
              <a:prstGeom prst="rect">
                <a:avLst/>
              </a:prstGeom>
            </p:spPr>
          </p:pic>
        </p:grpSp>
        <p:pic>
          <p:nvPicPr>
            <p:cNvPr id="82" name="Picture 8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A9E467-BDF4-4A6C-94EB-CAB44185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521" y="2901059"/>
              <a:ext cx="1911655" cy="955828"/>
            </a:xfrm>
            <a:prstGeom prst="rect">
              <a:avLst/>
            </a:prstGeom>
          </p:spPr>
        </p:pic>
        <p:pic>
          <p:nvPicPr>
            <p:cNvPr id="83" name="Picture 82" descr="Diagram, venn diagram&#10;&#10;Description automatically generated">
              <a:extLst>
                <a:ext uri="{FF2B5EF4-FFF2-40B4-BE49-F238E27FC236}">
                  <a16:creationId xmlns:a16="http://schemas.microsoft.com/office/drawing/2014/main" id="{FCA1A75C-094F-4DE5-B9F5-5C8077E8E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09" y="3616758"/>
              <a:ext cx="593746" cy="593746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6173914-93BF-4645-A979-981866DF64F5}"/>
                </a:ext>
              </a:extLst>
            </p:cNvPr>
            <p:cNvGrpSpPr/>
            <p:nvPr/>
          </p:nvGrpSpPr>
          <p:grpSpPr>
            <a:xfrm>
              <a:off x="2965338" y="3454185"/>
              <a:ext cx="593746" cy="810332"/>
              <a:chOff x="-3340384" y="5338305"/>
              <a:chExt cx="736424" cy="963827"/>
            </a:xfrm>
          </p:grpSpPr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47A80960-F68E-4DEE-BFFA-D3B03AE02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40384" y="5338305"/>
                <a:ext cx="736424" cy="963827"/>
              </a:xfrm>
              <a:prstGeom prst="rect">
                <a:avLst/>
              </a:prstGeom>
            </p:spPr>
          </p:pic>
          <p:pic>
            <p:nvPicPr>
              <p:cNvPr id="86" name="Picture 8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698B0A5-1A47-42D3-BC67-A5428F53F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20054">
                <a:off x="-3133740" y="5609395"/>
                <a:ext cx="504294" cy="252147"/>
              </a:xfrm>
              <a:prstGeom prst="rect">
                <a:avLst/>
              </a:prstGeom>
            </p:spPr>
          </p:pic>
        </p:grpSp>
        <p:pic>
          <p:nvPicPr>
            <p:cNvPr id="87" name="Picture 86" descr="A picture containing text, businesscard, vector graphics, envelope&#10;&#10;Description automatically generated">
              <a:extLst>
                <a:ext uri="{FF2B5EF4-FFF2-40B4-BE49-F238E27FC236}">
                  <a16:creationId xmlns:a16="http://schemas.microsoft.com/office/drawing/2014/main" id="{104965BE-4521-46F9-B696-95FBC8EFA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760" y="4080359"/>
              <a:ext cx="589346" cy="530625"/>
            </a:xfrm>
            <a:prstGeom prst="rect">
              <a:avLst/>
            </a:prstGeom>
          </p:spPr>
        </p:pic>
        <p:pic>
          <p:nvPicPr>
            <p:cNvPr id="88" name="Picture 87" descr="Icon&#10;&#10;Description automatically generated">
              <a:extLst>
                <a:ext uri="{FF2B5EF4-FFF2-40B4-BE49-F238E27FC236}">
                  <a16:creationId xmlns:a16="http://schemas.microsoft.com/office/drawing/2014/main" id="{21A8D1A5-580D-4AF1-9444-EAD43D38C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571" y="3788948"/>
              <a:ext cx="809150" cy="979860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6B26FF5-C224-4E58-ADC0-A431BB303981}"/>
                </a:ext>
              </a:extLst>
            </p:cNvPr>
            <p:cNvGrpSpPr/>
            <p:nvPr/>
          </p:nvGrpSpPr>
          <p:grpSpPr>
            <a:xfrm>
              <a:off x="116765" y="3351579"/>
              <a:ext cx="1093848" cy="696768"/>
              <a:chOff x="10231116" y="1286825"/>
              <a:chExt cx="2384034" cy="1769636"/>
            </a:xfrm>
          </p:grpSpPr>
          <p:pic>
            <p:nvPicPr>
              <p:cNvPr id="90" name="Picture 89" descr="A picture containing text, electronics, computer, black&#10;&#10;Description automatically generated">
                <a:extLst>
                  <a:ext uri="{FF2B5EF4-FFF2-40B4-BE49-F238E27FC236}">
                    <a16:creationId xmlns:a16="http://schemas.microsoft.com/office/drawing/2014/main" id="{823E82DD-BDB5-4B6F-8182-D0BC63945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1116" y="1286825"/>
                <a:ext cx="1160984" cy="1736050"/>
              </a:xfrm>
              <a:prstGeom prst="rect">
                <a:avLst/>
              </a:prstGeom>
            </p:spPr>
          </p:pic>
          <p:pic>
            <p:nvPicPr>
              <p:cNvPr id="91" name="Picture 90" descr="A picture containing text, display, electronics, picture frame&#10;&#10;Description automatically generated">
                <a:extLst>
                  <a:ext uri="{FF2B5EF4-FFF2-40B4-BE49-F238E27FC236}">
                    <a16:creationId xmlns:a16="http://schemas.microsoft.com/office/drawing/2014/main" id="{51F3F636-B5ED-470D-A762-5F73B5E73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7498" y="1299182"/>
                <a:ext cx="1677652" cy="1757279"/>
              </a:xfrm>
              <a:prstGeom prst="rect">
                <a:avLst/>
              </a:prstGeom>
            </p:spPr>
          </p:pic>
        </p:grpSp>
        <p:pic>
          <p:nvPicPr>
            <p:cNvPr id="92" name="Picture 91" descr="A stack of books&#10;&#10;Description automatically generated with medium confidence">
              <a:extLst>
                <a:ext uri="{FF2B5EF4-FFF2-40B4-BE49-F238E27FC236}">
                  <a16:creationId xmlns:a16="http://schemas.microsoft.com/office/drawing/2014/main" id="{3E3A4762-2090-49B9-98F6-C02CEF7A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56" y="3490015"/>
              <a:ext cx="736014" cy="720489"/>
            </a:xfrm>
            <a:prstGeom prst="rect">
              <a:avLst/>
            </a:prstGeom>
          </p:spPr>
        </p:pic>
        <p:pic>
          <p:nvPicPr>
            <p:cNvPr id="93" name="Picture 92" descr="Shape, circle&#10;&#10;Description automatically generated">
              <a:extLst>
                <a:ext uri="{FF2B5EF4-FFF2-40B4-BE49-F238E27FC236}">
                  <a16:creationId xmlns:a16="http://schemas.microsoft.com/office/drawing/2014/main" id="{135AB506-D26F-4BD1-8C74-C60F89ED3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468" y="3378973"/>
              <a:ext cx="718322" cy="8209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410435"/>
              </p:ext>
            </p:extLst>
          </p:nvPr>
        </p:nvGraphicFramePr>
        <p:xfrm>
          <a:off x="619359" y="1102704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_______ ________ Ball.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Stofftier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726962"/>
              </p:ext>
            </p:extLst>
          </p:nvPr>
        </p:nvGraphicFramePr>
        <p:xfrm>
          <a:off x="6515343" y="1102704"/>
          <a:ext cx="5135088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5088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__________lots of 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______gives  no  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you (all)_______  ________ books?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 is _________  _____________!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flower ___ beautiful!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763518" y="1396765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viele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B8611-47CA-4F12-BFAC-3256F89220BF}"/>
              </a:ext>
            </a:extLst>
          </p:cNvPr>
          <p:cNvSpPr txBox="1"/>
          <p:nvPr/>
        </p:nvSpPr>
        <p:spPr>
          <a:xfrm>
            <a:off x="6560440" y="1396765"/>
            <a:ext cx="173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9225988" y="1381462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glasses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1176600" y="2439379"/>
            <a:ext cx="798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gibt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9145783" y="2458474"/>
            <a:ext cx="976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ball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1552009" y="3525312"/>
            <a:ext cx="7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6496063" y="3333832"/>
            <a:ext cx="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8F32A2-131D-4CCA-A7FE-85B25B71355B}"/>
              </a:ext>
            </a:extLst>
          </p:cNvPr>
          <p:cNvSpPr txBox="1"/>
          <p:nvPr/>
        </p:nvSpPr>
        <p:spPr>
          <a:xfrm>
            <a:off x="8420543" y="3313390"/>
            <a:ext cx="129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giving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634028" y="4557098"/>
            <a:ext cx="76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B081DC-F7F5-4E71-A071-9F192D0AB529}"/>
              </a:ext>
            </a:extLst>
          </p:cNvPr>
          <p:cNvSpPr txBox="1"/>
          <p:nvPr/>
        </p:nvSpPr>
        <p:spPr>
          <a:xfrm>
            <a:off x="7618964" y="4598971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not a/no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8AFDB3-A821-40ED-8A44-53BB32F6C494}"/>
              </a:ext>
            </a:extLst>
          </p:cNvPr>
          <p:cNvSpPr txBox="1"/>
          <p:nvPr/>
        </p:nvSpPr>
        <p:spPr>
          <a:xfrm>
            <a:off x="9189655" y="4575566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cuddly toy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1545714" y="5684720"/>
            <a:ext cx="119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Blume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2969812" y="5677833"/>
            <a:ext cx="119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schön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ADDBD3-93BE-434C-965F-84C367E16F89}"/>
              </a:ext>
            </a:extLst>
          </p:cNvPr>
          <p:cNvSpPr txBox="1"/>
          <p:nvPr/>
        </p:nvSpPr>
        <p:spPr>
          <a:xfrm>
            <a:off x="8294524" y="5684719"/>
            <a:ext cx="45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5878ED-15DF-4D53-8C4B-0E8238C89C8C}"/>
              </a:ext>
            </a:extLst>
          </p:cNvPr>
          <p:cNvSpPr txBox="1"/>
          <p:nvPr/>
        </p:nvSpPr>
        <p:spPr>
          <a:xfrm>
            <a:off x="6510604" y="5669284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4769D688-9F9B-47BF-A9A8-B46895C87A4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BAFB1E-E272-4E3B-B408-89F1B0947C5A}"/>
              </a:ext>
            </a:extLst>
          </p:cNvPr>
          <p:cNvSpPr txBox="1"/>
          <p:nvPr/>
        </p:nvSpPr>
        <p:spPr>
          <a:xfrm>
            <a:off x="2208884" y="2435440"/>
            <a:ext cx="127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keinen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E2A57A-5726-4B3C-AABC-13F1FE485B2A}"/>
              </a:ext>
            </a:extLst>
          </p:cNvPr>
          <p:cNvSpPr txBox="1"/>
          <p:nvPr/>
        </p:nvSpPr>
        <p:spPr>
          <a:xfrm>
            <a:off x="6749296" y="2478098"/>
            <a:ext cx="70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ADAAF3-0351-4169-84BD-B2CB47E1A79E}"/>
              </a:ext>
            </a:extLst>
          </p:cNvPr>
          <p:cNvSpPr txBox="1"/>
          <p:nvPr/>
        </p:nvSpPr>
        <p:spPr>
          <a:xfrm>
            <a:off x="3338331" y="3525311"/>
            <a:ext cx="128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Bücher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5726CD-A6C0-47CF-B29A-AD9D3ACBAB63}"/>
              </a:ext>
            </a:extLst>
          </p:cNvPr>
          <p:cNvSpPr txBox="1"/>
          <p:nvPr/>
        </p:nvSpPr>
        <p:spPr>
          <a:xfrm>
            <a:off x="9634054" y="3333832"/>
            <a:ext cx="153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enough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EB29A4-E1DF-4043-84E6-29EAFE40683B}"/>
              </a:ext>
            </a:extLst>
          </p:cNvPr>
          <p:cNvSpPr txBox="1"/>
          <p:nvPr/>
        </p:nvSpPr>
        <p:spPr>
          <a:xfrm>
            <a:off x="1593465" y="4546736"/>
            <a:ext cx="76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9AE2B1-4FF1-41BA-9B57-5791BE3733FC}"/>
              </a:ext>
            </a:extLst>
          </p:cNvPr>
          <p:cNvGrpSpPr/>
          <p:nvPr/>
        </p:nvGrpSpPr>
        <p:grpSpPr>
          <a:xfrm>
            <a:off x="2160024" y="620867"/>
            <a:ext cx="4318347" cy="910891"/>
            <a:chOff x="7934543" y="1379900"/>
            <a:chExt cx="4318347" cy="910891"/>
          </a:xfrm>
        </p:grpSpPr>
        <p:sp>
          <p:nvSpPr>
            <p:cNvPr id="39" name="Speech Bubble: Rectangle with Corners Rounded 38">
              <a:extLst>
                <a:ext uri="{FF2B5EF4-FFF2-40B4-BE49-F238E27FC236}">
                  <a16:creationId xmlns:a16="http://schemas.microsoft.com/office/drawing/2014/main" id="{0E158DBB-286C-486D-A5D1-B3E8E3EA1578}"/>
                </a:ext>
              </a:extLst>
            </p:cNvPr>
            <p:cNvSpPr/>
            <p:nvPr/>
          </p:nvSpPr>
          <p:spPr>
            <a:xfrm>
              <a:off x="7964907" y="1379900"/>
              <a:ext cx="4287983" cy="910891"/>
            </a:xfrm>
            <a:prstGeom prst="wedgeRoundRectCallout">
              <a:avLst>
                <a:gd name="adj1" fmla="val 44914"/>
                <a:gd name="adj2" fmla="val 124120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F1FDC7-73E2-4F19-B790-A82DF8C65238}"/>
                </a:ext>
              </a:extLst>
            </p:cNvPr>
            <p:cNvSpPr txBox="1"/>
            <p:nvPr/>
          </p:nvSpPr>
          <p:spPr>
            <a:xfrm>
              <a:off x="7934543" y="1439118"/>
              <a:ext cx="41524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 English we are more likely to say: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 isn’t giving a ball.</a:t>
              </a:r>
            </a:p>
          </p:txBody>
        </p:sp>
      </p:grp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3144FDCD-3EE5-4722-AF52-31C695E95B9E}"/>
              </a:ext>
            </a:extLst>
          </p:cNvPr>
          <p:cNvSpPr/>
          <p:nvPr/>
        </p:nvSpPr>
        <p:spPr>
          <a:xfrm>
            <a:off x="2232293" y="2092556"/>
            <a:ext cx="4287983" cy="910891"/>
          </a:xfrm>
          <a:prstGeom prst="wedgeRoundRectCallout">
            <a:avLst>
              <a:gd name="adj1" fmla="val 59592"/>
              <a:gd name="adj2" fmla="val 100653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could also mean: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you give enough books? </a:t>
            </a:r>
          </a:p>
        </p:txBody>
      </p:sp>
      <p:sp>
        <p:nvSpPr>
          <p:cNvPr id="42" name="Action Button: Blank 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B3E57FE-E747-48DB-9A0F-E072EDF8D728}"/>
              </a:ext>
            </a:extLst>
          </p:cNvPr>
          <p:cNvSpPr/>
          <p:nvPr/>
        </p:nvSpPr>
        <p:spPr>
          <a:xfrm>
            <a:off x="70480" y="14639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3" name="Action Button: Blank 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DDEE305-B662-4ECA-B9FA-0AEA5B32B009}"/>
              </a:ext>
            </a:extLst>
          </p:cNvPr>
          <p:cNvSpPr/>
          <p:nvPr/>
        </p:nvSpPr>
        <p:spPr>
          <a:xfrm>
            <a:off x="73663" y="254530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Action Button: Blank 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F12E39-61E2-4BD4-BA96-E35889FF5B7E}"/>
              </a:ext>
            </a:extLst>
          </p:cNvPr>
          <p:cNvSpPr/>
          <p:nvPr/>
        </p:nvSpPr>
        <p:spPr>
          <a:xfrm>
            <a:off x="79349" y="353781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Action Button: Blank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14114A-B541-44CC-BCB9-C8632D444633}"/>
              </a:ext>
            </a:extLst>
          </p:cNvPr>
          <p:cNvSpPr/>
          <p:nvPr/>
        </p:nvSpPr>
        <p:spPr>
          <a:xfrm>
            <a:off x="83786" y="459753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Action Button: Blank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FE64C6-1C9B-40AD-801A-97143637E7FB}"/>
              </a:ext>
            </a:extLst>
          </p:cNvPr>
          <p:cNvSpPr/>
          <p:nvPr/>
        </p:nvSpPr>
        <p:spPr>
          <a:xfrm>
            <a:off x="79348" y="5751927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30" grpId="0"/>
      <p:bldP spid="31" grpId="0"/>
      <p:bldP spid="32" grpId="0"/>
      <p:bldP spid="33" grpId="0"/>
      <p:bldP spid="37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831893"/>
              </p:ext>
            </p:extLst>
          </p:nvPr>
        </p:nvGraphicFramePr>
        <p:xfrm>
          <a:off x="547097" y="68580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Stoff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81710" y="6227540"/>
            <a:ext cx="270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drink, drinking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2014" y="6237986"/>
            <a:ext cx="378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</a:t>
            </a:r>
            <a:r>
              <a:rPr lang="en-GB" sz="2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dance, dancing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77186" y="6223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enough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look for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81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 to give, giving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326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material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3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	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021882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friendly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25153" y="36106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wonderful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27365" y="2717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class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garden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46059" y="18983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house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24889" y="18779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lovely, beautiful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946188" y="1014926"/>
            <a:ext cx="226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middle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tree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7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268585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lovely, beautiful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friendly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enough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material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der Stoff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suchen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tanzen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trinken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genug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3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	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021882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25153" y="36106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freundlich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nett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27365" y="2717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wunderbar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24889" y="18779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Baum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Garten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Haus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946188" y="10149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Klasse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Mitte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6" name="Google Shape;100;p2">
            <a:extLst>
              <a:ext uri="{FF2B5EF4-FFF2-40B4-BE49-F238E27FC236}">
                <a16:creationId xmlns:a16="http://schemas.microsoft.com/office/drawing/2014/main" id="{264AF64D-88C4-4A76-8F31-3C76CDBCDC3B}"/>
              </a:ext>
            </a:extLst>
          </p:cNvPr>
          <p:cNvSpPr/>
          <p:nvPr/>
        </p:nvSpPr>
        <p:spPr>
          <a:xfrm>
            <a:off x="6480866" y="4950973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4404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/>
        </p:nvGraphicFramePr>
        <p:xfrm>
          <a:off x="619359" y="1102704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_______ ________ Ball.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Stofftier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623964"/>
              </p:ext>
            </p:extLst>
          </p:nvPr>
        </p:nvGraphicFramePr>
        <p:xfrm>
          <a:off x="6515343" y="1102704"/>
          <a:ext cx="5135088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5088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_____lots of 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gives  no  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you (all)_______  ________ books?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 is _________  _____________!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flower ___ beautiful!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4769D688-9F9B-47BF-A9A8-B46895C87A4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67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699691"/>
              </p:ext>
            </p:extLst>
          </p:nvPr>
        </p:nvGraphicFramePr>
        <p:xfrm>
          <a:off x="547097" y="68580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der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das Haus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wunderbar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die Klasse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der Garten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sind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nett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freundlich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geben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der Stoff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trinken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tanzen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genug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99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63395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447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174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183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(the) house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(the) tree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lovely, beautiful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wonderful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you (all)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friendly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nice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we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to dance, dancing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to drink, drinking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enough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to give, giving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(the) material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to look 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08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3097" y="5560382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4711" y="5477122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093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28" y="1594142"/>
            <a:ext cx="2500542" cy="2547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0020F-0CA6-4C31-8E26-07215E0BEFBF}"/>
              </a:ext>
            </a:extLst>
          </p:cNvPr>
          <p:cNvSpPr txBox="1"/>
          <p:nvPr/>
        </p:nvSpPr>
        <p:spPr>
          <a:xfrm>
            <a:off x="2622590" y="4155862"/>
            <a:ext cx="64822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D8E3B-85B7-4224-B5AD-B66E54C7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468" y="1205313"/>
            <a:ext cx="2102187" cy="31779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6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25872" y="1102507"/>
            <a:ext cx="3802879" cy="2473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140" y="3856870"/>
            <a:ext cx="42066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erstehen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83" y="2585630"/>
            <a:ext cx="3616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46655" y="2620142"/>
            <a:ext cx="15440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EC766E9-39BA-4DDE-A366-9FF19281E4C2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7" y="1210487"/>
            <a:ext cx="1383768" cy="14096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00AA0F-45FA-46DD-AA78-E895EADC70B3}"/>
              </a:ext>
            </a:extLst>
          </p:cNvPr>
          <p:cNvSpPr/>
          <p:nvPr/>
        </p:nvSpPr>
        <p:spPr>
          <a:xfrm>
            <a:off x="1479789" y="3810704"/>
            <a:ext cx="8277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587F4E-178D-48C5-85DA-59D2FE842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13" y="4742485"/>
            <a:ext cx="2530453" cy="2026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D1DFF6-CA01-4855-ADA1-C6E0B74A7BB1}"/>
              </a:ext>
            </a:extLst>
          </p:cNvPr>
          <p:cNvSpPr/>
          <p:nvPr/>
        </p:nvSpPr>
        <p:spPr>
          <a:xfrm>
            <a:off x="8818961" y="3693626"/>
            <a:ext cx="3373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29647-2256-4DA6-BFF1-66B1922B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88205"/>
            <a:ext cx="2586727" cy="38396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raphic 184" descr="Teacher">
            <a:extLst>
              <a:ext uri="{FF2B5EF4-FFF2-40B4-BE49-F238E27FC236}">
                <a16:creationId xmlns:a16="http://schemas.microsoft.com/office/drawing/2014/main" id="{412590A6-C7C9-4D3F-8AB9-71B8177AB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3540" y="-94538"/>
            <a:ext cx="914400" cy="914400"/>
          </a:xfrm>
          <a:prstGeom prst="rect">
            <a:avLst/>
          </a:prstGeom>
        </p:spPr>
      </p:pic>
      <p:sp>
        <p:nvSpPr>
          <p:cNvPr id="153" name="Google Shape;153;p2">
            <a:hlinkClick r:id="" action="ppaction://noaction">
              <a:snd r:embed="rId5" name="T1_W9F_5.1.wav"/>
            </a:hlinkClick>
          </p:cNvPr>
          <p:cNvSpPr txBox="1"/>
          <p:nvPr/>
        </p:nvSpPr>
        <p:spPr>
          <a:xfrm>
            <a:off x="2928407" y="-276"/>
            <a:ext cx="1571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[w]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3725817" y="-13579"/>
            <a:ext cx="10157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[v]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7E5154B-43A0-4376-90F7-A6C6CDC94309}"/>
              </a:ext>
            </a:extLst>
          </p:cNvPr>
          <p:cNvGrpSpPr/>
          <p:nvPr/>
        </p:nvGrpSpPr>
        <p:grpSpPr>
          <a:xfrm>
            <a:off x="190112" y="2239998"/>
            <a:ext cx="11818599" cy="938691"/>
            <a:chOff x="183539" y="5184567"/>
            <a:chExt cx="11811774" cy="87025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7" name="Flowchart: Punched Tape 96">
              <a:extLst>
                <a:ext uri="{FF2B5EF4-FFF2-40B4-BE49-F238E27FC236}">
                  <a16:creationId xmlns:a16="http://schemas.microsoft.com/office/drawing/2014/main" id="{63B74EFC-8AE8-44E2-AA88-1B1A4618CEAE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8" name="Flowchart: Punched Tape 97">
              <a:extLst>
                <a:ext uri="{FF2B5EF4-FFF2-40B4-BE49-F238E27FC236}">
                  <a16:creationId xmlns:a16="http://schemas.microsoft.com/office/drawing/2014/main" id="{930510E6-9C1B-46D3-8332-277D9CD61A68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9" name="Flowchart: Punched Tape 98">
              <a:extLst>
                <a:ext uri="{FF2B5EF4-FFF2-40B4-BE49-F238E27FC236}">
                  <a16:creationId xmlns:a16="http://schemas.microsoft.com/office/drawing/2014/main" id="{0806B01A-2801-45C2-B1AA-4ED1A1054AE5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0" name="Flowchart: Punched Tape 99">
              <a:extLst>
                <a:ext uri="{FF2B5EF4-FFF2-40B4-BE49-F238E27FC236}">
                  <a16:creationId xmlns:a16="http://schemas.microsoft.com/office/drawing/2014/main" id="{BAB8F75B-B4E5-4278-99F6-2E8EB06264A3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1" name="Flowchart: Punched Tape 100">
              <a:extLst>
                <a:ext uri="{FF2B5EF4-FFF2-40B4-BE49-F238E27FC236}">
                  <a16:creationId xmlns:a16="http://schemas.microsoft.com/office/drawing/2014/main" id="{4B6495E4-B4A6-49EA-A1B0-2F4C566B23D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2" name="Flowchart: Punched Tape 101">
              <a:extLst>
                <a:ext uri="{FF2B5EF4-FFF2-40B4-BE49-F238E27FC236}">
                  <a16:creationId xmlns:a16="http://schemas.microsoft.com/office/drawing/2014/main" id="{3CACAE5A-828D-430D-A797-CB113EB71062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100B314-6860-4877-B862-A2968D1D3EAB}"/>
              </a:ext>
            </a:extLst>
          </p:cNvPr>
          <p:cNvGrpSpPr/>
          <p:nvPr/>
        </p:nvGrpSpPr>
        <p:grpSpPr>
          <a:xfrm>
            <a:off x="196938" y="2956638"/>
            <a:ext cx="11811774" cy="938691"/>
            <a:chOff x="183539" y="5184567"/>
            <a:chExt cx="11811774" cy="87025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4" name="Flowchart: Punched Tape 103">
              <a:extLst>
                <a:ext uri="{FF2B5EF4-FFF2-40B4-BE49-F238E27FC236}">
                  <a16:creationId xmlns:a16="http://schemas.microsoft.com/office/drawing/2014/main" id="{AF11178A-30FB-4571-8BAE-6575AE52F00E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5" name="Flowchart: Punched Tape 104">
              <a:extLst>
                <a:ext uri="{FF2B5EF4-FFF2-40B4-BE49-F238E27FC236}">
                  <a16:creationId xmlns:a16="http://schemas.microsoft.com/office/drawing/2014/main" id="{C7516DE2-8F7C-4090-A608-755ED63285B6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6" name="Flowchart: Punched Tape 105">
              <a:extLst>
                <a:ext uri="{FF2B5EF4-FFF2-40B4-BE49-F238E27FC236}">
                  <a16:creationId xmlns:a16="http://schemas.microsoft.com/office/drawing/2014/main" id="{2C4B1DCB-9615-48F6-9464-ED64ACE256DF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7" name="Flowchart: Punched Tape 106">
              <a:extLst>
                <a:ext uri="{FF2B5EF4-FFF2-40B4-BE49-F238E27FC236}">
                  <a16:creationId xmlns:a16="http://schemas.microsoft.com/office/drawing/2014/main" id="{0E094AFF-02A9-4C18-BC48-34854BAA3FA1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8" name="Flowchart: Punched Tape 107">
              <a:extLst>
                <a:ext uri="{FF2B5EF4-FFF2-40B4-BE49-F238E27FC236}">
                  <a16:creationId xmlns:a16="http://schemas.microsoft.com/office/drawing/2014/main" id="{96B9DC62-1B05-47C4-9557-6AAEE6FCE66D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9" name="Flowchart: Punched Tape 108">
              <a:extLst>
                <a:ext uri="{FF2B5EF4-FFF2-40B4-BE49-F238E27FC236}">
                  <a16:creationId xmlns:a16="http://schemas.microsoft.com/office/drawing/2014/main" id="{DAC7E15D-F24F-4981-9C90-8465FC52CD29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C0FA132-45C1-48C9-9978-C3EC8B976E36}"/>
              </a:ext>
            </a:extLst>
          </p:cNvPr>
          <p:cNvGrpSpPr/>
          <p:nvPr/>
        </p:nvGrpSpPr>
        <p:grpSpPr>
          <a:xfrm>
            <a:off x="196938" y="3665225"/>
            <a:ext cx="11798522" cy="938691"/>
            <a:chOff x="183539" y="5184567"/>
            <a:chExt cx="11798522" cy="87025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1" name="Flowchart: Punched Tape 110">
              <a:extLst>
                <a:ext uri="{FF2B5EF4-FFF2-40B4-BE49-F238E27FC236}">
                  <a16:creationId xmlns:a16="http://schemas.microsoft.com/office/drawing/2014/main" id="{00EC772B-B298-4C19-A374-9DFC9A26F506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2" name="Flowchart: Punched Tape 111">
              <a:extLst>
                <a:ext uri="{FF2B5EF4-FFF2-40B4-BE49-F238E27FC236}">
                  <a16:creationId xmlns:a16="http://schemas.microsoft.com/office/drawing/2014/main" id="{03C146A0-C3C5-433F-A09F-86F9B683BE59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3" name="Flowchart: Punched Tape 112">
              <a:extLst>
                <a:ext uri="{FF2B5EF4-FFF2-40B4-BE49-F238E27FC236}">
                  <a16:creationId xmlns:a16="http://schemas.microsoft.com/office/drawing/2014/main" id="{E1BF19AA-A34F-4BB7-BAEE-FC8C0CE67F1D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4" name="Flowchart: Punched Tape 113">
              <a:extLst>
                <a:ext uri="{FF2B5EF4-FFF2-40B4-BE49-F238E27FC236}">
                  <a16:creationId xmlns:a16="http://schemas.microsoft.com/office/drawing/2014/main" id="{D4C40D13-CD38-496F-82A1-A62B475BFB86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5" name="Flowchart: Punched Tape 114">
              <a:extLst>
                <a:ext uri="{FF2B5EF4-FFF2-40B4-BE49-F238E27FC236}">
                  <a16:creationId xmlns:a16="http://schemas.microsoft.com/office/drawing/2014/main" id="{77F8E1B0-E091-42E2-8DE4-88C7A3B99A3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6" name="Flowchart: Punched Tape 115">
              <a:extLst>
                <a:ext uri="{FF2B5EF4-FFF2-40B4-BE49-F238E27FC236}">
                  <a16:creationId xmlns:a16="http://schemas.microsoft.com/office/drawing/2014/main" id="{31496C5C-7502-4D4C-ACF0-17C05D0FAD83}"/>
                </a:ext>
              </a:extLst>
            </p:cNvPr>
            <p:cNvSpPr/>
            <p:nvPr/>
          </p:nvSpPr>
          <p:spPr>
            <a:xfrm>
              <a:off x="1001198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76BE05E-C0E5-4BC2-B144-BF166F5F0DD4}"/>
              </a:ext>
            </a:extLst>
          </p:cNvPr>
          <p:cNvGrpSpPr/>
          <p:nvPr/>
        </p:nvGrpSpPr>
        <p:grpSpPr>
          <a:xfrm>
            <a:off x="181431" y="4386865"/>
            <a:ext cx="11811774" cy="938691"/>
            <a:chOff x="183539" y="5184567"/>
            <a:chExt cx="11811774" cy="87025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8" name="Flowchart: Punched Tape 117">
              <a:extLst>
                <a:ext uri="{FF2B5EF4-FFF2-40B4-BE49-F238E27FC236}">
                  <a16:creationId xmlns:a16="http://schemas.microsoft.com/office/drawing/2014/main" id="{9585F97D-DB75-465B-B19F-CC280D62DEEA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9" name="Flowchart: Punched Tape 118">
              <a:extLst>
                <a:ext uri="{FF2B5EF4-FFF2-40B4-BE49-F238E27FC236}">
                  <a16:creationId xmlns:a16="http://schemas.microsoft.com/office/drawing/2014/main" id="{D5E304CE-A9E5-4B48-A456-D5F738724861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0" name="Flowchart: Punched Tape 119">
              <a:extLst>
                <a:ext uri="{FF2B5EF4-FFF2-40B4-BE49-F238E27FC236}">
                  <a16:creationId xmlns:a16="http://schemas.microsoft.com/office/drawing/2014/main" id="{7299303F-5B69-4405-813E-4A77D098E99F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1" name="Flowchart: Punched Tape 120">
              <a:extLst>
                <a:ext uri="{FF2B5EF4-FFF2-40B4-BE49-F238E27FC236}">
                  <a16:creationId xmlns:a16="http://schemas.microsoft.com/office/drawing/2014/main" id="{174FBD9D-95CB-4A64-91C3-FDAAA0424DB8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2" name="Flowchart: Punched Tape 121">
              <a:extLst>
                <a:ext uri="{FF2B5EF4-FFF2-40B4-BE49-F238E27FC236}">
                  <a16:creationId xmlns:a16="http://schemas.microsoft.com/office/drawing/2014/main" id="{8286313C-234B-42CE-B87C-CF9A70AAF01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3" name="Flowchart: Punched Tape 122">
              <a:extLst>
                <a:ext uri="{FF2B5EF4-FFF2-40B4-BE49-F238E27FC236}">
                  <a16:creationId xmlns:a16="http://schemas.microsoft.com/office/drawing/2014/main" id="{E848BFE8-BABF-4269-828D-2D9DEB335DD4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30BF1CC-D61B-4A5B-9498-9012622071D1}"/>
              </a:ext>
            </a:extLst>
          </p:cNvPr>
          <p:cNvGrpSpPr/>
          <p:nvPr/>
        </p:nvGrpSpPr>
        <p:grpSpPr>
          <a:xfrm>
            <a:off x="197841" y="5110273"/>
            <a:ext cx="11811774" cy="938691"/>
            <a:chOff x="183539" y="5184567"/>
            <a:chExt cx="11811774" cy="87025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5" name="Flowchart: Punched Tape 124">
              <a:extLst>
                <a:ext uri="{FF2B5EF4-FFF2-40B4-BE49-F238E27FC236}">
                  <a16:creationId xmlns:a16="http://schemas.microsoft.com/office/drawing/2014/main" id="{BF769696-89F4-4A1A-8F9E-31819FAD8A09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6" name="Flowchart: Punched Tape 125">
              <a:extLst>
                <a:ext uri="{FF2B5EF4-FFF2-40B4-BE49-F238E27FC236}">
                  <a16:creationId xmlns:a16="http://schemas.microsoft.com/office/drawing/2014/main" id="{65717029-855F-4888-AE6B-8FDF53DD517E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7" name="Flowchart: Punched Tape 126">
              <a:extLst>
                <a:ext uri="{FF2B5EF4-FFF2-40B4-BE49-F238E27FC236}">
                  <a16:creationId xmlns:a16="http://schemas.microsoft.com/office/drawing/2014/main" id="{116D12BA-386A-4785-BAF8-7FB8971BE48C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8" name="Flowchart: Punched Tape 127">
              <a:extLst>
                <a:ext uri="{FF2B5EF4-FFF2-40B4-BE49-F238E27FC236}">
                  <a16:creationId xmlns:a16="http://schemas.microsoft.com/office/drawing/2014/main" id="{6DA13C35-48E9-4E1D-A1AB-F9E5AC342730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4" name="Flowchart: Punched Tape 133">
              <a:extLst>
                <a:ext uri="{FF2B5EF4-FFF2-40B4-BE49-F238E27FC236}">
                  <a16:creationId xmlns:a16="http://schemas.microsoft.com/office/drawing/2014/main" id="{0A82978D-92E1-4B27-97BC-485B3F721DEA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5" name="Flowchart: Punched Tape 134">
              <a:extLst>
                <a:ext uri="{FF2B5EF4-FFF2-40B4-BE49-F238E27FC236}">
                  <a16:creationId xmlns:a16="http://schemas.microsoft.com/office/drawing/2014/main" id="{1926F37F-1007-487F-A0E3-833D4FB688E9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66BF2CC-E666-48BF-9326-1F4069809112}"/>
              </a:ext>
            </a:extLst>
          </p:cNvPr>
          <p:cNvGrpSpPr/>
          <p:nvPr/>
        </p:nvGrpSpPr>
        <p:grpSpPr>
          <a:xfrm>
            <a:off x="196938" y="5816032"/>
            <a:ext cx="11798522" cy="938691"/>
            <a:chOff x="183539" y="5184567"/>
            <a:chExt cx="11798522" cy="87025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Flowchart: Punched Tape 136">
              <a:extLst>
                <a:ext uri="{FF2B5EF4-FFF2-40B4-BE49-F238E27FC236}">
                  <a16:creationId xmlns:a16="http://schemas.microsoft.com/office/drawing/2014/main" id="{CCA8A44F-708B-4056-81E6-0D78C52B99F0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8" name="Flowchart: Punched Tape 137">
              <a:extLst>
                <a:ext uri="{FF2B5EF4-FFF2-40B4-BE49-F238E27FC236}">
                  <a16:creationId xmlns:a16="http://schemas.microsoft.com/office/drawing/2014/main" id="{75FB4347-178C-4D96-A58C-401C70DCEF45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9" name="Flowchart: Punched Tape 138">
              <a:extLst>
                <a:ext uri="{FF2B5EF4-FFF2-40B4-BE49-F238E27FC236}">
                  <a16:creationId xmlns:a16="http://schemas.microsoft.com/office/drawing/2014/main" id="{7D8C83BD-DB46-4954-BF9F-840ADE0EFC93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0" name="Flowchart: Punched Tape 139">
              <a:extLst>
                <a:ext uri="{FF2B5EF4-FFF2-40B4-BE49-F238E27FC236}">
                  <a16:creationId xmlns:a16="http://schemas.microsoft.com/office/drawing/2014/main" id="{A9608D9E-2C3C-4265-94B1-02073BCA3330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1" name="Flowchart: Punched Tape 140">
              <a:extLst>
                <a:ext uri="{FF2B5EF4-FFF2-40B4-BE49-F238E27FC236}">
                  <a16:creationId xmlns:a16="http://schemas.microsoft.com/office/drawing/2014/main" id="{8D88FC15-2E86-4C61-9B95-F117612E220B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2" name="Flowchart: Punched Tape 141">
              <a:extLst>
                <a:ext uri="{FF2B5EF4-FFF2-40B4-BE49-F238E27FC236}">
                  <a16:creationId xmlns:a16="http://schemas.microsoft.com/office/drawing/2014/main" id="{CE81EC71-56C1-4313-9D89-8567C8918C41}"/>
                </a:ext>
              </a:extLst>
            </p:cNvPr>
            <p:cNvSpPr/>
            <p:nvPr/>
          </p:nvSpPr>
          <p:spPr>
            <a:xfrm>
              <a:off x="1001198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EC8B4D23-4885-4836-885E-ACD2386C4CAC}"/>
              </a:ext>
            </a:extLst>
          </p:cNvPr>
          <p:cNvSpPr txBox="1"/>
          <p:nvPr/>
        </p:nvSpPr>
        <p:spPr>
          <a:xfrm>
            <a:off x="573926" y="2854213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weil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AD8F8FD-708C-41E0-929F-3B7D3F79ADC8}"/>
              </a:ext>
            </a:extLst>
          </p:cNvPr>
          <p:cNvSpPr txBox="1"/>
          <p:nvPr/>
        </p:nvSpPr>
        <p:spPr>
          <a:xfrm>
            <a:off x="3371197" y="2822847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F2F1146-6684-4170-A11B-3B3AD217713E}"/>
              </a:ext>
            </a:extLst>
          </p:cNvPr>
          <p:cNvSpPr txBox="1"/>
          <p:nvPr/>
        </p:nvSpPr>
        <p:spPr>
          <a:xfrm>
            <a:off x="6327423" y="2727968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Veilchen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44CD63A-AB99-4B3C-80BA-4EC1B35C6FEA}"/>
              </a:ext>
            </a:extLst>
          </p:cNvPr>
          <p:cNvSpPr txBox="1"/>
          <p:nvPr/>
        </p:nvSpPr>
        <p:spPr>
          <a:xfrm>
            <a:off x="519813" y="4244817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Wehlen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E57FFF9-1780-425D-8A6E-08BC2868BFF9}"/>
              </a:ext>
            </a:extLst>
          </p:cNvPr>
          <p:cNvSpPr txBox="1"/>
          <p:nvPr/>
        </p:nvSpPr>
        <p:spPr>
          <a:xfrm>
            <a:off x="3621393" y="4062469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60300BB-1061-4F19-A27A-7987B88E0A41}"/>
              </a:ext>
            </a:extLst>
          </p:cNvPr>
          <p:cNvSpPr txBox="1"/>
          <p:nvPr/>
        </p:nvSpPr>
        <p:spPr>
          <a:xfrm>
            <a:off x="6458526" y="4041315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7.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Vetter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2C63B1E-D721-411C-8D58-DC4AABD83D5E}"/>
              </a:ext>
            </a:extLst>
          </p:cNvPr>
          <p:cNvSpPr txBox="1"/>
          <p:nvPr/>
        </p:nvSpPr>
        <p:spPr>
          <a:xfrm>
            <a:off x="9441975" y="4273774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8.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Velen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A56890D-7318-4E8D-8FEA-09034AFD3DA7}"/>
              </a:ext>
            </a:extLst>
          </p:cNvPr>
          <p:cNvSpPr txBox="1"/>
          <p:nvPr/>
        </p:nvSpPr>
        <p:spPr>
          <a:xfrm>
            <a:off x="587263" y="5562764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9.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Vieh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9D3CB3C-13D2-4F47-9BE1-FC389B59D219}"/>
              </a:ext>
            </a:extLst>
          </p:cNvPr>
          <p:cNvSpPr txBox="1"/>
          <p:nvPr/>
        </p:nvSpPr>
        <p:spPr>
          <a:xfrm>
            <a:off x="3621393" y="5439639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10.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7C605D2-1B1B-4FE2-AA2D-733BDAD83657}"/>
              </a:ext>
            </a:extLst>
          </p:cNvPr>
          <p:cNvSpPr txBox="1"/>
          <p:nvPr/>
        </p:nvSpPr>
        <p:spPr>
          <a:xfrm>
            <a:off x="6507098" y="5550406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11.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64" name="Rectangle 163">
            <a:hlinkClick r:id="" action="ppaction://noaction">
              <a:snd r:embed="rId7" name="T1_W9F_5.4.wav"/>
            </a:hlinkClick>
            <a:extLst>
              <a:ext uri="{FF2B5EF4-FFF2-40B4-BE49-F238E27FC236}">
                <a16:creationId xmlns:a16="http://schemas.microsoft.com/office/drawing/2014/main" id="{2C9817AD-C764-4A5D-B68F-042B95BE7118}"/>
              </a:ext>
            </a:extLst>
          </p:cNvPr>
          <p:cNvSpPr/>
          <p:nvPr/>
        </p:nvSpPr>
        <p:spPr>
          <a:xfrm>
            <a:off x="1440261" y="1112098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</a:p>
        </p:txBody>
      </p:sp>
      <p:sp>
        <p:nvSpPr>
          <p:cNvPr id="166" name="Rectangle 165">
            <a:hlinkClick r:id="" action="ppaction://noaction">
              <a:snd r:embed="rId8" name="T1_W9F_5.5.wav"/>
            </a:hlinkClick>
            <a:extLst>
              <a:ext uri="{FF2B5EF4-FFF2-40B4-BE49-F238E27FC236}">
                <a16:creationId xmlns:a16="http://schemas.microsoft.com/office/drawing/2014/main" id="{B98B47A2-0CF3-4E36-B502-80C4D8881D17}"/>
              </a:ext>
            </a:extLst>
          </p:cNvPr>
          <p:cNvSpPr/>
          <p:nvPr/>
        </p:nvSpPr>
        <p:spPr>
          <a:xfrm>
            <a:off x="3086550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B</a:t>
            </a:r>
          </a:p>
        </p:txBody>
      </p:sp>
      <p:sp>
        <p:nvSpPr>
          <p:cNvPr id="168" name="Rectangle 167">
            <a:hlinkClick r:id="" action="ppaction://noaction">
              <a:snd r:embed="rId9" name="T1_W9F_5.6.wav"/>
            </a:hlinkClick>
            <a:extLst>
              <a:ext uri="{FF2B5EF4-FFF2-40B4-BE49-F238E27FC236}">
                <a16:creationId xmlns:a16="http://schemas.microsoft.com/office/drawing/2014/main" id="{7097A8F0-2C40-4CBA-B27A-5DA0CD511757}"/>
              </a:ext>
            </a:extLst>
          </p:cNvPr>
          <p:cNvSpPr/>
          <p:nvPr/>
        </p:nvSpPr>
        <p:spPr>
          <a:xfrm>
            <a:off x="4749791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</a:p>
        </p:txBody>
      </p:sp>
      <p:sp>
        <p:nvSpPr>
          <p:cNvPr id="169" name="Rectangle 168">
            <a:hlinkClick r:id="" action="ppaction://noaction">
              <a:snd r:embed="rId10" name="T1_W9F_5.7.wav"/>
            </a:hlinkClick>
            <a:extLst>
              <a:ext uri="{FF2B5EF4-FFF2-40B4-BE49-F238E27FC236}">
                <a16:creationId xmlns:a16="http://schemas.microsoft.com/office/drawing/2014/main" id="{5C8D6CF8-1631-4E62-8560-9DF64248B926}"/>
              </a:ext>
            </a:extLst>
          </p:cNvPr>
          <p:cNvSpPr/>
          <p:nvPr/>
        </p:nvSpPr>
        <p:spPr>
          <a:xfrm>
            <a:off x="6507098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D</a:t>
            </a:r>
          </a:p>
        </p:txBody>
      </p:sp>
      <p:sp>
        <p:nvSpPr>
          <p:cNvPr id="170" name="Rectangle 169">
            <a:hlinkClick r:id="" action="ppaction://noaction">
              <a:snd r:embed="rId11" name="T1_W9F_5.8.wav"/>
            </a:hlinkClick>
            <a:extLst>
              <a:ext uri="{FF2B5EF4-FFF2-40B4-BE49-F238E27FC236}">
                <a16:creationId xmlns:a16="http://schemas.microsoft.com/office/drawing/2014/main" id="{49C0AEC7-DDF8-4D4B-82ED-580E62439563}"/>
              </a:ext>
            </a:extLst>
          </p:cNvPr>
          <p:cNvSpPr/>
          <p:nvPr/>
        </p:nvSpPr>
        <p:spPr>
          <a:xfrm>
            <a:off x="8228462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</a:p>
        </p:txBody>
      </p:sp>
      <p:sp>
        <p:nvSpPr>
          <p:cNvPr id="171" name="Rectangle 170">
            <a:hlinkClick r:id="" action="ppaction://noaction">
              <a:snd r:embed="rId12" name="T1_W9F_5.9.wav"/>
            </a:hlinkClick>
            <a:extLst>
              <a:ext uri="{FF2B5EF4-FFF2-40B4-BE49-F238E27FC236}">
                <a16:creationId xmlns:a16="http://schemas.microsoft.com/office/drawing/2014/main" id="{2C4107E7-DB4D-4FD8-B58F-52172F4F07C2}"/>
              </a:ext>
            </a:extLst>
          </p:cNvPr>
          <p:cNvSpPr/>
          <p:nvPr/>
        </p:nvSpPr>
        <p:spPr>
          <a:xfrm>
            <a:off x="9718253" y="1090981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43BFB82-4E24-4A05-B51A-AEA7107A5D70}"/>
              </a:ext>
            </a:extLst>
          </p:cNvPr>
          <p:cNvSpPr/>
          <p:nvPr/>
        </p:nvSpPr>
        <p:spPr>
          <a:xfrm>
            <a:off x="1440261" y="1672531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4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9ED6E6D-6BEA-4400-9C1A-2DC757BEE004}"/>
              </a:ext>
            </a:extLst>
          </p:cNvPr>
          <p:cNvSpPr txBox="1"/>
          <p:nvPr/>
        </p:nvSpPr>
        <p:spPr>
          <a:xfrm>
            <a:off x="9446174" y="5586840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12.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Weilchen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54E582B-872A-4399-8A40-D0670A4C27B5}"/>
              </a:ext>
            </a:extLst>
          </p:cNvPr>
          <p:cNvSpPr txBox="1"/>
          <p:nvPr/>
        </p:nvSpPr>
        <p:spPr>
          <a:xfrm>
            <a:off x="9435150" y="2779882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49811-2F40-4C5B-8563-4A46B5B2547C}"/>
              </a:ext>
            </a:extLst>
          </p:cNvPr>
          <p:cNvSpPr txBox="1"/>
          <p:nvPr/>
        </p:nvSpPr>
        <p:spPr>
          <a:xfrm>
            <a:off x="9117084" y="3175317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[weather]</a:t>
            </a:r>
          </a:p>
        </p:txBody>
      </p:sp>
      <p:pic>
        <p:nvPicPr>
          <p:cNvPr id="180" name="Picture 179" descr="Icon&#10;&#10;Description automatically generated">
            <a:extLst>
              <a:ext uri="{FF2B5EF4-FFF2-40B4-BE49-F238E27FC236}">
                <a16:creationId xmlns:a16="http://schemas.microsoft.com/office/drawing/2014/main" id="{F26C462F-1488-4245-88E2-353C5CB9C4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15" y="3088659"/>
            <a:ext cx="764085" cy="579431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62C7B21F-8BCA-4C8A-9377-AC383471C481}"/>
              </a:ext>
            </a:extLst>
          </p:cNvPr>
          <p:cNvSpPr txBox="1"/>
          <p:nvPr/>
        </p:nvSpPr>
        <p:spPr>
          <a:xfrm>
            <a:off x="6263775" y="4569515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[male cousin]</a:t>
            </a:r>
          </a:p>
        </p:txBody>
      </p:sp>
      <p:pic>
        <p:nvPicPr>
          <p:cNvPr id="182" name="Picture 181" descr="Icon&#10;&#10;Description automatically generated">
            <a:extLst>
              <a:ext uri="{FF2B5EF4-FFF2-40B4-BE49-F238E27FC236}">
                <a16:creationId xmlns:a16="http://schemas.microsoft.com/office/drawing/2014/main" id="{8B7A8D70-AEFD-427E-A552-00E9CD5B35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10" y="4332682"/>
            <a:ext cx="490654" cy="561150"/>
          </a:xfrm>
          <a:prstGeom prst="rect">
            <a:avLst/>
          </a:prstGeom>
        </p:spPr>
      </p:pic>
      <p:sp>
        <p:nvSpPr>
          <p:cNvPr id="183" name="Speech Bubble: Rectangle with Corners Rounded 182">
            <a:hlinkClick r:id="" action="ppaction://noaction">
              <a:snd r:embed="rId15" name="T1_W9F_5.2.wav"/>
            </a:hlinkClick>
            <a:extLst>
              <a:ext uri="{FF2B5EF4-FFF2-40B4-BE49-F238E27FC236}">
                <a16:creationId xmlns:a16="http://schemas.microsoft.com/office/drawing/2014/main" id="{FD7D1CB6-65F1-4130-93B4-F1019C7847B0}"/>
              </a:ext>
            </a:extLst>
          </p:cNvPr>
          <p:cNvSpPr/>
          <p:nvPr/>
        </p:nvSpPr>
        <p:spPr>
          <a:xfrm>
            <a:off x="5461467" y="77394"/>
            <a:ext cx="4643998" cy="817952"/>
          </a:xfrm>
          <a:prstGeom prst="wedgeRoundRectCallout">
            <a:avLst>
              <a:gd name="adj1" fmla="val -57931"/>
              <a:gd name="adj2" fmla="val -200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4" name="CustomShape 7">
            <a:hlinkClick r:id="" action="ppaction://noaction">
              <a:snd r:embed="rId15" name="T1_W9F_5.2.wav"/>
            </a:hlinkClick>
            <a:extLst>
              <a:ext uri="{FF2B5EF4-FFF2-40B4-BE49-F238E27FC236}">
                <a16:creationId xmlns:a16="http://schemas.microsoft.com/office/drawing/2014/main" id="{7810DDC7-F31B-49AD-8EDC-6E5E05E5F851}"/>
              </a:ext>
            </a:extLst>
          </p:cNvPr>
          <p:cNvSpPr/>
          <p:nvPr/>
        </p:nvSpPr>
        <p:spPr>
          <a:xfrm>
            <a:off x="5437941" y="77394"/>
            <a:ext cx="4584382" cy="7734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Welches Wort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das? 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Nummer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0D4574B-96A0-4C24-A244-252615A2DD66}"/>
              </a:ext>
            </a:extLst>
          </p:cNvPr>
          <p:cNvSpPr txBox="1"/>
          <p:nvPr/>
        </p:nvSpPr>
        <p:spPr>
          <a:xfrm>
            <a:off x="354990" y="3266891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[because]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6E18CB4-96EB-4C8A-A4E9-0E07D2F86BE8}"/>
              </a:ext>
            </a:extLst>
          </p:cNvPr>
          <p:cNvSpPr txBox="1"/>
          <p:nvPr/>
        </p:nvSpPr>
        <p:spPr>
          <a:xfrm>
            <a:off x="3287076" y="456805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lot, much]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880C8C-02B0-49A0-AB83-2639FBE387FA}"/>
              </a:ext>
            </a:extLst>
          </p:cNvPr>
          <p:cNvSpPr txBox="1"/>
          <p:nvPr/>
        </p:nvSpPr>
        <p:spPr>
          <a:xfrm>
            <a:off x="285058" y="600071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[cattle]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3DBD-C014-41A4-9AB6-0FD29C53C5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28778" y="5974154"/>
            <a:ext cx="914400" cy="56629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27839522-5CAB-49CD-9801-3A33C6D73CE2}"/>
              </a:ext>
            </a:extLst>
          </p:cNvPr>
          <p:cNvSpPr txBox="1"/>
          <p:nvPr/>
        </p:nvSpPr>
        <p:spPr>
          <a:xfrm>
            <a:off x="6390123" y="602646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[how?]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CDCCD-37D8-499F-8332-E728315326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47226" y="3006253"/>
            <a:ext cx="818371" cy="74397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510522F-D465-45B9-AEDA-F8DF7A8D4112}"/>
              </a:ext>
            </a:extLst>
          </p:cNvPr>
          <p:cNvSpPr txBox="1"/>
          <p:nvPr/>
        </p:nvSpPr>
        <p:spPr>
          <a:xfrm>
            <a:off x="6277314" y="321348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[violet]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2E0E4C-A134-492E-9690-86B094745A4C}"/>
              </a:ext>
            </a:extLst>
          </p:cNvPr>
          <p:cNvSpPr txBox="1"/>
          <p:nvPr/>
        </p:nvSpPr>
        <p:spPr>
          <a:xfrm>
            <a:off x="9635144" y="607101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little while]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EC3EDD3-AD1A-4D9B-B984-65CD638A357F}"/>
              </a:ext>
            </a:extLst>
          </p:cNvPr>
          <p:cNvSpPr txBox="1"/>
          <p:nvPr/>
        </p:nvSpPr>
        <p:spPr>
          <a:xfrm>
            <a:off x="2996647" y="328071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[we]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8271DF5-E972-410C-9E55-15CD483C0DDD}"/>
              </a:ext>
            </a:extLst>
          </p:cNvPr>
          <p:cNvSpPr txBox="1"/>
          <p:nvPr/>
        </p:nvSpPr>
        <p:spPr>
          <a:xfrm>
            <a:off x="3437734" y="5824374"/>
            <a:ext cx="226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[four] </a:t>
            </a:r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3DB8B86-8728-4079-89E7-7CBF0131E4D0}"/>
              </a:ext>
            </a:extLst>
          </p:cNvPr>
          <p:cNvSpPr txBox="1"/>
          <p:nvPr/>
        </p:nvSpPr>
        <p:spPr>
          <a:xfrm>
            <a:off x="285880" y="4674940"/>
            <a:ext cx="2250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[town in Germany]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7BBD4-7F17-42D4-9A0D-3095AC5AF4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32527" y="4704496"/>
            <a:ext cx="747271" cy="747271"/>
          </a:xfrm>
          <a:prstGeom prst="rect">
            <a:avLst/>
          </a:prstGeom>
        </p:spPr>
      </p:pic>
      <p:pic>
        <p:nvPicPr>
          <p:cNvPr id="1026" name="Picture 2" descr="Outline, Germany, Flag, Country, Eu">
            <a:extLst>
              <a:ext uri="{FF2B5EF4-FFF2-40B4-BE49-F238E27FC236}">
                <a16:creationId xmlns:a16="http://schemas.microsoft.com/office/drawing/2014/main" id="{E71E6F28-9AA3-4F73-A58C-B467CB9D4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395" y="4584699"/>
            <a:ext cx="703887" cy="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E0B1F714-28E5-441E-8B6A-9904A2B6B047}"/>
              </a:ext>
            </a:extLst>
          </p:cNvPr>
          <p:cNvSpPr txBox="1"/>
          <p:nvPr/>
        </p:nvSpPr>
        <p:spPr>
          <a:xfrm>
            <a:off x="9269076" y="4713635"/>
            <a:ext cx="2250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[town in Germany]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FBF14A-F2A5-4F1E-8FF2-E6116C47860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0215" y="3151684"/>
            <a:ext cx="921252" cy="605267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496E6DFD-7EC9-48DF-A1C3-B3A2B7E5A8DB}"/>
              </a:ext>
            </a:extLst>
          </p:cNvPr>
          <p:cNvSpPr/>
          <p:nvPr/>
        </p:nvSpPr>
        <p:spPr>
          <a:xfrm>
            <a:off x="3087269" y="1653294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6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6FE1DC0-927E-4D6C-95A9-9A4E3CA620E2}"/>
              </a:ext>
            </a:extLst>
          </p:cNvPr>
          <p:cNvSpPr/>
          <p:nvPr/>
        </p:nvSpPr>
        <p:spPr>
          <a:xfrm>
            <a:off x="4747670" y="1650172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9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D66B8C0-7400-42A8-9DD1-9DA0D1D20567}"/>
              </a:ext>
            </a:extLst>
          </p:cNvPr>
          <p:cNvSpPr/>
          <p:nvPr/>
        </p:nvSpPr>
        <p:spPr>
          <a:xfrm>
            <a:off x="6430652" y="1655712"/>
            <a:ext cx="669338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2060"/>
                </a:solidFill>
                <a:latin typeface="Century Gothic" panose="020F0302020204030204"/>
              </a:rPr>
              <a:t>12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E3EFD31-BBFD-489A-90E6-15738879281F}"/>
              </a:ext>
            </a:extLst>
          </p:cNvPr>
          <p:cNvSpPr/>
          <p:nvPr/>
        </p:nvSpPr>
        <p:spPr>
          <a:xfrm>
            <a:off x="8190599" y="1651736"/>
            <a:ext cx="659692" cy="526023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10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4692763-A4CE-49B6-838B-0A56FE8C4BAA}"/>
              </a:ext>
            </a:extLst>
          </p:cNvPr>
          <p:cNvSpPr/>
          <p:nvPr/>
        </p:nvSpPr>
        <p:spPr>
          <a:xfrm>
            <a:off x="9718253" y="1650624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302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  <p:bldP spid="145" grpId="0"/>
      <p:bldP spid="148" grpId="0"/>
      <p:bldP spid="149" grpId="0"/>
      <p:bldP spid="156" grpId="0"/>
      <p:bldP spid="172" grpId="0" animBg="1"/>
      <p:bldP spid="4" grpId="0"/>
      <p:bldP spid="181" grpId="0"/>
      <p:bldP spid="84" grpId="0"/>
      <p:bldP spid="85" grpId="0"/>
      <p:bldP spid="86" grpId="0"/>
      <p:bldP spid="88" grpId="0"/>
      <p:bldP spid="90" grpId="0"/>
      <p:bldP spid="91" grpId="0"/>
      <p:bldP spid="92" grpId="0"/>
      <p:bldP spid="93" grpId="0"/>
      <p:bldP spid="94" grpId="0"/>
      <p:bldP spid="129" grpId="0"/>
      <p:bldP spid="130" grpId="0" animBg="1"/>
      <p:bldP spid="131" grpId="0" animBg="1"/>
      <p:bldP spid="132" grpId="0" animBg="1"/>
      <p:bldP spid="133" grpId="0" animBg="1"/>
      <p:bldP spid="1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70372" y="68096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‘not a/no’ with nouns, and matches the gender of the noun: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5682900" y="160493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-982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Negation with </a:t>
            </a:r>
            <a:r>
              <a:rPr lang="en-GB" sz="3600" b="1" i="1" spc="-1" dirty="0" err="1">
                <a:latin typeface="Century Gothic" panose="020B0502020202020204" pitchFamily="34" charset="0"/>
                <a:ea typeface="Century Gothic"/>
              </a:rPr>
              <a:t>kein</a:t>
            </a:r>
            <a:endParaRPr lang="en-GB" sz="36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41E4F-C596-4300-A33D-25259D5F1272}"/>
              </a:ext>
            </a:extLst>
          </p:cNvPr>
          <p:cNvSpPr txBox="1"/>
          <p:nvPr/>
        </p:nvSpPr>
        <p:spPr>
          <a:xfrm>
            <a:off x="1280336" y="1678908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1500D7-F231-4A82-87E2-7C95C570A099}"/>
              </a:ext>
            </a:extLst>
          </p:cNvPr>
          <p:cNvSpPr txBox="1"/>
          <p:nvPr/>
        </p:nvSpPr>
        <p:spPr>
          <a:xfrm>
            <a:off x="6418608" y="1649740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5FC01-0202-4E6A-8A86-2ED4BC501D18}"/>
              </a:ext>
            </a:extLst>
          </p:cNvPr>
          <p:cNvSpPr txBox="1"/>
          <p:nvPr/>
        </p:nvSpPr>
        <p:spPr>
          <a:xfrm>
            <a:off x="1280336" y="2357785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Blume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81242-568A-46BE-8DE7-85FAE9528C7B}"/>
              </a:ext>
            </a:extLst>
          </p:cNvPr>
          <p:cNvSpPr txBox="1"/>
          <p:nvPr/>
        </p:nvSpPr>
        <p:spPr>
          <a:xfrm>
            <a:off x="6406684" y="2372709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flower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933120-300C-4C65-9585-F8EDC991254F}"/>
              </a:ext>
            </a:extLst>
          </p:cNvPr>
          <p:cNvSpPr txBox="1"/>
          <p:nvPr/>
        </p:nvSpPr>
        <p:spPr>
          <a:xfrm>
            <a:off x="1280336" y="3001533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4C8985-2495-4AF5-9C4B-9B35535B9C83}"/>
              </a:ext>
            </a:extLst>
          </p:cNvPr>
          <p:cNvSpPr txBox="1"/>
          <p:nvPr/>
        </p:nvSpPr>
        <p:spPr>
          <a:xfrm>
            <a:off x="6418608" y="3014696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photo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302E2A00-7CE3-44E4-B4A9-922436D6C21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71083" y="222113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3D4CDF84-A824-4F89-9B57-A7803180A6E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2900" y="284767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3">
            <a:extLst>
              <a:ext uri="{FF2B5EF4-FFF2-40B4-BE49-F238E27FC236}">
                <a16:creationId xmlns:a16="http://schemas.microsoft.com/office/drawing/2014/main" id="{2EAE6230-779B-48BD-855D-35BE27C76254}"/>
              </a:ext>
            </a:extLst>
          </p:cNvPr>
          <p:cNvSpPr/>
          <p:nvPr/>
        </p:nvSpPr>
        <p:spPr>
          <a:xfrm>
            <a:off x="220868" y="361224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most other verbs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becomes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kein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en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 for masculine nouns: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000CA358-E001-46DC-B470-5BF3D29373E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9821" y="424107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16ED0D1-BECF-4877-8834-FB61A950BB93}"/>
              </a:ext>
            </a:extLst>
          </p:cNvPr>
          <p:cNvSpPr txBox="1"/>
          <p:nvPr/>
        </p:nvSpPr>
        <p:spPr>
          <a:xfrm>
            <a:off x="1280336" y="4331147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Ball.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09D063-EB96-49D6-A6E3-7674F6179C1F}"/>
              </a:ext>
            </a:extLst>
          </p:cNvPr>
          <p:cNvSpPr txBox="1"/>
          <p:nvPr/>
        </p:nvSpPr>
        <p:spPr>
          <a:xfrm>
            <a:off x="6473033" y="4938764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flower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8" name="Picture 37" descr="Diagram, venn diagram&#10;&#10;Description automatically generated">
            <a:extLst>
              <a:ext uri="{FF2B5EF4-FFF2-40B4-BE49-F238E27FC236}">
                <a16:creationId xmlns:a16="http://schemas.microsoft.com/office/drawing/2014/main" id="{CDEACED7-4012-4E55-8969-F462A56B9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309" y="1433871"/>
            <a:ext cx="633961" cy="633961"/>
          </a:xfrm>
          <a:prstGeom prst="rect">
            <a:avLst/>
          </a:prstGeom>
        </p:spPr>
      </p:pic>
      <p:pic>
        <p:nvPicPr>
          <p:cNvPr id="39" name="Picture 38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8FB19A37-6ED0-4E7A-9F64-E19402D08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13" y="2960464"/>
            <a:ext cx="745300" cy="67104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3988FD3C-257D-4521-8545-B4E8CB889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28" y="2165689"/>
            <a:ext cx="669524" cy="810776"/>
          </a:xfrm>
          <a:prstGeom prst="rect">
            <a:avLst/>
          </a:prstGeom>
        </p:spPr>
      </p:pic>
      <p:pic>
        <p:nvPicPr>
          <p:cNvPr id="41" name="Picture 40" descr="Diagram, venn diagram&#10;&#10;Description automatically generated">
            <a:extLst>
              <a:ext uri="{FF2B5EF4-FFF2-40B4-BE49-F238E27FC236}">
                <a16:creationId xmlns:a16="http://schemas.microsoft.com/office/drawing/2014/main" id="{083DE141-B95B-478C-AF39-CDF32C26A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782" y="4254233"/>
            <a:ext cx="633961" cy="6339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AF57017-6A7D-4E9A-818E-98BB5B4AB200}"/>
              </a:ext>
            </a:extLst>
          </p:cNvPr>
          <p:cNvSpPr txBox="1"/>
          <p:nvPr/>
        </p:nvSpPr>
        <p:spPr>
          <a:xfrm>
            <a:off x="1270004" y="6068894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Bälle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75917E-A6CE-41E8-A8F8-68BA5623ECEF}"/>
              </a:ext>
            </a:extLst>
          </p:cNvPr>
          <p:cNvSpPr txBox="1"/>
          <p:nvPr/>
        </p:nvSpPr>
        <p:spPr>
          <a:xfrm>
            <a:off x="1280336" y="4954487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Blume.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6686669-E219-487A-ADEA-1EA890796BFF}"/>
              </a:ext>
            </a:extLst>
          </p:cNvPr>
          <p:cNvSpPr txBox="1"/>
          <p:nvPr/>
        </p:nvSpPr>
        <p:spPr>
          <a:xfrm>
            <a:off x="1280336" y="5516661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87672F49-6F03-41FB-AA8C-EBA21F0178E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2900" y="4823230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98636025-C313-4447-B554-A87E5964E1E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9821" y="5430202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31EBF7FC-F1F0-4612-9056-0741AA6E5E2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9821" y="604894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A23F3D4-7C51-44D0-BD82-AE2C5A8B249F}"/>
              </a:ext>
            </a:extLst>
          </p:cNvPr>
          <p:cNvSpPr txBox="1"/>
          <p:nvPr/>
        </p:nvSpPr>
        <p:spPr>
          <a:xfrm>
            <a:off x="6473033" y="4291441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1C8FD8-D829-4EB7-A809-AF7C984C2703}"/>
              </a:ext>
            </a:extLst>
          </p:cNvPr>
          <p:cNvSpPr txBox="1"/>
          <p:nvPr/>
        </p:nvSpPr>
        <p:spPr>
          <a:xfrm>
            <a:off x="6473033" y="5532137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photo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B9D9578-7C64-485E-9BCD-62319A35FBE6}"/>
              </a:ext>
            </a:extLst>
          </p:cNvPr>
          <p:cNvSpPr txBox="1"/>
          <p:nvPr/>
        </p:nvSpPr>
        <p:spPr>
          <a:xfrm>
            <a:off x="6473033" y="6089190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 any/no balls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BBFFF86-747E-4CE9-8762-888AD2B6CD83}"/>
              </a:ext>
            </a:extLst>
          </p:cNvPr>
          <p:cNvGrpSpPr/>
          <p:nvPr/>
        </p:nvGrpSpPr>
        <p:grpSpPr>
          <a:xfrm>
            <a:off x="5557404" y="4675197"/>
            <a:ext cx="2840377" cy="1172474"/>
            <a:chOff x="1174193" y="726961"/>
            <a:chExt cx="2840377" cy="689105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FB5D974B-A954-406A-BFC4-BA8D06FB6B89}"/>
                </a:ext>
              </a:extLst>
            </p:cNvPr>
            <p:cNvSpPr/>
            <p:nvPr/>
          </p:nvSpPr>
          <p:spPr>
            <a:xfrm>
              <a:off x="1274179" y="726961"/>
              <a:ext cx="2740391" cy="689105"/>
            </a:xfrm>
            <a:prstGeom prst="wedgeRoundRectCallout">
              <a:avLst>
                <a:gd name="adj1" fmla="val -96485"/>
                <a:gd name="adj2" fmla="val 19834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BEC8A5B-40DF-4D59-A732-12AA3A9CD059}"/>
                </a:ext>
              </a:extLst>
            </p:cNvPr>
            <p:cNvSpPr txBox="1"/>
            <p:nvPr/>
          </p:nvSpPr>
          <p:spPr>
            <a:xfrm>
              <a:off x="1174193" y="769892"/>
              <a:ext cx="2755778" cy="596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It is still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feminine and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neuter nouns.</a:t>
              </a:r>
            </a:p>
          </p:txBody>
        </p:sp>
      </p:grpSp>
      <p:pic>
        <p:nvPicPr>
          <p:cNvPr id="72" name="Picture 71" descr="Icon&#10;&#10;Description automatically generated">
            <a:extLst>
              <a:ext uri="{FF2B5EF4-FFF2-40B4-BE49-F238E27FC236}">
                <a16:creationId xmlns:a16="http://schemas.microsoft.com/office/drawing/2014/main" id="{7EE7C623-5B09-4EC3-84EF-6CE7FC6C3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836" y="4851935"/>
            <a:ext cx="604107" cy="731558"/>
          </a:xfrm>
          <a:prstGeom prst="rect">
            <a:avLst/>
          </a:prstGeom>
        </p:spPr>
      </p:pic>
      <p:pic>
        <p:nvPicPr>
          <p:cNvPr id="73" name="Picture 72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2C15826E-FFAE-4AAE-92DE-9CA17BA47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460" y="5451433"/>
            <a:ext cx="745300" cy="671040"/>
          </a:xfrm>
          <a:prstGeom prst="rect">
            <a:avLst/>
          </a:prstGeom>
        </p:spPr>
      </p:pic>
      <p:pic>
        <p:nvPicPr>
          <p:cNvPr id="74" name="Picture 73" descr="Diagram, venn diagram&#10;&#10;Description automatically generated">
            <a:extLst>
              <a:ext uri="{FF2B5EF4-FFF2-40B4-BE49-F238E27FC236}">
                <a16:creationId xmlns:a16="http://schemas.microsoft.com/office/drawing/2014/main" id="{C8139DB4-18DA-4100-8728-A623096C6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123" y="5948926"/>
            <a:ext cx="524581" cy="524581"/>
          </a:xfrm>
          <a:prstGeom prst="rect">
            <a:avLst/>
          </a:prstGeom>
        </p:spPr>
      </p:pic>
      <p:pic>
        <p:nvPicPr>
          <p:cNvPr id="75" name="Picture 74" descr="Diagram, venn diagram&#10;&#10;Description automatically generated">
            <a:extLst>
              <a:ext uri="{FF2B5EF4-FFF2-40B4-BE49-F238E27FC236}">
                <a16:creationId xmlns:a16="http://schemas.microsoft.com/office/drawing/2014/main" id="{7605252B-5B47-4C34-AB26-75B5AD9CA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143" y="6136637"/>
            <a:ext cx="633961" cy="63396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764059DF-7401-4188-8C69-0010ACECCA96}"/>
              </a:ext>
            </a:extLst>
          </p:cNvPr>
          <p:cNvGrpSpPr/>
          <p:nvPr/>
        </p:nvGrpSpPr>
        <p:grpSpPr>
          <a:xfrm>
            <a:off x="5556425" y="5908064"/>
            <a:ext cx="2755778" cy="910891"/>
            <a:chOff x="8926745" y="1203449"/>
            <a:chExt cx="2755778" cy="910891"/>
          </a:xfrm>
        </p:grpSpPr>
        <p:sp>
          <p:nvSpPr>
            <p:cNvPr id="69" name="Speech Bubble: Rectangle with Corners Rounded 68">
              <a:extLst>
                <a:ext uri="{FF2B5EF4-FFF2-40B4-BE49-F238E27FC236}">
                  <a16:creationId xmlns:a16="http://schemas.microsoft.com/office/drawing/2014/main" id="{9CB4243B-B5A2-434C-83A2-E17CF22AA385}"/>
                </a:ext>
              </a:extLst>
            </p:cNvPr>
            <p:cNvSpPr/>
            <p:nvPr/>
          </p:nvSpPr>
          <p:spPr>
            <a:xfrm>
              <a:off x="9086516" y="1203449"/>
              <a:ext cx="2528130" cy="910891"/>
            </a:xfrm>
            <a:prstGeom prst="wedgeRoundRectCallout">
              <a:avLst>
                <a:gd name="adj1" fmla="val -97329"/>
                <a:gd name="adj2" fmla="val 1571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80C4A06-C0A0-48D6-8524-853581C4D5F3}"/>
                </a:ext>
              </a:extLst>
            </p:cNvPr>
            <p:cNvSpPr txBox="1"/>
            <p:nvPr/>
          </p:nvSpPr>
          <p:spPr>
            <a:xfrm>
              <a:off x="8926745" y="1331419"/>
              <a:ext cx="27557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Use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</a:t>
              </a:r>
              <a:r>
                <a:rPr kumimoji="0" lang="en-GB" sz="20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all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plural nouns.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47" grpId="0"/>
      <p:bldP spid="48" grpId="0"/>
      <p:bldP spid="43" grpId="0"/>
      <p:bldP spid="44" grpId="0"/>
      <p:bldP spid="49" grpId="0"/>
      <p:bldP spid="57" grpId="0"/>
      <p:bldP spid="67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60EE36E-8F5F-4540-8CB1-7FACCE58E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464306"/>
              </p:ext>
            </p:extLst>
          </p:nvPr>
        </p:nvGraphicFramePr>
        <p:xfrm>
          <a:off x="152853" y="1578467"/>
          <a:ext cx="4395396" cy="4879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8085">
                  <a:extLst>
                    <a:ext uri="{9D8B030D-6E8A-4147-A177-3AD203B41FA5}">
                      <a16:colId xmlns:a16="http://schemas.microsoft.com/office/drawing/2014/main" val="1074643125"/>
                    </a:ext>
                  </a:extLst>
                </a:gridCol>
                <a:gridCol w="1654132">
                  <a:extLst>
                    <a:ext uri="{9D8B030D-6E8A-4147-A177-3AD203B41FA5}">
                      <a16:colId xmlns:a16="http://schemas.microsoft.com/office/drawing/2014/main" val="2308268507"/>
                    </a:ext>
                  </a:extLst>
                </a:gridCol>
                <a:gridCol w="1983179">
                  <a:extLst>
                    <a:ext uri="{9D8B030D-6E8A-4147-A177-3AD203B41FA5}">
                      <a16:colId xmlns:a16="http://schemas.microsoft.com/office/drawing/2014/main" val="1437591359"/>
                    </a:ext>
                  </a:extLst>
                </a:gridCol>
              </a:tblGrid>
              <a:tr h="6970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other verb?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12338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80999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892827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215945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20743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863984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40029"/>
                  </a:ext>
                </a:extLst>
              </a:tr>
            </a:tbl>
          </a:graphicData>
        </a:graphic>
      </p:graphicFrame>
      <p:sp>
        <p:nvSpPr>
          <p:cNvPr id="76" name="Action Button: Blank 75">
            <a:hlinkClick r:id="" action="ppaction://noaction" highlightClick="1">
              <a:snd r:embed="rId3" name="T1_W9F_7.7B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275671" y="600502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4" name="T1_W9F_7.7.wav"/>
            </a:hlinkClick>
            <a:extLst>
              <a:ext uri="{FF2B5EF4-FFF2-40B4-BE49-F238E27FC236}">
                <a16:creationId xmlns:a16="http://schemas.microsoft.com/office/drawing/2014/main" id="{1954BC89-2709-4B5B-A09D-7C469AF925F3}"/>
              </a:ext>
            </a:extLst>
          </p:cNvPr>
          <p:cNvSpPr/>
          <p:nvPr/>
        </p:nvSpPr>
        <p:spPr>
          <a:xfrm>
            <a:off x="395282" y="5937249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5" name="T1_W9F_7.6B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275671" y="527056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6" name="T1_W9F_7.6.wav"/>
            </a:hlinkClick>
            <a:extLst>
              <a:ext uri="{FF2B5EF4-FFF2-40B4-BE49-F238E27FC236}">
                <a16:creationId xmlns:a16="http://schemas.microsoft.com/office/drawing/2014/main" id="{7006A90C-E140-4132-B90E-D271E1F44F49}"/>
              </a:ext>
            </a:extLst>
          </p:cNvPr>
          <p:cNvSpPr/>
          <p:nvPr/>
        </p:nvSpPr>
        <p:spPr>
          <a:xfrm>
            <a:off x="395282" y="520279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7" name="T1_W9F_7.5B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275672" y="463670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8" name="T1_W9F_7.5.wav"/>
            </a:hlinkClick>
            <a:extLst>
              <a:ext uri="{FF2B5EF4-FFF2-40B4-BE49-F238E27FC236}">
                <a16:creationId xmlns:a16="http://schemas.microsoft.com/office/drawing/2014/main" id="{A9CF2CFB-934B-4D1E-B16A-470F4A7A57B7}"/>
              </a:ext>
            </a:extLst>
          </p:cNvPr>
          <p:cNvSpPr/>
          <p:nvPr/>
        </p:nvSpPr>
        <p:spPr>
          <a:xfrm>
            <a:off x="395283" y="4568929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9" name="T1_W9F_7.4B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275672" y="392977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Action Button: Blank 51">
            <a:hlinkClick r:id="" action="ppaction://noaction" highlightClick="1">
              <a:snd r:embed="rId10" name="T1_W9F_7.4.wav"/>
            </a:hlinkClick>
            <a:extLst>
              <a:ext uri="{FF2B5EF4-FFF2-40B4-BE49-F238E27FC236}">
                <a16:creationId xmlns:a16="http://schemas.microsoft.com/office/drawing/2014/main" id="{41807544-E06A-40E6-A065-14DEB8B38796}"/>
              </a:ext>
            </a:extLst>
          </p:cNvPr>
          <p:cNvSpPr/>
          <p:nvPr/>
        </p:nvSpPr>
        <p:spPr>
          <a:xfrm>
            <a:off x="395283" y="386200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1" name="T1_W9F_7.3B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283116" y="322284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12" name="T1_W9F_7.3.wav"/>
            </a:hlinkClick>
            <a:extLst>
              <a:ext uri="{FF2B5EF4-FFF2-40B4-BE49-F238E27FC236}">
                <a16:creationId xmlns:a16="http://schemas.microsoft.com/office/drawing/2014/main" id="{8879E8F6-3AD2-4F98-81F0-3DACE5D9E331}"/>
              </a:ext>
            </a:extLst>
          </p:cNvPr>
          <p:cNvSpPr/>
          <p:nvPr/>
        </p:nvSpPr>
        <p:spPr>
          <a:xfrm>
            <a:off x="402727" y="31550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Action Button: Blank 70">
            <a:hlinkClick r:id="" action="ppaction://noaction" highlightClick="1">
              <a:snd r:embed="rId13" name="T1_W9F_7.2B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277336" y="249034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14" name="T1_W9F_7.2.wav"/>
            </a:hlinkClick>
            <a:extLst>
              <a:ext uri="{FF2B5EF4-FFF2-40B4-BE49-F238E27FC236}">
                <a16:creationId xmlns:a16="http://schemas.microsoft.com/office/drawing/2014/main" id="{94FB2D8F-A2E8-4EC0-99E7-A3B551874C02}"/>
              </a:ext>
            </a:extLst>
          </p:cNvPr>
          <p:cNvSpPr/>
          <p:nvPr/>
        </p:nvSpPr>
        <p:spPr>
          <a:xfrm>
            <a:off x="383856" y="242502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0ED66BEB-B72F-4605-B0D9-BC10F47DEE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8169" y="2345833"/>
            <a:ext cx="914400" cy="914400"/>
          </a:xfrm>
          <a:prstGeom prst="rect">
            <a:avLst/>
          </a:prstGeom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F79B0E8-6419-4BB0-9E2D-753A3F6E00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797" y="635519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640B397B-D2E0-4C5E-B6A9-63A377FB82A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peech Bubble: Rectangle with Corners Rounded 33">
            <a:hlinkClick r:id="" action="ppaction://noaction">
              <a:snd r:embed="rId18" name="T1_W9F_7.1.wav"/>
            </a:hlinkClick>
            <a:extLst>
              <a:ext uri="{FF2B5EF4-FFF2-40B4-BE49-F238E27FC236}">
                <a16:creationId xmlns:a16="http://schemas.microsoft.com/office/drawing/2014/main" id="{3CB0BFEB-34FB-4267-9693-8B2A4C099DD0}"/>
              </a:ext>
            </a:extLst>
          </p:cNvPr>
          <p:cNvSpPr/>
          <p:nvPr/>
        </p:nvSpPr>
        <p:spPr>
          <a:xfrm>
            <a:off x="953197" y="784673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CustomShape 7">
            <a:hlinkClick r:id="" action="ppaction://noaction">
              <a:snd r:embed="rId18" name="T1_W9F_7.1.wav"/>
            </a:hlinkClick>
            <a:extLst>
              <a:ext uri="{FF2B5EF4-FFF2-40B4-BE49-F238E27FC236}">
                <a16:creationId xmlns:a16="http://schemas.microsoft.com/office/drawing/2014/main" id="{81BD123E-19FC-43B1-8DDB-7EF401B6CFC5}"/>
              </a:ext>
            </a:extLst>
          </p:cNvPr>
          <p:cNvSpPr/>
          <p:nvPr/>
        </p:nvSpPr>
        <p:spPr>
          <a:xfrm>
            <a:off x="1059795" y="802261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 Verb ‘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nicht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5399-3C85-4F89-90B3-AB97522C5679}"/>
              </a:ext>
            </a:extLst>
          </p:cNvPr>
          <p:cNvSpPr txBox="1"/>
          <p:nvPr/>
        </p:nvSpPr>
        <p:spPr>
          <a:xfrm>
            <a:off x="2980809" y="46367"/>
            <a:ext cx="749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Ronja and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mum Leonie tells their dad Lothar about the sale, but reception is bad and it’s hard to hear.</a:t>
            </a:r>
          </a:p>
        </p:txBody>
      </p:sp>
      <p:pic>
        <p:nvPicPr>
          <p:cNvPr id="6" name="Picture 5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93DC458E-5B5A-40B2-ADC8-F2854717F3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01" y="701101"/>
            <a:ext cx="1672144" cy="1644732"/>
          </a:xfrm>
          <a:prstGeom prst="rect">
            <a:avLst/>
          </a:prstGeom>
        </p:spPr>
      </p:pic>
      <p:pic>
        <p:nvPicPr>
          <p:cNvPr id="8" name="Picture 7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DD6CDE56-B781-4617-826D-C7EEB05790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22" y="701101"/>
            <a:ext cx="1407818" cy="16447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2D7B7C-1622-4056-93F6-ACE1447B6AC7}"/>
              </a:ext>
            </a:extLst>
          </p:cNvPr>
          <p:cNvCxnSpPr/>
          <p:nvPr/>
        </p:nvCxnSpPr>
        <p:spPr>
          <a:xfrm flipH="1">
            <a:off x="9179626" y="606971"/>
            <a:ext cx="534390" cy="182043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D4CEBE25-A6E5-4DD2-952F-AABF5426A83F}"/>
              </a:ext>
            </a:extLst>
          </p:cNvPr>
          <p:cNvSpPr/>
          <p:nvPr/>
        </p:nvSpPr>
        <p:spPr>
          <a:xfrm>
            <a:off x="6023051" y="2509395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C34B82B7-87AC-42EF-B02A-F013ACF794E2}"/>
              </a:ext>
            </a:extLst>
          </p:cNvPr>
          <p:cNvSpPr/>
          <p:nvPr/>
        </p:nvSpPr>
        <p:spPr>
          <a:xfrm>
            <a:off x="6152345" y="2516239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Leonie?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3AD54E40-F7C0-4044-A897-3F34D053713C}"/>
              </a:ext>
            </a:extLst>
          </p:cNvPr>
          <p:cNvSpPr/>
          <p:nvPr/>
        </p:nvSpPr>
        <p:spPr>
          <a:xfrm>
            <a:off x="6032569" y="3170340"/>
            <a:ext cx="5969296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FBABDC49-D866-4327-BC15-99A36FB659B5}"/>
              </a:ext>
            </a:extLst>
          </p:cNvPr>
          <p:cNvSpPr/>
          <p:nvPr/>
        </p:nvSpPr>
        <p:spPr>
          <a:xfrm>
            <a:off x="6023051" y="3737240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A228A23C-8B70-4F5E-B0F5-76B7F8FC6D1B}"/>
              </a:ext>
            </a:extLst>
          </p:cNvPr>
          <p:cNvSpPr/>
          <p:nvPr/>
        </p:nvSpPr>
        <p:spPr>
          <a:xfrm>
            <a:off x="6023051" y="4324593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9EC533F2-62EA-489B-8FAA-91A59F205E01}"/>
              </a:ext>
            </a:extLst>
          </p:cNvPr>
          <p:cNvSpPr/>
          <p:nvPr/>
        </p:nvSpPr>
        <p:spPr>
          <a:xfrm>
            <a:off x="6060333" y="4901906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89BAE8BA-4A23-4616-829B-4E82B2766055}"/>
              </a:ext>
            </a:extLst>
          </p:cNvPr>
          <p:cNvSpPr/>
          <p:nvPr/>
        </p:nvSpPr>
        <p:spPr>
          <a:xfrm>
            <a:off x="6060333" y="5484886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FB2591B7-3A82-4E53-8847-D48B95B9C7BC}"/>
              </a:ext>
            </a:extLst>
          </p:cNvPr>
          <p:cNvSpPr/>
          <p:nvPr/>
        </p:nvSpPr>
        <p:spPr>
          <a:xfrm>
            <a:off x="6060333" y="6088672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5" name="CustomShape 7">
            <a:extLst>
              <a:ext uri="{FF2B5EF4-FFF2-40B4-BE49-F238E27FC236}">
                <a16:creationId xmlns:a16="http://schemas.microsoft.com/office/drawing/2014/main" id="{7B6FC53C-535F-4F8A-B126-DBEA0A3CA2CD}"/>
              </a:ext>
            </a:extLst>
          </p:cNvPr>
          <p:cNvSpPr/>
          <p:nvPr/>
        </p:nvSpPr>
        <p:spPr>
          <a:xfrm>
            <a:off x="6023051" y="3177606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That is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not material.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6" name="CustomShape 7">
            <a:extLst>
              <a:ext uri="{FF2B5EF4-FFF2-40B4-BE49-F238E27FC236}">
                <a16:creationId xmlns:a16="http://schemas.microsoft.com/office/drawing/2014/main" id="{4468309E-5A78-418A-BBCF-146271FEE991}"/>
              </a:ext>
            </a:extLst>
          </p:cNvPr>
          <p:cNvSpPr/>
          <p:nvPr/>
        </p:nvSpPr>
        <p:spPr>
          <a:xfrm>
            <a:off x="6096000" y="3777637"/>
            <a:ext cx="631900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has no/doesn’t have a computer.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CustomShape 7">
            <a:extLst>
              <a:ext uri="{FF2B5EF4-FFF2-40B4-BE49-F238E27FC236}">
                <a16:creationId xmlns:a16="http://schemas.microsoft.com/office/drawing/2014/main" id="{4EFFD92C-F18C-4C45-A63B-FDDF0F745BC2}"/>
              </a:ext>
            </a:extLst>
          </p:cNvPr>
          <p:cNvSpPr/>
          <p:nvPr/>
        </p:nvSpPr>
        <p:spPr>
          <a:xfrm>
            <a:off x="6096000" y="4408463"/>
            <a:ext cx="495889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is not looking for a tree.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8" name="CustomShape 7">
            <a:extLst>
              <a:ext uri="{FF2B5EF4-FFF2-40B4-BE49-F238E27FC236}">
                <a16:creationId xmlns:a16="http://schemas.microsoft.com/office/drawing/2014/main" id="{EC2FE093-81A0-4D8E-B08B-7415746EE9CD}"/>
              </a:ext>
            </a:extLst>
          </p:cNvPr>
          <p:cNvSpPr/>
          <p:nvPr/>
        </p:nvSpPr>
        <p:spPr>
          <a:xfrm>
            <a:off x="6045145" y="4916991"/>
            <a:ext cx="495889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 cuddly toy is not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 prize.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0" name="CustomShape 7">
            <a:extLst>
              <a:ext uri="{FF2B5EF4-FFF2-40B4-BE49-F238E27FC236}">
                <a16:creationId xmlns:a16="http://schemas.microsoft.com/office/drawing/2014/main" id="{0E47C340-F8E0-4C35-9175-E38314E51795}"/>
              </a:ext>
            </a:extLst>
          </p:cNvPr>
          <p:cNvSpPr/>
          <p:nvPr/>
        </p:nvSpPr>
        <p:spPr>
          <a:xfrm>
            <a:off x="6130974" y="5515306"/>
            <a:ext cx="495889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is not giving a ball.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1" name="CustomShape 7">
            <a:extLst>
              <a:ext uri="{FF2B5EF4-FFF2-40B4-BE49-F238E27FC236}">
                <a16:creationId xmlns:a16="http://schemas.microsoft.com/office/drawing/2014/main" id="{128A8D7B-AB6D-40AF-B463-DDA12AF02460}"/>
              </a:ext>
            </a:extLst>
          </p:cNvPr>
          <p:cNvSpPr/>
          <p:nvPr/>
        </p:nvSpPr>
        <p:spPr>
          <a:xfrm>
            <a:off x="6142204" y="6139422"/>
            <a:ext cx="495889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That is not a table.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CEECC0C8-BB89-4E07-888C-5EFBFFB1392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3006" y="2412073"/>
            <a:ext cx="594672" cy="551001"/>
          </a:xfrm>
          <a:prstGeom prst="rect">
            <a:avLst/>
          </a:prstGeom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444359A5-8F54-4C95-9C03-E4F6322D6B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4478" y="3066303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4608EEE-835A-44AA-83BC-9B74188222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4478" y="3773231"/>
            <a:ext cx="594672" cy="551001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C4733-D39A-4D28-BC8E-858476ABAC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3006" y="4558430"/>
            <a:ext cx="594672" cy="551001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D30D9D2B-E415-424F-A05B-00EB928976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4478" y="5193465"/>
            <a:ext cx="594672" cy="551001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0A491049-E452-4E1E-B36D-3BA6C7A94D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3006" y="5848479"/>
            <a:ext cx="594672" cy="5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 animBg="1"/>
      <p:bldP spid="53" grpId="0" animBg="1"/>
      <p:bldP spid="52" grpId="0" animBg="1"/>
      <p:bldP spid="51" grpId="0" animBg="1"/>
      <p:bldP spid="50" grpId="0" animBg="1"/>
      <p:bldP spid="34" grpId="0" animBg="1"/>
      <p:bldP spid="35" grpId="0"/>
      <p:bldP spid="47" grpId="0" animBg="1"/>
      <p:bldP spid="48" grpId="0"/>
      <p:bldP spid="56" grpId="0" animBg="1"/>
      <p:bldP spid="61" grpId="0" animBg="1"/>
      <p:bldP spid="63" grpId="0" animBg="1"/>
      <p:bldP spid="82" grpId="0" animBg="1"/>
      <p:bldP spid="83" grpId="0" animBg="1"/>
      <p:bldP spid="84" grpId="0" animBg="1"/>
      <p:bldP spid="85" grpId="0"/>
      <p:bldP spid="86" grpId="0"/>
      <p:bldP spid="87" grpId="0"/>
      <p:bldP spid="88" grpId="0"/>
      <p:bldP spid="90" grpId="0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12DC057-FF6F-42AE-A66E-4968A45F2175}"/>
              </a:ext>
            </a:extLst>
          </p:cNvPr>
          <p:cNvSpPr txBox="1"/>
          <p:nvPr/>
        </p:nvSpPr>
        <p:spPr>
          <a:xfrm>
            <a:off x="6371474" y="2149341"/>
            <a:ext cx="4914186" cy="4646418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324600-8925-4433-82F0-C4E55070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92" y="1269067"/>
            <a:ext cx="964062" cy="1374758"/>
          </a:xfrm>
          <a:prstGeom prst="rect">
            <a:avLst/>
          </a:prstGeom>
        </p:spPr>
      </p:pic>
      <p:pic>
        <p:nvPicPr>
          <p:cNvPr id="2050" name="Picture 2" descr="Paper, Notes, Write, Old Paper, Texture, Lines">
            <a:extLst>
              <a:ext uri="{FF2B5EF4-FFF2-40B4-BE49-F238E27FC236}">
                <a16:creationId xmlns:a16="http://schemas.microsoft.com/office/drawing/2014/main" id="{69E38764-30A2-4357-B162-7E2F9E5A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5" y="1666497"/>
            <a:ext cx="3808205" cy="536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752097"/>
            <a:ext cx="3590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macht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eine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Liste. 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92186" y="201013"/>
            <a:ext cx="2606292" cy="517320"/>
          </a:xfrm>
          <a:prstGeom prst="wedgeRoundRectCallout">
            <a:avLst>
              <a:gd name="adj1" fmla="val -57006"/>
              <a:gd name="adj2" fmla="val 367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43650" y="210890"/>
            <a:ext cx="2606292" cy="429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4801" y="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7185D3-0D08-46A9-A2FB-5353A6F096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1"/>
          <a:stretch/>
        </p:blipFill>
        <p:spPr>
          <a:xfrm>
            <a:off x="4016340" y="1148520"/>
            <a:ext cx="946893" cy="1495305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541E65F1-8CCA-4A91-A928-B4C97BEA9A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2752" y="3011451"/>
            <a:ext cx="594672" cy="551001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02891A79-481F-4D52-8792-527240671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53" y="2155871"/>
            <a:ext cx="605471" cy="691967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B54D4EAA-E773-4268-BE00-571CCBF25D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88" y="2281578"/>
            <a:ext cx="574224" cy="390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F2A46-04AB-4BDF-A31A-6D8F8F5627DC}"/>
              </a:ext>
            </a:extLst>
          </p:cNvPr>
          <p:cNvSpPr txBox="1"/>
          <p:nvPr/>
        </p:nvSpPr>
        <p:spPr>
          <a:xfrm>
            <a:off x="6384248" y="2282970"/>
            <a:ext cx="43720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Stofftier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      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Jacke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Bücher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Computer.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Spiel. 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Ball. 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260C3C6E-84E7-4F6D-ADE6-E4A87663D6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6" y="3255228"/>
            <a:ext cx="1521993" cy="760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F69591-5C47-49BD-80CC-923FFC32F8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8790" y="3363622"/>
            <a:ext cx="737680" cy="719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E2B8F-629F-43D0-A9F4-D4B3EA4A33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5043" y="4213205"/>
            <a:ext cx="774259" cy="6889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D1AFFC-323C-4EFC-A7A2-B485844E1C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36739" y="4984788"/>
            <a:ext cx="597460" cy="8108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20AF03-686D-4BE9-9624-DBED0C6B4E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91522" y="5221396"/>
            <a:ext cx="445047" cy="298730"/>
          </a:xfrm>
          <a:prstGeom prst="rect">
            <a:avLst/>
          </a:prstGeom>
        </p:spPr>
      </p:pic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943015BF-8089-4A6D-9B46-8D6485812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9135" y="3815205"/>
            <a:ext cx="594672" cy="551001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7A239B04-03AA-4B8A-8BBC-2E9AD11455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66" y="4477087"/>
            <a:ext cx="574224" cy="390293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B543F1D0-1B71-436B-9B2B-733810DAF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9589" y="5520126"/>
            <a:ext cx="594672" cy="551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E12C16-6ADA-4CC6-9305-4E9FFCA02E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259" y="5938580"/>
            <a:ext cx="597460" cy="597460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50B7B77E-11D9-483A-9BF9-74E0011F4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621" y="5985039"/>
            <a:ext cx="594672" cy="551001"/>
          </a:xfrm>
          <a:prstGeom prst="rect">
            <a:avLst/>
          </a:prstGeom>
        </p:spPr>
      </p:pic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4464FC4-6116-4CFE-8781-5158481EA9B3}"/>
              </a:ext>
            </a:extLst>
          </p:cNvPr>
          <p:cNvSpPr/>
          <p:nvPr/>
        </p:nvSpPr>
        <p:spPr>
          <a:xfrm>
            <a:off x="10643600" y="2281578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ction Button: Blank 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0548197-1B7C-4545-8861-03548BF328EB}"/>
              </a:ext>
            </a:extLst>
          </p:cNvPr>
          <p:cNvSpPr/>
          <p:nvPr/>
        </p:nvSpPr>
        <p:spPr>
          <a:xfrm>
            <a:off x="10643600" y="3040434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Blank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AEB7AF-7233-43AB-B2E5-50C3FD9CE198}"/>
              </a:ext>
            </a:extLst>
          </p:cNvPr>
          <p:cNvSpPr/>
          <p:nvPr/>
        </p:nvSpPr>
        <p:spPr>
          <a:xfrm>
            <a:off x="10643047" y="3749505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lank 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765A069-45EC-4CB3-A10F-9D5D00014650}"/>
              </a:ext>
            </a:extLst>
          </p:cNvPr>
          <p:cNvSpPr/>
          <p:nvPr/>
        </p:nvSpPr>
        <p:spPr>
          <a:xfrm>
            <a:off x="10643047" y="4565032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lank 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022B4A-5A65-47EF-A7AB-945FFE23D568}"/>
              </a:ext>
            </a:extLst>
          </p:cNvPr>
          <p:cNvSpPr/>
          <p:nvPr/>
        </p:nvSpPr>
        <p:spPr>
          <a:xfrm>
            <a:off x="10655088" y="5408735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Blank 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4E3EFF7-A00D-43C5-BA72-81F88EB697C4}"/>
              </a:ext>
            </a:extLst>
          </p:cNvPr>
          <p:cNvSpPr/>
          <p:nvPr/>
        </p:nvSpPr>
        <p:spPr>
          <a:xfrm>
            <a:off x="10643046" y="6200972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FF6E5C-ADB1-4FA9-B98F-AC34F92479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20" y="2281577"/>
            <a:ext cx="574224" cy="3902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15A9792-4527-4DBC-A643-A69111836EC9}"/>
              </a:ext>
            </a:extLst>
          </p:cNvPr>
          <p:cNvSpPr txBox="1"/>
          <p:nvPr/>
        </p:nvSpPr>
        <p:spPr>
          <a:xfrm>
            <a:off x="8002310" y="2310465"/>
            <a:ext cx="725193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kein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F1B7F3C4-62DF-4D8F-8EDE-CABF8B70A8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9624" y="2954017"/>
            <a:ext cx="594672" cy="551001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EB6AE69C-BC92-4156-964A-F04B6F75B3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29" y="3815205"/>
            <a:ext cx="574224" cy="39029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45DDF42-B5BD-4C45-8F2D-60AC10276DA1}"/>
              </a:ext>
            </a:extLst>
          </p:cNvPr>
          <p:cNvSpPr txBox="1"/>
          <p:nvPr/>
        </p:nvSpPr>
        <p:spPr>
          <a:xfrm>
            <a:off x="8035731" y="3789160"/>
            <a:ext cx="1042092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viele</a:t>
            </a:r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/-</a:t>
            </a:r>
          </a:p>
        </p:txBody>
      </p:sp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078C523A-BC6C-4AFF-A2DC-5D81F3030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8347" y="4477677"/>
            <a:ext cx="594672" cy="551001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A4EC4BBB-750E-4548-81B5-072200E15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9714" y="5314031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33CD15E2-46DE-433E-8ED4-807269673F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29" y="6245089"/>
            <a:ext cx="574224" cy="39029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5F052EA-862E-445A-98CC-B19AD6FFD4A7}"/>
              </a:ext>
            </a:extLst>
          </p:cNvPr>
          <p:cNvSpPr txBox="1"/>
          <p:nvPr/>
        </p:nvSpPr>
        <p:spPr>
          <a:xfrm>
            <a:off x="8090643" y="6335985"/>
            <a:ext cx="1134612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einen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BD694A3-146D-4799-AD5D-3CB55A8829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1095" y="1274710"/>
            <a:ext cx="760015" cy="8094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D035A55-611F-4F25-939D-92F57D3017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33054" y="1334320"/>
            <a:ext cx="714093" cy="76057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EFC16E4-2B53-4606-AD80-36620EBE7586}"/>
              </a:ext>
            </a:extLst>
          </p:cNvPr>
          <p:cNvSpPr txBox="1"/>
          <p:nvPr/>
        </p:nvSpPr>
        <p:spPr>
          <a:xfrm>
            <a:off x="3479676" y="745557"/>
            <a:ext cx="7724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9A6C63-F7B4-449A-8E20-134FC2E0E5C6}"/>
              </a:ext>
            </a:extLst>
          </p:cNvPr>
          <p:cNvSpPr txBox="1"/>
          <p:nvPr/>
        </p:nvSpPr>
        <p:spPr>
          <a:xfrm>
            <a:off x="3462924" y="756297"/>
            <a:ext cx="7724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Ronja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falsch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7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40" grpId="0" animBg="1"/>
      <p:bldP spid="44" grpId="0" animBg="1"/>
      <p:bldP spid="48" grpId="0"/>
      <p:bldP spid="4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3055</Words>
  <Application>Microsoft Macintosh PowerPoint</Application>
  <PresentationFormat>Widescreen</PresentationFormat>
  <Paragraphs>508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Office Theme</vt:lpstr>
      <vt:lpstr>2_Office Theme</vt:lpstr>
      <vt:lpstr>Describing me and others </vt:lpstr>
      <vt:lpstr>aussprechen</vt:lpstr>
      <vt:lpstr>aussprechen</vt:lpstr>
      <vt:lpstr>aussprechen</vt:lpstr>
      <vt:lpstr>aussprechen</vt:lpstr>
      <vt:lpstr>Follow up 1 </vt:lpstr>
      <vt:lpstr>Negation with kein</vt:lpstr>
      <vt:lpstr>Follow up 2</vt:lpstr>
      <vt:lpstr>Follow up 3</vt:lpstr>
      <vt:lpstr>Follow up 4 </vt:lpstr>
      <vt:lpstr>Follow up 5: </vt:lpstr>
      <vt:lpstr>Follow up 5: </vt:lpstr>
      <vt:lpstr>Tschüss!</vt:lpstr>
      <vt:lpstr>Follow up 4 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86</cp:revision>
  <dcterms:created xsi:type="dcterms:W3CDTF">2021-06-12T06:20:35Z</dcterms:created>
  <dcterms:modified xsi:type="dcterms:W3CDTF">2024-01-04T10:55:57Z</dcterms:modified>
</cp:coreProperties>
</file>