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1"/>
  </p:notesMasterIdLst>
  <p:sldIdLst>
    <p:sldId id="257" r:id="rId4"/>
    <p:sldId id="925" r:id="rId5"/>
    <p:sldId id="930" r:id="rId6"/>
    <p:sldId id="931" r:id="rId7"/>
    <p:sldId id="946" r:id="rId8"/>
    <p:sldId id="367" r:id="rId9"/>
    <p:sldId id="937" r:id="rId10"/>
    <p:sldId id="940" r:id="rId11"/>
    <p:sldId id="296" r:id="rId12"/>
    <p:sldId id="295" r:id="rId13"/>
    <p:sldId id="941" r:id="rId14"/>
    <p:sldId id="944" r:id="rId15"/>
    <p:sldId id="363" r:id="rId16"/>
    <p:sldId id="290" r:id="rId17"/>
    <p:sldId id="942" r:id="rId18"/>
    <p:sldId id="945" r:id="rId19"/>
    <p:sldId id="94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81987" autoAdjust="0"/>
  </p:normalViewPr>
  <p:slideViewPr>
    <p:cSldViewPr snapToGrid="0">
      <p:cViewPr varScale="1">
        <p:scale>
          <a:sx n="55" d="100"/>
          <a:sy n="55" d="100"/>
        </p:scale>
        <p:origin x="439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endParaRPr lang="en-GB" sz="1800" b="1" strike="noStrike" spc="-1" dirty="0">
              <a:solidFill>
                <a:srgbClr val="002060"/>
              </a:solidFill>
              <a:highlight>
                <a:srgbClr val="FFFF00"/>
              </a:highlight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Introduce [</a:t>
            </a:r>
            <a:r>
              <a:rPr lang="en-GB" sz="1800" b="1" i="0" strike="noStrike" spc="-1" dirty="0" err="1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äu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äu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Häuser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[Haus-147]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Mäuse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[Maus-3463],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träumen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[1793]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[au] Haus [147] blau [948] laufen [252]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Film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[505]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Lieblings-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Musik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[509]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Frau [99] Herr [154] Lehrer, Lehrerin [695] Mann [121] sehr [81]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links [893] oben [417] rechts [829] unten [710]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practice (speaking) in asking and answering questions about having (favourite things).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Demonstrate the conversations pupils will have using Moritz’ and Hamza’s speech bubbles. Try to translate them into German as a class, thinking about the gender of </a:t>
            </a:r>
            <a:r>
              <a:rPr lang="en-GB" b="0" i="1" dirty="0"/>
              <a:t>Buch </a:t>
            </a:r>
            <a:r>
              <a:rPr lang="en-GB" b="0" i="0" dirty="0"/>
              <a:t>and discussing words for </a:t>
            </a:r>
            <a:r>
              <a:rPr lang="en-GB" b="0" i="0" dirty="0" err="1"/>
              <a:t>ein</a:t>
            </a:r>
            <a:r>
              <a:rPr lang="en-GB" b="0" i="0" dirty="0"/>
              <a:t>/</a:t>
            </a:r>
            <a:r>
              <a:rPr lang="en-GB" b="0" i="0" dirty="0" err="1"/>
              <a:t>kein</a:t>
            </a:r>
            <a:r>
              <a:rPr lang="en-GB" b="0" i="0" dirty="0"/>
              <a:t>/</a:t>
            </a:r>
            <a:r>
              <a:rPr lang="en-GB" b="0" i="0" dirty="0" err="1"/>
              <a:t>mein</a:t>
            </a:r>
            <a:r>
              <a:rPr lang="en-GB" b="0" i="0" dirty="0"/>
              <a:t> needed. Demonstrate how pupils would note down a tick and </a:t>
            </a:r>
            <a:r>
              <a:rPr lang="en-GB" b="0" i="1" dirty="0"/>
              <a:t>Beast Quest </a:t>
            </a:r>
            <a:r>
              <a:rPr lang="en-GB" b="0" i="0" dirty="0"/>
              <a:t>for the first answer, or just a cross for the second answer.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Draw attention to the blue/red/green English nouns to help pupils with the genders of the remaining nouns. Ask ‘How will the question be different in number 2?’ Pupils will need to use </a:t>
            </a:r>
            <a:r>
              <a:rPr lang="en-GB" b="0" i="1" dirty="0" err="1"/>
              <a:t>eine</a:t>
            </a:r>
            <a:r>
              <a:rPr lang="en-GB" b="0" i="1" dirty="0"/>
              <a:t>, </a:t>
            </a:r>
            <a:r>
              <a:rPr lang="en-GB" b="0" i="1" dirty="0" err="1"/>
              <a:t>meine</a:t>
            </a:r>
            <a:r>
              <a:rPr lang="en-GB" b="0" i="1" dirty="0"/>
              <a:t>, </a:t>
            </a:r>
            <a:r>
              <a:rPr lang="en-GB" b="0" i="1" dirty="0" err="1"/>
              <a:t>keine</a:t>
            </a:r>
            <a:r>
              <a:rPr lang="en-GB" b="0" i="1" dirty="0"/>
              <a:t> </a:t>
            </a:r>
            <a:r>
              <a:rPr lang="en-GB" b="0" i="0" dirty="0"/>
              <a:t>for feminine and </a:t>
            </a:r>
            <a:r>
              <a:rPr lang="en-GB" b="0" i="1" dirty="0" err="1"/>
              <a:t>einen</a:t>
            </a:r>
            <a:r>
              <a:rPr lang="en-GB" b="0" i="1" dirty="0"/>
              <a:t>, </a:t>
            </a:r>
            <a:r>
              <a:rPr lang="en-GB" b="0" i="1" dirty="0" err="1"/>
              <a:t>mein</a:t>
            </a:r>
            <a:r>
              <a:rPr lang="en-GB" b="0" i="1" dirty="0"/>
              <a:t> and </a:t>
            </a:r>
            <a:r>
              <a:rPr lang="en-GB" b="0" i="1" dirty="0" err="1"/>
              <a:t>keinen</a:t>
            </a:r>
            <a:r>
              <a:rPr lang="en-GB" b="0" i="1" dirty="0"/>
              <a:t> </a:t>
            </a:r>
            <a:r>
              <a:rPr lang="en-GB" b="0" i="0" dirty="0"/>
              <a:t>for masculine.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Give pupils time in pairs to both ask and answer all questions, noting down their partner’s answers as they go.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If time allows, hear some of the conversations as a class to ensure pupils are not only recalling the vocabulary but also thinking about gender.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See next slide for follow up writing task. </a:t>
            </a:r>
            <a:br>
              <a:rPr lang="en-GB" b="0" dirty="0"/>
            </a:br>
            <a:r>
              <a:rPr lang="en-GB" b="0" dirty="0"/>
              <a:t>2.  Alternatively, pupils could report back to the teacher/rest of class using the 3</a:t>
            </a:r>
            <a:r>
              <a:rPr lang="en-GB" b="0" baseline="30000" dirty="0"/>
              <a:t>rd</a:t>
            </a:r>
            <a:r>
              <a:rPr lang="en-GB" b="0" dirty="0"/>
              <a:t> person of </a:t>
            </a:r>
            <a:r>
              <a:rPr lang="en-GB" b="0" dirty="0" err="1"/>
              <a:t>haben</a:t>
            </a:r>
            <a:r>
              <a:rPr lang="en-GB" b="0" dirty="0"/>
              <a:t> e.g. </a:t>
            </a:r>
            <a:r>
              <a:rPr lang="en-GB" b="0" i="1" dirty="0"/>
              <a:t>Lucy hat </a:t>
            </a:r>
            <a:r>
              <a:rPr lang="en-GB" b="0" i="1" dirty="0" err="1"/>
              <a:t>kein</a:t>
            </a:r>
            <a:r>
              <a:rPr lang="en-GB" b="0" i="1" dirty="0"/>
              <a:t> </a:t>
            </a:r>
            <a:r>
              <a:rPr lang="en-GB" b="0" i="1" dirty="0" err="1"/>
              <a:t>Lieblingsbuch</a:t>
            </a:r>
            <a:r>
              <a:rPr lang="en-GB" b="0" i="1" dirty="0"/>
              <a:t> </a:t>
            </a:r>
            <a:r>
              <a:rPr lang="en-GB" b="0" i="1" dirty="0" err="1"/>
              <a:t>aber</a:t>
            </a:r>
            <a:r>
              <a:rPr lang="en-GB" b="0" i="1" dirty="0"/>
              <a:t> </a:t>
            </a:r>
            <a:r>
              <a:rPr lang="en-GB" b="0" i="1" dirty="0" err="1"/>
              <a:t>sie</a:t>
            </a:r>
            <a:r>
              <a:rPr lang="en-GB" b="0" i="1" dirty="0"/>
              <a:t> hat </a:t>
            </a:r>
            <a:r>
              <a:rPr lang="en-GB" b="0" i="1" dirty="0" err="1"/>
              <a:t>eine</a:t>
            </a:r>
            <a:r>
              <a:rPr lang="en-GB" b="0" i="1" dirty="0"/>
              <a:t> </a:t>
            </a:r>
            <a:r>
              <a:rPr lang="en-GB" b="0" i="1" dirty="0" err="1"/>
              <a:t>Lieblingsperson</a:t>
            </a:r>
            <a:r>
              <a:rPr lang="en-GB" b="0" i="1" dirty="0"/>
              <a:t>. </a:t>
            </a:r>
            <a:r>
              <a:rPr lang="en-GB" b="0" i="1" dirty="0" err="1"/>
              <a:t>Lucys</a:t>
            </a:r>
            <a:r>
              <a:rPr lang="en-GB" b="0" i="1" dirty="0"/>
              <a:t> </a:t>
            </a:r>
            <a:r>
              <a:rPr lang="en-GB" b="0" i="1" dirty="0" err="1"/>
              <a:t>Lieblingsperson</a:t>
            </a:r>
            <a:r>
              <a:rPr lang="en-GB" b="0" i="1" dirty="0"/>
              <a:t> </a:t>
            </a:r>
            <a:r>
              <a:rPr lang="en-GB" b="0" i="1" dirty="0" err="1"/>
              <a:t>ist</a:t>
            </a:r>
            <a:r>
              <a:rPr lang="en-GB" b="0" i="1" dirty="0"/>
              <a:t> Mia!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written practice of favourite things vocabulary and use of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keine</a:t>
            </a:r>
            <a:r>
              <a:rPr lang="en-GB" b="0" dirty="0"/>
              <a:t>/</a:t>
            </a:r>
            <a:r>
              <a:rPr lang="en-GB" b="0" dirty="0" err="1"/>
              <a:t>keinen</a:t>
            </a:r>
            <a:r>
              <a:rPr lang="en-GB" b="0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Remind pupils of the conversation between Moritz and Hamza and click to bring up the table showing Hamza’s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again for each example sentence to come up. Draw attention to use of </a:t>
            </a:r>
            <a:r>
              <a:rPr lang="en-GB" b="0" i="1" dirty="0" err="1"/>
              <a:t>keine</a:t>
            </a:r>
            <a:r>
              <a:rPr lang="en-GB" b="0" i="0" dirty="0"/>
              <a:t> in second sentence and lack of apostrophe in German for possession.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Ask pupils to write a few sentences about their partner’s favourite things.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Hear a few sentences written by pupils and use these as an opportunity to identify errors and correct as a class.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884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212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HANDOUT (1 between 2)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988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909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233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[au].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Haus’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‘Haus’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300" b="1" spc="-1" dirty="0">
                <a:latin typeface="Arial"/>
              </a:rPr>
              <a:t>Note</a:t>
            </a:r>
            <a:r>
              <a:rPr lang="en-GB" sz="1300" spc="-1" dirty="0">
                <a:latin typeface="Arial"/>
              </a:rPr>
              <a:t>: </a:t>
            </a:r>
          </a:p>
          <a:p>
            <a:pPr marL="301381" indent="-301381"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Haus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make</a:t>
            </a:r>
            <a:r>
              <a:rPr lang="fr-FR" baseline="0" dirty="0"/>
              <a:t> a roof </a:t>
            </a:r>
            <a:r>
              <a:rPr lang="fr-FR" baseline="0" dirty="0" err="1"/>
              <a:t>above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head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two</a:t>
            </a:r>
            <a:r>
              <a:rPr lang="fr-FR" baseline="0" dirty="0"/>
              <a:t> hands. </a:t>
            </a:r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to consolidate the SSC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[au].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Re-present the SSC and the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 word ‘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Haus’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‘Haus’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</a:rPr>
              <a:t>Present the </a:t>
            </a:r>
            <a:r>
              <a:rPr lang="en-GB" sz="1300" b="1" spc="-1" dirty="0">
                <a:solidFill>
                  <a:srgbClr val="000000"/>
                </a:solidFill>
              </a:rPr>
              <a:t>cluster </a:t>
            </a:r>
            <a:r>
              <a:rPr lang="en-GB" sz="1300" spc="-1" dirty="0">
                <a:solidFill>
                  <a:srgbClr val="000000"/>
                </a:solidFill>
              </a:rPr>
              <a:t>words in the same way, bringing on the picture and getting pupils to pronounce the words.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22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300" b="1" spc="-1" dirty="0" err="1">
                <a:solidFill>
                  <a:srgbClr val="000000"/>
                </a:solidFill>
                <a:latin typeface="Calibri"/>
                <a:ea typeface="Calibri"/>
              </a:rPr>
              <a:t>äu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300" b="1" spc="-1" dirty="0" err="1">
                <a:solidFill>
                  <a:srgbClr val="000000"/>
                </a:solidFill>
                <a:latin typeface="Calibri"/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300" b="1" spc="-1" dirty="0" err="1">
                <a:solidFill>
                  <a:srgbClr val="000000"/>
                </a:solidFill>
                <a:latin typeface="Calibri"/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Use the call-outs to explain that </a:t>
            </a:r>
            <a:r>
              <a:rPr lang="en-GB" sz="1300" i="1" spc="-1" dirty="0" err="1">
                <a:solidFill>
                  <a:srgbClr val="000000"/>
                </a:solidFill>
                <a:latin typeface="Calibri"/>
              </a:rPr>
              <a:t>Häuser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 is the plural of </a:t>
            </a:r>
            <a:r>
              <a:rPr lang="en-GB" sz="1300" i="1" spc="-1" dirty="0">
                <a:solidFill>
                  <a:srgbClr val="000000"/>
                </a:solidFill>
                <a:latin typeface="Calibri"/>
              </a:rPr>
              <a:t>Haus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 and to demonstrate that the new sound [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</a:rPr>
              <a:t>äu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] is the same sound as last week’s [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</a:rPr>
              <a:t>eu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]. </a:t>
            </a: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78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to consolidate the SSC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[</a:t>
            </a:r>
            <a:r>
              <a:rPr lang="en-GB" sz="1300" b="1" spc="-1" dirty="0" err="1">
                <a:solidFill>
                  <a:srgbClr val="000000"/>
                </a:solidFill>
                <a:ea typeface="Calibri"/>
              </a:rPr>
              <a:t>äu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Re-present the SSC and the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 word ‘</a:t>
            </a:r>
            <a:r>
              <a:rPr lang="en-GB" sz="1300" b="1" spc="-1" dirty="0" err="1">
                <a:solidFill>
                  <a:srgbClr val="000000"/>
                </a:solidFill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‘</a:t>
            </a:r>
            <a:r>
              <a:rPr lang="en-GB" sz="1300" b="1" spc="-1" dirty="0" err="1">
                <a:solidFill>
                  <a:srgbClr val="000000"/>
                </a:solidFill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</a:rPr>
              <a:t>Present the </a:t>
            </a:r>
            <a:r>
              <a:rPr lang="en-GB" sz="1300" b="1" spc="-1" dirty="0">
                <a:solidFill>
                  <a:srgbClr val="000000"/>
                </a:solidFill>
              </a:rPr>
              <a:t>cluster </a:t>
            </a:r>
            <a:r>
              <a:rPr lang="en-GB" sz="1300" spc="-1" dirty="0">
                <a:solidFill>
                  <a:srgbClr val="000000"/>
                </a:solidFill>
              </a:rPr>
              <a:t>words in the same way, bringing on the picture and getting pupils to pronounce the words.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Arial"/>
              </a:rPr>
              <a:t>Use the call-out to remind pupils of other words with the [</a:t>
            </a:r>
            <a:r>
              <a:rPr lang="en-GB" sz="1300" spc="-1" dirty="0" err="1">
                <a:solidFill>
                  <a:srgbClr val="000000"/>
                </a:solidFill>
                <a:latin typeface="Arial"/>
              </a:rPr>
              <a:t>eu</a:t>
            </a:r>
            <a:r>
              <a:rPr lang="en-GB" sz="1300" spc="-1" dirty="0">
                <a:solidFill>
                  <a:srgbClr val="000000"/>
                </a:solidFill>
                <a:latin typeface="Arial"/>
              </a:rPr>
              <a:t>] sound from last week, which sound the same as the new [</a:t>
            </a:r>
            <a:r>
              <a:rPr lang="en-GB" sz="1300" spc="-1" dirty="0" err="1">
                <a:solidFill>
                  <a:srgbClr val="000000"/>
                </a:solidFill>
                <a:latin typeface="Arial"/>
              </a:rPr>
              <a:t>äu</a:t>
            </a:r>
            <a:r>
              <a:rPr lang="en-GB" sz="1300" spc="-1" dirty="0">
                <a:solidFill>
                  <a:srgbClr val="000000"/>
                </a:solidFill>
                <a:latin typeface="Arial"/>
              </a:rPr>
              <a:t>]. 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b="1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latin typeface="Arial"/>
              </a:rPr>
              <a:t>Word frequency: </a:t>
            </a:r>
          </a:p>
          <a:p>
            <a:pPr marL="227815" indent="-227815"/>
            <a:r>
              <a:rPr lang="en-GB" sz="1300" spc="-1" dirty="0">
                <a:latin typeface="Arial"/>
              </a:rPr>
              <a:t>Haus [147] Maus [3463] </a:t>
            </a:r>
            <a:r>
              <a:rPr lang="en-GB" sz="1300" spc="-1" dirty="0" err="1">
                <a:latin typeface="Arial"/>
              </a:rPr>
              <a:t>träumen</a:t>
            </a:r>
            <a:r>
              <a:rPr lang="en-GB" sz="1300" spc="-1" dirty="0">
                <a:latin typeface="Arial"/>
              </a:rPr>
              <a:t> [1793]</a:t>
            </a:r>
          </a:p>
          <a:p>
            <a:pPr marL="227815" marR="0" lvl="0" indent="-227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4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4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400" baseline="0" dirty="0">
              <a:solidFill>
                <a:sysClr val="windowText" lastClr="000000"/>
              </a:solidFill>
            </a:endParaRP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05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HANDOUT at the end of this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5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1/2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 practice in distinguishing between this week’s SSC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äu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 and the SSC [au].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This is a paired read aloud task. The pupils use 2 different coloured pencils (1 each) to play on the same sheet. Pupil A says one of the words/phrases and pupil B has 3 seconds to locate it and cross it off with their colour. If the pupil takes longer than 3 seconds pupil A can ‘steal’ the point.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Alternatively, they can do it more slowly and carefully, scrutinising each other’s pronunciation.  If one makes a mistake, then the other pupil corrects and crosses off in his/her colour.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Use the next slide to check/discuss the meanings of the words if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 frequency 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Baum [1013] Traum [992] Maus [3463] laut [572] Schau! [510] glauben [156] Haus [147] laufen [252] Zaun [3279] genau [167]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Gebäude [1386] Kräuter [N/A] träumen [1793] Läufer [N/A] Räuber [N/A] häufig [407]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Jones, R.L.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(2006). A frequency dictionary of German: core vocabulary for learners. Routledge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2/2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Baum- tree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Maus- mouse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Traum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-dream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glauben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to believe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Haus-house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Schau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!-look!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laufen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to run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Zaun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genau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-exactly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Bäume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-trees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Kräuter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-herbs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Gebäude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-building(s)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träumen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to dream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Häuser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houses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Läufer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-runners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Räuber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robber(s)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häufig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-frequent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Bräuche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-customs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Mäuse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-mice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0957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provide practice in noticing negation with </a:t>
            </a:r>
            <a:r>
              <a:rPr lang="en-GB" b="0" i="1" dirty="0" err="1"/>
              <a:t>kein</a:t>
            </a:r>
            <a:r>
              <a:rPr lang="en-GB" b="0" i="1" dirty="0"/>
              <a:t> </a:t>
            </a:r>
            <a:r>
              <a:rPr lang="en-GB" b="0" i="0" dirty="0"/>
              <a:t>and to practise the use of </a:t>
            </a:r>
            <a:r>
              <a:rPr lang="en-GB" b="0" i="1" dirty="0" err="1"/>
              <a:t>Lieblings</a:t>
            </a:r>
            <a:r>
              <a:rPr lang="en-GB" b="0" i="1" dirty="0"/>
              <a:t>-</a:t>
            </a:r>
            <a:r>
              <a:rPr lang="en-GB" b="0" i="0" dirty="0"/>
              <a:t> with new and revisited vocabulary. </a:t>
            </a:r>
          </a:p>
          <a:p>
            <a:endParaRPr lang="en-GB" b="0" i="0" dirty="0"/>
          </a:p>
          <a:p>
            <a:r>
              <a:rPr lang="en-GB" b="0" i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dirty="0"/>
              <a:t>Explain the scenario. Hamza is talking about whether or not he has favourite things. Pupils need to listen out for </a:t>
            </a:r>
            <a:r>
              <a:rPr lang="en-GB" b="0" i="0" dirty="0" err="1"/>
              <a:t>ein</a:t>
            </a:r>
            <a:r>
              <a:rPr lang="en-GB" b="0" i="0" dirty="0"/>
              <a:t> or </a:t>
            </a:r>
            <a:r>
              <a:rPr lang="en-GB" b="0" i="0" dirty="0" err="1"/>
              <a:t>kein</a:t>
            </a:r>
            <a:r>
              <a:rPr lang="en-GB" b="0" i="0" dirty="0"/>
              <a:t> in each sentence and identify which of the two pictures Hamza has a favourite of, and which he doesn’t. The pictures could be mentioned left then right or right then left. This represents an increase in challenge from the lesson activity.</a:t>
            </a:r>
          </a:p>
          <a:p>
            <a:pPr marL="228600" indent="-228600">
              <a:buAutoNum type="arabicPeriod"/>
            </a:pPr>
            <a:r>
              <a:rPr lang="en-GB" b="0" i="0" dirty="0"/>
              <a:t>Ask pupils to write down letters A-F </a:t>
            </a:r>
          </a:p>
          <a:p>
            <a:pPr marL="228600" indent="-228600">
              <a:buAutoNum type="arabicPeriod"/>
            </a:pPr>
            <a:r>
              <a:rPr lang="en-GB" b="0" i="0" dirty="0"/>
              <a:t>Listen to A together and click to show sentence on board. Pupils should draw a tick and cross in the correct order, based on which thing Hamza has a favourite of. </a:t>
            </a:r>
          </a:p>
          <a:p>
            <a:pPr marL="228600" indent="-228600">
              <a:buAutoNum type="arabicPeriod"/>
            </a:pPr>
            <a:r>
              <a:rPr lang="en-GB" b="0" i="0" dirty="0"/>
              <a:t>Click to listen to each of sentences B-F and ask pupils to decide on their answers independently. </a:t>
            </a:r>
          </a:p>
          <a:p>
            <a:pPr marL="228600" indent="-228600">
              <a:buAutoNum type="arabicPeriod"/>
            </a:pPr>
            <a:r>
              <a:rPr lang="en-GB" b="0" i="0" dirty="0"/>
              <a:t>Click to display answer ticks and crosses. </a:t>
            </a:r>
          </a:p>
          <a:p>
            <a:endParaRPr lang="en-GB" b="0" i="0" dirty="0"/>
          </a:p>
          <a:p>
            <a:r>
              <a:rPr lang="en-GB" b="1" i="0" dirty="0"/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A.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Lieblingslied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Lieblingsfilm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  <a:endParaRPr lang="en-GB" sz="1200" b="0" i="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B.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Lieblingslehrerin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Lieblingslehrer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C.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Lieblingswort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Lieblingsfarbe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D.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Lieblingsmusik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Lieblingstier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E.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Lieblingsort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Lieblingsperson</a:t>
            </a:r>
            <a:r>
              <a:rPr lang="en-GB" sz="1200" b="0" dirty="0">
                <a:solidFill>
                  <a:srgbClr val="002060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F.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Lieblingsspiel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Lieblingsmensch</a:t>
            </a:r>
            <a:r>
              <a:rPr lang="en-GB" sz="1200" b="0" dirty="0">
                <a:solidFill>
                  <a:srgbClr val="002060"/>
                </a:solidFill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70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building sentences using the correct form of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words and recalling vocab and genders.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scenario. Pupils need to help Frau </a:t>
            </a:r>
            <a:r>
              <a:rPr lang="en-GB" b="0" dirty="0" err="1"/>
              <a:t>Tahler</a:t>
            </a:r>
            <a:r>
              <a:rPr lang="en-GB" b="0" dirty="0"/>
              <a:t> complete her sentences by recalling the vocabulary given in pictures and by inserting the correct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words based on the gender of the nouns. The colour of the words </a:t>
            </a:r>
            <a:r>
              <a:rPr lang="en-GB" b="0" i="1" dirty="0" err="1"/>
              <a:t>Lieblings</a:t>
            </a:r>
            <a:r>
              <a:rPr lang="en-GB" b="0" dirty="0"/>
              <a:t> in each case indicates the gender of the nouns. Pupils could write out full sentences or just 4 words e.g. 1. </a:t>
            </a:r>
            <a:r>
              <a:rPr lang="en-GB" b="0" dirty="0" err="1"/>
              <a:t>kein</a:t>
            </a:r>
            <a:r>
              <a:rPr lang="en-GB" b="0" dirty="0"/>
              <a:t>/Buch/</a:t>
            </a:r>
            <a:r>
              <a:rPr lang="en-GB" b="0" dirty="0" err="1"/>
              <a:t>einen</a:t>
            </a:r>
            <a:r>
              <a:rPr lang="en-GB" b="0" dirty="0"/>
              <a:t>/Film.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words beneath smudges and to call up vocabulary spellings.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Ask pupils to change the sentences to be about themselves. E.g. 1</a:t>
            </a:r>
            <a:r>
              <a:rPr lang="en-GB" i="1" dirty="0"/>
              <a:t>. Ich </a:t>
            </a:r>
            <a:r>
              <a:rPr lang="en-GB" i="1" dirty="0" err="1"/>
              <a:t>habe</a:t>
            </a:r>
            <a:r>
              <a:rPr lang="en-GB" i="1" dirty="0"/>
              <a:t> </a:t>
            </a:r>
            <a:r>
              <a:rPr lang="en-GB" i="1" dirty="0" err="1"/>
              <a:t>ein</a:t>
            </a:r>
            <a:r>
              <a:rPr lang="en-GB" i="1" dirty="0"/>
              <a:t> </a:t>
            </a:r>
            <a:r>
              <a:rPr lang="en-GB" i="1" dirty="0" err="1"/>
              <a:t>Lieblingsbuch</a:t>
            </a:r>
            <a:r>
              <a:rPr lang="en-GB" i="1" dirty="0"/>
              <a:t> </a:t>
            </a:r>
            <a:r>
              <a:rPr lang="en-GB" i="1" dirty="0" err="1"/>
              <a:t>aber</a:t>
            </a:r>
            <a:r>
              <a:rPr lang="en-GB" i="1" dirty="0"/>
              <a:t> ich </a:t>
            </a:r>
            <a:r>
              <a:rPr lang="en-GB" i="1" dirty="0" err="1"/>
              <a:t>habe</a:t>
            </a:r>
            <a:r>
              <a:rPr lang="en-GB" i="1" dirty="0"/>
              <a:t> </a:t>
            </a:r>
            <a:r>
              <a:rPr lang="en-GB" i="1" dirty="0" err="1"/>
              <a:t>keinen</a:t>
            </a:r>
            <a:r>
              <a:rPr lang="en-GB" i="1" dirty="0"/>
              <a:t> </a:t>
            </a:r>
            <a:r>
              <a:rPr lang="en-GB" i="1" dirty="0" err="1"/>
              <a:t>Lieblingsfilm</a:t>
            </a:r>
            <a:r>
              <a:rPr lang="en-GB" i="1" dirty="0"/>
              <a:t>. </a:t>
            </a:r>
            <a:r>
              <a:rPr lang="en-GB" i="0" dirty="0"/>
              <a:t>A partner could then report back to the class E.g. 1</a:t>
            </a:r>
            <a:r>
              <a:rPr lang="en-GB" i="1" dirty="0"/>
              <a:t>. Elliot hat </a:t>
            </a:r>
            <a:r>
              <a:rPr lang="en-GB" i="1" dirty="0" err="1"/>
              <a:t>ein</a:t>
            </a:r>
            <a:r>
              <a:rPr lang="en-GB" i="1" dirty="0"/>
              <a:t> </a:t>
            </a:r>
            <a:r>
              <a:rPr lang="en-GB" i="1" dirty="0" err="1"/>
              <a:t>Lieblingsbuch</a:t>
            </a:r>
            <a:r>
              <a:rPr lang="en-GB" i="1" dirty="0"/>
              <a:t> </a:t>
            </a:r>
            <a:r>
              <a:rPr lang="en-GB" i="1" dirty="0" err="1"/>
              <a:t>aber</a:t>
            </a:r>
            <a:r>
              <a:rPr lang="en-GB" i="1" dirty="0"/>
              <a:t> er hat </a:t>
            </a:r>
            <a:r>
              <a:rPr lang="en-GB" i="1" dirty="0" err="1"/>
              <a:t>keinen</a:t>
            </a:r>
            <a:r>
              <a:rPr lang="en-GB" i="1" dirty="0"/>
              <a:t> </a:t>
            </a:r>
            <a:r>
              <a:rPr lang="en-GB" i="1" dirty="0" err="1"/>
              <a:t>Lieblingsfilm</a:t>
            </a:r>
            <a:r>
              <a:rPr lang="en-GB" i="1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56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2.wav"/><Relationship Id="rId7" Type="http://schemas.openxmlformats.org/officeDocument/2006/relationships/audio" Target="../media/audio45.wav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gif"/><Relationship Id="rId11" Type="http://schemas.openxmlformats.org/officeDocument/2006/relationships/image" Target="../media/image20.svg"/><Relationship Id="rId5" Type="http://schemas.openxmlformats.org/officeDocument/2006/relationships/audio" Target="../media/audio44.wav"/><Relationship Id="rId10" Type="http://schemas.openxmlformats.org/officeDocument/2006/relationships/image" Target="../media/image19.png"/><Relationship Id="rId4" Type="http://schemas.openxmlformats.org/officeDocument/2006/relationships/audio" Target="../media/audio43.wav"/><Relationship Id="rId9" Type="http://schemas.openxmlformats.org/officeDocument/2006/relationships/audio" Target="../media/audio4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52.wav"/><Relationship Id="rId3" Type="http://schemas.openxmlformats.org/officeDocument/2006/relationships/audio" Target="../media/audio47.wav"/><Relationship Id="rId7" Type="http://schemas.openxmlformats.org/officeDocument/2006/relationships/audio" Target="../media/audio50.wav"/><Relationship Id="rId12" Type="http://schemas.openxmlformats.org/officeDocument/2006/relationships/audio" Target="../media/audio5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audio" Target="../media/audio49.wav"/><Relationship Id="rId15" Type="http://schemas.openxmlformats.org/officeDocument/2006/relationships/audio" Target="../media/audio54.wav"/><Relationship Id="rId10" Type="http://schemas.openxmlformats.org/officeDocument/2006/relationships/image" Target="../media/image49.png"/><Relationship Id="rId4" Type="http://schemas.openxmlformats.org/officeDocument/2006/relationships/audio" Target="../media/audio48.wav"/><Relationship Id="rId9" Type="http://schemas.openxmlformats.org/officeDocument/2006/relationships/image" Target="../media/image20.svg"/><Relationship Id="rId14" Type="http://schemas.openxmlformats.org/officeDocument/2006/relationships/audio" Target="../media/audio5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13" Type="http://schemas.openxmlformats.org/officeDocument/2006/relationships/audio" Target="../media/audio63.wav"/><Relationship Id="rId18" Type="http://schemas.openxmlformats.org/officeDocument/2006/relationships/audio" Target="../media/audio68.wav"/><Relationship Id="rId3" Type="http://schemas.openxmlformats.org/officeDocument/2006/relationships/audio" Target="../media/audio56.wav"/><Relationship Id="rId21" Type="http://schemas.openxmlformats.org/officeDocument/2006/relationships/audio" Target="../media/audio71.wav"/><Relationship Id="rId7" Type="http://schemas.openxmlformats.org/officeDocument/2006/relationships/audio" Target="../media/audio57.wav"/><Relationship Id="rId12" Type="http://schemas.openxmlformats.org/officeDocument/2006/relationships/audio" Target="../media/audio62.wav"/><Relationship Id="rId17" Type="http://schemas.openxmlformats.org/officeDocument/2006/relationships/audio" Target="../media/audio67.wav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66.wav"/><Relationship Id="rId20" Type="http://schemas.openxmlformats.org/officeDocument/2006/relationships/audio" Target="../media/audio7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audio" Target="../media/audio61.wav"/><Relationship Id="rId24" Type="http://schemas.openxmlformats.org/officeDocument/2006/relationships/audio" Target="../media/audio74.wav"/><Relationship Id="rId5" Type="http://schemas.openxmlformats.org/officeDocument/2006/relationships/image" Target="../media/image52.png"/><Relationship Id="rId15" Type="http://schemas.openxmlformats.org/officeDocument/2006/relationships/audio" Target="../media/audio65.wav"/><Relationship Id="rId23" Type="http://schemas.openxmlformats.org/officeDocument/2006/relationships/audio" Target="../media/audio73.wav"/><Relationship Id="rId10" Type="http://schemas.openxmlformats.org/officeDocument/2006/relationships/audio" Target="../media/audio60.wav"/><Relationship Id="rId19" Type="http://schemas.openxmlformats.org/officeDocument/2006/relationships/audio" Target="../media/audio69.wav"/><Relationship Id="rId4" Type="http://schemas.openxmlformats.org/officeDocument/2006/relationships/image" Target="../media/image51.png"/><Relationship Id="rId9" Type="http://schemas.openxmlformats.org/officeDocument/2006/relationships/audio" Target="../media/audio59.wav"/><Relationship Id="rId14" Type="http://schemas.openxmlformats.org/officeDocument/2006/relationships/audio" Target="../media/audio64.wav"/><Relationship Id="rId22" Type="http://schemas.openxmlformats.org/officeDocument/2006/relationships/audio" Target="../media/audio7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audio5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11" Type="http://schemas.openxmlformats.org/officeDocument/2006/relationships/image" Target="../media/image8.jpeg"/><Relationship Id="rId5" Type="http://schemas.openxmlformats.org/officeDocument/2006/relationships/audio" Target="../media/audio8.wav"/><Relationship Id="rId10" Type="http://schemas.openxmlformats.org/officeDocument/2006/relationships/image" Target="../media/image7.png"/><Relationship Id="rId4" Type="http://schemas.openxmlformats.org/officeDocument/2006/relationships/audio" Target="../media/audio7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9.wav"/><Relationship Id="rId18" Type="http://schemas.openxmlformats.org/officeDocument/2006/relationships/audio" Target="../media/audio24.wav"/><Relationship Id="rId3" Type="http://schemas.openxmlformats.org/officeDocument/2006/relationships/audio" Target="../media/audio9.wav"/><Relationship Id="rId21" Type="http://schemas.openxmlformats.org/officeDocument/2006/relationships/audio" Target="../media/audio27.wav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audio" Target="../media/audio23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2.wav"/><Relationship Id="rId20" Type="http://schemas.openxmlformats.org/officeDocument/2006/relationships/audio" Target="../media/audio26.wav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24" Type="http://schemas.openxmlformats.org/officeDocument/2006/relationships/audio" Target="../media/audio29.wav"/><Relationship Id="rId5" Type="http://schemas.openxmlformats.org/officeDocument/2006/relationships/audio" Target="../media/audio11.wav"/><Relationship Id="rId15" Type="http://schemas.openxmlformats.org/officeDocument/2006/relationships/audio" Target="../media/audio21.wav"/><Relationship Id="rId23" Type="http://schemas.openxmlformats.org/officeDocument/2006/relationships/audio" Target="../media/audio28.wav"/><Relationship Id="rId10" Type="http://schemas.openxmlformats.org/officeDocument/2006/relationships/audio" Target="../media/audio16.wav"/><Relationship Id="rId19" Type="http://schemas.openxmlformats.org/officeDocument/2006/relationships/audio" Target="../media/audio25.wav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20.wav"/><Relationship Id="rId2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9.wav"/><Relationship Id="rId18" Type="http://schemas.openxmlformats.org/officeDocument/2006/relationships/audio" Target="../media/audio24.wav"/><Relationship Id="rId26" Type="http://schemas.openxmlformats.org/officeDocument/2006/relationships/image" Target="../media/image11.png"/><Relationship Id="rId3" Type="http://schemas.openxmlformats.org/officeDocument/2006/relationships/audio" Target="../media/audio9.wav"/><Relationship Id="rId21" Type="http://schemas.openxmlformats.org/officeDocument/2006/relationships/audio" Target="../media/audio27.wav"/><Relationship Id="rId34" Type="http://schemas.openxmlformats.org/officeDocument/2006/relationships/image" Target="../media/image15.png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audio" Target="../media/audio23.wav"/><Relationship Id="rId25" Type="http://schemas.openxmlformats.org/officeDocument/2006/relationships/image" Target="../media/image10.png"/><Relationship Id="rId3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2.wav"/><Relationship Id="rId20" Type="http://schemas.openxmlformats.org/officeDocument/2006/relationships/audio" Target="../media/audio26.wav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24" Type="http://schemas.openxmlformats.org/officeDocument/2006/relationships/audio" Target="../media/audio29.wav"/><Relationship Id="rId32" Type="http://schemas.openxmlformats.org/officeDocument/2006/relationships/image" Target="../media/image14.png"/><Relationship Id="rId37" Type="http://schemas.openxmlformats.org/officeDocument/2006/relationships/image" Target="../media/image18.png"/><Relationship Id="rId5" Type="http://schemas.openxmlformats.org/officeDocument/2006/relationships/audio" Target="../media/audio11.wav"/><Relationship Id="rId15" Type="http://schemas.openxmlformats.org/officeDocument/2006/relationships/audio" Target="../media/audio21.wav"/><Relationship Id="rId23" Type="http://schemas.openxmlformats.org/officeDocument/2006/relationships/audio" Target="../media/audio28.wav"/><Relationship Id="rId28" Type="http://schemas.openxmlformats.org/officeDocument/2006/relationships/image" Target="../media/image7.png"/><Relationship Id="rId36" Type="http://schemas.openxmlformats.org/officeDocument/2006/relationships/image" Target="../media/image17.png"/><Relationship Id="rId10" Type="http://schemas.openxmlformats.org/officeDocument/2006/relationships/audio" Target="../media/audio16.wav"/><Relationship Id="rId19" Type="http://schemas.openxmlformats.org/officeDocument/2006/relationships/audio" Target="../media/audio25.wav"/><Relationship Id="rId31" Type="http://schemas.openxmlformats.org/officeDocument/2006/relationships/image" Target="../media/image13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20.wav"/><Relationship Id="rId22" Type="http://schemas.openxmlformats.org/officeDocument/2006/relationships/image" Target="../media/image9.png"/><Relationship Id="rId27" Type="http://schemas.openxmlformats.org/officeDocument/2006/relationships/image" Target="../media/image6.PNG"/><Relationship Id="rId30" Type="http://schemas.openxmlformats.org/officeDocument/2006/relationships/image" Target="../media/image3.jpeg"/><Relationship Id="rId35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audio" Target="../media/audio34.wav"/><Relationship Id="rId3" Type="http://schemas.openxmlformats.org/officeDocument/2006/relationships/image" Target="../media/image19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audio" Target="../media/audio33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audio" Target="../media/audio32.wav"/><Relationship Id="rId5" Type="http://schemas.openxmlformats.org/officeDocument/2006/relationships/audio" Target="../media/audio30.wav"/><Relationship Id="rId15" Type="http://schemas.openxmlformats.org/officeDocument/2006/relationships/image" Target="../media/image30.png"/><Relationship Id="rId23" Type="http://schemas.openxmlformats.org/officeDocument/2006/relationships/audio" Target="../media/audio31.wav"/><Relationship Id="rId28" Type="http://schemas.openxmlformats.org/officeDocument/2006/relationships/audio" Target="../media/audio36.wav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20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audio" Target="../media/audio3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audio" Target="../media/audio37.wav"/><Relationship Id="rId21" Type="http://schemas.openxmlformats.org/officeDocument/2006/relationships/image" Target="../media/image33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0.wav"/><Relationship Id="rId11" Type="http://schemas.openxmlformats.org/officeDocument/2006/relationships/image" Target="../media/image40.png"/><Relationship Id="rId24" Type="http://schemas.openxmlformats.org/officeDocument/2006/relationships/image" Target="../media/image46.svg"/><Relationship Id="rId5" Type="http://schemas.openxmlformats.org/officeDocument/2006/relationships/audio" Target="../media/audio39.wav"/><Relationship Id="rId15" Type="http://schemas.openxmlformats.org/officeDocument/2006/relationships/image" Target="../media/image26.png"/><Relationship Id="rId23" Type="http://schemas.openxmlformats.org/officeDocument/2006/relationships/image" Target="../media/image45.png"/><Relationship Id="rId10" Type="http://schemas.openxmlformats.org/officeDocument/2006/relationships/image" Target="../media/image20.svg"/><Relationship Id="rId19" Type="http://schemas.openxmlformats.org/officeDocument/2006/relationships/image" Target="../media/image31.png"/><Relationship Id="rId4" Type="http://schemas.openxmlformats.org/officeDocument/2006/relationships/audio" Target="../media/audio38.wav"/><Relationship Id="rId9" Type="http://schemas.openxmlformats.org/officeDocument/2006/relationships/image" Target="../media/image19.png"/><Relationship Id="rId14" Type="http://schemas.openxmlformats.org/officeDocument/2006/relationships/image" Target="../media/image42.png"/><Relationship Id="rId22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Talking about things and things you do</a:t>
            </a: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52C1BBB-8B50-4893-A43B-D8B069F66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83" y="1659713"/>
            <a:ext cx="1778086" cy="30328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7" name="T2_W5F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 up 4a</a:t>
            </a:r>
            <a:endParaRPr lang="en-GB" sz="3200" dirty="0">
              <a:solidFill>
                <a:srgbClr val="002060"/>
              </a:solidFill>
              <a:hlinkClick r:id="" action="ppaction://noaction">
                <a:snd r:embed="rId7" name="T2_W5F_10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314702" y="32868"/>
            <a:ext cx="7705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Hast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du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einen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/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eine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/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Lieblings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…?  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9" name="T2_W5F_10.2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9" name="T2_W5F_10.2.wav"/>
            </a:hlinkClick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Partnerbarbeit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*!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03675-978F-4FC5-9EEB-67D96F9F21BC}"/>
              </a:ext>
            </a:extLst>
          </p:cNvPr>
          <p:cNvSpPr txBox="1"/>
          <p:nvPr/>
        </p:nvSpPr>
        <p:spPr>
          <a:xfrm>
            <a:off x="131314" y="1411134"/>
            <a:ext cx="9769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your partner if they have a favourite of each of the things below.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yes, write (✔) and their answer.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no, write (✘).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1774"/>
              </p:ext>
            </p:extLst>
          </p:nvPr>
        </p:nvGraphicFramePr>
        <p:xfrm>
          <a:off x="319860" y="2825500"/>
          <a:ext cx="6905261" cy="301305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378264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2526997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200" b="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Favourite book?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452739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Favourite person?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20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Favourite film?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GB" sz="2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Favourite word?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964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5. </a:t>
                      </a:r>
                      <a:r>
                        <a:rPr lang="en-GB" sz="2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Favourite song?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223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6. </a:t>
                      </a:r>
                      <a:r>
                        <a:rPr lang="en-GB" sz="220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Favourite place?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090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7. Favourite</a:t>
                      </a:r>
                      <a:r>
                        <a:rPr lang="en-GB" sz="2200" baseline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(female)teacher?</a:t>
                      </a:r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911152"/>
                  </a:ext>
                </a:extLst>
              </a:tr>
            </a:tbl>
          </a:graphicData>
        </a:graphic>
      </p:graphicFrame>
      <p:sp>
        <p:nvSpPr>
          <p:cNvPr id="16" name="Google Shape;653;p27">
            <a:extLst>
              <a:ext uri="{FF2B5EF4-FFF2-40B4-BE49-F238E27FC236}">
                <a16:creationId xmlns:a16="http://schemas.microsoft.com/office/drawing/2014/main" id="{5557F9E9-0225-4A79-A5F8-8424BCA43086}"/>
              </a:ext>
            </a:extLst>
          </p:cNvPr>
          <p:cNvSpPr/>
          <p:nvPr/>
        </p:nvSpPr>
        <p:spPr>
          <a:xfrm>
            <a:off x="8433758" y="1659713"/>
            <a:ext cx="2212539" cy="1228282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 you got a favourite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book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Google Shape;653;p27">
            <a:extLst>
              <a:ext uri="{FF2B5EF4-FFF2-40B4-BE49-F238E27FC236}">
                <a16:creationId xmlns:a16="http://schemas.microsoft.com/office/drawing/2014/main" id="{24DDAFD8-CF9D-4AB9-9630-45EF0827C12F}"/>
              </a:ext>
            </a:extLst>
          </p:cNvPr>
          <p:cNvSpPr/>
          <p:nvPr/>
        </p:nvSpPr>
        <p:spPr>
          <a:xfrm>
            <a:off x="8477352" y="1731576"/>
            <a:ext cx="2212539" cy="1059195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du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Lieblingsbuch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Google Shape;653;p27">
            <a:extLst>
              <a:ext uri="{FF2B5EF4-FFF2-40B4-BE49-F238E27FC236}">
                <a16:creationId xmlns:a16="http://schemas.microsoft.com/office/drawing/2014/main" id="{DE3A277D-7887-4672-9531-2DBF620A690B}"/>
              </a:ext>
            </a:extLst>
          </p:cNvPr>
          <p:cNvSpPr/>
          <p:nvPr/>
        </p:nvSpPr>
        <p:spPr>
          <a:xfrm>
            <a:off x="8430965" y="3665993"/>
            <a:ext cx="1969692" cy="1228282"/>
          </a:xfrm>
          <a:prstGeom prst="wedgeRoundRectCallout">
            <a:avLst>
              <a:gd name="adj1" fmla="val 74826"/>
              <a:gd name="adj2" fmla="val -105737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</a:t>
            </a:r>
            <a:r>
              <a:rPr lang="en-GB" dirty="0">
                <a:solidFill>
                  <a:schemeClr val="bg1"/>
                </a:solidFill>
                <a:latin typeface="Century Gothic" panose="020F0302020204030204"/>
              </a:rPr>
              <a:t>. M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Lieblingsbuch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Beast Quest.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Google Shape;653;p27">
            <a:extLst>
              <a:ext uri="{FF2B5EF4-FFF2-40B4-BE49-F238E27FC236}">
                <a16:creationId xmlns:a16="http://schemas.microsoft.com/office/drawing/2014/main" id="{0189BBEC-E541-4F08-8156-D85357F4C065}"/>
              </a:ext>
            </a:extLst>
          </p:cNvPr>
          <p:cNvSpPr/>
          <p:nvPr/>
        </p:nvSpPr>
        <p:spPr>
          <a:xfrm>
            <a:off x="8430965" y="3696746"/>
            <a:ext cx="1969692" cy="1228282"/>
          </a:xfrm>
          <a:prstGeom prst="wedgeRoundRectCallout">
            <a:avLst>
              <a:gd name="adj1" fmla="val 74826"/>
              <a:gd name="adj2" fmla="val -105737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Yes. My favourite book is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Beast Quest. </a:t>
            </a:r>
            <a:endParaRPr kumimoji="0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Google Shape;653;p27">
            <a:extLst>
              <a:ext uri="{FF2B5EF4-FFF2-40B4-BE49-F238E27FC236}">
                <a16:creationId xmlns:a16="http://schemas.microsoft.com/office/drawing/2014/main" id="{31176184-6689-4E02-8622-4079F6CF1014}"/>
              </a:ext>
            </a:extLst>
          </p:cNvPr>
          <p:cNvSpPr/>
          <p:nvPr/>
        </p:nvSpPr>
        <p:spPr>
          <a:xfrm>
            <a:off x="9168146" y="5159513"/>
            <a:ext cx="2663075" cy="1228282"/>
          </a:xfrm>
          <a:prstGeom prst="wedgeRoundRectCallout">
            <a:avLst>
              <a:gd name="adj1" fmla="val 35256"/>
              <a:gd name="adj2" fmla="val -160929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No.</a:t>
            </a:r>
            <a:r>
              <a:rPr kumimoji="0" lang="en-GB" sz="1800" b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 don’t have a favourite book</a:t>
            </a: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endParaRPr kumimoji="0" sz="18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Google Shape;653;p27">
            <a:extLst>
              <a:ext uri="{FF2B5EF4-FFF2-40B4-BE49-F238E27FC236}">
                <a16:creationId xmlns:a16="http://schemas.microsoft.com/office/drawing/2014/main" id="{77A56935-BA61-4A9C-8890-830B9019EDED}"/>
              </a:ext>
            </a:extLst>
          </p:cNvPr>
          <p:cNvSpPr/>
          <p:nvPr/>
        </p:nvSpPr>
        <p:spPr>
          <a:xfrm>
            <a:off x="9168146" y="5159513"/>
            <a:ext cx="2663075" cy="1228282"/>
          </a:xfrm>
          <a:prstGeom prst="wedgeRoundRectCallout">
            <a:avLst>
              <a:gd name="adj1" fmla="val 34072"/>
              <a:gd name="adj2" fmla="val -155796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Nein</a:t>
            </a: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1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kein</a:t>
            </a: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Lieblingsbuch</a:t>
            </a: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endParaRPr kumimoji="0" sz="18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661066-B3FD-4816-A6D6-208831A1F09A}"/>
              </a:ext>
            </a:extLst>
          </p:cNvPr>
          <p:cNvSpPr txBox="1"/>
          <p:nvPr/>
        </p:nvSpPr>
        <p:spPr>
          <a:xfrm>
            <a:off x="319860" y="5879963"/>
            <a:ext cx="4020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blue= masculine</a:t>
            </a:r>
          </a:p>
          <a:p>
            <a:r>
              <a:rPr lang="en-GB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red=feminine</a:t>
            </a:r>
          </a:p>
          <a:p>
            <a:r>
              <a:rPr lang="en-GB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green=neuter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09A94B-A5AC-4DD9-9A7E-904A440B2AC2}"/>
              </a:ext>
            </a:extLst>
          </p:cNvPr>
          <p:cNvSpPr txBox="1"/>
          <p:nvPr/>
        </p:nvSpPr>
        <p:spPr>
          <a:xfrm>
            <a:off x="3173419" y="6413354"/>
            <a:ext cx="195927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*Arbeit- work</a:t>
            </a:r>
          </a:p>
        </p:txBody>
      </p:sp>
      <p:pic>
        <p:nvPicPr>
          <p:cNvPr id="17" name="Picture 1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E3C8B8B-7F82-418D-9361-80B8ABD263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564" y="2203531"/>
            <a:ext cx="1513448" cy="146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F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F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F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4b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7" name="T2_W5F_11.1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7" name="T2_W5F_11.1.wav"/>
            </a:hlinkClick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Sätze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284775"/>
              </p:ext>
            </p:extLst>
          </p:nvPr>
        </p:nvGraphicFramePr>
        <p:xfrm>
          <a:off x="223562" y="2337449"/>
          <a:ext cx="7001559" cy="12801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12866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3488693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200" b="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Favourite book?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Beast Quest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Favourite person?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20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Favourite film?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Christmas Chronicles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F5CC9460-5075-4DED-94E4-2C02C872DC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83793" y="2337449"/>
            <a:ext cx="784752" cy="1339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8FD884-592C-4515-9DFD-4538B4B37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7984" y="2683611"/>
            <a:ext cx="984800" cy="960662"/>
          </a:xfrm>
          <a:prstGeom prst="rect">
            <a:avLst/>
          </a:prstGeom>
        </p:spPr>
      </p:pic>
      <p:sp>
        <p:nvSpPr>
          <p:cNvPr id="18" name="Google Shape;653;p27">
            <a:hlinkClick r:id="" action="ppaction://noaction">
              <a:snd r:embed="rId12" name="T2_W5F_11.2.wav"/>
            </a:hlinkClick>
            <a:extLst>
              <a:ext uri="{FF2B5EF4-FFF2-40B4-BE49-F238E27FC236}">
                <a16:creationId xmlns:a16="http://schemas.microsoft.com/office/drawing/2014/main" id="{24DDAFD8-CF9D-4AB9-9630-45EF0827C12F}"/>
              </a:ext>
            </a:extLst>
          </p:cNvPr>
          <p:cNvSpPr/>
          <p:nvPr/>
        </p:nvSpPr>
        <p:spPr>
          <a:xfrm>
            <a:off x="8188117" y="1269065"/>
            <a:ext cx="2212539" cy="1296088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du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Lieblingsbuch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Google Shape;653;p27">
            <a:hlinkClick r:id="" action="ppaction://noaction">
              <a:snd r:embed="rId13" name="T2_W5F_11.3.wav"/>
            </a:hlinkClick>
            <a:extLst>
              <a:ext uri="{FF2B5EF4-FFF2-40B4-BE49-F238E27FC236}">
                <a16:creationId xmlns:a16="http://schemas.microsoft.com/office/drawing/2014/main" id="{DE3A277D-7887-4672-9531-2DBF620A690B}"/>
              </a:ext>
            </a:extLst>
          </p:cNvPr>
          <p:cNvSpPr/>
          <p:nvPr/>
        </p:nvSpPr>
        <p:spPr>
          <a:xfrm>
            <a:off x="8872533" y="2703582"/>
            <a:ext cx="1969692" cy="1228282"/>
          </a:xfrm>
          <a:prstGeom prst="wedgeRoundRectCallout">
            <a:avLst>
              <a:gd name="adj1" fmla="val 69224"/>
              <a:gd name="adj2" fmla="val -49261"/>
              <a:gd name="adj3" fmla="val 16667"/>
            </a:avLst>
          </a:prstGeom>
          <a:solidFill>
            <a:srgbClr val="FFD319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</a:t>
            </a:r>
            <a:r>
              <a:rPr lang="en-GB" dirty="0">
                <a:solidFill>
                  <a:srgbClr val="002060"/>
                </a:solidFill>
                <a:latin typeface="Century Gothic" panose="020F0302020204030204"/>
              </a:rPr>
              <a:t>. M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Lieblingsbuch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Beast Quest.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71C5A1-A83D-4001-A882-5BFF252A07BE}"/>
              </a:ext>
            </a:extLst>
          </p:cNvPr>
          <p:cNvSpPr txBox="1"/>
          <p:nvPr/>
        </p:nvSpPr>
        <p:spPr>
          <a:xfrm>
            <a:off x="123171" y="1356194"/>
            <a:ext cx="8479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sentences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describe your partner’s favourite things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A2DE2D-391E-48F4-9D22-D8ED8D38BF25}"/>
              </a:ext>
            </a:extLst>
          </p:cNvPr>
          <p:cNvSpPr txBox="1"/>
          <p:nvPr/>
        </p:nvSpPr>
        <p:spPr>
          <a:xfrm>
            <a:off x="223561" y="4049301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Hamza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Lieblingsbuch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Beast Quest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31EA2D-463F-464B-BEF6-24F020673FBF}"/>
              </a:ext>
            </a:extLst>
          </p:cNvPr>
          <p:cNvSpPr txBox="1"/>
          <p:nvPr/>
        </p:nvSpPr>
        <p:spPr>
          <a:xfrm>
            <a:off x="223561" y="4711825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Hamza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hat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Lieblingsperson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924105-8DAF-4026-817C-51965FF7FE21}"/>
              </a:ext>
            </a:extLst>
          </p:cNvPr>
          <p:cNvSpPr txBox="1"/>
          <p:nvPr/>
        </p:nvSpPr>
        <p:spPr>
          <a:xfrm>
            <a:off x="223561" y="5374349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Hamza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Lieblingsfilm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Christmas Chronicles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403E23-0568-4701-8118-DC848D4A8E50}"/>
              </a:ext>
            </a:extLst>
          </p:cNvPr>
          <p:cNvSpPr txBox="1"/>
          <p:nvPr/>
        </p:nvSpPr>
        <p:spPr>
          <a:xfrm>
            <a:off x="167354" y="6289372"/>
            <a:ext cx="11508815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Hamza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Lieblingsbuch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Hamza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 book].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apostrophe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German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653;p27">
            <a:hlinkClick r:id="" action="ppaction://noaction">
              <a:snd r:embed="rId14" name="T2_W5F_11.4.wav"/>
            </a:hlinkClick>
            <a:extLst>
              <a:ext uri="{FF2B5EF4-FFF2-40B4-BE49-F238E27FC236}">
                <a16:creationId xmlns:a16="http://schemas.microsoft.com/office/drawing/2014/main" id="{38CDD231-13A7-4DA7-A790-0FD81C3E2F32}"/>
              </a:ext>
            </a:extLst>
          </p:cNvPr>
          <p:cNvSpPr/>
          <p:nvPr/>
        </p:nvSpPr>
        <p:spPr>
          <a:xfrm>
            <a:off x="7673448" y="3919951"/>
            <a:ext cx="2398169" cy="1228282"/>
          </a:xfrm>
          <a:prstGeom prst="wedgeRoundRectCallout">
            <a:avLst>
              <a:gd name="adj1" fmla="val -47529"/>
              <a:gd name="adj2" fmla="val -69034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du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Lieblingsperson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Google Shape;653;p27">
            <a:hlinkClick r:id="" action="ppaction://noaction">
              <a:snd r:embed="rId15" name="T2_W5F_11.5.wav"/>
            </a:hlinkClick>
            <a:extLst>
              <a:ext uri="{FF2B5EF4-FFF2-40B4-BE49-F238E27FC236}">
                <a16:creationId xmlns:a16="http://schemas.microsoft.com/office/drawing/2014/main" id="{8512E3FE-C519-4B7C-B494-2F83662780F3}"/>
              </a:ext>
            </a:extLst>
          </p:cNvPr>
          <p:cNvSpPr/>
          <p:nvPr/>
        </p:nvSpPr>
        <p:spPr>
          <a:xfrm>
            <a:off x="9222829" y="4972431"/>
            <a:ext cx="2644494" cy="1228282"/>
          </a:xfrm>
          <a:prstGeom prst="wedgeRoundRectCallout">
            <a:avLst>
              <a:gd name="adj1" fmla="val 50014"/>
              <a:gd name="adj2" fmla="val -151945"/>
              <a:gd name="adj3" fmla="val 16667"/>
            </a:avLst>
          </a:prstGeom>
          <a:solidFill>
            <a:srgbClr val="FFD319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keine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Lieblingsperson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3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F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F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F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311047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oben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unten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auch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rechts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links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Lehrer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sehr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Herr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Lehrerin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(die) Frau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Mann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Film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Musik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aber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Lied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Lieblings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5F_12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59281" y="61866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70144" y="61986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song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185246" y="62461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favourite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42435" y="537549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film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88667" y="537549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music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176610" y="53890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and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045519" y="444645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(the) man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999857" y="4228775"/>
            <a:ext cx="301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[female] teacher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214548" y="327354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999857" y="3054433"/>
            <a:ext cx="2870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[male] teacher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888666" y="32735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214547" y="216551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left, on the left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099700" y="2175022"/>
            <a:ext cx="287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right, on the right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74564" y="2165518"/>
            <a:ext cx="230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not a, no (f)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59280" y="12533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up, above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34822" y="1276146"/>
            <a:ext cx="222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down, below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185246" y="129264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also, too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D5F9D9-40C9-476C-B0E9-B9486B89125F}"/>
              </a:ext>
            </a:extLst>
          </p:cNvPr>
          <p:cNvSpPr txBox="1"/>
          <p:nvPr/>
        </p:nvSpPr>
        <p:spPr>
          <a:xfrm>
            <a:off x="4833704" y="4228775"/>
            <a:ext cx="2489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woman/ Mrs, Miss, Ms</a:t>
            </a:r>
          </a:p>
        </p:txBody>
      </p:sp>
    </p:spTree>
    <p:extLst>
      <p:ext uri="{BB962C8B-B14F-4D97-AF65-F5344CB8AC3E}">
        <p14:creationId xmlns:p14="http://schemas.microsoft.com/office/powerpoint/2010/main" val="236593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234282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also, too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not a, no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left, on the left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right, on the right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[female] teacher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woman/ Mrs, Miss, Ms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Mr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[male] teacher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music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film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favourite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5F_12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2_W5F_12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59281" y="61866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Film</a:t>
            </a:r>
          </a:p>
        </p:txBody>
      </p:sp>
      <p:sp>
        <p:nvSpPr>
          <p:cNvPr id="56" name="TextBox 55">
            <a:hlinkClick r:id="" action="ppaction://noaction">
              <a:snd r:embed="rId8" name="T2_W5F_12.5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70144" y="61986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Lieblings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-</a:t>
            </a:r>
          </a:p>
        </p:txBody>
      </p:sp>
      <p:sp>
        <p:nvSpPr>
          <p:cNvPr id="57" name="TextBox 56">
            <a:hlinkClick r:id="" action="ppaction://noaction">
              <a:snd r:embed="rId9" name="T2_W5F_12.4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214547" y="62075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Lied</a:t>
            </a:r>
          </a:p>
        </p:txBody>
      </p:sp>
      <p:sp>
        <p:nvSpPr>
          <p:cNvPr id="58" name="TextBox 57">
            <a:hlinkClick r:id="" action="ppaction://noaction">
              <a:snd r:embed="rId10" name="T2_W5F_12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42435" y="537549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Musik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2_W5F_12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88667" y="537549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aber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2_W5F_12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176610" y="53890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und</a:t>
            </a:r>
          </a:p>
        </p:txBody>
      </p:sp>
      <p:sp>
        <p:nvSpPr>
          <p:cNvPr id="63" name="TextBox 62">
            <a:hlinkClick r:id="" action="ppaction://noaction">
              <a:snd r:embed="rId13" name="T2_W5F_12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045519" y="444645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der Lehrer</a:t>
            </a:r>
          </a:p>
        </p:txBody>
      </p:sp>
      <p:sp>
        <p:nvSpPr>
          <p:cNvPr id="64" name="TextBox 63">
            <a:hlinkClick r:id="" action="ppaction://noaction">
              <a:snd r:embed="rId14" name="T2_W5F_12.9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999858" y="45514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(die) Frau</a:t>
            </a:r>
          </a:p>
        </p:txBody>
      </p:sp>
      <p:sp>
        <p:nvSpPr>
          <p:cNvPr id="65" name="TextBox 64">
            <a:hlinkClick r:id="" action="ppaction://noaction">
              <a:snd r:embed="rId15" name="T2_W5F_12.10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888667" y="44702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Herr</a:t>
            </a:r>
          </a:p>
        </p:txBody>
      </p:sp>
      <p:sp>
        <p:nvSpPr>
          <p:cNvPr id="66" name="TextBox 65">
            <a:hlinkClick r:id="" action="ppaction://noaction">
              <a:snd r:embed="rId16" name="T2_W5F_12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214548" y="327354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7" name="T2_W5F_12.12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999859" y="333394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Lehrerin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8" name="T2_W5F_12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888666" y="32735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Mann</a:t>
            </a:r>
          </a:p>
        </p:txBody>
      </p:sp>
      <p:sp>
        <p:nvSpPr>
          <p:cNvPr id="69" name="TextBox 68">
            <a:hlinkClick r:id="" action="ppaction://noaction">
              <a:snd r:embed="rId19" name="T2_W5F_12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214547" y="216551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rechts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0" name="T2_W5F_12.15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099700" y="21750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links</a:t>
            </a:r>
          </a:p>
        </p:txBody>
      </p:sp>
      <p:sp>
        <p:nvSpPr>
          <p:cNvPr id="71" name="TextBox 70">
            <a:hlinkClick r:id="" action="ppaction://noaction">
              <a:snd r:embed="rId21" name="T2_W5F_12.16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74564" y="216551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2" name="T2_W5F_12.18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59280" y="12533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unten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3" name="T2_W5F_12.19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34822" y="12761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4" name="T2_W5F_12.20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185246" y="129264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keine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extLst>
              <a:ext uri="{FF2B5EF4-FFF2-40B4-BE49-F238E27FC236}">
                <a16:creationId xmlns:a16="http://schemas.microsoft.com/office/drawing/2014/main" id="{55C1F518-A491-FAF3-8F60-8E47EE2460B6}"/>
              </a:ext>
            </a:extLst>
          </p:cNvPr>
          <p:cNvSpPr/>
          <p:nvPr/>
        </p:nvSpPr>
        <p:spPr>
          <a:xfrm>
            <a:off x="93058" y="4034725"/>
            <a:ext cx="1551909" cy="550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F0A6069-A787-2294-F8E5-01692BA25E16}"/>
              </a:ext>
            </a:extLst>
          </p:cNvPr>
          <p:cNvSpPr/>
          <p:nvPr/>
        </p:nvSpPr>
        <p:spPr>
          <a:xfrm rot="20852165">
            <a:off x="379677" y="2777061"/>
            <a:ext cx="1894059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6623973-E5D7-DE93-0427-D312C0481F2F}"/>
              </a:ext>
            </a:extLst>
          </p:cNvPr>
          <p:cNvSpPr/>
          <p:nvPr/>
        </p:nvSpPr>
        <p:spPr>
          <a:xfrm rot="21281593">
            <a:off x="8077792" y="3812697"/>
            <a:ext cx="1451187" cy="7907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58DB0C6-3572-7DFF-6A4F-CD2C494FCC80}"/>
              </a:ext>
            </a:extLst>
          </p:cNvPr>
          <p:cNvSpPr/>
          <p:nvPr/>
        </p:nvSpPr>
        <p:spPr>
          <a:xfrm rot="870374">
            <a:off x="8390078" y="2067251"/>
            <a:ext cx="1522863" cy="6900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C85389A-5CB0-089C-1494-916844F8789F}"/>
              </a:ext>
            </a:extLst>
          </p:cNvPr>
          <p:cNvSpPr/>
          <p:nvPr/>
        </p:nvSpPr>
        <p:spPr>
          <a:xfrm rot="21281593">
            <a:off x="6334378" y="2081156"/>
            <a:ext cx="1786477" cy="74690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058040-F67E-7B79-9D92-03EF3EE788E6}"/>
              </a:ext>
            </a:extLst>
          </p:cNvPr>
          <p:cNvSpPr/>
          <p:nvPr/>
        </p:nvSpPr>
        <p:spPr>
          <a:xfrm rot="552788">
            <a:off x="9740477" y="5243958"/>
            <a:ext cx="2374707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9BDD3C1-CBAA-369A-A5EA-2B410CB3C821}"/>
              </a:ext>
            </a:extLst>
          </p:cNvPr>
          <p:cNvSpPr/>
          <p:nvPr/>
        </p:nvSpPr>
        <p:spPr>
          <a:xfrm rot="21428006">
            <a:off x="9551498" y="2665202"/>
            <a:ext cx="2374707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63F43C7-BFB3-71EA-79E8-C90B917526FC}"/>
              </a:ext>
            </a:extLst>
          </p:cNvPr>
          <p:cNvSpPr/>
          <p:nvPr/>
        </p:nvSpPr>
        <p:spPr>
          <a:xfrm rot="569681">
            <a:off x="6763876" y="4755412"/>
            <a:ext cx="2086511" cy="7625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16D647B-ED1A-274A-CDB7-97A870532A39}"/>
              </a:ext>
            </a:extLst>
          </p:cNvPr>
          <p:cNvSpPr/>
          <p:nvPr/>
        </p:nvSpPr>
        <p:spPr>
          <a:xfrm rot="21281593">
            <a:off x="7986466" y="5677511"/>
            <a:ext cx="1665278" cy="83003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EFB5309-BCA2-C9D4-6053-6493192A5E38}"/>
              </a:ext>
            </a:extLst>
          </p:cNvPr>
          <p:cNvSpPr/>
          <p:nvPr/>
        </p:nvSpPr>
        <p:spPr>
          <a:xfrm rot="20691077">
            <a:off x="9486867" y="4061635"/>
            <a:ext cx="2374707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D46113-18AB-1E1C-E119-861206900549}"/>
              </a:ext>
            </a:extLst>
          </p:cNvPr>
          <p:cNvSpPr/>
          <p:nvPr/>
        </p:nvSpPr>
        <p:spPr>
          <a:xfrm rot="20450966">
            <a:off x="6843863" y="3198381"/>
            <a:ext cx="1885300" cy="7202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00219EA-8765-CD0D-78A2-EEC5858D65CC}"/>
              </a:ext>
            </a:extLst>
          </p:cNvPr>
          <p:cNvSpPr/>
          <p:nvPr/>
        </p:nvSpPr>
        <p:spPr>
          <a:xfrm rot="602445">
            <a:off x="6787752" y="886026"/>
            <a:ext cx="1948888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A252755-B845-0C9B-1C60-4A1F9A6DE826}"/>
              </a:ext>
            </a:extLst>
          </p:cNvPr>
          <p:cNvSpPr/>
          <p:nvPr/>
        </p:nvSpPr>
        <p:spPr>
          <a:xfrm rot="552758">
            <a:off x="3763745" y="3797522"/>
            <a:ext cx="1928700" cy="7754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F43CD4-83B8-B857-5261-43158759A9E0}"/>
              </a:ext>
            </a:extLst>
          </p:cNvPr>
          <p:cNvSpPr/>
          <p:nvPr/>
        </p:nvSpPr>
        <p:spPr>
          <a:xfrm rot="21281593">
            <a:off x="1001384" y="1406598"/>
            <a:ext cx="1880832" cy="7216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6E9E01E-82BA-5359-B841-988C0ADA027E}"/>
              </a:ext>
            </a:extLst>
          </p:cNvPr>
          <p:cNvSpPr/>
          <p:nvPr/>
        </p:nvSpPr>
        <p:spPr>
          <a:xfrm rot="21281593">
            <a:off x="399012" y="5663331"/>
            <a:ext cx="1648109" cy="7294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6AFD6C7-6E63-896B-2C04-5CDE99DC6F72}"/>
              </a:ext>
            </a:extLst>
          </p:cNvPr>
          <p:cNvSpPr/>
          <p:nvPr/>
        </p:nvSpPr>
        <p:spPr>
          <a:xfrm rot="511858">
            <a:off x="2498722" y="5714801"/>
            <a:ext cx="2007671" cy="7938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C96A9C3-65D6-F183-7AF4-180455A4AFF0}"/>
              </a:ext>
            </a:extLst>
          </p:cNvPr>
          <p:cNvSpPr/>
          <p:nvPr/>
        </p:nvSpPr>
        <p:spPr>
          <a:xfrm rot="20852165">
            <a:off x="2254941" y="3077217"/>
            <a:ext cx="1894059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8D80E9F-7C25-4379-A965-96D4E8E3B2A2}"/>
              </a:ext>
            </a:extLst>
          </p:cNvPr>
          <p:cNvSpPr/>
          <p:nvPr/>
        </p:nvSpPr>
        <p:spPr>
          <a:xfrm rot="21165326">
            <a:off x="3421645" y="1905287"/>
            <a:ext cx="1917529" cy="86835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5F24B1-42CD-5099-F35A-D78745624EA5}"/>
              </a:ext>
            </a:extLst>
          </p:cNvPr>
          <p:cNvSpPr/>
          <p:nvPr/>
        </p:nvSpPr>
        <p:spPr>
          <a:xfrm rot="751928">
            <a:off x="3750258" y="4848867"/>
            <a:ext cx="2022139" cy="9414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2225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7BAA49-787C-D4FE-4C79-BEE254FF3CE8}"/>
              </a:ext>
            </a:extLst>
          </p:cNvPr>
          <p:cNvSpPr txBox="1"/>
          <p:nvPr/>
        </p:nvSpPr>
        <p:spPr>
          <a:xfrm>
            <a:off x="406031" y="784811"/>
            <a:ext cx="955495" cy="646331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7FC6C1-C7FF-DB3C-0146-755812703EEC}"/>
              </a:ext>
            </a:extLst>
          </p:cNvPr>
          <p:cNvSpPr txBox="1"/>
          <p:nvPr/>
        </p:nvSpPr>
        <p:spPr>
          <a:xfrm>
            <a:off x="8959000" y="845129"/>
            <a:ext cx="1010879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D21D43-7637-7EDD-CC9A-43A9D0B85ECE}"/>
              </a:ext>
            </a:extLst>
          </p:cNvPr>
          <p:cNvSpPr txBox="1"/>
          <p:nvPr/>
        </p:nvSpPr>
        <p:spPr>
          <a:xfrm rot="20481591">
            <a:off x="2482869" y="3301970"/>
            <a:ext cx="14086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gl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ben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B2E9E8-A766-CA3E-E99E-49462A89EF9C}"/>
              </a:ext>
            </a:extLst>
          </p:cNvPr>
          <p:cNvSpPr txBox="1"/>
          <p:nvPr/>
        </p:nvSpPr>
        <p:spPr>
          <a:xfrm rot="21271385">
            <a:off x="1462348" y="155538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B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778A15-8714-A58B-9BD4-B7DBB732DCB9}"/>
              </a:ext>
            </a:extLst>
          </p:cNvPr>
          <p:cNvSpPr txBox="1"/>
          <p:nvPr/>
        </p:nvSpPr>
        <p:spPr>
          <a:xfrm rot="522572">
            <a:off x="4300470" y="397714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H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4EB890-F293-FE0B-208C-424F0DA69AC6}"/>
              </a:ext>
            </a:extLst>
          </p:cNvPr>
          <p:cNvSpPr txBox="1"/>
          <p:nvPr/>
        </p:nvSpPr>
        <p:spPr>
          <a:xfrm rot="522572">
            <a:off x="3035355" y="5869529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gen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D9E2AF-453A-3CEB-96F2-0038439B74CF}"/>
              </a:ext>
            </a:extLst>
          </p:cNvPr>
          <p:cNvSpPr txBox="1"/>
          <p:nvPr/>
        </p:nvSpPr>
        <p:spPr>
          <a:xfrm rot="522572">
            <a:off x="4161248" y="510429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l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fen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0DE6DD-92EF-B96B-186C-42842E74AED3}"/>
              </a:ext>
            </a:extLst>
          </p:cNvPr>
          <p:cNvSpPr txBox="1"/>
          <p:nvPr/>
        </p:nvSpPr>
        <p:spPr>
          <a:xfrm>
            <a:off x="3861833" y="2139409"/>
            <a:ext cx="127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D4943-26C3-605E-ACA5-943C18C8EB09}"/>
              </a:ext>
            </a:extLst>
          </p:cNvPr>
          <p:cNvSpPr txBox="1"/>
          <p:nvPr/>
        </p:nvSpPr>
        <p:spPr>
          <a:xfrm rot="21066981">
            <a:off x="6612511" y="2236139"/>
            <a:ext cx="114221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Kr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23AF00-6D92-35D6-63B1-ECC5E9775527}"/>
              </a:ext>
            </a:extLst>
          </p:cNvPr>
          <p:cNvSpPr txBox="1"/>
          <p:nvPr/>
        </p:nvSpPr>
        <p:spPr>
          <a:xfrm rot="20549434">
            <a:off x="7253616" y="3322517"/>
            <a:ext cx="1335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men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37D443-CE65-1B3D-A0B6-F3791319EE87}"/>
              </a:ext>
            </a:extLst>
          </p:cNvPr>
          <p:cNvSpPr txBox="1"/>
          <p:nvPr/>
        </p:nvSpPr>
        <p:spPr>
          <a:xfrm>
            <a:off x="8231516" y="4006034"/>
            <a:ext cx="105983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781D3D-AE97-5568-04BF-53424D896CD9}"/>
              </a:ext>
            </a:extLst>
          </p:cNvPr>
          <p:cNvSpPr txBox="1"/>
          <p:nvPr/>
        </p:nvSpPr>
        <p:spPr>
          <a:xfrm rot="522572">
            <a:off x="7340797" y="4918750"/>
            <a:ext cx="114221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M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9B68C8-4725-1961-7995-CDE90854505E}"/>
              </a:ext>
            </a:extLst>
          </p:cNvPr>
          <p:cNvSpPr txBox="1"/>
          <p:nvPr/>
        </p:nvSpPr>
        <p:spPr>
          <a:xfrm rot="522572">
            <a:off x="10406336" y="5501103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h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fig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6C58E0-F1FF-2BF7-96D8-327B182B2BCF}"/>
              </a:ext>
            </a:extLst>
          </p:cNvPr>
          <p:cNvSpPr txBox="1"/>
          <p:nvPr/>
        </p:nvSpPr>
        <p:spPr>
          <a:xfrm rot="21060543">
            <a:off x="701390" y="5782344"/>
            <a:ext cx="9234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Z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FAC3F3-B63D-58DE-3DE7-639693630B91}"/>
              </a:ext>
            </a:extLst>
          </p:cNvPr>
          <p:cNvSpPr txBox="1"/>
          <p:nvPr/>
        </p:nvSpPr>
        <p:spPr>
          <a:xfrm>
            <a:off x="10156008" y="2904399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H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ser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5BB5F5-645D-5D34-B5E7-60B6F642CD3A}"/>
              </a:ext>
            </a:extLst>
          </p:cNvPr>
          <p:cNvSpPr txBox="1"/>
          <p:nvPr/>
        </p:nvSpPr>
        <p:spPr>
          <a:xfrm rot="20549434">
            <a:off x="9929954" y="4276805"/>
            <a:ext cx="151515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900176-77FA-FFBF-1F6A-22578131CD0D}"/>
              </a:ext>
            </a:extLst>
          </p:cNvPr>
          <p:cNvSpPr txBox="1"/>
          <p:nvPr/>
        </p:nvSpPr>
        <p:spPr>
          <a:xfrm rot="522572">
            <a:off x="8431002" y="2211391"/>
            <a:ext cx="178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Geb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14654F-2E04-DC8D-ED31-17DF8BF53D55}"/>
              </a:ext>
            </a:extLst>
          </p:cNvPr>
          <p:cNvSpPr txBox="1"/>
          <p:nvPr/>
        </p:nvSpPr>
        <p:spPr>
          <a:xfrm rot="522572">
            <a:off x="7026714" y="949468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B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0C25C5-293E-2EFD-21A5-A3CFFB9FABFB}"/>
              </a:ext>
            </a:extLst>
          </p:cNvPr>
          <p:cNvSpPr/>
          <p:nvPr/>
        </p:nvSpPr>
        <p:spPr>
          <a:xfrm>
            <a:off x="8157525" y="5876502"/>
            <a:ext cx="1229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Br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che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8D2C7D9-4333-594E-73BC-2528703B0748}"/>
              </a:ext>
            </a:extLst>
          </p:cNvPr>
          <p:cNvSpPr txBox="1"/>
          <p:nvPr/>
        </p:nvSpPr>
        <p:spPr>
          <a:xfrm rot="20481591">
            <a:off x="673202" y="3012682"/>
            <a:ext cx="12426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M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73F63DB-FD77-9C7B-9126-6F460BB119EE}"/>
              </a:ext>
            </a:extLst>
          </p:cNvPr>
          <p:cNvSpPr/>
          <p:nvPr/>
        </p:nvSpPr>
        <p:spPr>
          <a:xfrm rot="21281593">
            <a:off x="1732103" y="4715363"/>
            <a:ext cx="1895167" cy="83003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9DA52D1-213A-43C6-E7B8-F84B4461D1C2}"/>
              </a:ext>
            </a:extLst>
          </p:cNvPr>
          <p:cNvSpPr/>
          <p:nvPr/>
        </p:nvSpPr>
        <p:spPr>
          <a:xfrm rot="21059097">
            <a:off x="2241540" y="4882731"/>
            <a:ext cx="938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sch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08C83EA-5B93-7BC2-0AE4-5F97AD77FA8D}"/>
              </a:ext>
            </a:extLst>
          </p:cNvPr>
          <p:cNvSpPr txBox="1"/>
          <p:nvPr/>
        </p:nvSpPr>
        <p:spPr>
          <a:xfrm rot="294825">
            <a:off x="481492" y="4100193"/>
            <a:ext cx="8045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947B3E-26E1-20E8-B45E-421875B92DFF}"/>
              </a:ext>
            </a:extLst>
          </p:cNvPr>
          <p:cNvSpPr txBox="1"/>
          <p:nvPr/>
        </p:nvSpPr>
        <p:spPr>
          <a:xfrm>
            <a:off x="3011988" y="127945"/>
            <a:ext cx="680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die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Wörter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[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oder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[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äu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]? </a:t>
            </a:r>
          </a:p>
        </p:txBody>
      </p:sp>
    </p:spTree>
    <p:extLst>
      <p:ext uri="{BB962C8B-B14F-4D97-AF65-F5344CB8AC3E}">
        <p14:creationId xmlns:p14="http://schemas.microsoft.com/office/powerpoint/2010/main" val="1948456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169144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unten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rechts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links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Lehrer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Lehrerin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(die) Frau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Mann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Film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Lied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Lieblings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66241" y="154066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608651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388765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01280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1873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3130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also, too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a, no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left, on the left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right, on the right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[female] teacher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woman/ Mrs, Miss, Ms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Mr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[male] teacher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music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film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favourite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407333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2365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2_W5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3" y="1660099"/>
            <a:ext cx="3893040" cy="2563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4106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2_W5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3" y="1660099"/>
            <a:ext cx="3893040" cy="25635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07A536-A682-4F30-9EC4-D1F4774E3A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710" y="2050587"/>
            <a:ext cx="2195969" cy="2796365"/>
          </a:xfrm>
          <a:prstGeom prst="rect">
            <a:avLst/>
          </a:prstGeom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-971586" y="473220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83843" y="477673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fen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322CD-5EDD-4625-AF53-09437E43C13B}"/>
              </a:ext>
            </a:extLst>
          </p:cNvPr>
          <p:cNvSpPr txBox="1"/>
          <p:nvPr/>
        </p:nvSpPr>
        <p:spPr>
          <a:xfrm>
            <a:off x="8818645" y="4459393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[to run, running]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8A55A-5238-457B-A833-A580A6631F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0648" y="2114129"/>
            <a:ext cx="2074658" cy="23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224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2365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ser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2_W5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03" y="1660099"/>
            <a:ext cx="3893040" cy="2563554"/>
          </a:xfrm>
          <a:prstGeom prst="rect">
            <a:avLst/>
          </a:prstGeom>
        </p:spPr>
      </p:pic>
      <p:pic>
        <p:nvPicPr>
          <p:cNvPr id="11" name="Picture 10" descr="house">
            <a:extLst>
              <a:ext uri="{FF2B5EF4-FFF2-40B4-BE49-F238E27FC236}">
                <a16:creationId xmlns:a16="http://schemas.microsoft.com/office/drawing/2014/main" id="{8E5E0B0D-BED8-418E-BBED-A4CA2B5DB7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94142"/>
            <a:ext cx="3893040" cy="2563554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85B0AC0-DA1C-413C-A59F-24745E0B42AC}"/>
              </a:ext>
            </a:extLst>
          </p:cNvPr>
          <p:cNvSpPr/>
          <p:nvPr/>
        </p:nvSpPr>
        <p:spPr>
          <a:xfrm>
            <a:off x="9066256" y="4157696"/>
            <a:ext cx="2679545" cy="1267879"/>
          </a:xfrm>
          <a:prstGeom prst="wedgeRoundRectCallout">
            <a:avLst>
              <a:gd name="adj1" fmla="val -71261"/>
              <a:gd name="adj2" fmla="val 42028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</a:t>
            </a:r>
            <a:r>
              <a:rPr kumimoji="0" lang="en-GB" sz="20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the plural of the word 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sz="20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 more than one Haus, use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Häuser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E0E684-636F-4050-A7A0-29263956C086}"/>
              </a:ext>
            </a:extLst>
          </p:cNvPr>
          <p:cNvSpPr/>
          <p:nvPr/>
        </p:nvSpPr>
        <p:spPr>
          <a:xfrm>
            <a:off x="3067448" y="223865"/>
            <a:ext cx="3521676" cy="1267879"/>
          </a:xfrm>
          <a:prstGeom prst="wedgeRoundRectCallout">
            <a:avLst>
              <a:gd name="adj1" fmla="val -49708"/>
              <a:gd name="adj2" fmla="val 3190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</a:t>
            </a:r>
            <a:r>
              <a:rPr kumimoji="0" lang="en-GB" sz="20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sound [</a:t>
            </a:r>
            <a:r>
              <a:rPr kumimoji="0" lang="en-GB" sz="2000" b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äu</a:t>
            </a:r>
            <a:r>
              <a:rPr kumimoji="0" lang="en-GB" sz="20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is the same as the sound [</a:t>
            </a:r>
            <a:r>
              <a:rPr kumimoji="0" lang="en-GB" sz="2000" b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in Deutschland.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1300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4106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ser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2_W5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32" y="2616934"/>
            <a:ext cx="2145466" cy="1412782"/>
          </a:xfrm>
          <a:prstGeom prst="rect">
            <a:avLst/>
          </a:prstGeom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-993248" y="502008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83843" y="477673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men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322CD-5EDD-4625-AF53-09437E43C13B}"/>
              </a:ext>
            </a:extLst>
          </p:cNvPr>
          <p:cNvSpPr txBox="1"/>
          <p:nvPr/>
        </p:nvSpPr>
        <p:spPr>
          <a:xfrm>
            <a:off x="8608580" y="4471841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dream]</a:t>
            </a:r>
          </a:p>
        </p:txBody>
      </p:sp>
      <p:pic>
        <p:nvPicPr>
          <p:cNvPr id="17" name="Picture 16" descr="house">
            <a:extLst>
              <a:ext uri="{FF2B5EF4-FFF2-40B4-BE49-F238E27FC236}">
                <a16:creationId xmlns:a16="http://schemas.microsoft.com/office/drawing/2014/main" id="{ECDED0F3-4D98-4666-99DE-2B1A8B43DE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580370"/>
            <a:ext cx="2145466" cy="1412782"/>
          </a:xfrm>
          <a:prstGeom prst="rect">
            <a:avLst/>
          </a:prstGeom>
        </p:spPr>
      </p:pic>
      <p:grpSp>
        <p:nvGrpSpPr>
          <p:cNvPr id="18" name="Group 17" descr="person dreaming">
            <a:extLst>
              <a:ext uri="{FF2B5EF4-FFF2-40B4-BE49-F238E27FC236}">
                <a16:creationId xmlns:a16="http://schemas.microsoft.com/office/drawing/2014/main" id="{C5EA3764-13E4-437F-AFAE-0B8CD980D73E}"/>
              </a:ext>
            </a:extLst>
          </p:cNvPr>
          <p:cNvGrpSpPr/>
          <p:nvPr/>
        </p:nvGrpSpPr>
        <p:grpSpPr>
          <a:xfrm>
            <a:off x="9013878" y="2429235"/>
            <a:ext cx="2200847" cy="2039068"/>
            <a:chOff x="919941" y="4038132"/>
            <a:chExt cx="2567240" cy="243622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14C1A3-FD54-4012-840D-5856DB5CF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116" y="4328292"/>
              <a:ext cx="2146065" cy="214606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525743-4ED8-4A18-B5B3-32D592DD9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41" y="4038132"/>
              <a:ext cx="1387242" cy="1317179"/>
            </a:xfrm>
            <a:prstGeom prst="rect">
              <a:avLst/>
            </a:prstGeom>
          </p:spPr>
        </p:pic>
      </p:grpSp>
      <p:pic>
        <p:nvPicPr>
          <p:cNvPr id="21" name="Picture 20" descr="two mice with a piece of cheese">
            <a:extLst>
              <a:ext uri="{FF2B5EF4-FFF2-40B4-BE49-F238E27FC236}">
                <a16:creationId xmlns:a16="http://schemas.microsoft.com/office/drawing/2014/main" id="{1D527EB6-A90D-403A-AFE7-D0D40B1B6B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4" y="2933731"/>
            <a:ext cx="2375778" cy="16790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676CC8-CA62-4F87-AB73-47722B56A2EB}"/>
              </a:ext>
            </a:extLst>
          </p:cNvPr>
          <p:cNvSpPr txBox="1"/>
          <p:nvPr/>
        </p:nvSpPr>
        <p:spPr>
          <a:xfrm>
            <a:off x="0" y="4639806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[mice]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FDB1A41-1DBA-4083-AE5D-DB7ACC837BA9}"/>
              </a:ext>
            </a:extLst>
          </p:cNvPr>
          <p:cNvSpPr/>
          <p:nvPr/>
        </p:nvSpPr>
        <p:spPr>
          <a:xfrm>
            <a:off x="3562166" y="289040"/>
            <a:ext cx="4378675" cy="1267879"/>
          </a:xfrm>
          <a:prstGeom prst="wedgeRoundRectCallout">
            <a:avLst>
              <a:gd name="adj1" fmla="val -49708"/>
              <a:gd name="adj2" fmla="val 3190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sound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here is the same as the sound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in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tschland, Fr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2842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hlinkClick r:id="" action="ppaction://noaction">
              <a:snd r:embed="rId3" name="T2_W5F_6.6.wav"/>
            </a:hlinkClick>
            <a:extLst>
              <a:ext uri="{FF2B5EF4-FFF2-40B4-BE49-F238E27FC236}">
                <a16:creationId xmlns:a16="http://schemas.microsoft.com/office/drawing/2014/main" id="{55C1F518-A491-FAF3-8F60-8E47EE2460B6}"/>
              </a:ext>
            </a:extLst>
          </p:cNvPr>
          <p:cNvSpPr/>
          <p:nvPr/>
        </p:nvSpPr>
        <p:spPr>
          <a:xfrm>
            <a:off x="93058" y="4034725"/>
            <a:ext cx="1551909" cy="55059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>
            <a:hlinkClick r:id="" action="ppaction://noaction">
              <a:snd r:embed="rId4" name="T2_W5F_6.4.wav"/>
            </a:hlinkClick>
            <a:extLst>
              <a:ext uri="{FF2B5EF4-FFF2-40B4-BE49-F238E27FC236}">
                <a16:creationId xmlns:a16="http://schemas.microsoft.com/office/drawing/2014/main" id="{AF0A6069-A787-2294-F8E5-01692BA25E16}"/>
              </a:ext>
            </a:extLst>
          </p:cNvPr>
          <p:cNvSpPr/>
          <p:nvPr/>
        </p:nvSpPr>
        <p:spPr>
          <a:xfrm rot="20852165">
            <a:off x="379677" y="2777061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hlinkClick r:id="" action="ppaction://noaction">
              <a:snd r:embed="rId5" name="T2_W5F_6.17.wav"/>
            </a:hlinkClick>
            <a:extLst>
              <a:ext uri="{FF2B5EF4-FFF2-40B4-BE49-F238E27FC236}">
                <a16:creationId xmlns:a16="http://schemas.microsoft.com/office/drawing/2014/main" id="{36623973-E5D7-DE93-0427-D312C0481F2F}"/>
              </a:ext>
            </a:extLst>
          </p:cNvPr>
          <p:cNvSpPr/>
          <p:nvPr/>
        </p:nvSpPr>
        <p:spPr>
          <a:xfrm rot="21281593">
            <a:off x="8084941" y="3966949"/>
            <a:ext cx="1338605" cy="6413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hlinkClick r:id="" action="ppaction://noaction">
              <a:snd r:embed="rId6" name="T2_W5F_6.13.wav"/>
            </a:hlinkClick>
            <a:extLst>
              <a:ext uri="{FF2B5EF4-FFF2-40B4-BE49-F238E27FC236}">
                <a16:creationId xmlns:a16="http://schemas.microsoft.com/office/drawing/2014/main" id="{758DB0C6-3572-7DFF-6A4F-CD2C494FCC80}"/>
              </a:ext>
            </a:extLst>
          </p:cNvPr>
          <p:cNvSpPr/>
          <p:nvPr/>
        </p:nvSpPr>
        <p:spPr>
          <a:xfrm rot="870374">
            <a:off x="8722584" y="1799917"/>
            <a:ext cx="1522863" cy="690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hlinkClick r:id="" action="ppaction://noaction">
              <a:snd r:embed="rId7" name="T2_W5F_6.14.wav"/>
            </a:hlinkClick>
            <a:extLst>
              <a:ext uri="{FF2B5EF4-FFF2-40B4-BE49-F238E27FC236}">
                <a16:creationId xmlns:a16="http://schemas.microsoft.com/office/drawing/2014/main" id="{1C85389A-5CB0-089C-1494-916844F8789F}"/>
              </a:ext>
            </a:extLst>
          </p:cNvPr>
          <p:cNvSpPr/>
          <p:nvPr/>
        </p:nvSpPr>
        <p:spPr>
          <a:xfrm rot="21281593">
            <a:off x="6334378" y="2081156"/>
            <a:ext cx="1786477" cy="7469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hlinkClick r:id="" action="ppaction://noaction">
              <a:snd r:embed="rId8" name="T2_W5F_6.20.wav"/>
            </a:hlinkClick>
            <a:extLst>
              <a:ext uri="{FF2B5EF4-FFF2-40B4-BE49-F238E27FC236}">
                <a16:creationId xmlns:a16="http://schemas.microsoft.com/office/drawing/2014/main" id="{B6058040-F67E-7B79-9D92-03EF3EE788E6}"/>
              </a:ext>
            </a:extLst>
          </p:cNvPr>
          <p:cNvSpPr/>
          <p:nvPr/>
        </p:nvSpPr>
        <p:spPr>
          <a:xfrm rot="552788">
            <a:off x="9740477" y="5243958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hlinkClick r:id="" action="ppaction://noaction">
              <a:snd r:embed="rId9" name="T2_W5F_6.16.wav"/>
            </a:hlinkClick>
            <a:extLst>
              <a:ext uri="{FF2B5EF4-FFF2-40B4-BE49-F238E27FC236}">
                <a16:creationId xmlns:a16="http://schemas.microsoft.com/office/drawing/2014/main" id="{69BDD3C1-CBAA-369A-A5EA-2B410CB3C821}"/>
              </a:ext>
            </a:extLst>
          </p:cNvPr>
          <p:cNvSpPr/>
          <p:nvPr/>
        </p:nvSpPr>
        <p:spPr>
          <a:xfrm rot="21428006">
            <a:off x="9551723" y="2674164"/>
            <a:ext cx="2016278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hlinkClick r:id="" action="ppaction://noaction">
              <a:snd r:embed="rId10" name="T2_W5F_6.19.wav"/>
            </a:hlinkClick>
            <a:extLst>
              <a:ext uri="{FF2B5EF4-FFF2-40B4-BE49-F238E27FC236}">
                <a16:creationId xmlns:a16="http://schemas.microsoft.com/office/drawing/2014/main" id="{F63F43C7-BFB3-71EA-79E8-C90B917526FC}"/>
              </a:ext>
            </a:extLst>
          </p:cNvPr>
          <p:cNvSpPr/>
          <p:nvPr/>
        </p:nvSpPr>
        <p:spPr>
          <a:xfrm rot="569681">
            <a:off x="6763876" y="4755412"/>
            <a:ext cx="2086511" cy="7625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hlinkClick r:id="" action="ppaction://noaction">
              <a:snd r:embed="rId11" name="T2_W5F_6.21.wav"/>
            </a:hlinkClick>
            <a:extLst>
              <a:ext uri="{FF2B5EF4-FFF2-40B4-BE49-F238E27FC236}">
                <a16:creationId xmlns:a16="http://schemas.microsoft.com/office/drawing/2014/main" id="{016D647B-ED1A-274A-CDB7-97A870532A39}"/>
              </a:ext>
            </a:extLst>
          </p:cNvPr>
          <p:cNvSpPr/>
          <p:nvPr/>
        </p:nvSpPr>
        <p:spPr>
          <a:xfrm rot="21281593">
            <a:off x="7986466" y="5677511"/>
            <a:ext cx="1665278" cy="8300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>
            <a:hlinkClick r:id="" action="ppaction://noaction">
              <a:snd r:embed="rId12" name="T2_W5F_6.18.wav"/>
            </a:hlinkClick>
            <a:extLst>
              <a:ext uri="{FF2B5EF4-FFF2-40B4-BE49-F238E27FC236}">
                <a16:creationId xmlns:a16="http://schemas.microsoft.com/office/drawing/2014/main" id="{5EFB5309-BCA2-C9D4-6053-6493192A5E38}"/>
              </a:ext>
            </a:extLst>
          </p:cNvPr>
          <p:cNvSpPr/>
          <p:nvPr/>
        </p:nvSpPr>
        <p:spPr>
          <a:xfrm rot="20691077">
            <a:off x="9486867" y="4061635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>
            <a:hlinkClick r:id="" action="ppaction://noaction">
              <a:snd r:embed="rId13" name="T2_W5F_6.15.wav"/>
            </a:hlinkClick>
            <a:extLst>
              <a:ext uri="{FF2B5EF4-FFF2-40B4-BE49-F238E27FC236}">
                <a16:creationId xmlns:a16="http://schemas.microsoft.com/office/drawing/2014/main" id="{FBD46113-18AB-1E1C-E119-861206900549}"/>
              </a:ext>
            </a:extLst>
          </p:cNvPr>
          <p:cNvSpPr/>
          <p:nvPr/>
        </p:nvSpPr>
        <p:spPr>
          <a:xfrm rot="20450966">
            <a:off x="6843863" y="3198381"/>
            <a:ext cx="1885300" cy="7202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Oval 58">
            <a:hlinkClick r:id="" action="ppaction://noaction">
              <a:snd r:embed="rId14" name="T2_W5F_6.12.wav"/>
            </a:hlinkClick>
            <a:extLst>
              <a:ext uri="{FF2B5EF4-FFF2-40B4-BE49-F238E27FC236}">
                <a16:creationId xmlns:a16="http://schemas.microsoft.com/office/drawing/2014/main" id="{900219EA-8765-CD0D-78A2-EEC5858D65CC}"/>
              </a:ext>
            </a:extLst>
          </p:cNvPr>
          <p:cNvSpPr/>
          <p:nvPr/>
        </p:nvSpPr>
        <p:spPr>
          <a:xfrm rot="602445">
            <a:off x="6787752" y="886026"/>
            <a:ext cx="1948888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57">
            <a:hlinkClick r:id="" action="ppaction://noaction">
              <a:snd r:embed="rId15" name="T2_W5F_6.7.wav"/>
            </a:hlinkClick>
            <a:extLst>
              <a:ext uri="{FF2B5EF4-FFF2-40B4-BE49-F238E27FC236}">
                <a16:creationId xmlns:a16="http://schemas.microsoft.com/office/drawing/2014/main" id="{AA252755-B845-0C9B-1C60-4A1F9A6DE826}"/>
              </a:ext>
            </a:extLst>
          </p:cNvPr>
          <p:cNvSpPr/>
          <p:nvPr/>
        </p:nvSpPr>
        <p:spPr>
          <a:xfrm rot="552758">
            <a:off x="3763745" y="3797522"/>
            <a:ext cx="1928700" cy="775425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hlinkClick r:id="" action="ppaction://noaction">
              <a:snd r:embed="rId16" name="T2_W5F_6.2.wav"/>
            </a:hlinkClick>
            <a:extLst>
              <a:ext uri="{FF2B5EF4-FFF2-40B4-BE49-F238E27FC236}">
                <a16:creationId xmlns:a16="http://schemas.microsoft.com/office/drawing/2014/main" id="{06F43CD4-83B8-B857-5261-43158759A9E0}"/>
              </a:ext>
            </a:extLst>
          </p:cNvPr>
          <p:cNvSpPr/>
          <p:nvPr/>
        </p:nvSpPr>
        <p:spPr>
          <a:xfrm rot="21281593">
            <a:off x="1001384" y="1406598"/>
            <a:ext cx="1880832" cy="721656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hlinkClick r:id="" action="ppaction://noaction">
              <a:snd r:embed="rId17" name="T2_W5F_6.11.wav"/>
            </a:hlinkClick>
            <a:extLst>
              <a:ext uri="{FF2B5EF4-FFF2-40B4-BE49-F238E27FC236}">
                <a16:creationId xmlns:a16="http://schemas.microsoft.com/office/drawing/2014/main" id="{E6E9E01E-82BA-5359-B841-988C0ADA027E}"/>
              </a:ext>
            </a:extLst>
          </p:cNvPr>
          <p:cNvSpPr/>
          <p:nvPr/>
        </p:nvSpPr>
        <p:spPr>
          <a:xfrm rot="21281593">
            <a:off x="399012" y="5663331"/>
            <a:ext cx="1648109" cy="729404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hlinkClick r:id="" action="ppaction://noaction">
              <a:snd r:embed="rId18" name="T2_W5F_6.10.wav"/>
            </a:hlinkClick>
            <a:extLst>
              <a:ext uri="{FF2B5EF4-FFF2-40B4-BE49-F238E27FC236}">
                <a16:creationId xmlns:a16="http://schemas.microsoft.com/office/drawing/2014/main" id="{26AFD6C7-6E63-896B-2C04-5CDE99DC6F72}"/>
              </a:ext>
            </a:extLst>
          </p:cNvPr>
          <p:cNvSpPr/>
          <p:nvPr/>
        </p:nvSpPr>
        <p:spPr>
          <a:xfrm rot="511858">
            <a:off x="2498722" y="5714801"/>
            <a:ext cx="2007671" cy="793857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hlinkClick r:id="" action="ppaction://noaction">
              <a:snd r:embed="rId19" name="T2_W5F_6.5.wav"/>
            </a:hlinkClick>
            <a:extLst>
              <a:ext uri="{FF2B5EF4-FFF2-40B4-BE49-F238E27FC236}">
                <a16:creationId xmlns:a16="http://schemas.microsoft.com/office/drawing/2014/main" id="{0C96A9C3-65D6-F183-7AF4-180455A4AFF0}"/>
              </a:ext>
            </a:extLst>
          </p:cNvPr>
          <p:cNvSpPr/>
          <p:nvPr/>
        </p:nvSpPr>
        <p:spPr>
          <a:xfrm rot="20852165">
            <a:off x="2254941" y="3077217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>
            <a:hlinkClick r:id="" action="ppaction://noaction">
              <a:snd r:embed="rId20" name="T2_W5F_6.3.wav"/>
            </a:hlinkClick>
            <a:extLst>
              <a:ext uri="{FF2B5EF4-FFF2-40B4-BE49-F238E27FC236}">
                <a16:creationId xmlns:a16="http://schemas.microsoft.com/office/drawing/2014/main" id="{F8D80E9F-7C25-4379-A965-96D4E8E3B2A2}"/>
              </a:ext>
            </a:extLst>
          </p:cNvPr>
          <p:cNvSpPr/>
          <p:nvPr/>
        </p:nvSpPr>
        <p:spPr>
          <a:xfrm rot="21165326">
            <a:off x="3421645" y="1905287"/>
            <a:ext cx="1917529" cy="868354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hlinkClick r:id="" action="ppaction://noaction">
              <a:snd r:embed="rId21" name="T2_W5F_6.9.wav"/>
            </a:hlinkClick>
            <a:extLst>
              <a:ext uri="{FF2B5EF4-FFF2-40B4-BE49-F238E27FC236}">
                <a16:creationId xmlns:a16="http://schemas.microsoft.com/office/drawing/2014/main" id="{175F24B1-42CD-5099-F35A-D78745624EA5}"/>
              </a:ext>
            </a:extLst>
          </p:cNvPr>
          <p:cNvSpPr/>
          <p:nvPr/>
        </p:nvSpPr>
        <p:spPr>
          <a:xfrm rot="751928">
            <a:off x="3750258" y="4848867"/>
            <a:ext cx="2022139" cy="941443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601" y="21564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82741" y="945618"/>
            <a:ext cx="1686941" cy="306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57764" y="83280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7BAA49-787C-D4FE-4C79-BEE254FF3CE8}"/>
              </a:ext>
            </a:extLst>
          </p:cNvPr>
          <p:cNvSpPr txBox="1"/>
          <p:nvPr/>
        </p:nvSpPr>
        <p:spPr>
          <a:xfrm>
            <a:off x="406031" y="784811"/>
            <a:ext cx="955495" cy="646331"/>
          </a:xfrm>
          <a:prstGeom prst="rect">
            <a:avLst/>
          </a:prstGeom>
          <a:solidFill>
            <a:srgbClr val="FFD319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7FC6C1-C7FF-DB3C-0146-755812703EEC}"/>
              </a:ext>
            </a:extLst>
          </p:cNvPr>
          <p:cNvSpPr txBox="1"/>
          <p:nvPr/>
        </p:nvSpPr>
        <p:spPr>
          <a:xfrm>
            <a:off x="8959000" y="845129"/>
            <a:ext cx="1010879" cy="64633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19" name="T2_W5F_6.5.wav"/>
            </a:hlinkClick>
            <a:extLst>
              <a:ext uri="{FF2B5EF4-FFF2-40B4-BE49-F238E27FC236}">
                <a16:creationId xmlns:a16="http://schemas.microsoft.com/office/drawing/2014/main" id="{1AD21D43-7637-7EDD-CC9A-43A9D0B85ECE}"/>
              </a:ext>
            </a:extLst>
          </p:cNvPr>
          <p:cNvSpPr txBox="1"/>
          <p:nvPr/>
        </p:nvSpPr>
        <p:spPr>
          <a:xfrm rot="20481591">
            <a:off x="2577271" y="3254425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gl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ben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" action="ppaction://noaction">
              <a:snd r:embed="rId16" name="T2_W5F_6.2.wav"/>
            </a:hlinkClick>
            <a:extLst>
              <a:ext uri="{FF2B5EF4-FFF2-40B4-BE49-F238E27FC236}">
                <a16:creationId xmlns:a16="http://schemas.microsoft.com/office/drawing/2014/main" id="{32B2E9E8-A766-CA3E-E99E-49462A89EF9C}"/>
              </a:ext>
            </a:extLst>
          </p:cNvPr>
          <p:cNvSpPr txBox="1"/>
          <p:nvPr/>
        </p:nvSpPr>
        <p:spPr>
          <a:xfrm rot="21271385">
            <a:off x="1462348" y="155538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B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" action="ppaction://noaction">
              <a:snd r:embed="rId15" name="T2_W5F_6.7.wav"/>
            </a:hlinkClick>
            <a:extLst>
              <a:ext uri="{FF2B5EF4-FFF2-40B4-BE49-F238E27FC236}">
                <a16:creationId xmlns:a16="http://schemas.microsoft.com/office/drawing/2014/main" id="{D0778A15-8714-A58B-9BD4-B7DBB732DCB9}"/>
              </a:ext>
            </a:extLst>
          </p:cNvPr>
          <p:cNvSpPr txBox="1"/>
          <p:nvPr/>
        </p:nvSpPr>
        <p:spPr>
          <a:xfrm rot="522572">
            <a:off x="4300470" y="397714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H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hlinkClick r:id="" action="ppaction://noaction">
              <a:snd r:embed="rId18" name="T2_W5F_6.10.wav"/>
            </a:hlinkClick>
            <a:extLst>
              <a:ext uri="{FF2B5EF4-FFF2-40B4-BE49-F238E27FC236}">
                <a16:creationId xmlns:a16="http://schemas.microsoft.com/office/drawing/2014/main" id="{F34EB890-F293-FE0B-208C-424F0DA69AC6}"/>
              </a:ext>
            </a:extLst>
          </p:cNvPr>
          <p:cNvSpPr txBox="1"/>
          <p:nvPr/>
        </p:nvSpPr>
        <p:spPr>
          <a:xfrm rot="522572">
            <a:off x="3035355" y="5869529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gen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21" name="T2_W5F_6.9.wav"/>
            </a:hlinkClick>
            <a:extLst>
              <a:ext uri="{FF2B5EF4-FFF2-40B4-BE49-F238E27FC236}">
                <a16:creationId xmlns:a16="http://schemas.microsoft.com/office/drawing/2014/main" id="{9FD9E2AF-453A-3CEB-96F2-0038439B74CF}"/>
              </a:ext>
            </a:extLst>
          </p:cNvPr>
          <p:cNvSpPr txBox="1"/>
          <p:nvPr/>
        </p:nvSpPr>
        <p:spPr>
          <a:xfrm rot="522572">
            <a:off x="4161248" y="510429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l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fen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hlinkClick r:id="" action="ppaction://noaction">
              <a:snd r:embed="rId20" name="T2_W5F_6.3.wav"/>
            </a:hlinkClick>
            <a:extLst>
              <a:ext uri="{FF2B5EF4-FFF2-40B4-BE49-F238E27FC236}">
                <a16:creationId xmlns:a16="http://schemas.microsoft.com/office/drawing/2014/main" id="{B00DE6DD-92EF-B96B-186C-42842E74AED3}"/>
              </a:ext>
            </a:extLst>
          </p:cNvPr>
          <p:cNvSpPr txBox="1"/>
          <p:nvPr/>
        </p:nvSpPr>
        <p:spPr>
          <a:xfrm>
            <a:off x="3861833" y="2139409"/>
            <a:ext cx="127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hlinkClick r:id="" action="ppaction://noaction">
              <a:snd r:embed="rId7" name="T2_W5F_6.14.wav"/>
            </a:hlinkClick>
            <a:extLst>
              <a:ext uri="{FF2B5EF4-FFF2-40B4-BE49-F238E27FC236}">
                <a16:creationId xmlns:a16="http://schemas.microsoft.com/office/drawing/2014/main" id="{4F7D4943-26C3-605E-ACA5-943C18C8EB09}"/>
              </a:ext>
            </a:extLst>
          </p:cNvPr>
          <p:cNvSpPr txBox="1"/>
          <p:nvPr/>
        </p:nvSpPr>
        <p:spPr>
          <a:xfrm rot="21066981">
            <a:off x="6769476" y="216789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Kr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ter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TextBox 42">
            <a:hlinkClick r:id="" action="ppaction://noaction">
              <a:snd r:embed="rId13" name="T2_W5F_6.15.wav"/>
            </a:hlinkClick>
            <a:extLst>
              <a:ext uri="{FF2B5EF4-FFF2-40B4-BE49-F238E27FC236}">
                <a16:creationId xmlns:a16="http://schemas.microsoft.com/office/drawing/2014/main" id="{0E23AF00-6D92-35D6-63B1-ECC5E9775527}"/>
              </a:ext>
            </a:extLst>
          </p:cNvPr>
          <p:cNvSpPr txBox="1"/>
          <p:nvPr/>
        </p:nvSpPr>
        <p:spPr>
          <a:xfrm rot="20549434">
            <a:off x="7253616" y="3322517"/>
            <a:ext cx="1335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tr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men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>
            <a:hlinkClick r:id="" action="ppaction://noaction">
              <a:snd r:embed="rId5" name="T2_W5F_6.17.wav"/>
            </a:hlinkClick>
            <a:extLst>
              <a:ext uri="{FF2B5EF4-FFF2-40B4-BE49-F238E27FC236}">
                <a16:creationId xmlns:a16="http://schemas.microsoft.com/office/drawing/2014/main" id="{DA37D443-CE65-1B3D-A0B6-F3791319EE87}"/>
              </a:ext>
            </a:extLst>
          </p:cNvPr>
          <p:cNvSpPr txBox="1"/>
          <p:nvPr/>
        </p:nvSpPr>
        <p:spPr>
          <a:xfrm rot="522572">
            <a:off x="8186330" y="4055270"/>
            <a:ext cx="1022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hlinkClick r:id="" action="ppaction://noaction">
              <a:snd r:embed="rId10" name="T2_W5F_6.19.wav"/>
            </a:hlinkClick>
            <a:extLst>
              <a:ext uri="{FF2B5EF4-FFF2-40B4-BE49-F238E27FC236}">
                <a16:creationId xmlns:a16="http://schemas.microsoft.com/office/drawing/2014/main" id="{A5781D3D-AE97-5568-04BF-53424D896CD9}"/>
              </a:ext>
            </a:extLst>
          </p:cNvPr>
          <p:cNvSpPr txBox="1"/>
          <p:nvPr/>
        </p:nvSpPr>
        <p:spPr>
          <a:xfrm rot="522572">
            <a:off x="7341595" y="492368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M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TextBox 45">
            <a:hlinkClick r:id="" action="ppaction://noaction">
              <a:snd r:embed="rId8" name="T2_W5F_6.20.wav"/>
            </a:hlinkClick>
            <a:extLst>
              <a:ext uri="{FF2B5EF4-FFF2-40B4-BE49-F238E27FC236}">
                <a16:creationId xmlns:a16="http://schemas.microsoft.com/office/drawing/2014/main" id="{A09B68C8-4725-1961-7995-CDE90854505E}"/>
              </a:ext>
            </a:extLst>
          </p:cNvPr>
          <p:cNvSpPr txBox="1"/>
          <p:nvPr/>
        </p:nvSpPr>
        <p:spPr>
          <a:xfrm rot="522572">
            <a:off x="10406336" y="5501103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h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fig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TextBox 46">
            <a:hlinkClick r:id="" action="ppaction://noaction">
              <a:snd r:embed="rId17" name="T2_W5F_6.11.wav"/>
            </a:hlinkClick>
            <a:extLst>
              <a:ext uri="{FF2B5EF4-FFF2-40B4-BE49-F238E27FC236}">
                <a16:creationId xmlns:a16="http://schemas.microsoft.com/office/drawing/2014/main" id="{FA6C58E0-F1FF-2BF7-96D8-327B182B2BCF}"/>
              </a:ext>
            </a:extLst>
          </p:cNvPr>
          <p:cNvSpPr txBox="1"/>
          <p:nvPr/>
        </p:nvSpPr>
        <p:spPr>
          <a:xfrm rot="21060543">
            <a:off x="703891" y="5779079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Z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hlinkClick r:id="" action="ppaction://noaction">
              <a:snd r:embed="rId9" name="T2_W5F_6.16.wav"/>
            </a:hlinkClick>
            <a:extLst>
              <a:ext uri="{FF2B5EF4-FFF2-40B4-BE49-F238E27FC236}">
                <a16:creationId xmlns:a16="http://schemas.microsoft.com/office/drawing/2014/main" id="{51FAC3F3-B63D-58DE-3DE7-639693630B91}"/>
              </a:ext>
            </a:extLst>
          </p:cNvPr>
          <p:cNvSpPr txBox="1"/>
          <p:nvPr/>
        </p:nvSpPr>
        <p:spPr>
          <a:xfrm>
            <a:off x="9998360" y="291906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H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ser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TextBox 48">
            <a:hlinkClick r:id="" action="ppaction://noaction">
              <a:snd r:embed="rId12" name="T2_W5F_6.18.wav"/>
            </a:hlinkClick>
            <a:extLst>
              <a:ext uri="{FF2B5EF4-FFF2-40B4-BE49-F238E27FC236}">
                <a16:creationId xmlns:a16="http://schemas.microsoft.com/office/drawing/2014/main" id="{BE5BB5F5-645D-5D34-B5E7-60B6F642CD3A}"/>
              </a:ext>
            </a:extLst>
          </p:cNvPr>
          <p:cNvSpPr txBox="1"/>
          <p:nvPr/>
        </p:nvSpPr>
        <p:spPr>
          <a:xfrm rot="20549434">
            <a:off x="9477064" y="4299489"/>
            <a:ext cx="2436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hlinkClick r:id="" action="ppaction://noaction">
              <a:snd r:embed="rId6" name="T2_W5F_6.13.wav"/>
            </a:hlinkClick>
            <a:extLst>
              <a:ext uri="{FF2B5EF4-FFF2-40B4-BE49-F238E27FC236}">
                <a16:creationId xmlns:a16="http://schemas.microsoft.com/office/drawing/2014/main" id="{81900176-77FA-FFBF-1F6A-22578131CD0D}"/>
              </a:ext>
            </a:extLst>
          </p:cNvPr>
          <p:cNvSpPr txBox="1"/>
          <p:nvPr/>
        </p:nvSpPr>
        <p:spPr>
          <a:xfrm rot="522572">
            <a:off x="8792465" y="1943059"/>
            <a:ext cx="178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Geb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hlinkClick r:id="" action="ppaction://noaction">
              <a:snd r:embed="rId14" name="T2_W5F_6.12.wav"/>
            </a:hlinkClick>
            <a:extLst>
              <a:ext uri="{FF2B5EF4-FFF2-40B4-BE49-F238E27FC236}">
                <a16:creationId xmlns:a16="http://schemas.microsoft.com/office/drawing/2014/main" id="{5D14654F-2E04-DC8D-ED31-17DF8BF53D55}"/>
              </a:ext>
            </a:extLst>
          </p:cNvPr>
          <p:cNvSpPr txBox="1"/>
          <p:nvPr/>
        </p:nvSpPr>
        <p:spPr>
          <a:xfrm rot="522572">
            <a:off x="7057861" y="110482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B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Rectangle 51">
            <a:hlinkClick r:id="" action="ppaction://noaction">
              <a:snd r:embed="rId11" name="T2_W5F_6.21.wav"/>
            </a:hlinkClick>
            <a:extLst>
              <a:ext uri="{FF2B5EF4-FFF2-40B4-BE49-F238E27FC236}">
                <a16:creationId xmlns:a16="http://schemas.microsoft.com/office/drawing/2014/main" id="{200C25C5-293E-2EFD-21A5-A3CFFB9FABFB}"/>
              </a:ext>
            </a:extLst>
          </p:cNvPr>
          <p:cNvSpPr/>
          <p:nvPr/>
        </p:nvSpPr>
        <p:spPr>
          <a:xfrm>
            <a:off x="8157525" y="5876502"/>
            <a:ext cx="1229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Br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che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hlinkClick r:id="" action="ppaction://noaction">
              <a:snd r:embed="rId4" name="T2_W5F_6.4.wav"/>
            </a:hlinkClick>
            <a:extLst>
              <a:ext uri="{FF2B5EF4-FFF2-40B4-BE49-F238E27FC236}">
                <a16:creationId xmlns:a16="http://schemas.microsoft.com/office/drawing/2014/main" id="{A8D2C7D9-4333-594E-73BC-2528703B0748}"/>
              </a:ext>
            </a:extLst>
          </p:cNvPr>
          <p:cNvSpPr txBox="1"/>
          <p:nvPr/>
        </p:nvSpPr>
        <p:spPr>
          <a:xfrm rot="20481591">
            <a:off x="837474" y="292234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M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Oval 73">
            <a:hlinkClick r:id="" action="ppaction://noaction">
              <a:snd r:embed="rId23" name="T2_W5F_6.8.wav"/>
            </a:hlinkClick>
            <a:extLst>
              <a:ext uri="{FF2B5EF4-FFF2-40B4-BE49-F238E27FC236}">
                <a16:creationId xmlns:a16="http://schemas.microsoft.com/office/drawing/2014/main" id="{273F63DB-FD77-9C7B-9126-6F460BB119EE}"/>
              </a:ext>
            </a:extLst>
          </p:cNvPr>
          <p:cNvSpPr/>
          <p:nvPr/>
        </p:nvSpPr>
        <p:spPr>
          <a:xfrm rot="21281593">
            <a:off x="1732103" y="4715363"/>
            <a:ext cx="1895167" cy="830039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hlinkClick r:id="" action="ppaction://noaction">
              <a:snd r:embed="rId23" name="T2_W5F_6.8.wav"/>
            </a:hlinkClick>
            <a:extLst>
              <a:ext uri="{FF2B5EF4-FFF2-40B4-BE49-F238E27FC236}">
                <a16:creationId xmlns:a16="http://schemas.microsoft.com/office/drawing/2014/main" id="{C9DA52D1-213A-43C6-E7B8-F84B4461D1C2}"/>
              </a:ext>
            </a:extLst>
          </p:cNvPr>
          <p:cNvSpPr/>
          <p:nvPr/>
        </p:nvSpPr>
        <p:spPr>
          <a:xfrm rot="21059097">
            <a:off x="2194251" y="4882731"/>
            <a:ext cx="1032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Sch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!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TextBox 75">
            <a:hlinkClick r:id="" action="ppaction://noaction">
              <a:snd r:embed="rId3" name="T2_W5F_6.6.wav"/>
            </a:hlinkClick>
            <a:extLst>
              <a:ext uri="{FF2B5EF4-FFF2-40B4-BE49-F238E27FC236}">
                <a16:creationId xmlns:a16="http://schemas.microsoft.com/office/drawing/2014/main" id="{308C83EA-5B93-7BC2-0AE4-5F97AD77FA8D}"/>
              </a:ext>
            </a:extLst>
          </p:cNvPr>
          <p:cNvSpPr txBox="1"/>
          <p:nvPr/>
        </p:nvSpPr>
        <p:spPr>
          <a:xfrm rot="294825">
            <a:off x="434069" y="411459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TextBox 77">
            <a:hlinkClick r:id="" action="ppaction://noaction">
              <a:snd r:embed="rId24" name="T2_W5F_6.1.wav"/>
            </a:hlinkClick>
            <a:extLst>
              <a:ext uri="{FF2B5EF4-FFF2-40B4-BE49-F238E27FC236}">
                <a16:creationId xmlns:a16="http://schemas.microsoft.com/office/drawing/2014/main" id="{8A947B3E-26E1-20E8-B45E-421875B92DFF}"/>
              </a:ext>
            </a:extLst>
          </p:cNvPr>
          <p:cNvSpPr txBox="1"/>
          <p:nvPr/>
        </p:nvSpPr>
        <p:spPr>
          <a:xfrm>
            <a:off x="3011988" y="127945"/>
            <a:ext cx="680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die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Wörter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[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oder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[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äu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]?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hlinkClick r:id="" action="ppaction://noaction">
              <a:snd r:embed="rId3" name="T2_W5F_6.6.wav"/>
            </a:hlinkClick>
            <a:extLst>
              <a:ext uri="{FF2B5EF4-FFF2-40B4-BE49-F238E27FC236}">
                <a16:creationId xmlns:a16="http://schemas.microsoft.com/office/drawing/2014/main" id="{55C1F518-A491-FAF3-8F60-8E47EE2460B6}"/>
              </a:ext>
            </a:extLst>
          </p:cNvPr>
          <p:cNvSpPr/>
          <p:nvPr/>
        </p:nvSpPr>
        <p:spPr>
          <a:xfrm>
            <a:off x="93058" y="4034725"/>
            <a:ext cx="1551909" cy="55059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>
            <a:hlinkClick r:id="" action="ppaction://noaction">
              <a:snd r:embed="rId4" name="T2_W5F_6.4.wav"/>
            </a:hlinkClick>
            <a:extLst>
              <a:ext uri="{FF2B5EF4-FFF2-40B4-BE49-F238E27FC236}">
                <a16:creationId xmlns:a16="http://schemas.microsoft.com/office/drawing/2014/main" id="{AF0A6069-A787-2294-F8E5-01692BA25E16}"/>
              </a:ext>
            </a:extLst>
          </p:cNvPr>
          <p:cNvSpPr/>
          <p:nvPr/>
        </p:nvSpPr>
        <p:spPr>
          <a:xfrm rot="20852165">
            <a:off x="379677" y="2777061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hlinkClick r:id="" action="ppaction://noaction">
              <a:snd r:embed="rId5" name="T2_W5F_6.17.wav"/>
            </a:hlinkClick>
            <a:extLst>
              <a:ext uri="{FF2B5EF4-FFF2-40B4-BE49-F238E27FC236}">
                <a16:creationId xmlns:a16="http://schemas.microsoft.com/office/drawing/2014/main" id="{36623973-E5D7-DE93-0427-D312C0481F2F}"/>
              </a:ext>
            </a:extLst>
          </p:cNvPr>
          <p:cNvSpPr/>
          <p:nvPr/>
        </p:nvSpPr>
        <p:spPr>
          <a:xfrm rot="21281593">
            <a:off x="8084941" y="3966949"/>
            <a:ext cx="1338605" cy="6413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hlinkClick r:id="" action="ppaction://noaction">
              <a:snd r:embed="rId6" name="T2_W5F_6.13.wav"/>
            </a:hlinkClick>
            <a:extLst>
              <a:ext uri="{FF2B5EF4-FFF2-40B4-BE49-F238E27FC236}">
                <a16:creationId xmlns:a16="http://schemas.microsoft.com/office/drawing/2014/main" id="{758DB0C6-3572-7DFF-6A4F-CD2C494FCC80}"/>
              </a:ext>
            </a:extLst>
          </p:cNvPr>
          <p:cNvSpPr/>
          <p:nvPr/>
        </p:nvSpPr>
        <p:spPr>
          <a:xfrm rot="870374">
            <a:off x="8390078" y="2067251"/>
            <a:ext cx="1522863" cy="690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hlinkClick r:id="" action="ppaction://noaction">
              <a:snd r:embed="rId7" name="T2_W5F_6.14.wav"/>
            </a:hlinkClick>
            <a:extLst>
              <a:ext uri="{FF2B5EF4-FFF2-40B4-BE49-F238E27FC236}">
                <a16:creationId xmlns:a16="http://schemas.microsoft.com/office/drawing/2014/main" id="{1C85389A-5CB0-089C-1494-916844F8789F}"/>
              </a:ext>
            </a:extLst>
          </p:cNvPr>
          <p:cNvSpPr/>
          <p:nvPr/>
        </p:nvSpPr>
        <p:spPr>
          <a:xfrm rot="21281593">
            <a:off x="6334378" y="2081156"/>
            <a:ext cx="1786477" cy="7469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hlinkClick r:id="" action="ppaction://noaction">
              <a:snd r:embed="rId8" name="T2_W5F_6.20.wav"/>
            </a:hlinkClick>
            <a:extLst>
              <a:ext uri="{FF2B5EF4-FFF2-40B4-BE49-F238E27FC236}">
                <a16:creationId xmlns:a16="http://schemas.microsoft.com/office/drawing/2014/main" id="{B6058040-F67E-7B79-9D92-03EF3EE788E6}"/>
              </a:ext>
            </a:extLst>
          </p:cNvPr>
          <p:cNvSpPr/>
          <p:nvPr/>
        </p:nvSpPr>
        <p:spPr>
          <a:xfrm rot="552788">
            <a:off x="9740477" y="5243958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hlinkClick r:id="" action="ppaction://noaction">
              <a:snd r:embed="rId9" name="T2_W5F_6.16.wav"/>
            </a:hlinkClick>
            <a:extLst>
              <a:ext uri="{FF2B5EF4-FFF2-40B4-BE49-F238E27FC236}">
                <a16:creationId xmlns:a16="http://schemas.microsoft.com/office/drawing/2014/main" id="{69BDD3C1-CBAA-369A-A5EA-2B410CB3C821}"/>
              </a:ext>
            </a:extLst>
          </p:cNvPr>
          <p:cNvSpPr/>
          <p:nvPr/>
        </p:nvSpPr>
        <p:spPr>
          <a:xfrm rot="21428006">
            <a:off x="9551498" y="2665202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hlinkClick r:id="" action="ppaction://noaction">
              <a:snd r:embed="rId10" name="T2_W5F_6.19.wav"/>
            </a:hlinkClick>
            <a:extLst>
              <a:ext uri="{FF2B5EF4-FFF2-40B4-BE49-F238E27FC236}">
                <a16:creationId xmlns:a16="http://schemas.microsoft.com/office/drawing/2014/main" id="{F63F43C7-BFB3-71EA-79E8-C90B917526FC}"/>
              </a:ext>
            </a:extLst>
          </p:cNvPr>
          <p:cNvSpPr/>
          <p:nvPr/>
        </p:nvSpPr>
        <p:spPr>
          <a:xfrm rot="569681">
            <a:off x="6763876" y="4755412"/>
            <a:ext cx="2086511" cy="7625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hlinkClick r:id="" action="ppaction://noaction">
              <a:snd r:embed="rId11" name="T2_W5F_6.21.wav"/>
            </a:hlinkClick>
            <a:extLst>
              <a:ext uri="{FF2B5EF4-FFF2-40B4-BE49-F238E27FC236}">
                <a16:creationId xmlns:a16="http://schemas.microsoft.com/office/drawing/2014/main" id="{016D647B-ED1A-274A-CDB7-97A870532A39}"/>
              </a:ext>
            </a:extLst>
          </p:cNvPr>
          <p:cNvSpPr/>
          <p:nvPr/>
        </p:nvSpPr>
        <p:spPr>
          <a:xfrm rot="21281593">
            <a:off x="7992951" y="5671750"/>
            <a:ext cx="1783102" cy="9757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>
            <a:hlinkClick r:id="" action="ppaction://noaction">
              <a:snd r:embed="rId12" name="T2_W5F_6.18.wav"/>
            </a:hlinkClick>
            <a:extLst>
              <a:ext uri="{FF2B5EF4-FFF2-40B4-BE49-F238E27FC236}">
                <a16:creationId xmlns:a16="http://schemas.microsoft.com/office/drawing/2014/main" id="{5EFB5309-BCA2-C9D4-6053-6493192A5E38}"/>
              </a:ext>
            </a:extLst>
          </p:cNvPr>
          <p:cNvSpPr/>
          <p:nvPr/>
        </p:nvSpPr>
        <p:spPr>
          <a:xfrm rot="20691077">
            <a:off x="9486867" y="4061635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>
            <a:hlinkClick r:id="" action="ppaction://noaction">
              <a:snd r:embed="rId13" name="T2_W5F_6.15.wav"/>
            </a:hlinkClick>
            <a:extLst>
              <a:ext uri="{FF2B5EF4-FFF2-40B4-BE49-F238E27FC236}">
                <a16:creationId xmlns:a16="http://schemas.microsoft.com/office/drawing/2014/main" id="{FBD46113-18AB-1E1C-E119-861206900549}"/>
              </a:ext>
            </a:extLst>
          </p:cNvPr>
          <p:cNvSpPr/>
          <p:nvPr/>
        </p:nvSpPr>
        <p:spPr>
          <a:xfrm rot="20450966">
            <a:off x="6843863" y="3198381"/>
            <a:ext cx="1885300" cy="7202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Oval 58">
            <a:hlinkClick r:id="" action="ppaction://noaction">
              <a:snd r:embed="rId14" name="T2_W5F_6.12.wav"/>
            </a:hlinkClick>
            <a:extLst>
              <a:ext uri="{FF2B5EF4-FFF2-40B4-BE49-F238E27FC236}">
                <a16:creationId xmlns:a16="http://schemas.microsoft.com/office/drawing/2014/main" id="{900219EA-8765-CD0D-78A2-EEC5858D65CC}"/>
              </a:ext>
            </a:extLst>
          </p:cNvPr>
          <p:cNvSpPr/>
          <p:nvPr/>
        </p:nvSpPr>
        <p:spPr>
          <a:xfrm rot="602445">
            <a:off x="6787752" y="785543"/>
            <a:ext cx="1948888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57">
            <a:hlinkClick r:id="" action="ppaction://noaction">
              <a:snd r:embed="rId15" name="T2_W5F_6.7.wav"/>
            </a:hlinkClick>
            <a:extLst>
              <a:ext uri="{FF2B5EF4-FFF2-40B4-BE49-F238E27FC236}">
                <a16:creationId xmlns:a16="http://schemas.microsoft.com/office/drawing/2014/main" id="{AA252755-B845-0C9B-1C60-4A1F9A6DE826}"/>
              </a:ext>
            </a:extLst>
          </p:cNvPr>
          <p:cNvSpPr/>
          <p:nvPr/>
        </p:nvSpPr>
        <p:spPr>
          <a:xfrm rot="552758">
            <a:off x="3763745" y="3797522"/>
            <a:ext cx="1928700" cy="775425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hlinkClick r:id="" action="ppaction://noaction">
              <a:snd r:embed="rId16" name="T2_W5F_6.2.wav"/>
            </a:hlinkClick>
            <a:extLst>
              <a:ext uri="{FF2B5EF4-FFF2-40B4-BE49-F238E27FC236}">
                <a16:creationId xmlns:a16="http://schemas.microsoft.com/office/drawing/2014/main" id="{06F43CD4-83B8-B857-5261-43158759A9E0}"/>
              </a:ext>
            </a:extLst>
          </p:cNvPr>
          <p:cNvSpPr/>
          <p:nvPr/>
        </p:nvSpPr>
        <p:spPr>
          <a:xfrm rot="21281593">
            <a:off x="1020185" y="1408354"/>
            <a:ext cx="1880832" cy="721656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hlinkClick r:id="" action="ppaction://noaction">
              <a:snd r:embed="rId17" name="T2_W5F_6.11.wav"/>
            </a:hlinkClick>
            <a:extLst>
              <a:ext uri="{FF2B5EF4-FFF2-40B4-BE49-F238E27FC236}">
                <a16:creationId xmlns:a16="http://schemas.microsoft.com/office/drawing/2014/main" id="{E6E9E01E-82BA-5359-B841-988C0ADA027E}"/>
              </a:ext>
            </a:extLst>
          </p:cNvPr>
          <p:cNvSpPr/>
          <p:nvPr/>
        </p:nvSpPr>
        <p:spPr>
          <a:xfrm rot="21281593">
            <a:off x="399012" y="5663331"/>
            <a:ext cx="1648109" cy="729404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hlinkClick r:id="" action="ppaction://noaction">
              <a:snd r:embed="rId18" name="T2_W5F_6.10.wav"/>
            </a:hlinkClick>
            <a:extLst>
              <a:ext uri="{FF2B5EF4-FFF2-40B4-BE49-F238E27FC236}">
                <a16:creationId xmlns:a16="http://schemas.microsoft.com/office/drawing/2014/main" id="{26AFD6C7-6E63-896B-2C04-5CDE99DC6F72}"/>
              </a:ext>
            </a:extLst>
          </p:cNvPr>
          <p:cNvSpPr/>
          <p:nvPr/>
        </p:nvSpPr>
        <p:spPr>
          <a:xfrm rot="511858">
            <a:off x="2498722" y="5714801"/>
            <a:ext cx="2007671" cy="793857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hlinkClick r:id="" action="ppaction://noaction">
              <a:snd r:embed="rId19" name="T2_W5F_6.5.wav"/>
            </a:hlinkClick>
            <a:extLst>
              <a:ext uri="{FF2B5EF4-FFF2-40B4-BE49-F238E27FC236}">
                <a16:creationId xmlns:a16="http://schemas.microsoft.com/office/drawing/2014/main" id="{0C96A9C3-65D6-F183-7AF4-180455A4AFF0}"/>
              </a:ext>
            </a:extLst>
          </p:cNvPr>
          <p:cNvSpPr/>
          <p:nvPr/>
        </p:nvSpPr>
        <p:spPr>
          <a:xfrm rot="20852165">
            <a:off x="1992985" y="3389497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>
            <a:hlinkClick r:id="" action="ppaction://noaction">
              <a:snd r:embed="rId20" name="T2_W5F_6.3.wav"/>
            </a:hlinkClick>
            <a:extLst>
              <a:ext uri="{FF2B5EF4-FFF2-40B4-BE49-F238E27FC236}">
                <a16:creationId xmlns:a16="http://schemas.microsoft.com/office/drawing/2014/main" id="{F8D80E9F-7C25-4379-A965-96D4E8E3B2A2}"/>
              </a:ext>
            </a:extLst>
          </p:cNvPr>
          <p:cNvSpPr/>
          <p:nvPr/>
        </p:nvSpPr>
        <p:spPr>
          <a:xfrm rot="21165326">
            <a:off x="2918591" y="2251770"/>
            <a:ext cx="2016594" cy="782542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hlinkClick r:id="" action="ppaction://noaction">
              <a:snd r:embed="rId21" name="T2_W5F_6.9.wav"/>
            </a:hlinkClick>
            <a:extLst>
              <a:ext uri="{FF2B5EF4-FFF2-40B4-BE49-F238E27FC236}">
                <a16:creationId xmlns:a16="http://schemas.microsoft.com/office/drawing/2014/main" id="{175F24B1-42CD-5099-F35A-D78745624EA5}"/>
              </a:ext>
            </a:extLst>
          </p:cNvPr>
          <p:cNvSpPr/>
          <p:nvPr/>
        </p:nvSpPr>
        <p:spPr>
          <a:xfrm rot="751928">
            <a:off x="3750258" y="4848867"/>
            <a:ext cx="2022139" cy="941443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23" y="7516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82741" y="945618"/>
            <a:ext cx="1686941" cy="306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57764" y="83280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7BAA49-787C-D4FE-4C79-BEE254FF3CE8}"/>
              </a:ext>
            </a:extLst>
          </p:cNvPr>
          <p:cNvSpPr txBox="1"/>
          <p:nvPr/>
        </p:nvSpPr>
        <p:spPr>
          <a:xfrm>
            <a:off x="406031" y="784811"/>
            <a:ext cx="955495" cy="646331"/>
          </a:xfrm>
          <a:prstGeom prst="rect">
            <a:avLst/>
          </a:prstGeom>
          <a:solidFill>
            <a:srgbClr val="FFC000"/>
          </a:solidFill>
          <a:ln w="349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7FC6C1-C7FF-DB3C-0146-755812703EEC}"/>
              </a:ext>
            </a:extLst>
          </p:cNvPr>
          <p:cNvSpPr txBox="1"/>
          <p:nvPr/>
        </p:nvSpPr>
        <p:spPr>
          <a:xfrm>
            <a:off x="8959000" y="845129"/>
            <a:ext cx="1010879" cy="64633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19" name="T2_W5F_6.5.wav"/>
            </a:hlinkClick>
            <a:extLst>
              <a:ext uri="{FF2B5EF4-FFF2-40B4-BE49-F238E27FC236}">
                <a16:creationId xmlns:a16="http://schemas.microsoft.com/office/drawing/2014/main" id="{1AD21D43-7637-7EDD-CC9A-43A9D0B85ECE}"/>
              </a:ext>
            </a:extLst>
          </p:cNvPr>
          <p:cNvSpPr txBox="1"/>
          <p:nvPr/>
        </p:nvSpPr>
        <p:spPr>
          <a:xfrm rot="20481591">
            <a:off x="2204420" y="347934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gl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ben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" action="ppaction://noaction">
              <a:snd r:embed="rId16" name="T2_W5F_6.2.wav"/>
            </a:hlinkClick>
            <a:extLst>
              <a:ext uri="{FF2B5EF4-FFF2-40B4-BE49-F238E27FC236}">
                <a16:creationId xmlns:a16="http://schemas.microsoft.com/office/drawing/2014/main" id="{32B2E9E8-A766-CA3E-E99E-49462A89EF9C}"/>
              </a:ext>
            </a:extLst>
          </p:cNvPr>
          <p:cNvSpPr txBox="1"/>
          <p:nvPr/>
        </p:nvSpPr>
        <p:spPr>
          <a:xfrm rot="21271385">
            <a:off x="1462348" y="155538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B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" action="ppaction://noaction">
              <a:snd r:embed="rId15" name="T2_W5F_6.7.wav"/>
            </a:hlinkClick>
            <a:extLst>
              <a:ext uri="{FF2B5EF4-FFF2-40B4-BE49-F238E27FC236}">
                <a16:creationId xmlns:a16="http://schemas.microsoft.com/office/drawing/2014/main" id="{D0778A15-8714-A58B-9BD4-B7DBB732DCB9}"/>
              </a:ext>
            </a:extLst>
          </p:cNvPr>
          <p:cNvSpPr txBox="1"/>
          <p:nvPr/>
        </p:nvSpPr>
        <p:spPr>
          <a:xfrm rot="522572">
            <a:off x="4300470" y="397714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H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hlinkClick r:id="" action="ppaction://noaction">
              <a:snd r:embed="rId18" name="T2_W5F_6.10.wav"/>
            </a:hlinkClick>
            <a:extLst>
              <a:ext uri="{FF2B5EF4-FFF2-40B4-BE49-F238E27FC236}">
                <a16:creationId xmlns:a16="http://schemas.microsoft.com/office/drawing/2014/main" id="{F34EB890-F293-FE0B-208C-424F0DA69AC6}"/>
              </a:ext>
            </a:extLst>
          </p:cNvPr>
          <p:cNvSpPr txBox="1"/>
          <p:nvPr/>
        </p:nvSpPr>
        <p:spPr>
          <a:xfrm rot="522572">
            <a:off x="2979879" y="5722263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gen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21" name="T2_W5F_6.9.wav"/>
            </a:hlinkClick>
            <a:extLst>
              <a:ext uri="{FF2B5EF4-FFF2-40B4-BE49-F238E27FC236}">
                <a16:creationId xmlns:a16="http://schemas.microsoft.com/office/drawing/2014/main" id="{9FD9E2AF-453A-3CEB-96F2-0038439B74CF}"/>
              </a:ext>
            </a:extLst>
          </p:cNvPr>
          <p:cNvSpPr txBox="1"/>
          <p:nvPr/>
        </p:nvSpPr>
        <p:spPr>
          <a:xfrm rot="522572">
            <a:off x="4161248" y="510429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l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fen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hlinkClick r:id="" action="ppaction://noaction">
              <a:snd r:embed="rId20" name="T2_W5F_6.3.wav"/>
            </a:hlinkClick>
            <a:extLst>
              <a:ext uri="{FF2B5EF4-FFF2-40B4-BE49-F238E27FC236}">
                <a16:creationId xmlns:a16="http://schemas.microsoft.com/office/drawing/2014/main" id="{B00DE6DD-92EF-B96B-186C-42842E74AED3}"/>
              </a:ext>
            </a:extLst>
          </p:cNvPr>
          <p:cNvSpPr txBox="1"/>
          <p:nvPr/>
        </p:nvSpPr>
        <p:spPr>
          <a:xfrm>
            <a:off x="3348177" y="2474203"/>
            <a:ext cx="127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hlinkClick r:id="" action="ppaction://noaction">
              <a:snd r:embed="rId7" name="T2_W5F_6.14.wav"/>
            </a:hlinkClick>
            <a:extLst>
              <a:ext uri="{FF2B5EF4-FFF2-40B4-BE49-F238E27FC236}">
                <a16:creationId xmlns:a16="http://schemas.microsoft.com/office/drawing/2014/main" id="{4F7D4943-26C3-605E-ACA5-943C18C8EB09}"/>
              </a:ext>
            </a:extLst>
          </p:cNvPr>
          <p:cNvSpPr txBox="1"/>
          <p:nvPr/>
        </p:nvSpPr>
        <p:spPr>
          <a:xfrm rot="21066981">
            <a:off x="6769476" y="216789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Kr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ter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TextBox 42">
            <a:hlinkClick r:id="" action="ppaction://noaction">
              <a:snd r:embed="rId13" name="T2_W5F_6.15.wav"/>
            </a:hlinkClick>
            <a:extLst>
              <a:ext uri="{FF2B5EF4-FFF2-40B4-BE49-F238E27FC236}">
                <a16:creationId xmlns:a16="http://schemas.microsoft.com/office/drawing/2014/main" id="{0E23AF00-6D92-35D6-63B1-ECC5E9775527}"/>
              </a:ext>
            </a:extLst>
          </p:cNvPr>
          <p:cNvSpPr txBox="1"/>
          <p:nvPr/>
        </p:nvSpPr>
        <p:spPr>
          <a:xfrm rot="20549434">
            <a:off x="7253616" y="3322517"/>
            <a:ext cx="1335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tr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men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>
            <a:hlinkClick r:id="" action="ppaction://noaction">
              <a:snd r:embed="rId5" name="T2_W5F_6.17.wav"/>
            </a:hlinkClick>
            <a:extLst>
              <a:ext uri="{FF2B5EF4-FFF2-40B4-BE49-F238E27FC236}">
                <a16:creationId xmlns:a16="http://schemas.microsoft.com/office/drawing/2014/main" id="{DA37D443-CE65-1B3D-A0B6-F3791319EE87}"/>
              </a:ext>
            </a:extLst>
          </p:cNvPr>
          <p:cNvSpPr txBox="1"/>
          <p:nvPr/>
        </p:nvSpPr>
        <p:spPr>
          <a:xfrm rot="522572">
            <a:off x="8183161" y="4080199"/>
            <a:ext cx="1122904" cy="399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hlinkClick r:id="" action="ppaction://noaction">
              <a:snd r:embed="rId10" name="T2_W5F_6.19.wav"/>
            </a:hlinkClick>
            <a:extLst>
              <a:ext uri="{FF2B5EF4-FFF2-40B4-BE49-F238E27FC236}">
                <a16:creationId xmlns:a16="http://schemas.microsoft.com/office/drawing/2014/main" id="{A5781D3D-AE97-5568-04BF-53424D896CD9}"/>
              </a:ext>
            </a:extLst>
          </p:cNvPr>
          <p:cNvSpPr txBox="1"/>
          <p:nvPr/>
        </p:nvSpPr>
        <p:spPr>
          <a:xfrm rot="522572">
            <a:off x="7341595" y="492368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M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TextBox 45">
            <a:hlinkClick r:id="" action="ppaction://noaction">
              <a:snd r:embed="rId8" name="T2_W5F_6.20.wav"/>
            </a:hlinkClick>
            <a:extLst>
              <a:ext uri="{FF2B5EF4-FFF2-40B4-BE49-F238E27FC236}">
                <a16:creationId xmlns:a16="http://schemas.microsoft.com/office/drawing/2014/main" id="{A09B68C8-4725-1961-7995-CDE90854505E}"/>
              </a:ext>
            </a:extLst>
          </p:cNvPr>
          <p:cNvSpPr txBox="1"/>
          <p:nvPr/>
        </p:nvSpPr>
        <p:spPr>
          <a:xfrm rot="522572">
            <a:off x="10446197" y="5384918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h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fig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TextBox 46">
            <a:hlinkClick r:id="" action="ppaction://noaction">
              <a:snd r:embed="rId17" name="T2_W5F_6.11.wav"/>
            </a:hlinkClick>
            <a:extLst>
              <a:ext uri="{FF2B5EF4-FFF2-40B4-BE49-F238E27FC236}">
                <a16:creationId xmlns:a16="http://schemas.microsoft.com/office/drawing/2014/main" id="{FA6C58E0-F1FF-2BF7-96D8-327B182B2BCF}"/>
              </a:ext>
            </a:extLst>
          </p:cNvPr>
          <p:cNvSpPr txBox="1"/>
          <p:nvPr/>
        </p:nvSpPr>
        <p:spPr>
          <a:xfrm rot="21060543">
            <a:off x="703891" y="5779079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Z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hlinkClick r:id="" action="ppaction://noaction">
              <a:snd r:embed="rId9" name="T2_W5F_6.16.wav"/>
            </a:hlinkClick>
            <a:extLst>
              <a:ext uri="{FF2B5EF4-FFF2-40B4-BE49-F238E27FC236}">
                <a16:creationId xmlns:a16="http://schemas.microsoft.com/office/drawing/2014/main" id="{51FAC3F3-B63D-58DE-3DE7-639693630B91}"/>
              </a:ext>
            </a:extLst>
          </p:cNvPr>
          <p:cNvSpPr txBox="1"/>
          <p:nvPr/>
        </p:nvSpPr>
        <p:spPr>
          <a:xfrm>
            <a:off x="10156008" y="2904399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H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ser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TextBox 48">
            <a:hlinkClick r:id="" action="ppaction://noaction">
              <a:snd r:embed="rId12" name="T2_W5F_6.18.wav"/>
            </a:hlinkClick>
            <a:extLst>
              <a:ext uri="{FF2B5EF4-FFF2-40B4-BE49-F238E27FC236}">
                <a16:creationId xmlns:a16="http://schemas.microsoft.com/office/drawing/2014/main" id="{BE5BB5F5-645D-5D34-B5E7-60B6F642CD3A}"/>
              </a:ext>
            </a:extLst>
          </p:cNvPr>
          <p:cNvSpPr txBox="1"/>
          <p:nvPr/>
        </p:nvSpPr>
        <p:spPr>
          <a:xfrm rot="20549434">
            <a:off x="9477064" y="4299489"/>
            <a:ext cx="2436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hlinkClick r:id="" action="ppaction://noaction">
              <a:snd r:embed="rId6" name="T2_W5F_6.13.wav"/>
            </a:hlinkClick>
            <a:extLst>
              <a:ext uri="{FF2B5EF4-FFF2-40B4-BE49-F238E27FC236}">
                <a16:creationId xmlns:a16="http://schemas.microsoft.com/office/drawing/2014/main" id="{81900176-77FA-FFBF-1F6A-22578131CD0D}"/>
              </a:ext>
            </a:extLst>
          </p:cNvPr>
          <p:cNvSpPr txBox="1"/>
          <p:nvPr/>
        </p:nvSpPr>
        <p:spPr>
          <a:xfrm rot="522572">
            <a:off x="8431002" y="2211391"/>
            <a:ext cx="178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Geb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hlinkClick r:id="" action="ppaction://noaction">
              <a:snd r:embed="rId14" name="T2_W5F_6.12.wav"/>
            </a:hlinkClick>
            <a:extLst>
              <a:ext uri="{FF2B5EF4-FFF2-40B4-BE49-F238E27FC236}">
                <a16:creationId xmlns:a16="http://schemas.microsoft.com/office/drawing/2014/main" id="{5D14654F-2E04-DC8D-ED31-17DF8BF53D55}"/>
              </a:ext>
            </a:extLst>
          </p:cNvPr>
          <p:cNvSpPr txBox="1"/>
          <p:nvPr/>
        </p:nvSpPr>
        <p:spPr>
          <a:xfrm rot="522572">
            <a:off x="7026714" y="949468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B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Rectangle 51">
            <a:hlinkClick r:id="" action="ppaction://noaction">
              <a:snd r:embed="rId11" name="T2_W5F_6.21.wav"/>
            </a:hlinkClick>
            <a:extLst>
              <a:ext uri="{FF2B5EF4-FFF2-40B4-BE49-F238E27FC236}">
                <a16:creationId xmlns:a16="http://schemas.microsoft.com/office/drawing/2014/main" id="{200C25C5-293E-2EFD-21A5-A3CFFB9FABFB}"/>
              </a:ext>
            </a:extLst>
          </p:cNvPr>
          <p:cNvSpPr/>
          <p:nvPr/>
        </p:nvSpPr>
        <p:spPr>
          <a:xfrm>
            <a:off x="8187489" y="5759988"/>
            <a:ext cx="1229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Br</a:t>
            </a:r>
            <a:r>
              <a:rPr lang="en-GB" sz="2000" b="1" dirty="0" err="1">
                <a:solidFill>
                  <a:schemeClr val="bg1"/>
                </a:solidFill>
                <a:latin typeface="Century Gothic" panose="020F0302020204030204"/>
              </a:rPr>
              <a:t>äu</a:t>
            </a:r>
            <a:r>
              <a:rPr lang="en-GB" sz="2000" dirty="0" err="1">
                <a:solidFill>
                  <a:schemeClr val="bg1"/>
                </a:solidFill>
                <a:latin typeface="Century Gothic" panose="020F0302020204030204"/>
              </a:rPr>
              <a:t>che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hlinkClick r:id="" action="ppaction://noaction">
              <a:snd r:embed="rId4" name="T2_W5F_6.4.wav"/>
            </a:hlinkClick>
            <a:extLst>
              <a:ext uri="{FF2B5EF4-FFF2-40B4-BE49-F238E27FC236}">
                <a16:creationId xmlns:a16="http://schemas.microsoft.com/office/drawing/2014/main" id="{A8D2C7D9-4333-594E-73BC-2528703B0748}"/>
              </a:ext>
            </a:extLst>
          </p:cNvPr>
          <p:cNvSpPr txBox="1"/>
          <p:nvPr/>
        </p:nvSpPr>
        <p:spPr>
          <a:xfrm rot="20481591">
            <a:off x="837474" y="292234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M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Oval 73">
            <a:hlinkClick r:id="" action="ppaction://noaction">
              <a:snd r:embed="rId23" name="T2_W5F_6.8.wav"/>
            </a:hlinkClick>
            <a:extLst>
              <a:ext uri="{FF2B5EF4-FFF2-40B4-BE49-F238E27FC236}">
                <a16:creationId xmlns:a16="http://schemas.microsoft.com/office/drawing/2014/main" id="{273F63DB-FD77-9C7B-9126-6F460BB119EE}"/>
              </a:ext>
            </a:extLst>
          </p:cNvPr>
          <p:cNvSpPr/>
          <p:nvPr/>
        </p:nvSpPr>
        <p:spPr>
          <a:xfrm rot="21281593">
            <a:off x="1732103" y="4715363"/>
            <a:ext cx="1895167" cy="830039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hlinkClick r:id="" action="ppaction://noaction">
              <a:snd r:embed="rId23" name="T2_W5F_6.8.wav"/>
            </a:hlinkClick>
            <a:extLst>
              <a:ext uri="{FF2B5EF4-FFF2-40B4-BE49-F238E27FC236}">
                <a16:creationId xmlns:a16="http://schemas.microsoft.com/office/drawing/2014/main" id="{C9DA52D1-213A-43C6-E7B8-F84B4461D1C2}"/>
              </a:ext>
            </a:extLst>
          </p:cNvPr>
          <p:cNvSpPr/>
          <p:nvPr/>
        </p:nvSpPr>
        <p:spPr>
          <a:xfrm rot="21059097">
            <a:off x="2194251" y="4882731"/>
            <a:ext cx="1032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Sch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TextBox 75">
            <a:hlinkClick r:id="" action="ppaction://noaction">
              <a:snd r:embed="rId3" name="T2_W5F_6.6.wav"/>
            </a:hlinkClick>
            <a:extLst>
              <a:ext uri="{FF2B5EF4-FFF2-40B4-BE49-F238E27FC236}">
                <a16:creationId xmlns:a16="http://schemas.microsoft.com/office/drawing/2014/main" id="{308C83EA-5B93-7BC2-0AE4-5F97AD77FA8D}"/>
              </a:ext>
            </a:extLst>
          </p:cNvPr>
          <p:cNvSpPr txBox="1"/>
          <p:nvPr/>
        </p:nvSpPr>
        <p:spPr>
          <a:xfrm rot="294825">
            <a:off x="434069" y="411459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l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TextBox 77">
            <a:hlinkClick r:id="" action="ppaction://noaction">
              <a:snd r:embed="rId24" name="T2_W5F_6.1.wav"/>
            </a:hlinkClick>
            <a:extLst>
              <a:ext uri="{FF2B5EF4-FFF2-40B4-BE49-F238E27FC236}">
                <a16:creationId xmlns:a16="http://schemas.microsoft.com/office/drawing/2014/main" id="{8A947B3E-26E1-20E8-B45E-421875B92DFF}"/>
              </a:ext>
            </a:extLst>
          </p:cNvPr>
          <p:cNvSpPr txBox="1"/>
          <p:nvPr/>
        </p:nvSpPr>
        <p:spPr>
          <a:xfrm>
            <a:off x="3011988" y="127945"/>
            <a:ext cx="4451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Englisch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7CE73-F794-465F-AAA5-A5C020C3FC6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73731" y="2831533"/>
            <a:ext cx="609653" cy="60965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D5868BE-C034-4AC3-88AA-0907F244814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35255" y="4520728"/>
            <a:ext cx="609654" cy="6096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BC4D414-868B-479D-953F-7F1CCB11378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51385" y="4777959"/>
            <a:ext cx="609654" cy="609654"/>
          </a:xfrm>
          <a:prstGeom prst="rect">
            <a:avLst/>
          </a:prstGeom>
        </p:spPr>
      </p:pic>
      <p:grpSp>
        <p:nvGrpSpPr>
          <p:cNvPr id="81" name="Group 80" descr="person dreaming">
            <a:extLst>
              <a:ext uri="{FF2B5EF4-FFF2-40B4-BE49-F238E27FC236}">
                <a16:creationId xmlns:a16="http://schemas.microsoft.com/office/drawing/2014/main" id="{45A7C27F-43A9-42BC-8792-D5CCCE11799F}"/>
              </a:ext>
            </a:extLst>
          </p:cNvPr>
          <p:cNvGrpSpPr/>
          <p:nvPr/>
        </p:nvGrpSpPr>
        <p:grpSpPr>
          <a:xfrm>
            <a:off x="6332752" y="3564895"/>
            <a:ext cx="1170603" cy="588069"/>
            <a:chOff x="919941" y="4038132"/>
            <a:chExt cx="2567240" cy="2436225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8FC2AA6-8AE1-4064-8374-098D22063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116" y="4328292"/>
              <a:ext cx="2146065" cy="2146065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C767204F-374F-4BE6-9B2B-44545A8B5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41" y="4038132"/>
              <a:ext cx="1387242" cy="1317179"/>
            </a:xfrm>
            <a:prstGeom prst="rect">
              <a:avLst/>
            </a:prstGeom>
          </p:spPr>
        </p:pic>
      </p:grpSp>
      <p:grpSp>
        <p:nvGrpSpPr>
          <p:cNvPr id="85" name="Group 84" descr="person dreaming">
            <a:extLst>
              <a:ext uri="{FF2B5EF4-FFF2-40B4-BE49-F238E27FC236}">
                <a16:creationId xmlns:a16="http://schemas.microsoft.com/office/drawing/2014/main" id="{9E343CB5-9456-4B03-BDDE-94B35C561007}"/>
              </a:ext>
            </a:extLst>
          </p:cNvPr>
          <p:cNvGrpSpPr/>
          <p:nvPr/>
        </p:nvGrpSpPr>
        <p:grpSpPr>
          <a:xfrm>
            <a:off x="4179642" y="2355604"/>
            <a:ext cx="1170603" cy="588069"/>
            <a:chOff x="919941" y="4038132"/>
            <a:chExt cx="2567240" cy="243622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FA563955-F13C-4046-B841-4FFA51115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116" y="4328292"/>
              <a:ext cx="2146065" cy="2146065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947D0C0E-ADB2-4892-B27D-9ABF32D7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41" y="4038132"/>
              <a:ext cx="1387242" cy="131717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929812-4237-4B44-AD6B-37BB75B114D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188944" y="1769181"/>
            <a:ext cx="854646" cy="486264"/>
          </a:xfrm>
          <a:prstGeom prst="rect">
            <a:avLst/>
          </a:prstGeom>
        </p:spPr>
      </p:pic>
      <p:pic>
        <p:nvPicPr>
          <p:cNvPr id="88" name="Picture 87" descr="house">
            <a:extLst>
              <a:ext uri="{FF2B5EF4-FFF2-40B4-BE49-F238E27FC236}">
                <a16:creationId xmlns:a16="http://schemas.microsoft.com/office/drawing/2014/main" id="{28EF9D20-61D2-4F3C-AD0D-3D98396232F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34" y="4087939"/>
            <a:ext cx="782797" cy="515469"/>
          </a:xfrm>
          <a:prstGeom prst="rect">
            <a:avLst/>
          </a:prstGeom>
        </p:spPr>
      </p:pic>
      <p:pic>
        <p:nvPicPr>
          <p:cNvPr id="89" name="Picture 88" descr="house">
            <a:extLst>
              <a:ext uri="{FF2B5EF4-FFF2-40B4-BE49-F238E27FC236}">
                <a16:creationId xmlns:a16="http://schemas.microsoft.com/office/drawing/2014/main" id="{3BD359A4-CEEF-457E-8545-C47FAECA7E7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242" y="2449984"/>
            <a:ext cx="782797" cy="515469"/>
          </a:xfrm>
          <a:prstGeom prst="rect">
            <a:avLst/>
          </a:prstGeom>
        </p:spPr>
      </p:pic>
      <p:pic>
        <p:nvPicPr>
          <p:cNvPr id="90" name="Picture 89" descr="house">
            <a:extLst>
              <a:ext uri="{FF2B5EF4-FFF2-40B4-BE49-F238E27FC236}">
                <a16:creationId xmlns:a16="http://schemas.microsoft.com/office/drawing/2014/main" id="{C0927C69-6A17-422F-83B2-F32DBCCE55B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658" y="3021616"/>
            <a:ext cx="782797" cy="515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785319-A3AE-4A26-A07A-F094DF4D556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61338" y="6220478"/>
            <a:ext cx="938865" cy="493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BA7B42-0BB9-4C00-B57A-3F21DF3D786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341747" y="2150590"/>
            <a:ext cx="481626" cy="60355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B05E44A-3F45-413A-9C27-A2C02974206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983957" y="5222104"/>
            <a:ext cx="561647" cy="63490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2CE23AC-C9AC-4966-8573-319D93A479D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069104" y="3756605"/>
            <a:ext cx="561647" cy="63490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1D577CF9-1D39-49CC-B978-B897252B369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81803" y="3599374"/>
            <a:ext cx="561647" cy="634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BD5C9F-7E76-474A-B48F-690CC4F661EE}"/>
              </a:ext>
            </a:extLst>
          </p:cNvPr>
          <p:cNvSpPr txBox="1"/>
          <p:nvPr/>
        </p:nvSpPr>
        <p:spPr>
          <a:xfrm>
            <a:off x="8230247" y="6074982"/>
            <a:ext cx="145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[customs]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C9E172A-3980-4002-BB11-7BD002F51A03}"/>
              </a:ext>
            </a:extLst>
          </p:cNvPr>
          <p:cNvSpPr txBox="1"/>
          <p:nvPr/>
        </p:nvSpPr>
        <p:spPr>
          <a:xfrm rot="599373">
            <a:off x="10228881" y="5708590"/>
            <a:ext cx="145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[frequent]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7495FDD-460B-4D4A-AE55-6F0800B47B13}"/>
              </a:ext>
            </a:extLst>
          </p:cNvPr>
          <p:cNvSpPr txBox="1"/>
          <p:nvPr/>
        </p:nvSpPr>
        <p:spPr>
          <a:xfrm rot="596989">
            <a:off x="2821809" y="6079843"/>
            <a:ext cx="145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[exactly]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54858FE2-57AC-4BC7-947F-B7C940D9D2D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134407" y="4654166"/>
            <a:ext cx="496106" cy="34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7DBAE3-3F98-46C4-9E2C-62D99215107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195129" y="1257864"/>
            <a:ext cx="603556" cy="652329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B598CFBE-351F-4C9F-9692-B2BDC4DD860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18360" y="4027588"/>
            <a:ext cx="688944" cy="688944"/>
          </a:xfrm>
          <a:prstGeom prst="rect">
            <a:avLst/>
          </a:prstGeom>
        </p:spPr>
      </p:pic>
      <p:sp>
        <p:nvSpPr>
          <p:cNvPr id="98" name="TextBox 97">
            <a:hlinkClick r:id="" action="ppaction://noaction">
              <a:snd r:embed="rId19" name="T2_W5F_6.5.wav"/>
            </a:hlinkClick>
            <a:extLst>
              <a:ext uri="{FF2B5EF4-FFF2-40B4-BE49-F238E27FC236}">
                <a16:creationId xmlns:a16="http://schemas.microsoft.com/office/drawing/2014/main" id="{609AAF56-8E2F-48E7-B9EA-1F1C12A2413E}"/>
              </a:ext>
            </a:extLst>
          </p:cNvPr>
          <p:cNvSpPr txBox="1"/>
          <p:nvPr/>
        </p:nvSpPr>
        <p:spPr>
          <a:xfrm rot="20555472">
            <a:off x="2359336" y="3769250"/>
            <a:ext cx="145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[believe]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CEAB3D7A-A993-4573-97EA-9FCCC04606D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228831" y="1365884"/>
            <a:ext cx="603556" cy="65232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72009C7E-A800-4CE2-9EE3-A968791108F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713351" y="1380236"/>
            <a:ext cx="603556" cy="652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35895-1145-4A87-8CF8-B95F0DF9AD8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1297290" y="3921634"/>
            <a:ext cx="550622" cy="79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74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60822B49-574B-4180-A10A-FBC1F81D2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97" y="547209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5" name="T2_W5F_8.1.wav"/>
            </a:hlinkClick>
            <a:extLst>
              <a:ext uri="{FF2B5EF4-FFF2-40B4-BE49-F238E27FC236}">
                <a16:creationId xmlns:a16="http://schemas.microsoft.com/office/drawing/2014/main" id="{B42B07A9-2A0D-4FA8-98B8-3DE92A113CA8}"/>
              </a:ext>
            </a:extLst>
          </p:cNvPr>
          <p:cNvSpPr/>
          <p:nvPr/>
        </p:nvSpPr>
        <p:spPr>
          <a:xfrm>
            <a:off x="1303758" y="695682"/>
            <a:ext cx="538664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Lieblingsdinge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*. Was hat Hamza?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4">
            <a:extLst>
              <a:ext uri="{FF2B5EF4-FFF2-40B4-BE49-F238E27FC236}">
                <a16:creationId xmlns:a16="http://schemas.microsoft.com/office/drawing/2014/main" id="{131B2982-9962-4C72-840B-C4411860B1B6}"/>
              </a:ext>
            </a:extLst>
          </p:cNvPr>
          <p:cNvGraphicFramePr>
            <a:graphicFrameLocks noGrp="1"/>
          </p:cNvGraphicFramePr>
          <p:nvPr/>
        </p:nvGraphicFramePr>
        <p:xfrm>
          <a:off x="7495117" y="2131906"/>
          <a:ext cx="3647016" cy="459100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02900">
                  <a:extLst>
                    <a:ext uri="{9D8B030D-6E8A-4147-A177-3AD203B41FA5}">
                      <a16:colId xmlns:a16="http://schemas.microsoft.com/office/drawing/2014/main" val="2218395770"/>
                    </a:ext>
                  </a:extLst>
                </a:gridCol>
                <a:gridCol w="1413050">
                  <a:extLst>
                    <a:ext uri="{9D8B030D-6E8A-4147-A177-3AD203B41FA5}">
                      <a16:colId xmlns:a16="http://schemas.microsoft.com/office/drawing/2014/main" val="3328270413"/>
                    </a:ext>
                  </a:extLst>
                </a:gridCol>
                <a:gridCol w="1631066">
                  <a:extLst>
                    <a:ext uri="{9D8B030D-6E8A-4147-A177-3AD203B41FA5}">
                      <a16:colId xmlns:a16="http://schemas.microsoft.com/office/drawing/2014/main" val="4057324009"/>
                    </a:ext>
                  </a:extLst>
                </a:gridCol>
              </a:tblGrid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955753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331294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564831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184148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453463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34308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FE98AA3-4C21-4F4A-96DE-172A5503C9FC}"/>
              </a:ext>
            </a:extLst>
          </p:cNvPr>
          <p:cNvSpPr txBox="1"/>
          <p:nvPr/>
        </p:nvSpPr>
        <p:spPr>
          <a:xfrm>
            <a:off x="114389" y="1296244"/>
            <a:ext cx="104033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Lukas is finding out about Hamza’s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favourite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things. Listen and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him to note down whether Hamza does (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✔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) or doesn’t (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x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 have a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favourite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FAA4C3-7D91-42F2-9509-14177C9B0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090" y="5121298"/>
            <a:ext cx="901335" cy="1253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78120A-A77D-4B68-8D16-A600E2E01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5012" y="2256364"/>
            <a:ext cx="608003" cy="521145"/>
          </a:xfrm>
          <a:prstGeom prst="rect">
            <a:avLst/>
          </a:prstGeom>
        </p:spPr>
      </p:pic>
      <p:pic>
        <p:nvPicPr>
          <p:cNvPr id="14" name="Picture 2" descr="Teacher, Blackboard, Teach, The Classroom, Clipart">
            <a:extLst>
              <a:ext uri="{FF2B5EF4-FFF2-40B4-BE49-F238E27FC236}">
                <a16:creationId xmlns:a16="http://schemas.microsoft.com/office/drawing/2014/main" id="{3270831B-BCE5-45A8-84BC-AC245F408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513" y="3055569"/>
            <a:ext cx="518948" cy="51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EE0E-8BB6-4BBE-B4BD-E72D9CF88A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3971" y="2983019"/>
            <a:ext cx="816936" cy="5822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7C366D-5186-4595-89DE-A0AFD68C64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2461" y="2127878"/>
            <a:ext cx="632990" cy="7078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CB7288-98C1-4946-93AE-9F1B269089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7913" y="6069095"/>
            <a:ext cx="871343" cy="576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3B20A7-F918-4132-9E85-23606673A6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3644" y="3744104"/>
            <a:ext cx="782896" cy="5436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FBA865-F6AA-407D-91EA-506BC46229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62465" y="3769574"/>
            <a:ext cx="632990" cy="615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CF6157-A66F-4390-81F0-9522D57B2B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9096" y="4449142"/>
            <a:ext cx="384081" cy="7620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3BF54-CAF5-495B-BE45-45953182E5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58745" y="5355213"/>
            <a:ext cx="499915" cy="4084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663B82-926C-49AC-9F6B-A5537B1942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57020" y="4538761"/>
            <a:ext cx="907892" cy="5565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59D9EA-9D63-4E38-8BF5-25115ED9A05C}"/>
              </a:ext>
            </a:extLst>
          </p:cNvPr>
          <p:cNvSpPr txBox="1"/>
          <p:nvPr/>
        </p:nvSpPr>
        <p:spPr>
          <a:xfrm>
            <a:off x="79867" y="2953444"/>
            <a:ext cx="7363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A. Ich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Lieblingslied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ich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Lieblingsfilm</a:t>
            </a:r>
            <a:r>
              <a:rPr lang="en-GB" sz="24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1A576E26-011C-4C48-B359-CB9D67DF296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414594" y="2224953"/>
            <a:ext cx="517321" cy="51732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FF6BB42D-590C-4749-8649-854FA7C4C12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85469" y="3005634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5044BB56-21A8-4264-863A-FF20A82963B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876378" y="3841841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75930C89-A428-47A0-A2F8-E19DCAD9DEC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838784" y="4571515"/>
            <a:ext cx="517321" cy="5173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D98E2989-7D4A-45D0-81B7-FD163BB6C5B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444605" y="5303096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B5BB167F-0D81-483F-9A91-74328669BE7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60029" y="6128289"/>
            <a:ext cx="517321" cy="5173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3EE1E6-CF75-4121-96BF-7DC2E14035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15894" y="2380486"/>
            <a:ext cx="387130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25885" y="3103781"/>
            <a:ext cx="387130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1C38247-E82E-4976-B3E7-31CE21DD10D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8426" y="3878487"/>
            <a:ext cx="387130" cy="3414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BF619BD-06EE-464D-90AC-8864D4D345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20519" y="4714562"/>
            <a:ext cx="387130" cy="34140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44FFA9-0302-45E8-8E6B-BB3E951684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03880" y="5443947"/>
            <a:ext cx="387130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9E0D1DC-B5EE-4322-8955-9752A0C9E2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77191" y="6239514"/>
            <a:ext cx="387130" cy="341406"/>
          </a:xfrm>
          <a:prstGeom prst="rect">
            <a:avLst/>
          </a:prstGeom>
        </p:spPr>
      </p:pic>
      <p:sp>
        <p:nvSpPr>
          <p:cNvPr id="39" name="Title 4">
            <a:extLst>
              <a:ext uri="{FF2B5EF4-FFF2-40B4-BE49-F238E27FC236}">
                <a16:creationId xmlns:a16="http://schemas.microsoft.com/office/drawing/2014/main" id="{DCDD27E1-00B8-493C-91EF-E99EB33C8D93}"/>
              </a:ext>
            </a:extLst>
          </p:cNvPr>
          <p:cNvSpPr txBox="1">
            <a:spLocks/>
          </p:cNvSpPr>
          <p:nvPr/>
        </p:nvSpPr>
        <p:spPr>
          <a:xfrm>
            <a:off x="942957" y="57788"/>
            <a:ext cx="2869907" cy="52322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>
                <a:solidFill>
                  <a:srgbClr val="002060"/>
                </a:solidFill>
                <a:latin typeface="Century Gothic" panose="020B0502020202020204" pitchFamily="34" charset="0"/>
              </a:rPr>
              <a:t>Follow up 2</a:t>
            </a:r>
            <a:endParaRPr lang="en-GB" sz="3200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AC00DF-672B-40D3-9D1F-854A8C9388D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8681" y="84093"/>
            <a:ext cx="536494" cy="493819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1BDE1689-5DE2-48C2-84EE-AA62A619300B}"/>
              </a:ext>
            </a:extLst>
          </p:cNvPr>
          <p:cNvSpPr txBox="1">
            <a:spLocks/>
          </p:cNvSpPr>
          <p:nvPr/>
        </p:nvSpPr>
        <p:spPr>
          <a:xfrm>
            <a:off x="10703266" y="1220442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535E1F-5680-4B3C-8112-4DFAA81360C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15" y="-19278"/>
            <a:ext cx="1097375" cy="14022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4D1344-E870-4BF3-8FB4-0FA035744A8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76969" y="5231767"/>
            <a:ext cx="418486" cy="707886"/>
          </a:xfrm>
          <a:prstGeom prst="rect">
            <a:avLst/>
          </a:prstGeom>
        </p:spPr>
      </p:pic>
      <p:pic>
        <p:nvPicPr>
          <p:cNvPr id="1026" name="Picture 2" descr="Free vector graphics of Cartoon">
            <a:extLst>
              <a:ext uri="{FF2B5EF4-FFF2-40B4-BE49-F238E27FC236}">
                <a16:creationId xmlns:a16="http://schemas.microsoft.com/office/drawing/2014/main" id="{DC25FB3D-DF16-4EA4-8F1D-C09E92E4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369" y="6022245"/>
            <a:ext cx="495194" cy="6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Google Shape;613;p26">
            <a:hlinkClick r:id="" action="ppaction://noaction">
              <a:snd r:embed="rId23" name="T2_W5F_8.3.wav"/>
            </a:hlinkClick>
            <a:extLst>
              <a:ext uri="{FF2B5EF4-FFF2-40B4-BE49-F238E27FC236}">
                <a16:creationId xmlns:a16="http://schemas.microsoft.com/office/drawing/2014/main" id="{ED5D98C3-5977-4181-BA54-78D7277D49BF}"/>
              </a:ext>
            </a:extLst>
          </p:cNvPr>
          <p:cNvSpPr/>
          <p:nvPr/>
        </p:nvSpPr>
        <p:spPr>
          <a:xfrm>
            <a:off x="7533179" y="2422022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Google Shape;613;p26">
            <a:hlinkClick r:id="" action="ppaction://noaction">
              <a:snd r:embed="rId24" name="T2_W5F_8.4.wav"/>
            </a:hlinkClick>
            <a:extLst>
              <a:ext uri="{FF2B5EF4-FFF2-40B4-BE49-F238E27FC236}">
                <a16:creationId xmlns:a16="http://schemas.microsoft.com/office/drawing/2014/main" id="{989EF668-0BD9-4EB8-87BC-68E65693DFC3}"/>
              </a:ext>
            </a:extLst>
          </p:cNvPr>
          <p:cNvSpPr/>
          <p:nvPr/>
        </p:nvSpPr>
        <p:spPr>
          <a:xfrm>
            <a:off x="7566626" y="3188296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B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Google Shape;613;p26">
            <a:hlinkClick r:id="" action="ppaction://noaction">
              <a:snd r:embed="rId25" name="T2_W5F_8.5.wav"/>
            </a:hlinkClick>
            <a:extLst>
              <a:ext uri="{FF2B5EF4-FFF2-40B4-BE49-F238E27FC236}">
                <a16:creationId xmlns:a16="http://schemas.microsoft.com/office/drawing/2014/main" id="{9A81D741-0BFA-4DEB-B81E-D160F8C90BD3}"/>
              </a:ext>
            </a:extLst>
          </p:cNvPr>
          <p:cNvSpPr/>
          <p:nvPr/>
        </p:nvSpPr>
        <p:spPr>
          <a:xfrm>
            <a:off x="7533180" y="3966753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Google Shape;613;p26">
            <a:hlinkClick r:id="" action="ppaction://noaction">
              <a:snd r:embed="rId26" name="T2_W5F_8.6.wav"/>
            </a:hlinkClick>
            <a:extLst>
              <a:ext uri="{FF2B5EF4-FFF2-40B4-BE49-F238E27FC236}">
                <a16:creationId xmlns:a16="http://schemas.microsoft.com/office/drawing/2014/main" id="{41840A20-86C1-4606-B371-14048E348EAE}"/>
              </a:ext>
            </a:extLst>
          </p:cNvPr>
          <p:cNvSpPr/>
          <p:nvPr/>
        </p:nvSpPr>
        <p:spPr>
          <a:xfrm>
            <a:off x="7554673" y="4714562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Google Shape;613;p26">
            <a:hlinkClick r:id="" action="ppaction://noaction">
              <a:snd r:embed="rId27" name="T2_W5F_8.7.wav"/>
            </a:hlinkClick>
            <a:extLst>
              <a:ext uri="{FF2B5EF4-FFF2-40B4-BE49-F238E27FC236}">
                <a16:creationId xmlns:a16="http://schemas.microsoft.com/office/drawing/2014/main" id="{03A8C32F-2A8E-4F9A-8DD5-DD0BBA03F0B9}"/>
              </a:ext>
            </a:extLst>
          </p:cNvPr>
          <p:cNvSpPr/>
          <p:nvPr/>
        </p:nvSpPr>
        <p:spPr>
          <a:xfrm>
            <a:off x="7534661" y="5462371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613;p26">
            <a:hlinkClick r:id="" action="ppaction://noaction">
              <a:snd r:embed="rId28" name="T2_W5F_8.8.wav"/>
            </a:hlinkClick>
            <a:extLst>
              <a:ext uri="{FF2B5EF4-FFF2-40B4-BE49-F238E27FC236}">
                <a16:creationId xmlns:a16="http://schemas.microsoft.com/office/drawing/2014/main" id="{70F4BB71-E73B-4682-A6EA-3635B4A63C43}"/>
              </a:ext>
            </a:extLst>
          </p:cNvPr>
          <p:cNvSpPr/>
          <p:nvPr/>
        </p:nvSpPr>
        <p:spPr>
          <a:xfrm>
            <a:off x="7566626" y="6226823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F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Google Shape;653;p27">
            <a:extLst>
              <a:ext uri="{FF2B5EF4-FFF2-40B4-BE49-F238E27FC236}">
                <a16:creationId xmlns:a16="http://schemas.microsoft.com/office/drawing/2014/main" id="{F1CC73EA-20A1-4197-BA07-8474CCB08B4E}"/>
              </a:ext>
            </a:extLst>
          </p:cNvPr>
          <p:cNvSpPr/>
          <p:nvPr/>
        </p:nvSpPr>
        <p:spPr>
          <a:xfrm>
            <a:off x="1326444" y="4075488"/>
            <a:ext cx="1862717" cy="869950"/>
          </a:xfrm>
          <a:prstGeom prst="wedgeRoundRectCallout">
            <a:avLst>
              <a:gd name="adj1" fmla="val -21049"/>
              <a:gd name="adj2" fmla="val 100121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FFD31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 you got … 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Google Shape;653;p27">
            <a:extLst>
              <a:ext uri="{FF2B5EF4-FFF2-40B4-BE49-F238E27FC236}">
                <a16:creationId xmlns:a16="http://schemas.microsoft.com/office/drawing/2014/main" id="{45B032E1-3DCF-4512-9548-521FF07D0406}"/>
              </a:ext>
            </a:extLst>
          </p:cNvPr>
          <p:cNvSpPr/>
          <p:nvPr/>
        </p:nvSpPr>
        <p:spPr>
          <a:xfrm>
            <a:off x="4021773" y="3943974"/>
            <a:ext cx="2286430" cy="1228282"/>
          </a:xfrm>
          <a:prstGeom prst="wedgeRoundRectCallout">
            <a:avLst>
              <a:gd name="adj1" fmla="val 2789"/>
              <a:gd name="adj2" fmla="val 77809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FFD31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I’ve got /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haven’t got …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7D23F8-8E14-4D40-B162-6A3ADA6DBA00}"/>
              </a:ext>
            </a:extLst>
          </p:cNvPr>
          <p:cNvSpPr txBox="1"/>
          <p:nvPr/>
        </p:nvSpPr>
        <p:spPr>
          <a:xfrm>
            <a:off x="5121335" y="6309343"/>
            <a:ext cx="195927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*Dinge-things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A23011F-8478-4AA0-81E6-D971CCFC5CC1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66"/>
          <a:stretch/>
        </p:blipFill>
        <p:spPr>
          <a:xfrm>
            <a:off x="3841730" y="5194893"/>
            <a:ext cx="1339615" cy="15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4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8" name="T2_W5F_9.1.wav"/>
            </a:hlinkClick>
            <a:extLst>
              <a:ext uri="{FF2B5EF4-FFF2-40B4-BE49-F238E27FC236}">
                <a16:creationId xmlns:a16="http://schemas.microsoft.com/office/drawing/2014/main" id="{02E42610-FE93-4B80-830E-A06E023B531F}"/>
              </a:ext>
            </a:extLst>
          </p:cNvPr>
          <p:cNvSpPr/>
          <p:nvPr/>
        </p:nvSpPr>
        <p:spPr>
          <a:xfrm>
            <a:off x="3959742" y="133677"/>
            <a:ext cx="2349847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5114" y="-81041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8" name="T2_W5F_9.1.wav"/>
            </a:hlinkClick>
            <a:extLst>
              <a:ext uri="{FF2B5EF4-FFF2-40B4-BE49-F238E27FC236}">
                <a16:creationId xmlns:a16="http://schemas.microsoft.com/office/drawing/2014/main" id="{CC45BB5B-9825-4C69-A85B-49A9112436A3}"/>
              </a:ext>
            </a:extLst>
          </p:cNvPr>
          <p:cNvSpPr txBox="1"/>
          <p:nvPr/>
        </p:nvSpPr>
        <p:spPr>
          <a:xfrm>
            <a:off x="3992186" y="145347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Lies die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Sätze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0C55E-981B-41E6-954F-FEA29363234F}"/>
              </a:ext>
            </a:extLst>
          </p:cNvPr>
          <p:cNvSpPr txBox="1"/>
          <p:nvPr/>
        </p:nvSpPr>
        <p:spPr>
          <a:xfrm>
            <a:off x="126767" y="1260111"/>
            <a:ext cx="11884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 je! Frau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Tahler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listed the children’s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things, but she smudged the articles and can’t remember some of the words! Help her complete the sentences.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A502E-9D16-4246-AE3C-B65B2342B7AD}"/>
              </a:ext>
            </a:extLst>
          </p:cNvPr>
          <p:cNvSpPr txBox="1"/>
          <p:nvPr/>
        </p:nvSpPr>
        <p:spPr>
          <a:xfrm>
            <a:off x="168920" y="2337130"/>
            <a:ext cx="12281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1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Moritz hat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 </a:t>
            </a:r>
            <a:r>
              <a:rPr lang="en-GB" sz="2400" dirty="0" err="1">
                <a:solidFill>
                  <a:srgbClr val="00B050"/>
                </a:solidFill>
                <a:latin typeface="Segoe Print" panose="02000600000000000000" pitchFamily="2" charset="0"/>
              </a:rPr>
              <a:t>Lieblings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     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aber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er hat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einen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  </a:t>
            </a:r>
            <a:r>
              <a:rPr lang="en-GB" sz="2400" dirty="0" err="1">
                <a:solidFill>
                  <a:srgbClr val="00B0F0"/>
                </a:solidFill>
                <a:latin typeface="Segoe Print" panose="02000600000000000000" pitchFamily="2" charset="0"/>
              </a:rPr>
              <a:t>Lieblings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    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 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38C8B-1C46-4007-8D73-FADF2D0724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2306" y="2214024"/>
            <a:ext cx="1129054" cy="523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138C4A-D826-47A7-9AB1-C68ED55E30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7256" y="2254183"/>
            <a:ext cx="1129054" cy="523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6C3B10-E125-4076-BEB8-FC777E0575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9093" y="2352950"/>
            <a:ext cx="451143" cy="4206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0A229F-1167-43B3-AA12-4689AB59EB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45961" y="2295881"/>
            <a:ext cx="608003" cy="5211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1D7215-BEEF-4F3C-B64F-78F9A7D192C9}"/>
              </a:ext>
            </a:extLst>
          </p:cNvPr>
          <p:cNvSpPr txBox="1"/>
          <p:nvPr/>
        </p:nvSpPr>
        <p:spPr>
          <a:xfrm>
            <a:off x="168920" y="3200058"/>
            <a:ext cx="13049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.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Hamza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 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er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</a:t>
            </a:r>
            <a:r>
              <a:rPr lang="en-GB" sz="2400" dirty="0">
                <a:solidFill>
                  <a:srgbClr val="00B050"/>
                </a:solidFill>
                <a:latin typeface="Segoe Print" panose="02000600000000000000" pitchFamily="2" charset="0"/>
              </a:rPr>
              <a:t>   L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  . 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B62F35-4B3C-47B4-8F7E-E321EA0C2F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4664" y="3151209"/>
            <a:ext cx="538763" cy="5232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D18054-8021-4914-9B52-88D98FF12F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9423" y="3079099"/>
            <a:ext cx="1129054" cy="5232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C94A6A-ECB3-4E9A-BCCB-B154D43EC8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4324" y="3134116"/>
            <a:ext cx="1247185" cy="4387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939FCC-5D96-4433-B202-83DD20668E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42029" y="3185799"/>
            <a:ext cx="788014" cy="5213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EEB60CA-7F08-48ED-9281-FCAD458C1554}"/>
              </a:ext>
            </a:extLst>
          </p:cNvPr>
          <p:cNvSpPr txBox="1"/>
          <p:nvPr/>
        </p:nvSpPr>
        <p:spPr>
          <a:xfrm>
            <a:off x="168920" y="4067289"/>
            <a:ext cx="13049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3. Lukas hat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anose="02000600000000000000" pitchFamily="2" charset="0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er hat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k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B34DFB9-0E05-499F-A033-3E70FC7E4F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84706" y="4082964"/>
            <a:ext cx="499915" cy="4084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2D4D4E-CD05-4442-B0C3-328C6691C51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13020" y="3875878"/>
            <a:ext cx="418486" cy="7078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5D9CC7-0B83-4121-B5FE-CE471F1E6A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9343" y="4010466"/>
            <a:ext cx="1129054" cy="5232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D5E9C1-8691-4626-9A9D-1D4296C9D5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4930" y="3993068"/>
            <a:ext cx="1129054" cy="5232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516C5F-5E2A-4091-9F2D-20D9BBE333E6}"/>
              </a:ext>
            </a:extLst>
          </p:cNvPr>
          <p:cNvSpPr txBox="1"/>
          <p:nvPr/>
        </p:nvSpPr>
        <p:spPr>
          <a:xfrm>
            <a:off x="168920" y="4934520"/>
            <a:ext cx="13049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4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. Hamza hat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 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 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er hat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k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    .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AD248E-5139-4D4C-8CC2-155EDF2F3C5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15963" y="4934520"/>
            <a:ext cx="645490" cy="4482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ACC049-2A3B-4C64-983A-21755E5C6D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22263" y="4889600"/>
            <a:ext cx="731221" cy="4482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6AD8FA-2B81-4DB6-AFD5-A10AA10E3B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3187" y="4889601"/>
            <a:ext cx="967292" cy="4482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AB9332-544E-4823-ADF6-7CF901214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9846" y="4781920"/>
            <a:ext cx="1129054" cy="5232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F9BEB0-0CBB-4547-8B06-3068E4861C34}"/>
              </a:ext>
            </a:extLst>
          </p:cNvPr>
          <p:cNvSpPr txBox="1"/>
          <p:nvPr/>
        </p:nvSpPr>
        <p:spPr>
          <a:xfrm>
            <a:off x="4786550" y="1993179"/>
            <a:ext cx="918332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B050"/>
              </a:solidFill>
              <a:latin typeface="Segoe Print" panose="02000600000000000000" pitchFamily="2" charset="0"/>
            </a:endParaRPr>
          </a:p>
          <a:p>
            <a:r>
              <a:rPr lang="en-GB" sz="2400" dirty="0" err="1">
                <a:solidFill>
                  <a:srgbClr val="00B050"/>
                </a:solidFill>
                <a:latin typeface="Segoe Print" panose="02000600000000000000" pitchFamily="2" charset="0"/>
              </a:rPr>
              <a:t>buch</a:t>
            </a:r>
            <a:endParaRPr lang="en-GB" sz="2400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1736C4-6A67-43EF-B601-7F6FDCBD505F}"/>
              </a:ext>
            </a:extLst>
          </p:cNvPr>
          <p:cNvSpPr txBox="1"/>
          <p:nvPr/>
        </p:nvSpPr>
        <p:spPr>
          <a:xfrm>
            <a:off x="10259604" y="2009371"/>
            <a:ext cx="1200566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r>
              <a:rPr lang="en-GB" sz="2400" dirty="0">
                <a:solidFill>
                  <a:srgbClr val="00B0F0"/>
                </a:solidFill>
                <a:latin typeface="Segoe Print" panose="02000600000000000000" pitchFamily="2" charset="0"/>
              </a:rPr>
              <a:t>film</a:t>
            </a:r>
            <a:r>
              <a:rPr lang="en-GB" sz="2400" dirty="0">
                <a:solidFill>
                  <a:srgbClr val="0070C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B876BB-7460-468D-88B8-97A4B3F81F91}"/>
              </a:ext>
            </a:extLst>
          </p:cNvPr>
          <p:cNvSpPr txBox="1"/>
          <p:nvPr/>
        </p:nvSpPr>
        <p:spPr>
          <a:xfrm>
            <a:off x="5109023" y="2838640"/>
            <a:ext cx="1043370" cy="12003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r>
              <a:rPr lang="en-GB" sz="2400" dirty="0" err="1">
                <a:solidFill>
                  <a:srgbClr val="FF0000"/>
                </a:solidFill>
                <a:latin typeface="Segoe Print" panose="02000600000000000000" pitchFamily="2" charset="0"/>
              </a:rPr>
              <a:t>farbe</a:t>
            </a:r>
            <a:endParaRPr lang="en-GB" sz="2400" dirty="0"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endParaRPr lang="en-GB" sz="24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5296ED-C60E-4EC7-A1CD-5FD11DC1738F}"/>
              </a:ext>
            </a:extLst>
          </p:cNvPr>
          <p:cNvSpPr txBox="1"/>
          <p:nvPr/>
        </p:nvSpPr>
        <p:spPr>
          <a:xfrm>
            <a:off x="10634450" y="2849997"/>
            <a:ext cx="1388630" cy="12003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r>
              <a:rPr lang="en-GB" sz="2400" dirty="0">
                <a:solidFill>
                  <a:srgbClr val="00B050"/>
                </a:solidFill>
                <a:latin typeface="Segoe Print" panose="02000600000000000000" pitchFamily="2" charset="0"/>
              </a:rPr>
              <a:t>spiel.</a:t>
            </a:r>
          </a:p>
          <a:p>
            <a:endParaRPr lang="en-GB" sz="2400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D2D62-DD22-4FF5-879C-79A3A322CD46}"/>
              </a:ext>
            </a:extLst>
          </p:cNvPr>
          <p:cNvSpPr txBox="1"/>
          <p:nvPr/>
        </p:nvSpPr>
        <p:spPr>
          <a:xfrm>
            <a:off x="10083073" y="3744670"/>
            <a:ext cx="1388630" cy="12003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r>
              <a:rPr lang="en-GB" sz="2400" dirty="0">
                <a:solidFill>
                  <a:srgbClr val="FF0000"/>
                </a:solidFill>
                <a:latin typeface="Segoe Print" panose="02000600000000000000" pitchFamily="2" charset="0"/>
              </a:rPr>
              <a:t>person.</a:t>
            </a:r>
          </a:p>
          <a:p>
            <a:endParaRPr lang="en-GB" sz="24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B94B80-9577-440D-90F3-A447DFBAB7A3}"/>
              </a:ext>
            </a:extLst>
          </p:cNvPr>
          <p:cNvSpPr txBox="1"/>
          <p:nvPr/>
        </p:nvSpPr>
        <p:spPr>
          <a:xfrm>
            <a:off x="4829980" y="3732307"/>
            <a:ext cx="831473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r>
              <a:rPr lang="en-GB" sz="2400" dirty="0">
                <a:solidFill>
                  <a:srgbClr val="00B0F0"/>
                </a:solidFill>
                <a:latin typeface="Segoe Print" panose="02000600000000000000" pitchFamily="2" charset="0"/>
              </a:rPr>
              <a:t>ort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ACAD76-192A-46B7-AC0E-4CB8748B9414}"/>
              </a:ext>
            </a:extLst>
          </p:cNvPr>
          <p:cNvSpPr txBox="1"/>
          <p:nvPr/>
        </p:nvSpPr>
        <p:spPr>
          <a:xfrm>
            <a:off x="4985226" y="4590509"/>
            <a:ext cx="967292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r>
              <a:rPr lang="en-GB" sz="2400" dirty="0">
                <a:solidFill>
                  <a:srgbClr val="00B050"/>
                </a:solidFill>
                <a:latin typeface="Segoe Print" panose="02000600000000000000" pitchFamily="2" charset="0"/>
              </a:rPr>
              <a:t>wort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9CA126-E513-423F-9EFA-4835628FAA58}"/>
              </a:ext>
            </a:extLst>
          </p:cNvPr>
          <p:cNvSpPr txBox="1"/>
          <p:nvPr/>
        </p:nvSpPr>
        <p:spPr>
          <a:xfrm>
            <a:off x="10417931" y="4561124"/>
            <a:ext cx="1425536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r>
              <a:rPr lang="en-GB" sz="2400" dirty="0" err="1">
                <a:solidFill>
                  <a:srgbClr val="FF0000"/>
                </a:solidFill>
                <a:latin typeface="Segoe Print" panose="02000600000000000000" pitchFamily="2" charset="0"/>
              </a:rPr>
              <a:t>musik</a:t>
            </a:r>
            <a:r>
              <a:rPr lang="en-GB" sz="2400" dirty="0">
                <a:solidFill>
                  <a:srgbClr val="FF0000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18898C-9849-430B-9207-593B251715B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50653" y="2112935"/>
            <a:ext cx="390178" cy="3475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9EAD731-A78A-4085-A4A6-ECFFBBCB6E3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91056" y="2895029"/>
            <a:ext cx="387130" cy="34140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D6050C6-1F83-4AE1-82C0-228900601F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39467" y="3863907"/>
            <a:ext cx="387130" cy="34140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C6A1F0D-15A8-4962-A586-826B997375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94462" y="4583961"/>
            <a:ext cx="387130" cy="34140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0D72756-D82C-4183-9797-5F8D15397E2A}"/>
              </a:ext>
            </a:extLst>
          </p:cNvPr>
          <p:cNvSpPr txBox="1"/>
          <p:nvPr/>
        </p:nvSpPr>
        <p:spPr>
          <a:xfrm>
            <a:off x="0" y="5648899"/>
            <a:ext cx="2624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blue= masculine</a:t>
            </a:r>
          </a:p>
          <a:p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red=feminine</a:t>
            </a:r>
          </a:p>
          <a:p>
            <a:r>
              <a:rPr lang="en-GB" sz="2400" dirty="0">
                <a:solidFill>
                  <a:srgbClr val="00B050"/>
                </a:solidFill>
                <a:latin typeface="Century Gothic" panose="020B0502020202020204" pitchFamily="34" charset="0"/>
              </a:rPr>
              <a:t>green=neuter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1074146-7294-4A28-876D-C5023C3E07F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45340" y="-18347"/>
            <a:ext cx="1237613" cy="123252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2FBEE8B-2CBA-4297-9993-355094D106C0}"/>
              </a:ext>
            </a:extLst>
          </p:cNvPr>
          <p:cNvSpPr txBox="1"/>
          <p:nvPr/>
        </p:nvSpPr>
        <p:spPr>
          <a:xfrm>
            <a:off x="9233877" y="6341117"/>
            <a:ext cx="283216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Sätze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- sentences</a:t>
            </a: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C21A2FB3-ACE2-4ADB-959F-BD9299332A9A}"/>
              </a:ext>
            </a:extLst>
          </p:cNvPr>
          <p:cNvSpPr txBox="1">
            <a:spLocks/>
          </p:cNvSpPr>
          <p:nvPr/>
        </p:nvSpPr>
        <p:spPr>
          <a:xfrm>
            <a:off x="9511728" y="900775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Graphic 48" descr="Blackboard">
            <a:extLst>
              <a:ext uri="{FF2B5EF4-FFF2-40B4-BE49-F238E27FC236}">
                <a16:creationId xmlns:a16="http://schemas.microsoft.com/office/drawing/2014/main" id="{2DDF569C-30EC-4786-B1A5-4ACB682DDDC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807010" y="-185473"/>
            <a:ext cx="1256675" cy="12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F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F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F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5F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5342</TotalTime>
  <Words>3004</Words>
  <Application>Microsoft Office PowerPoint</Application>
  <PresentationFormat>Widescreen</PresentationFormat>
  <Paragraphs>512</Paragraphs>
  <Slides>17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17</vt:i4>
      </vt:variant>
    </vt:vector>
  </HeadingPairs>
  <TitlesOfParts>
    <vt:vector size="27" baseType="lpstr">
      <vt:lpstr>Arial</vt:lpstr>
      <vt:lpstr>Calibri</vt:lpstr>
      <vt:lpstr>Century Gothic</vt:lpstr>
      <vt:lpstr>Modern Love</vt:lpstr>
      <vt:lpstr>Segoe Print</vt:lpstr>
      <vt:lpstr>Symbol</vt:lpstr>
      <vt:lpstr>Wingdings</vt:lpstr>
      <vt:lpstr>1_Office Theme</vt:lpstr>
      <vt:lpstr>Office Theme</vt:lpstr>
      <vt:lpstr>2_Office Theme</vt:lpstr>
      <vt:lpstr>Talking about things and things you do</vt:lpstr>
      <vt:lpstr>aussprechen</vt:lpstr>
      <vt:lpstr>aussprechen</vt:lpstr>
      <vt:lpstr>aussprechen</vt:lpstr>
      <vt:lpstr>aussprechen</vt:lpstr>
      <vt:lpstr>Follow up 1 </vt:lpstr>
      <vt:lpstr>Follow up 1 </vt:lpstr>
      <vt:lpstr>Presentazione standard di PowerPoint</vt:lpstr>
      <vt:lpstr>Follow up 3</vt:lpstr>
      <vt:lpstr>Follow up 4a</vt:lpstr>
      <vt:lpstr>Follow up 4b</vt:lpstr>
      <vt:lpstr>Follow up 5: </vt:lpstr>
      <vt:lpstr>Follow up 5: </vt:lpstr>
      <vt:lpstr>Tschüss!</vt:lpstr>
      <vt:lpstr>Follow up 1 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58</cp:revision>
  <dcterms:created xsi:type="dcterms:W3CDTF">2021-06-12T06:20:35Z</dcterms:created>
  <dcterms:modified xsi:type="dcterms:W3CDTF">2022-11-21T19:04:20Z</dcterms:modified>
</cp:coreProperties>
</file>