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26" r:id="rId3"/>
    <p:sldId id="302" r:id="rId4"/>
    <p:sldId id="925" r:id="rId5"/>
    <p:sldId id="934" r:id="rId6"/>
    <p:sldId id="939" r:id="rId7"/>
    <p:sldId id="936" r:id="rId8"/>
    <p:sldId id="937" r:id="rId9"/>
    <p:sldId id="854" r:id="rId10"/>
    <p:sldId id="281" r:id="rId11"/>
    <p:sldId id="300" r:id="rId12"/>
    <p:sldId id="938" r:id="rId13"/>
    <p:sldId id="9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FFD10D"/>
    <a:srgbClr val="2E94AF"/>
    <a:srgbClr val="EFF9FB"/>
    <a:srgbClr val="0070C0"/>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B2707C-A032-AF41-9211-13DF3C68036A}" v="21" dt="2023-09-26T10:06:07.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5" autoAdjust="0"/>
    <p:restoredTop sz="62857" autoAdjust="0"/>
  </p:normalViewPr>
  <p:slideViewPr>
    <p:cSldViewPr snapToGrid="0">
      <p:cViewPr varScale="1">
        <p:scale>
          <a:sx n="73" d="100"/>
          <a:sy n="73" d="100"/>
        </p:scale>
        <p:origin x="145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[ä] </a:t>
            </a:r>
            <a:r>
              <a:rPr lang="en-GB" sz="1800" b="0" i="0" u="none" strike="noStrike" dirty="0">
                <a:solidFill>
                  <a:srgbClr val="1F3864"/>
                </a:solidFill>
                <a:effectLst/>
                <a:latin typeface="Century Gothic" panose="020B0502020202020204" pitchFamily="34" charset="0"/>
              </a:rPr>
              <a:t>vs. [a]</a:t>
            </a:r>
            <a:r>
              <a:rPr lang="en-GB" dirty="0"/>
              <a:t> </a:t>
            </a:r>
            <a:endParaRPr lang="en-GB" sz="1200" b="1"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[a] </a:t>
            </a:r>
            <a:r>
              <a:rPr lang="en-GB" sz="1200" b="1" i="0" strike="noStrike" spc="-1" dirty="0" err="1">
                <a:solidFill>
                  <a:srgbClr val="002060"/>
                </a:solidFill>
                <a:latin typeface="Century Gothic"/>
                <a:ea typeface="Century Gothic"/>
              </a:rPr>
              <a:t>ja</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[45] </a:t>
            </a:r>
            <a:r>
              <a:rPr lang="en-GB" sz="1200" b="1" i="0" strike="noStrike" spc="-1" dirty="0">
                <a:solidFill>
                  <a:srgbClr val="002060"/>
                </a:solidFill>
                <a:latin typeface="Century Gothic"/>
                <a:ea typeface="Century Gothic"/>
              </a:rPr>
              <a:t>da [</a:t>
            </a:r>
            <a:r>
              <a:rPr lang="en-GB" sz="1200" b="0" i="0" strike="noStrike" spc="-1" dirty="0">
                <a:solidFill>
                  <a:srgbClr val="002060"/>
                </a:solidFill>
                <a:latin typeface="Century Gothic"/>
                <a:ea typeface="Century Gothic"/>
              </a:rPr>
              <a:t>239] </a:t>
            </a:r>
            <a:r>
              <a:rPr lang="en-GB" sz="1200" b="1" i="0" strike="noStrike" spc="-1" dirty="0">
                <a:solidFill>
                  <a:srgbClr val="002060"/>
                </a:solidFill>
                <a:latin typeface="Century Gothic"/>
                <a:ea typeface="Century Gothic"/>
              </a:rPr>
              <a:t>Tag </a:t>
            </a:r>
            <a:r>
              <a:rPr lang="en-GB" sz="1200" b="0" i="0" strike="noStrike" spc="-1" dirty="0">
                <a:solidFill>
                  <a:srgbClr val="002060"/>
                </a:solidFill>
                <a:latin typeface="Century Gothic"/>
                <a:ea typeface="Century Gothic"/>
              </a:rPr>
              <a:t>[111] </a:t>
            </a:r>
          </a:p>
          <a:p>
            <a:pPr marL="216000" indent="-216000">
              <a:lnSpc>
                <a:spcPct val="100000"/>
              </a:lnSpc>
            </a:pPr>
            <a:r>
              <a:rPr lang="en-GB" sz="1200" b="1" i="0" strike="noStrike" spc="-1" dirty="0">
                <a:solidFill>
                  <a:srgbClr val="002060"/>
                </a:solidFill>
                <a:latin typeface="Century Gothic"/>
                <a:ea typeface="Century Gothic"/>
              </a:rPr>
              <a:t>short [a] hallo </a:t>
            </a:r>
            <a:r>
              <a:rPr lang="en-GB" sz="1200" b="0" i="0" strike="noStrike" spc="-1" dirty="0">
                <a:solidFill>
                  <a:srgbClr val="002060"/>
                </a:solidFill>
                <a:latin typeface="Century Gothic"/>
                <a:ea typeface="Century Gothic"/>
              </a:rPr>
              <a:t>[1077] </a:t>
            </a:r>
            <a:r>
              <a:rPr lang="en-GB" sz="1200" b="1" i="0" strike="noStrike" spc="-1" dirty="0" err="1">
                <a:solidFill>
                  <a:srgbClr val="002060"/>
                </a:solidFill>
                <a:latin typeface="Century Gothic"/>
                <a:ea typeface="Century Gothic"/>
              </a:rPr>
              <a:t>danke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[877] </a:t>
            </a:r>
            <a:r>
              <a:rPr lang="en-GB" sz="1200" b="1" i="0" strike="noStrike" spc="-1" dirty="0">
                <a:solidFill>
                  <a:srgbClr val="002060"/>
                </a:solidFill>
                <a:latin typeface="Century Gothic"/>
                <a:ea typeface="Century Gothic"/>
              </a:rPr>
              <a:t>was? </a:t>
            </a:r>
            <a:r>
              <a:rPr lang="en-GB" sz="1200" b="0" i="0" strike="noStrike" spc="-1" dirty="0">
                <a:solidFill>
                  <a:srgbClr val="002060"/>
                </a:solidFill>
                <a:latin typeface="Century Gothic"/>
                <a:ea typeface="Century Gothic"/>
              </a:rPr>
              <a:t>[38]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ä</a:t>
            </a:r>
            <a:r>
              <a:rPr lang="en-GB" sz="1200" b="1" i="0" strike="noStrike" spc="-1" dirty="0">
                <a:solidFill>
                  <a:srgbClr val="002060"/>
                </a:solidFill>
                <a:latin typeface="Century Gothic"/>
                <a:ea typeface="Century Gothic"/>
              </a:rPr>
              <a:t>] </a:t>
            </a:r>
            <a:r>
              <a:rPr lang="en-GB" sz="1200" b="1" i="0" strike="noStrike" spc="-1" dirty="0" err="1">
                <a:solidFill>
                  <a:srgbClr val="002060"/>
                </a:solidFill>
                <a:latin typeface="Century Gothic"/>
                <a:ea typeface="Century Gothic"/>
              </a:rPr>
              <a:t>spät</a:t>
            </a:r>
            <a:r>
              <a:rPr lang="en-GB" sz="1200" b="1" i="0" strike="noStrike" spc="-1" dirty="0">
                <a:solidFill>
                  <a:srgbClr val="002060"/>
                </a:solidFill>
                <a:latin typeface="Century Gothic"/>
                <a:ea typeface="Century Gothic"/>
              </a:rPr>
              <a:t> [171] </a:t>
            </a:r>
            <a:r>
              <a:rPr lang="en-GB" sz="1200" b="1" i="0" strike="noStrike" spc="-1" dirty="0" err="1">
                <a:solidFill>
                  <a:srgbClr val="002060"/>
                </a:solidFill>
                <a:latin typeface="Century Gothic"/>
                <a:ea typeface="Century Gothic"/>
              </a:rPr>
              <a:t>zählen</a:t>
            </a:r>
            <a:r>
              <a:rPr lang="en-GB" sz="1200" b="1" i="0" strike="noStrike" spc="-1" dirty="0">
                <a:solidFill>
                  <a:srgbClr val="002060"/>
                </a:solidFill>
                <a:latin typeface="Century Gothic"/>
                <a:ea typeface="Century Gothic"/>
              </a:rPr>
              <a:t> [680] </a:t>
            </a:r>
            <a:r>
              <a:rPr lang="en-GB" sz="1200" b="1" i="0" strike="noStrike" spc="-1" dirty="0" err="1">
                <a:solidFill>
                  <a:srgbClr val="002060"/>
                </a:solidFill>
                <a:latin typeface="Century Gothic"/>
                <a:ea typeface="Century Gothic"/>
              </a:rPr>
              <a:t>wählen</a:t>
            </a:r>
            <a:r>
              <a:rPr lang="en-GB" sz="1200" b="1" i="0" strike="noStrike" spc="-1" dirty="0">
                <a:solidFill>
                  <a:srgbClr val="002060"/>
                </a:solidFill>
                <a:latin typeface="Century Gothic"/>
                <a:ea typeface="Century Gothic"/>
              </a:rPr>
              <a:t> [64] </a:t>
            </a:r>
            <a:r>
              <a:rPr lang="en-GB" sz="1200" b="1" i="0" strike="noStrike" spc="-1" dirty="0" err="1">
                <a:solidFill>
                  <a:srgbClr val="002060"/>
                </a:solidFill>
                <a:latin typeface="Century Gothic"/>
                <a:ea typeface="Century Gothic"/>
              </a:rPr>
              <a:t>Blätter</a:t>
            </a:r>
            <a:r>
              <a:rPr lang="en-GB" sz="1200" b="1" i="0" strike="noStrike" spc="-1" dirty="0">
                <a:solidFill>
                  <a:srgbClr val="002060"/>
                </a:solidFill>
                <a:latin typeface="Century Gothic"/>
                <a:ea typeface="Century Gothic"/>
              </a:rPr>
              <a:t> [1270] </a:t>
            </a:r>
            <a:r>
              <a:rPr lang="en-GB" sz="1200" b="1" i="0" strike="noStrike" spc="-1" dirty="0" err="1">
                <a:solidFill>
                  <a:srgbClr val="002060"/>
                </a:solidFill>
                <a:latin typeface="Century Gothic"/>
                <a:ea typeface="Century Gothic"/>
              </a:rPr>
              <a:t>Hände</a:t>
            </a:r>
            <a:r>
              <a:rPr lang="en-GB" sz="1200" b="1" i="0" strike="noStrike" spc="-1" dirty="0">
                <a:solidFill>
                  <a:srgbClr val="002060"/>
                </a:solidFill>
                <a:latin typeface="Century Gothic"/>
                <a:ea typeface="Century Gothic"/>
              </a:rPr>
              <a:t> [180] Länder [134] </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0" indent="-216000">
              <a:lnSpc>
                <a:spcPct val="100000"/>
              </a:lnSpc>
            </a:pPr>
            <a:r>
              <a:rPr lang="it-IT" sz="1000" b="1" strike="noStrike" spc="-1" dirty="0">
                <a:solidFill>
                  <a:srgbClr val="002060"/>
                </a:solidFill>
                <a:latin typeface="Century Gothic"/>
                <a:ea typeface="Century Gothic"/>
              </a:rPr>
              <a:t>Vocabulary</a:t>
            </a:r>
            <a:r>
              <a:rPr lang="it-IT" sz="1000" b="0" strike="noStrike" spc="-1" dirty="0">
                <a:solidFill>
                  <a:srgbClr val="002060"/>
                </a:solidFill>
                <a:latin typeface="Century Gothic"/>
                <a:ea typeface="Century Gothic"/>
              </a:rPr>
              <a:t>: </a:t>
            </a:r>
            <a:r>
              <a:rPr lang="de-DE" sz="1000" b="1" i="0" strike="noStrike" spc="-1" dirty="0">
                <a:solidFill>
                  <a:srgbClr val="002060"/>
                </a:solidFill>
                <a:latin typeface="Century Gothic"/>
                <a:ea typeface="Century Gothic"/>
              </a:rPr>
              <a:t>Fluss [1687] Insel [1029] Norden, Nord- [1516] Osten, Ost- [1208] Schloss [1907] Süden, Süd- [1771] Strand [1966] Wald [1028] Westen, West- [1010] bekannt [319] dort [139] für [17]</a:t>
            </a:r>
          </a:p>
          <a:p>
            <a:pPr marL="0" indent="-216000">
              <a:lnSpc>
                <a:spcPct val="100000"/>
              </a:lnSpc>
            </a:pPr>
            <a:r>
              <a:rPr lang="de-DE" sz="1000" b="0" i="0" strike="noStrike" spc="-1" dirty="0">
                <a:solidFill>
                  <a:srgbClr val="002060"/>
                </a:solidFill>
                <a:latin typeface="Century Gothic"/>
                <a:ea typeface="Century Gothic"/>
              </a:rPr>
              <a:t>Revisit 1: </a:t>
            </a:r>
            <a:r>
              <a:rPr lang="de-DE" sz="1200" b="1" i="0" u="none" strike="noStrike" dirty="0">
                <a:solidFill>
                  <a:srgbClr val="002060"/>
                </a:solidFill>
                <a:effectLst/>
                <a:latin typeface="Century Gothic" panose="020B0502020202020204" pitchFamily="34" charset="0"/>
              </a:rPr>
              <a:t>essen</a:t>
            </a:r>
            <a:r>
              <a:rPr lang="de-DE" sz="1200" b="0" i="0" u="none" strike="noStrike" dirty="0">
                <a:solidFill>
                  <a:srgbClr val="002060"/>
                </a:solidFill>
                <a:effectLst/>
                <a:latin typeface="Century Gothic" panose="020B0502020202020204" pitchFamily="34" charset="0"/>
              </a:rPr>
              <a:t> [323] </a:t>
            </a:r>
            <a:r>
              <a:rPr lang="de-DE" sz="1200" b="1" i="0" u="none" strike="noStrike" dirty="0">
                <a:solidFill>
                  <a:srgbClr val="002060"/>
                </a:solidFill>
                <a:effectLst/>
                <a:latin typeface="Century Gothic" panose="020B0502020202020204" pitchFamily="34" charset="0"/>
              </a:rPr>
              <a:t>lesen</a:t>
            </a:r>
            <a:r>
              <a:rPr lang="de-DE" sz="1200" b="0" i="0" u="none" strike="noStrike" dirty="0">
                <a:solidFill>
                  <a:srgbClr val="002060"/>
                </a:solidFill>
                <a:effectLst/>
                <a:latin typeface="Century Gothic" panose="020B0502020202020204" pitchFamily="34" charset="0"/>
              </a:rPr>
              <a:t> [305] sitzen [231] </a:t>
            </a:r>
            <a:r>
              <a:rPr lang="de-DE" sz="1200" b="1" i="0" u="none" strike="noStrike" dirty="0">
                <a:solidFill>
                  <a:srgbClr val="002060"/>
                </a:solidFill>
                <a:effectLst/>
                <a:latin typeface="Century Gothic" panose="020B0502020202020204" pitchFamily="34" charset="0"/>
              </a:rPr>
              <a:t>sprechen </a:t>
            </a:r>
            <a:r>
              <a:rPr lang="de-DE" sz="1200" b="0" i="0" u="none" strike="noStrike" dirty="0">
                <a:solidFill>
                  <a:srgbClr val="002060"/>
                </a:solidFill>
                <a:effectLst/>
                <a:latin typeface="Century Gothic" panose="020B0502020202020204" pitchFamily="34" charset="0"/>
              </a:rPr>
              <a:t>[161] Antwort [522] Hilfe [481] </a:t>
            </a:r>
            <a:r>
              <a:rPr lang="de-DE" sz="1200" b="1" i="0" u="none" strike="noStrike" dirty="0">
                <a:solidFill>
                  <a:srgbClr val="002060"/>
                </a:solidFill>
                <a:effectLst/>
                <a:latin typeface="Century Gothic" panose="020B0502020202020204" pitchFamily="34" charset="0"/>
              </a:rPr>
              <a:t>Moment </a:t>
            </a:r>
            <a:r>
              <a:rPr lang="de-DE" sz="1200" b="0" i="0" u="none" strike="noStrike" dirty="0">
                <a:solidFill>
                  <a:srgbClr val="002060"/>
                </a:solidFill>
                <a:effectLst/>
                <a:latin typeface="Century Gothic" panose="020B0502020202020204" pitchFamily="34" charset="0"/>
              </a:rPr>
              <a:t>[358] </a:t>
            </a:r>
            <a:r>
              <a:rPr lang="de-DE" sz="1200" b="1" i="0" u="none" strike="noStrike" dirty="0">
                <a:solidFill>
                  <a:srgbClr val="002060"/>
                </a:solidFill>
                <a:effectLst/>
                <a:latin typeface="Century Gothic" panose="020B0502020202020204" pitchFamily="34" charset="0"/>
              </a:rPr>
              <a:t>langsam</a:t>
            </a:r>
            <a:r>
              <a:rPr lang="de-DE" sz="1200" b="0" i="0" u="none" strike="noStrike" dirty="0">
                <a:solidFill>
                  <a:srgbClr val="002060"/>
                </a:solidFill>
                <a:effectLst/>
                <a:latin typeface="Century Gothic" panose="020B0502020202020204" pitchFamily="34" charset="0"/>
              </a:rPr>
              <a:t> [526] </a:t>
            </a:r>
            <a:r>
              <a:rPr lang="de-DE" sz="1200" b="1" i="0" u="none" strike="noStrike" dirty="0">
                <a:solidFill>
                  <a:srgbClr val="002060"/>
                </a:solidFill>
                <a:effectLst/>
                <a:latin typeface="Century Gothic" panose="020B0502020202020204" pitchFamily="34" charset="0"/>
              </a:rPr>
              <a:t>manchmal</a:t>
            </a:r>
            <a:r>
              <a:rPr lang="de-DE" sz="1200" b="0" i="0" u="none" strike="noStrike" dirty="0">
                <a:solidFill>
                  <a:srgbClr val="002060"/>
                </a:solidFill>
                <a:effectLst/>
                <a:latin typeface="Century Gothic" panose="020B0502020202020204" pitchFamily="34" charset="0"/>
              </a:rPr>
              <a:t> [382] oft [223] </a:t>
            </a:r>
            <a:r>
              <a:rPr lang="de-DE" sz="1200" b="1" i="0" u="none" strike="noStrike" dirty="0">
                <a:solidFill>
                  <a:srgbClr val="002060"/>
                </a:solidFill>
                <a:effectLst/>
                <a:latin typeface="Century Gothic" panose="020B0502020202020204" pitchFamily="34" charset="0"/>
              </a:rPr>
              <a:t>nie </a:t>
            </a:r>
            <a:r>
              <a:rPr lang="de-DE" sz="1200" b="0" i="0" u="none" strike="noStrike" dirty="0">
                <a:solidFill>
                  <a:srgbClr val="002060"/>
                </a:solidFill>
                <a:effectLst/>
                <a:latin typeface="Century Gothic" panose="020B0502020202020204" pitchFamily="34" charset="0"/>
              </a:rPr>
              <a:t>[196] </a:t>
            </a:r>
            <a:r>
              <a:rPr lang="de-DE" sz="1200" b="1" i="0" u="none" strike="noStrike" dirty="0">
                <a:solidFill>
                  <a:srgbClr val="002060"/>
                </a:solidFill>
                <a:effectLst/>
                <a:latin typeface="Century Gothic" panose="020B0502020202020204" pitchFamily="34" charset="0"/>
              </a:rPr>
              <a:t>schnell</a:t>
            </a:r>
            <a:r>
              <a:rPr lang="de-DE" sz="1200" b="0" i="0" u="none" strike="noStrike" dirty="0">
                <a:solidFill>
                  <a:srgbClr val="002060"/>
                </a:solidFill>
                <a:effectLst/>
                <a:latin typeface="Century Gothic" panose="020B0502020202020204" pitchFamily="34" charset="0"/>
              </a:rPr>
              <a:t> [203] neben [266]</a:t>
            </a:r>
          </a:p>
          <a:p>
            <a:pPr marL="0" indent="-216000">
              <a:lnSpc>
                <a:spcPct val="100000"/>
              </a:lnSpc>
            </a:pP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2: </a:t>
            </a:r>
            <a:r>
              <a:rPr lang="de-DE" sz="1200" b="0" i="0" u="none" strike="noStrike" dirty="0">
                <a:solidFill>
                  <a:srgbClr val="002060"/>
                </a:solidFill>
                <a:effectLst/>
                <a:latin typeface="Century Gothic" panose="020B0502020202020204" pitchFamily="34" charset="0"/>
              </a:rPr>
              <a:t>bleiben [113] brauchen [179] Glas, Gläser [885] Idee [451] gewinnen [372] haben [6] helfen [338] </a:t>
            </a:r>
            <a:r>
              <a:rPr lang="de-DE" sz="1200" b="1" i="0" u="none" strike="noStrike" dirty="0">
                <a:solidFill>
                  <a:srgbClr val="002060"/>
                </a:solidFill>
                <a:effectLst/>
                <a:latin typeface="Century Gothic" panose="020B0502020202020204" pitchFamily="34" charset="0"/>
              </a:rPr>
              <a:t>kaufen</a:t>
            </a:r>
            <a:r>
              <a:rPr lang="de-DE" sz="1200" b="0" i="0" u="none" strike="noStrike" dirty="0">
                <a:solidFill>
                  <a:srgbClr val="002060"/>
                </a:solidFill>
                <a:effectLst/>
                <a:latin typeface="Century Gothic" panose="020B0502020202020204" pitchFamily="34" charset="0"/>
              </a:rPr>
              <a:t> [506] machen [58] </a:t>
            </a:r>
            <a:r>
              <a:rPr lang="de-DE" sz="1200" b="1" i="0" u="none" strike="noStrike" dirty="0">
                <a:solidFill>
                  <a:srgbClr val="002060"/>
                </a:solidFill>
                <a:effectLst/>
                <a:latin typeface="Century Gothic" panose="020B0502020202020204" pitchFamily="34" charset="0"/>
              </a:rPr>
              <a:t>planen</a:t>
            </a:r>
            <a:r>
              <a:rPr lang="de-DE" sz="1200" b="0" i="0" u="none" strike="noStrike" dirty="0">
                <a:solidFill>
                  <a:srgbClr val="002060"/>
                </a:solidFill>
                <a:effectLst/>
                <a:latin typeface="Century Gothic" panose="020B0502020202020204" pitchFamily="34" charset="0"/>
              </a:rPr>
              <a:t> [579] singen [1063] spielen [205] wiederholen [988]  </a:t>
            </a:r>
            <a:r>
              <a:rPr lang="de-DE" sz="1200" b="1" i="0" u="none" strike="noStrike" dirty="0">
                <a:solidFill>
                  <a:srgbClr val="002060"/>
                </a:solidFill>
                <a:effectLst/>
                <a:latin typeface="Century Gothic" panose="020B0502020202020204" pitchFamily="34" charset="0"/>
              </a:rPr>
              <a:t>Kind</a:t>
            </a:r>
            <a:r>
              <a:rPr lang="de-DE" sz="1200" b="0" i="0" u="none" strike="noStrike" dirty="0">
                <a:solidFill>
                  <a:srgbClr val="002060"/>
                </a:solidFill>
                <a:effectLst/>
                <a:latin typeface="Century Gothic" panose="020B0502020202020204" pitchFamily="34" charset="0"/>
              </a:rPr>
              <a:t> [133] </a:t>
            </a:r>
            <a:r>
              <a:rPr lang="de-DE" sz="1200" b="1" i="0" u="none" strike="noStrike" dirty="0">
                <a:solidFill>
                  <a:srgbClr val="002060"/>
                </a:solidFill>
                <a:effectLst/>
                <a:latin typeface="Century Gothic" panose="020B0502020202020204" pitchFamily="34" charset="0"/>
              </a:rPr>
              <a:t>Kinder </a:t>
            </a:r>
            <a:r>
              <a:rPr lang="de-DE" sz="1200" b="0" i="0" u="none" strike="noStrike" dirty="0">
                <a:solidFill>
                  <a:srgbClr val="002060"/>
                </a:solidFill>
                <a:effectLst/>
                <a:latin typeface="Century Gothic" panose="020B0502020202020204" pitchFamily="34" charset="0"/>
              </a:rPr>
              <a:t>[133] Stunde [276] </a:t>
            </a:r>
            <a:r>
              <a:rPr lang="de-DE" sz="1200" b="1" i="0" u="none" strike="noStrike" dirty="0">
                <a:solidFill>
                  <a:srgbClr val="002060"/>
                </a:solidFill>
                <a:effectLst/>
                <a:latin typeface="Century Gothic" panose="020B0502020202020204" pitchFamily="34" charset="0"/>
              </a:rPr>
              <a:t>dieser, diese, dieses</a:t>
            </a:r>
            <a:r>
              <a:rPr lang="de-DE" sz="1200" b="0" i="0" u="none" strike="noStrike" dirty="0">
                <a:solidFill>
                  <a:srgbClr val="002060"/>
                </a:solidFill>
                <a:effectLst/>
                <a:latin typeface="Century Gothic" panose="020B0502020202020204" pitchFamily="34" charset="0"/>
              </a:rPr>
              <a:t> [24]</a:t>
            </a:r>
            <a:r>
              <a:rPr lang="de-DE" sz="1000" dirty="0"/>
              <a:t> </a:t>
            </a:r>
          </a:p>
          <a:p>
            <a:pPr marL="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this week’s and previous vocabulary in the context of describing cultural aspects of Germany’s geography.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of for item one,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beschreiben </a:t>
            </a:r>
            <a:r>
              <a:rPr lang="de-DE" sz="1400" b="0" i="0" strike="noStrike" spc="-1" dirty="0">
                <a:solidFill>
                  <a:srgbClr val="002060"/>
                </a:solidFill>
                <a:latin typeface="Century Gothic"/>
                <a:ea typeface="Century Gothic"/>
              </a:rPr>
              <a:t>[435]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and to practise new vocabulary for this week in the reading modality.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for the information to appear for each location 1-6. </a:t>
            </a:r>
          </a:p>
          <a:p>
            <a:pPr marL="229320" indent="-228600">
              <a:lnSpc>
                <a:spcPct val="100000"/>
              </a:lnSpc>
              <a:buAutoNum type="arabicPeriod"/>
            </a:pPr>
            <a:r>
              <a:rPr lang="en-GB" sz="1200" b="0" strike="noStrike" spc="-1" dirty="0">
                <a:solidFill>
                  <a:srgbClr val="000000"/>
                </a:solidFill>
                <a:latin typeface="Calibri"/>
              </a:rPr>
              <a:t>Click to highlight (word by word) all of this week’s new vocabulary and elicit individual word and then full sentence meanings, supporting pupils to work out meanings, where necessary.</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Frequency of unknown words</a:t>
            </a:r>
            <a:r>
              <a:rPr lang="it-IT" sz="1400" b="0" strike="noStrike" spc="-1" dirty="0">
                <a:solidFill>
                  <a:srgbClr val="002060"/>
                </a:solidFill>
                <a:latin typeface="Century Gothic"/>
                <a:ea typeface="Century Gothic"/>
              </a:rPr>
              <a:t>:</a:t>
            </a:r>
            <a:r>
              <a:rPr lang="it-IT" sz="1400" b="1" strike="noStrike" spc="-1" dirty="0">
                <a:solidFill>
                  <a:srgbClr val="002060"/>
                </a:solidFill>
                <a:latin typeface="Century Gothic"/>
                <a:ea typeface="Century Gothic"/>
              </a:rPr>
              <a:t> </a:t>
            </a:r>
          </a:p>
          <a:p>
            <a:pPr marL="216000" indent="-216000">
              <a:lnSpc>
                <a:spcPct val="100000"/>
              </a:lnSpc>
            </a:pPr>
            <a:r>
              <a:rPr lang="it-IT" sz="1400" b="1" strike="noStrike" spc="-1" dirty="0">
                <a:solidFill>
                  <a:srgbClr val="002060"/>
                </a:solidFill>
                <a:latin typeface="Century Gothic"/>
                <a:ea typeface="Century Gothic"/>
              </a:rPr>
              <a:t>tausend</a:t>
            </a:r>
            <a:r>
              <a:rPr lang="it-IT" sz="1400" b="0" strike="noStrike" spc="-1" dirty="0">
                <a:solidFill>
                  <a:srgbClr val="002060"/>
                </a:solidFill>
                <a:latin typeface="Century Gothic"/>
                <a:ea typeface="Century Gothic"/>
              </a:rPr>
              <a:t> [1177]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21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listen to sentences with the beginnings obscured by ‘interference’. </a:t>
            </a:r>
          </a:p>
          <a:p>
            <a:pPr marL="228600" indent="-228600">
              <a:lnSpc>
                <a:spcPct val="100000"/>
              </a:lnSpc>
              <a:buAutoNum type="arabicPeriod"/>
            </a:pPr>
            <a:r>
              <a:rPr lang="en-GB" sz="1200" b="0" strike="noStrike" spc="-1" dirty="0">
                <a:solidFill>
                  <a:srgbClr val="000000"/>
                </a:solidFill>
                <a:latin typeface="Calibri"/>
              </a:rPr>
              <a:t>Pupils select the correct beginning – A or B. </a:t>
            </a:r>
          </a:p>
          <a:p>
            <a:pPr marL="216000" indent="-216000">
              <a:lnSpc>
                <a:spcPct val="100000"/>
              </a:lnSpc>
            </a:pPr>
            <a:r>
              <a:rPr lang="en-GB" sz="1200" b="0" strike="noStrike" spc="-1" dirty="0">
                <a:solidFill>
                  <a:srgbClr val="000000"/>
                </a:solidFill>
                <a:latin typeface="Calibri"/>
              </a:rPr>
              <a:t>3.   Click to elicit and confirm answers.</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 Norden] gibt es zwei Sprachen.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das Schloss Neuschwanstein.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Osten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den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Ort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Dresden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Westen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den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Fluss</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Ruhr.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Wald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Schwarzwald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Bäumen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Sprache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Deutsch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UND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Sprache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Friesisch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tabLst>
                <a:tab pos="3752850" algn="l"/>
              </a:tabLs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[a].</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da’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‘da’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da</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something</a:t>
            </a:r>
            <a:r>
              <a:rPr lang="fr-FR" baseline="0" dirty="0"/>
              <a:t> </a:t>
            </a:r>
            <a:r>
              <a:rPr lang="fr-FR" baseline="0" dirty="0" err="1"/>
              <a:t>away</a:t>
            </a:r>
            <a:r>
              <a:rPr lang="fr-FR" baseline="0" dirty="0"/>
              <a:t> </a:t>
            </a:r>
            <a:r>
              <a:rPr lang="fr-FR" baseline="0" dirty="0" err="1"/>
              <a:t>from</a:t>
            </a:r>
            <a:r>
              <a:rPr lang="fr-FR" baseline="0" dirty="0"/>
              <a:t> </a:t>
            </a:r>
            <a:r>
              <a:rPr lang="fr-FR" baseline="0" dirty="0" err="1"/>
              <a:t>you</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[a].</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hallo’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‘hallo’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wählen</a:t>
            </a:r>
            <a:r>
              <a:rPr lang="en-GB" sz="1200" b="1" baseline="0" dirty="0"/>
              <a:t> </a:t>
            </a:r>
            <a:r>
              <a:rPr lang="en-GB" sz="1200" baseline="0" dirty="0"/>
              <a:t>[64]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Hände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Hände</a:t>
            </a:r>
            <a:r>
              <a:rPr lang="en-GB" sz="1200" b="1" strike="noStrike" spc="-1" dirty="0">
                <a:solidFill>
                  <a:srgbClr val="000000"/>
                </a:solidFill>
                <a:latin typeface="Calibri"/>
                <a:ea typeface="Calibri"/>
              </a:rPr>
              <a:t>’</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pupils put up both their hands in front of them, palms facing away from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baseline="0" dirty="0"/>
              <a:t>Blatt </a:t>
            </a:r>
            <a:r>
              <a:rPr lang="en-GB" sz="1200" baseline="0" dirty="0"/>
              <a:t>[1270] </a:t>
            </a:r>
            <a:r>
              <a:rPr lang="en-GB" sz="1200" b="1" baseline="0" dirty="0"/>
              <a:t>Hand </a:t>
            </a:r>
            <a:r>
              <a:rPr lang="en-GB" sz="1200" b="0" baseline="0" dirty="0"/>
              <a:t>[180] </a:t>
            </a:r>
            <a:r>
              <a:rPr lang="en-GB" sz="1200" b="1" baseline="0" dirty="0"/>
              <a:t>Land </a:t>
            </a:r>
            <a:r>
              <a:rPr lang="en-GB" sz="1200" baseline="0" dirty="0"/>
              <a:t>[134]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[ä]</a:t>
            </a:r>
            <a:r>
              <a:rPr lang="en-GB" sz="1200" b="0" strike="noStrike" spc="-1" dirty="0">
                <a:solidFill>
                  <a:srgbClr val="000000"/>
                </a:solidFill>
                <a:latin typeface="Calibri"/>
                <a:ea typeface="Calibri"/>
              </a:rPr>
              <a:t> and differentiate it from </a:t>
            </a:r>
            <a:r>
              <a:rPr lang="en-GB" sz="1200" b="1" strike="noStrike" spc="-1" dirty="0">
                <a:solidFill>
                  <a:srgbClr val="000000"/>
                </a:solidFill>
                <a:latin typeface="Calibri"/>
                <a:ea typeface="Calibri"/>
              </a:rPr>
              <a:t>[a] </a:t>
            </a:r>
            <a:r>
              <a:rPr lang="en-GB" sz="1200" b="0" strike="noStrike" spc="-1" dirty="0">
                <a:solidFill>
                  <a:srgbClr val="000000"/>
                </a:solidFill>
                <a:latin typeface="Calibri"/>
                <a:ea typeface="Calibri"/>
              </a:rPr>
              <a:t>in a Phonics listening task using plurals with and without [ä].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Play the first recording by clicking on the number button. Pupils listen and decide whether they hear [a[ or [ä]. </a:t>
            </a:r>
          </a:p>
          <a:p>
            <a:pPr marL="228600" indent="-228600">
              <a:lnSpc>
                <a:spcPct val="100000"/>
              </a:lnSpc>
              <a:buAutoNum type="arabicPeriod"/>
            </a:pPr>
            <a:r>
              <a:rPr lang="en-GB" sz="1200" b="0" strike="noStrike" spc="-1" dirty="0">
                <a:solidFill>
                  <a:srgbClr val="000000"/>
                </a:solidFill>
                <a:latin typeface="Calibri"/>
              </a:rPr>
              <a:t>Click to reveal the </a:t>
            </a:r>
            <a:r>
              <a:rPr lang="en-GB" sz="1200" b="0" strike="noStrike" spc="-1">
                <a:solidFill>
                  <a:srgbClr val="000000"/>
                </a:solidFill>
                <a:latin typeface="Calibri"/>
              </a:rPr>
              <a:t>missing vowel.</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Elicit the English meaning. </a:t>
            </a:r>
          </a:p>
          <a:p>
            <a:pPr marL="228600" indent="-228600">
              <a:lnSpc>
                <a:spcPct val="100000"/>
              </a:lnSpc>
              <a:buAutoNum type="arabicPeriod"/>
            </a:pPr>
            <a:r>
              <a:rPr lang="en-GB" sz="1200" b="0" strike="noStrike" spc="-1" dirty="0">
                <a:solidFill>
                  <a:srgbClr val="000000"/>
                </a:solidFill>
                <a:latin typeface="Calibri"/>
              </a:rPr>
              <a:t>Continue for items 2-10. </a:t>
            </a:r>
            <a:endParaRPr lang="en-GB" sz="1200" b="0" strike="noStrike" spc="-1" dirty="0">
              <a:latin typeface="Arial"/>
            </a:endParaRP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Buchstabe</a:t>
            </a:r>
            <a:r>
              <a:rPr lang="it-IT" sz="1200" b="0" strike="noStrike" spc="-1" dirty="0">
                <a:solidFill>
                  <a:srgbClr val="002060"/>
                </a:solidFill>
                <a:latin typeface="Century Gothic"/>
                <a:ea typeface="Century Gothic"/>
              </a:rPr>
              <a:t> [2905]</a:t>
            </a:r>
          </a:p>
          <a:p>
            <a:pPr marL="216000" indent="-216000">
              <a:lnSpc>
                <a:spcPct val="100000"/>
              </a:lnSpc>
            </a:pPr>
            <a:endParaRPr lang="it-IT" sz="12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0089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nine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in random order.  Elicit the English meaning from pupils. Click for meaning to reappear.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Click for word to reappear. Continue with the remaining items.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8433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nine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in random order.  Elicit the English meaning from pupils. Click for meaning to reappear.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Click for word to reappear. Continue with the remaining items.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560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place/location.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new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19.sv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image" Target="../media/image37.png"/><Relationship Id="rId4" Type="http://schemas.openxmlformats.org/officeDocument/2006/relationships/image" Target="../media/image45.png"/><Relationship Id="rId9" Type="http://schemas.microsoft.com/office/2007/relationships/hdphoto" Target="../media/hdphoto1.wdp"/><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18.png"/><Relationship Id="rId3" Type="http://schemas.openxmlformats.org/officeDocument/2006/relationships/audio" Target="../media/audio13.wav"/><Relationship Id="rId21" Type="http://schemas.openxmlformats.org/officeDocument/2006/relationships/image" Target="../media/image54.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52.png"/><Relationship Id="rId20" Type="http://schemas.openxmlformats.org/officeDocument/2006/relationships/audio" Target="../media/audio26.wav"/><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audio" Target="../media/audio25.wav"/><Relationship Id="rId23" Type="http://schemas.openxmlformats.org/officeDocument/2006/relationships/image" Target="../media/image56.jpg"/><Relationship Id="rId10" Type="http://schemas.openxmlformats.org/officeDocument/2006/relationships/audio" Target="../media/audio20.wav"/><Relationship Id="rId19" Type="http://schemas.openxmlformats.org/officeDocument/2006/relationships/image" Target="../media/image19.sv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55.gif"/></Relationships>
</file>

<file path=ppt/slides/_rels/slide1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png"/><Relationship Id="rId21" Type="http://schemas.openxmlformats.org/officeDocument/2006/relationships/image" Target="../media/image24.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audio" Target="../media/audio12.wav"/><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27.png"/><Relationship Id="rId5" Type="http://schemas.openxmlformats.org/officeDocument/2006/relationships/image" Target="../media/image19.svg"/><Relationship Id="rId15" Type="http://schemas.openxmlformats.org/officeDocument/2006/relationships/audio" Target="../media/audio11.wav"/><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audio" Target="../media/audio6.wav"/><Relationship Id="rId19"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5.png"/><Relationship Id="rId27"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19.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1206"/>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540595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8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after</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adverbs</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of place</a:t>
            </a:r>
            <a:r>
              <a:rPr lang="fr-FR" sz="28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[ä] v. [a]</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pic>
        <p:nvPicPr>
          <p:cNvPr id="4" name="Picture 3">
            <a:extLst>
              <a:ext uri="{FF2B5EF4-FFF2-40B4-BE49-F238E27FC236}">
                <a16:creationId xmlns:a16="http://schemas.microsoft.com/office/drawing/2014/main" id="{DAD95035-DE26-8CAA-B2B9-1E954A3A49EC}"/>
              </a:ext>
            </a:extLst>
          </p:cNvPr>
          <p:cNvPicPr>
            <a:picLocks noChangeAspect="1"/>
          </p:cNvPicPr>
          <p:nvPr/>
        </p:nvPicPr>
        <p:blipFill>
          <a:blip r:embed="rId4"/>
          <a:stretch>
            <a:fillRect/>
          </a:stretch>
        </p:blipFill>
        <p:spPr>
          <a:xfrm>
            <a:off x="1384834" y="1020656"/>
            <a:ext cx="1580572" cy="2473939"/>
          </a:xfrm>
          <a:prstGeom prst="rect">
            <a:avLst/>
          </a:prstGeom>
        </p:spPr>
      </p:pic>
      <p:sp>
        <p:nvSpPr>
          <p:cNvPr id="6" name="TextBox 5">
            <a:extLst>
              <a:ext uri="{FF2B5EF4-FFF2-40B4-BE49-F238E27FC236}">
                <a16:creationId xmlns:a16="http://schemas.microsoft.com/office/drawing/2014/main" id="{9B3CC39F-17EC-35B9-5332-EBFF323CA719}"/>
              </a:ext>
            </a:extLst>
          </p:cNvPr>
          <p:cNvSpPr txBox="1"/>
          <p:nvPr/>
        </p:nvSpPr>
        <p:spPr>
          <a:xfrm>
            <a:off x="454047" y="3871933"/>
            <a:ext cx="3314625" cy="461665"/>
          </a:xfrm>
          <a:prstGeom prst="rect">
            <a:avLst/>
          </a:prstGeom>
          <a:solidFill>
            <a:schemeClr val="bg1"/>
          </a:solidFill>
          <a:ln w="28575">
            <a:solidFill>
              <a:srgbClr val="002060"/>
            </a:solidFill>
          </a:ln>
        </p:spPr>
        <p:txBody>
          <a:bodyPr wrap="square" rtlCol="0">
            <a:spAutoFit/>
          </a:bodyPr>
          <a:lstStyle/>
          <a:p>
            <a:pPr algn="ctr"/>
            <a:r>
              <a:rPr lang="en-US" sz="2400" dirty="0">
                <a:solidFill>
                  <a:srgbClr val="002060"/>
                </a:solidFill>
              </a:rPr>
              <a:t>W</a:t>
            </a:r>
            <a:r>
              <a:rPr lang="en-GB" sz="2400" dirty="0" err="1">
                <a:solidFill>
                  <a:srgbClr val="002060"/>
                </a:solidFill>
              </a:rPr>
              <a:t>ie</a:t>
            </a:r>
            <a:r>
              <a:rPr lang="en-GB" sz="2400" dirty="0">
                <a:solidFill>
                  <a:srgbClr val="002060"/>
                </a:solidFill>
              </a:rPr>
              <a:t> </a:t>
            </a:r>
            <a:r>
              <a:rPr lang="en-GB" sz="2400" dirty="0" err="1">
                <a:solidFill>
                  <a:srgbClr val="002060"/>
                </a:solidFill>
              </a:rPr>
              <a:t>ist</a:t>
            </a:r>
            <a:r>
              <a:rPr lang="en-GB" sz="2400" dirty="0">
                <a:solidFill>
                  <a:srgbClr val="002060"/>
                </a:solidFill>
              </a:rPr>
              <a:t> Deutschland?</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Free vector graphics of Germany">
            <a:extLst>
              <a:ext uri="{FF2B5EF4-FFF2-40B4-BE49-F238E27FC236}">
                <a16:creationId xmlns:a16="http://schemas.microsoft.com/office/drawing/2014/main" id="{F0877604-1C52-5591-54B2-B1559AD6FB05}"/>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925330" y="61136"/>
            <a:ext cx="4391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759CBD5-386C-26C3-AF71-F661F78A7B85}"/>
              </a:ext>
            </a:extLst>
          </p:cNvPr>
          <p:cNvPicPr>
            <a:picLocks noChangeAspect="1"/>
          </p:cNvPicPr>
          <p:nvPr/>
        </p:nvPicPr>
        <p:blipFill>
          <a:blip r:embed="rId4"/>
          <a:stretch>
            <a:fillRect/>
          </a:stretch>
        </p:blipFill>
        <p:spPr>
          <a:xfrm>
            <a:off x="935290" y="3107655"/>
            <a:ext cx="1336399" cy="313792"/>
          </a:xfrm>
          <a:prstGeom prst="rect">
            <a:avLst/>
          </a:prstGeom>
        </p:spPr>
      </p:pic>
      <p:pic>
        <p:nvPicPr>
          <p:cNvPr id="51" name="Picture 50">
            <a:extLst>
              <a:ext uri="{FF2B5EF4-FFF2-40B4-BE49-F238E27FC236}">
                <a16:creationId xmlns:a16="http://schemas.microsoft.com/office/drawing/2014/main" id="{05A63BED-D111-4349-8FE6-4B32E72B4859}"/>
              </a:ext>
            </a:extLst>
          </p:cNvPr>
          <p:cNvPicPr>
            <a:picLocks noChangeAspect="1"/>
          </p:cNvPicPr>
          <p:nvPr/>
        </p:nvPicPr>
        <p:blipFill>
          <a:blip r:embed="rId4"/>
          <a:stretch>
            <a:fillRect/>
          </a:stretch>
        </p:blipFill>
        <p:spPr>
          <a:xfrm>
            <a:off x="935290" y="1845754"/>
            <a:ext cx="1336399" cy="461665"/>
          </a:xfrm>
          <a:prstGeom prst="rect">
            <a:avLst/>
          </a:prstGeom>
        </p:spPr>
      </p:pic>
      <p:pic>
        <p:nvPicPr>
          <p:cNvPr id="50" name="Picture 49">
            <a:extLst>
              <a:ext uri="{FF2B5EF4-FFF2-40B4-BE49-F238E27FC236}">
                <a16:creationId xmlns:a16="http://schemas.microsoft.com/office/drawing/2014/main" id="{728796D9-976C-4DD1-9593-055624E1F6F4}"/>
              </a:ext>
            </a:extLst>
          </p:cNvPr>
          <p:cNvPicPr>
            <a:picLocks noChangeAspect="1"/>
          </p:cNvPicPr>
          <p:nvPr/>
        </p:nvPicPr>
        <p:blipFill>
          <a:blip r:embed="rId4"/>
          <a:stretch>
            <a:fillRect/>
          </a:stretch>
        </p:blipFill>
        <p:spPr>
          <a:xfrm>
            <a:off x="958855" y="2279115"/>
            <a:ext cx="1336399" cy="309176"/>
          </a:xfrm>
          <a:prstGeom prst="rect">
            <a:avLst/>
          </a:prstGeom>
        </p:spPr>
      </p:pic>
      <p:pic>
        <p:nvPicPr>
          <p:cNvPr id="47" name="Picture 46">
            <a:extLst>
              <a:ext uri="{FF2B5EF4-FFF2-40B4-BE49-F238E27FC236}">
                <a16:creationId xmlns:a16="http://schemas.microsoft.com/office/drawing/2014/main" id="{BF4F79CD-81DD-4CA8-B96F-C20A8AA6CE49}"/>
              </a:ext>
            </a:extLst>
          </p:cNvPr>
          <p:cNvPicPr>
            <a:picLocks noChangeAspect="1"/>
          </p:cNvPicPr>
          <p:nvPr/>
        </p:nvPicPr>
        <p:blipFill>
          <a:blip r:embed="rId4"/>
          <a:stretch>
            <a:fillRect/>
          </a:stretch>
        </p:blipFill>
        <p:spPr>
          <a:xfrm>
            <a:off x="2330658" y="1880404"/>
            <a:ext cx="4080081" cy="707886"/>
          </a:xfrm>
          <a:prstGeom prst="rect">
            <a:avLst/>
          </a:prstGeom>
        </p:spPr>
      </p:pic>
      <p:sp>
        <p:nvSpPr>
          <p:cNvPr id="112" name="CustomShape 6"/>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Johanna und Aisha </a:t>
            </a:r>
            <a:r>
              <a:rPr lang="en-GB" sz="2800" b="1" spc="-1" dirty="0" err="1">
                <a:solidFill>
                  <a:srgbClr val="002060"/>
                </a:solidFill>
                <a:latin typeface="Century gothic"/>
              </a:rPr>
              <a:t>beschreiben</a:t>
            </a:r>
            <a:r>
              <a:rPr lang="en-GB" sz="2800" b="1" spc="-1" dirty="0">
                <a:solidFill>
                  <a:srgbClr val="002060"/>
                </a:solidFill>
                <a:latin typeface="Century gothic"/>
              </a:rPr>
              <a:t>* Deutschland.</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5" name="TextBox 34">
            <a:extLst>
              <a:ext uri="{FF2B5EF4-FFF2-40B4-BE49-F238E27FC236}">
                <a16:creationId xmlns:a16="http://schemas.microsoft.com/office/drawing/2014/main" id="{09C798F7-4D29-4308-98FC-E1C9059379C3}"/>
              </a:ext>
            </a:extLst>
          </p:cNvPr>
          <p:cNvSpPr txBox="1"/>
          <p:nvPr/>
        </p:nvSpPr>
        <p:spPr>
          <a:xfrm>
            <a:off x="8658278" y="1413163"/>
            <a:ext cx="3537350" cy="707886"/>
          </a:xfrm>
          <a:prstGeom prst="rect">
            <a:avLst/>
          </a:prstGeom>
          <a:solidFill>
            <a:srgbClr val="92D050"/>
          </a:solidFill>
        </p:spPr>
        <p:txBody>
          <a:bodyPr wrap="square" rtlCol="0">
            <a:spAutoFit/>
          </a:bodyPr>
          <a:lstStyle/>
          <a:p>
            <a:r>
              <a:rPr lang="en-GB" sz="2000" dirty="0" err="1">
                <a:solidFill>
                  <a:srgbClr val="002060"/>
                </a:solidFill>
              </a:rPr>
              <a:t>beschreiben</a:t>
            </a:r>
            <a:r>
              <a:rPr lang="en-GB" sz="2000" dirty="0">
                <a:solidFill>
                  <a:srgbClr val="002060"/>
                </a:solidFill>
              </a:rPr>
              <a:t> – to describe</a:t>
            </a:r>
          </a:p>
          <a:p>
            <a:r>
              <a:rPr lang="en-GB" sz="2000" dirty="0" err="1">
                <a:solidFill>
                  <a:srgbClr val="002060"/>
                </a:solidFill>
              </a:rPr>
              <a:t>bekannt</a:t>
            </a:r>
            <a:r>
              <a:rPr lang="en-GB" sz="2000" dirty="0">
                <a:solidFill>
                  <a:srgbClr val="002060"/>
                </a:solidFill>
              </a:rPr>
              <a:t> – well-known</a:t>
            </a:r>
          </a:p>
        </p:txBody>
      </p:sp>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5" y="660126"/>
            <a:ext cx="5541336" cy="517320"/>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58855" y="683147"/>
            <a:ext cx="54518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schreiben</a:t>
            </a:r>
            <a:r>
              <a:rPr kumimoji="0" lang="en-GB" sz="2400" b="1" i="0" u="none" strike="noStrike" kern="1200" cap="none" spc="-1" normalizeH="0" baseline="0" noProof="0" dirty="0">
                <a:ln>
                  <a:noFill/>
                </a:ln>
                <a:solidFill>
                  <a:srgbClr val="002060"/>
                </a:solidFill>
                <a:effectLst/>
                <a:uLnTx/>
                <a:uFillTx/>
                <a:latin typeface="Century Gothic"/>
                <a:ea typeface="Century Gothic"/>
              </a:rPr>
              <a:t> Johanna</a:t>
            </a:r>
            <a:r>
              <a:rPr kumimoji="0" lang="en-GB" sz="2400" b="1" i="0" u="none" strike="noStrike" kern="1200" cap="none" spc="-1" normalizeH="0" noProof="0" dirty="0">
                <a:ln>
                  <a:noFill/>
                </a:ln>
                <a:solidFill>
                  <a:srgbClr val="002060"/>
                </a:solidFill>
                <a:effectLst/>
                <a:uLnTx/>
                <a:uFillTx/>
                <a:latin typeface="Century Gothic"/>
                <a:ea typeface="Century Gothic"/>
              </a:rPr>
              <a:t> und Aisha?</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CustomShape 23">
            <a:extLst>
              <a:ext uri="{FF2B5EF4-FFF2-40B4-BE49-F238E27FC236}">
                <a16:creationId xmlns:a16="http://schemas.microsoft.com/office/drawing/2014/main" id="{0EB450C7-2D4F-4843-97E1-0157F755CDE4}"/>
              </a:ext>
            </a:extLst>
          </p:cNvPr>
          <p:cNvSpPr/>
          <p:nvPr/>
        </p:nvSpPr>
        <p:spPr>
          <a:xfrm>
            <a:off x="342208" y="1949853"/>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EDBFCB1D-62D5-4330-B538-E92D7E85ADDA}"/>
              </a:ext>
            </a:extLst>
          </p:cNvPr>
          <p:cNvSpPr txBox="1"/>
          <p:nvPr/>
        </p:nvSpPr>
        <p:spPr>
          <a:xfrm>
            <a:off x="321213" y="1304306"/>
            <a:ext cx="9348444" cy="400110"/>
          </a:xfrm>
          <a:prstGeom prst="rect">
            <a:avLst/>
          </a:prstGeom>
          <a:noFill/>
        </p:spPr>
        <p:txBody>
          <a:bodyPr wrap="square" rtlCol="0">
            <a:spAutoFit/>
          </a:bodyPr>
          <a:lstStyle/>
          <a:p>
            <a:r>
              <a:rPr lang="en-GB" sz="2000" i="1" dirty="0">
                <a:solidFill>
                  <a:srgbClr val="002060"/>
                </a:solidFill>
              </a:rPr>
              <a:t>Deutschland </a:t>
            </a:r>
            <a:r>
              <a:rPr lang="en-GB" sz="2000" i="1" dirty="0" err="1">
                <a:solidFill>
                  <a:srgbClr val="002060"/>
                </a:solidFill>
              </a:rPr>
              <a:t>ist</a:t>
            </a:r>
            <a:r>
              <a:rPr lang="en-GB" sz="2000" i="1" dirty="0">
                <a:solidFill>
                  <a:srgbClr val="002060"/>
                </a:solidFill>
              </a:rPr>
              <a:t> </a:t>
            </a:r>
            <a:r>
              <a:rPr lang="en-GB" sz="2000" i="1" dirty="0" err="1">
                <a:solidFill>
                  <a:srgbClr val="002060"/>
                </a:solidFill>
              </a:rPr>
              <a:t>sehr</a:t>
            </a:r>
            <a:r>
              <a:rPr lang="en-GB" sz="2000" i="1" dirty="0">
                <a:solidFill>
                  <a:srgbClr val="002060"/>
                </a:solidFill>
              </a:rPr>
              <a:t> </a:t>
            </a:r>
            <a:r>
              <a:rPr lang="en-GB" sz="2000" i="1" dirty="0" err="1">
                <a:solidFill>
                  <a:srgbClr val="002060"/>
                </a:solidFill>
              </a:rPr>
              <a:t>schön</a:t>
            </a:r>
            <a:r>
              <a:rPr lang="en-GB" sz="2000" i="1" dirty="0">
                <a:solidFill>
                  <a:srgbClr val="002060"/>
                </a:solidFill>
              </a:rPr>
              <a:t> und </a:t>
            </a:r>
            <a:r>
              <a:rPr lang="en-GB" sz="2000" i="1" dirty="0" err="1">
                <a:solidFill>
                  <a:srgbClr val="002060"/>
                </a:solidFill>
              </a:rPr>
              <a:t>bekannt</a:t>
            </a:r>
            <a:r>
              <a:rPr lang="en-GB" sz="2000" i="1" dirty="0">
                <a:solidFill>
                  <a:srgbClr val="002060"/>
                </a:solidFill>
              </a:rPr>
              <a:t>* </a:t>
            </a:r>
            <a:r>
              <a:rPr lang="en-GB" sz="2000" i="1" dirty="0" err="1">
                <a:solidFill>
                  <a:srgbClr val="002060"/>
                </a:solidFill>
              </a:rPr>
              <a:t>für</a:t>
            </a:r>
            <a:r>
              <a:rPr lang="en-GB" sz="2000" i="1" dirty="0">
                <a:solidFill>
                  <a:srgbClr val="002060"/>
                </a:solidFill>
              </a:rPr>
              <a:t> </a:t>
            </a:r>
            <a:r>
              <a:rPr lang="en-GB" sz="2000" i="1" dirty="0" err="1">
                <a:solidFill>
                  <a:srgbClr val="002060"/>
                </a:solidFill>
              </a:rPr>
              <a:t>viele</a:t>
            </a:r>
            <a:r>
              <a:rPr lang="en-GB" sz="2000" i="1" dirty="0">
                <a:solidFill>
                  <a:srgbClr val="002060"/>
                </a:solidFill>
              </a:rPr>
              <a:t> Dinge…</a:t>
            </a:r>
          </a:p>
        </p:txBody>
      </p:sp>
      <p:sp>
        <p:nvSpPr>
          <p:cNvPr id="46" name="TextBox 45">
            <a:extLst>
              <a:ext uri="{FF2B5EF4-FFF2-40B4-BE49-F238E27FC236}">
                <a16:creationId xmlns:a16="http://schemas.microsoft.com/office/drawing/2014/main" id="{7B30B942-F388-425A-9AD6-91BE0C8D634C}"/>
              </a:ext>
            </a:extLst>
          </p:cNvPr>
          <p:cNvSpPr txBox="1"/>
          <p:nvPr/>
        </p:nvSpPr>
        <p:spPr>
          <a:xfrm>
            <a:off x="2400731" y="1939147"/>
            <a:ext cx="4525617"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eine </a:t>
            </a:r>
            <a:r>
              <a:rPr lang="en-GB" sz="2000" i="1" dirty="0" err="1">
                <a:solidFill>
                  <a:srgbClr val="002060"/>
                </a:solidFill>
              </a:rPr>
              <a:t>Insel</a:t>
            </a:r>
            <a:r>
              <a:rPr lang="en-GB" sz="2000" i="1" dirty="0">
                <a:solidFill>
                  <a:srgbClr val="002060"/>
                </a:solidFill>
              </a:rPr>
              <a:t>. Sie </a:t>
            </a:r>
            <a:r>
              <a:rPr lang="en-GB" sz="2000" i="1" dirty="0" err="1">
                <a:solidFill>
                  <a:srgbClr val="002060"/>
                </a:solidFill>
              </a:rPr>
              <a:t>heißt</a:t>
            </a:r>
            <a:r>
              <a:rPr lang="en-GB" sz="2000" i="1" dirty="0">
                <a:solidFill>
                  <a:srgbClr val="002060"/>
                </a:solidFill>
              </a:rPr>
              <a:t> Sylt.</a:t>
            </a:r>
          </a:p>
        </p:txBody>
      </p:sp>
      <p:sp>
        <p:nvSpPr>
          <p:cNvPr id="48" name="TextBox 47">
            <a:extLst>
              <a:ext uri="{FF2B5EF4-FFF2-40B4-BE49-F238E27FC236}">
                <a16:creationId xmlns:a16="http://schemas.microsoft.com/office/drawing/2014/main" id="{00230456-8D73-42FC-BAA6-AA320C6F3264}"/>
              </a:ext>
            </a:extLst>
          </p:cNvPr>
          <p:cNvSpPr txBox="1"/>
          <p:nvPr/>
        </p:nvSpPr>
        <p:spPr>
          <a:xfrm>
            <a:off x="818030" y="184441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Norden</a:t>
            </a:r>
          </a:p>
        </p:txBody>
      </p:sp>
      <p:sp>
        <p:nvSpPr>
          <p:cNvPr id="49" name="TextBox 48">
            <a:extLst>
              <a:ext uri="{FF2B5EF4-FFF2-40B4-BE49-F238E27FC236}">
                <a16:creationId xmlns:a16="http://schemas.microsoft.com/office/drawing/2014/main" id="{F315C8FB-617B-4595-9895-960669ACCA3C}"/>
              </a:ext>
            </a:extLst>
          </p:cNvPr>
          <p:cNvSpPr txBox="1"/>
          <p:nvPr/>
        </p:nvSpPr>
        <p:spPr>
          <a:xfrm>
            <a:off x="949532" y="2136886"/>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2" name="CustomShape 23">
            <a:extLst>
              <a:ext uri="{FF2B5EF4-FFF2-40B4-BE49-F238E27FC236}">
                <a16:creationId xmlns:a16="http://schemas.microsoft.com/office/drawing/2014/main" id="{7018CC5F-5BB7-F94C-C546-910BC6BA1960}"/>
              </a:ext>
            </a:extLst>
          </p:cNvPr>
          <p:cNvSpPr/>
          <p:nvPr/>
        </p:nvSpPr>
        <p:spPr>
          <a:xfrm>
            <a:off x="323986" y="2668219"/>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 name="CustomShape 23">
            <a:extLst>
              <a:ext uri="{FF2B5EF4-FFF2-40B4-BE49-F238E27FC236}">
                <a16:creationId xmlns:a16="http://schemas.microsoft.com/office/drawing/2014/main" id="{BD74B063-2154-8274-F9E8-45DC66AA86CD}"/>
              </a:ext>
            </a:extLst>
          </p:cNvPr>
          <p:cNvSpPr/>
          <p:nvPr/>
        </p:nvSpPr>
        <p:spPr>
          <a:xfrm>
            <a:off x="321213" y="353138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 name="CustomShape 23">
            <a:extLst>
              <a:ext uri="{FF2B5EF4-FFF2-40B4-BE49-F238E27FC236}">
                <a16:creationId xmlns:a16="http://schemas.microsoft.com/office/drawing/2014/main" id="{99E46E83-DC83-E928-CAA1-0274F2F1E386}"/>
              </a:ext>
            </a:extLst>
          </p:cNvPr>
          <p:cNvSpPr/>
          <p:nvPr/>
        </p:nvSpPr>
        <p:spPr>
          <a:xfrm>
            <a:off x="342208" y="443477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 name="CustomShape 23">
            <a:extLst>
              <a:ext uri="{FF2B5EF4-FFF2-40B4-BE49-F238E27FC236}">
                <a16:creationId xmlns:a16="http://schemas.microsoft.com/office/drawing/2014/main" id="{06E0EC6D-58C5-16D0-3F4E-8427BD81EED0}"/>
              </a:ext>
            </a:extLst>
          </p:cNvPr>
          <p:cNvSpPr/>
          <p:nvPr/>
        </p:nvSpPr>
        <p:spPr>
          <a:xfrm>
            <a:off x="342208" y="528047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 name="CustomShape 23">
            <a:extLst>
              <a:ext uri="{FF2B5EF4-FFF2-40B4-BE49-F238E27FC236}">
                <a16:creationId xmlns:a16="http://schemas.microsoft.com/office/drawing/2014/main" id="{1FCC670D-CD53-7145-36F1-DDA5A56AEBF1}"/>
              </a:ext>
            </a:extLst>
          </p:cNvPr>
          <p:cNvSpPr/>
          <p:nvPr/>
        </p:nvSpPr>
        <p:spPr>
          <a:xfrm>
            <a:off x="323986" y="6094990"/>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82EE60B5-61D3-AB72-014C-371E52995E35}"/>
              </a:ext>
            </a:extLst>
          </p:cNvPr>
          <p:cNvSpPr txBox="1"/>
          <p:nvPr/>
        </p:nvSpPr>
        <p:spPr>
          <a:xfrm>
            <a:off x="971718" y="2942252"/>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pic>
        <p:nvPicPr>
          <p:cNvPr id="11" name="Picture 10">
            <a:extLst>
              <a:ext uri="{FF2B5EF4-FFF2-40B4-BE49-F238E27FC236}">
                <a16:creationId xmlns:a16="http://schemas.microsoft.com/office/drawing/2014/main" id="{58798611-FB83-DF48-0D25-E924F0067190}"/>
              </a:ext>
            </a:extLst>
          </p:cNvPr>
          <p:cNvPicPr>
            <a:picLocks noChangeAspect="1"/>
          </p:cNvPicPr>
          <p:nvPr/>
        </p:nvPicPr>
        <p:blipFill>
          <a:blip r:embed="rId4"/>
          <a:stretch>
            <a:fillRect/>
          </a:stretch>
        </p:blipFill>
        <p:spPr>
          <a:xfrm>
            <a:off x="971718" y="2666638"/>
            <a:ext cx="1336399" cy="377625"/>
          </a:xfrm>
          <a:prstGeom prst="rect">
            <a:avLst/>
          </a:prstGeom>
        </p:spPr>
      </p:pic>
      <p:sp>
        <p:nvSpPr>
          <p:cNvPr id="14" name="TextBox 13">
            <a:extLst>
              <a:ext uri="{FF2B5EF4-FFF2-40B4-BE49-F238E27FC236}">
                <a16:creationId xmlns:a16="http://schemas.microsoft.com/office/drawing/2014/main" id="{D078ACE3-5C1C-016E-73EE-CDAB40FBBFA6}"/>
              </a:ext>
            </a:extLst>
          </p:cNvPr>
          <p:cNvSpPr txBox="1"/>
          <p:nvPr/>
        </p:nvSpPr>
        <p:spPr>
          <a:xfrm>
            <a:off x="806248" y="262545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a:t>
            </a:r>
            <a:r>
              <a:rPr kumimoji="0" lang="en-GB" sz="2000" b="0" i="1" u="none" strike="noStrike" kern="0" cap="none" spc="0" normalizeH="0" baseline="0" noProof="0" dirty="0" err="1">
                <a:ln>
                  <a:noFill/>
                </a:ln>
                <a:solidFill>
                  <a:srgbClr val="5B9BD5">
                    <a:lumMod val="50000"/>
                  </a:srgbClr>
                </a:solidFill>
                <a:effectLst/>
                <a:uLnTx/>
                <a:uFillTx/>
              </a:rPr>
              <a:t>Süden</a:t>
            </a:r>
            <a:endParaRPr kumimoji="0" lang="en-GB" sz="2000" b="0" i="1" u="none" strike="noStrike" kern="0" cap="none" spc="0" normalizeH="0" baseline="0" noProof="0" dirty="0">
              <a:ln>
                <a:noFill/>
              </a:ln>
              <a:solidFill>
                <a:srgbClr val="5B9BD5">
                  <a:lumMod val="50000"/>
                </a:srgbClr>
              </a:solidFill>
              <a:effectLst/>
              <a:uLnTx/>
              <a:uFillTx/>
            </a:endParaRPr>
          </a:p>
        </p:txBody>
      </p:sp>
      <p:pic>
        <p:nvPicPr>
          <p:cNvPr id="15" name="Picture 14">
            <a:extLst>
              <a:ext uri="{FF2B5EF4-FFF2-40B4-BE49-F238E27FC236}">
                <a16:creationId xmlns:a16="http://schemas.microsoft.com/office/drawing/2014/main" id="{71E73621-E173-F697-BD82-16ED3EA8E22F}"/>
              </a:ext>
            </a:extLst>
          </p:cNvPr>
          <p:cNvPicPr>
            <a:picLocks noChangeAspect="1"/>
          </p:cNvPicPr>
          <p:nvPr/>
        </p:nvPicPr>
        <p:blipFill>
          <a:blip r:embed="rId4"/>
          <a:stretch>
            <a:fillRect/>
          </a:stretch>
        </p:blipFill>
        <p:spPr>
          <a:xfrm>
            <a:off x="2369819" y="2706282"/>
            <a:ext cx="5555511" cy="630109"/>
          </a:xfrm>
          <a:prstGeom prst="rect">
            <a:avLst/>
          </a:prstGeom>
        </p:spPr>
      </p:pic>
      <p:pic>
        <p:nvPicPr>
          <p:cNvPr id="16" name="Picture 15">
            <a:extLst>
              <a:ext uri="{FF2B5EF4-FFF2-40B4-BE49-F238E27FC236}">
                <a16:creationId xmlns:a16="http://schemas.microsoft.com/office/drawing/2014/main" id="{D0BDB951-A7CF-32B2-C7B6-BD01B3AAABE6}"/>
              </a:ext>
            </a:extLst>
          </p:cNvPr>
          <p:cNvPicPr>
            <a:picLocks noChangeAspect="1"/>
          </p:cNvPicPr>
          <p:nvPr/>
        </p:nvPicPr>
        <p:blipFill>
          <a:blip r:embed="rId4"/>
          <a:stretch>
            <a:fillRect/>
          </a:stretch>
        </p:blipFill>
        <p:spPr>
          <a:xfrm>
            <a:off x="2352114" y="3568641"/>
            <a:ext cx="4175287" cy="644023"/>
          </a:xfrm>
          <a:prstGeom prst="rect">
            <a:avLst/>
          </a:prstGeom>
        </p:spPr>
      </p:pic>
      <p:pic>
        <p:nvPicPr>
          <p:cNvPr id="17" name="Picture 16">
            <a:extLst>
              <a:ext uri="{FF2B5EF4-FFF2-40B4-BE49-F238E27FC236}">
                <a16:creationId xmlns:a16="http://schemas.microsoft.com/office/drawing/2014/main" id="{FAD7BE9E-12DA-C83A-6BBD-9504CE1DDB71}"/>
              </a:ext>
            </a:extLst>
          </p:cNvPr>
          <p:cNvPicPr>
            <a:picLocks noChangeAspect="1"/>
          </p:cNvPicPr>
          <p:nvPr/>
        </p:nvPicPr>
        <p:blipFill>
          <a:blip r:embed="rId4"/>
          <a:stretch>
            <a:fillRect/>
          </a:stretch>
        </p:blipFill>
        <p:spPr>
          <a:xfrm>
            <a:off x="2436078" y="4377161"/>
            <a:ext cx="4680734" cy="644023"/>
          </a:xfrm>
          <a:prstGeom prst="rect">
            <a:avLst/>
          </a:prstGeom>
        </p:spPr>
      </p:pic>
      <p:pic>
        <p:nvPicPr>
          <p:cNvPr id="18" name="Picture 17">
            <a:extLst>
              <a:ext uri="{FF2B5EF4-FFF2-40B4-BE49-F238E27FC236}">
                <a16:creationId xmlns:a16="http://schemas.microsoft.com/office/drawing/2014/main" id="{38D7ADD6-767F-15D3-37F9-7C54EDD8E19B}"/>
              </a:ext>
            </a:extLst>
          </p:cNvPr>
          <p:cNvPicPr>
            <a:picLocks noChangeAspect="1"/>
          </p:cNvPicPr>
          <p:nvPr/>
        </p:nvPicPr>
        <p:blipFill>
          <a:blip r:embed="rId4"/>
          <a:stretch>
            <a:fillRect/>
          </a:stretch>
        </p:blipFill>
        <p:spPr>
          <a:xfrm>
            <a:off x="2473585" y="5280471"/>
            <a:ext cx="5286276" cy="650520"/>
          </a:xfrm>
          <a:prstGeom prst="rect">
            <a:avLst/>
          </a:prstGeom>
        </p:spPr>
      </p:pic>
      <p:pic>
        <p:nvPicPr>
          <p:cNvPr id="19" name="Picture 18">
            <a:extLst>
              <a:ext uri="{FF2B5EF4-FFF2-40B4-BE49-F238E27FC236}">
                <a16:creationId xmlns:a16="http://schemas.microsoft.com/office/drawing/2014/main" id="{E23E2F2F-1E1A-B682-1057-D4DC112CD9F2}"/>
              </a:ext>
            </a:extLst>
          </p:cNvPr>
          <p:cNvPicPr>
            <a:picLocks noChangeAspect="1"/>
          </p:cNvPicPr>
          <p:nvPr/>
        </p:nvPicPr>
        <p:blipFill>
          <a:blip r:embed="rId4"/>
          <a:stretch>
            <a:fillRect/>
          </a:stretch>
        </p:blipFill>
        <p:spPr>
          <a:xfrm>
            <a:off x="958855" y="3466603"/>
            <a:ext cx="1336399" cy="396361"/>
          </a:xfrm>
          <a:prstGeom prst="rect">
            <a:avLst/>
          </a:prstGeom>
        </p:spPr>
      </p:pic>
      <p:pic>
        <p:nvPicPr>
          <p:cNvPr id="20" name="Picture 19">
            <a:extLst>
              <a:ext uri="{FF2B5EF4-FFF2-40B4-BE49-F238E27FC236}">
                <a16:creationId xmlns:a16="http://schemas.microsoft.com/office/drawing/2014/main" id="{03F04DC2-87D6-C37E-A1FB-1E30C17B953E}"/>
              </a:ext>
            </a:extLst>
          </p:cNvPr>
          <p:cNvPicPr>
            <a:picLocks noChangeAspect="1"/>
          </p:cNvPicPr>
          <p:nvPr/>
        </p:nvPicPr>
        <p:blipFill>
          <a:blip r:embed="rId4"/>
          <a:stretch>
            <a:fillRect/>
          </a:stretch>
        </p:blipFill>
        <p:spPr>
          <a:xfrm>
            <a:off x="971718" y="3897861"/>
            <a:ext cx="1336399" cy="335160"/>
          </a:xfrm>
          <a:prstGeom prst="rect">
            <a:avLst/>
          </a:prstGeom>
        </p:spPr>
      </p:pic>
      <p:pic>
        <p:nvPicPr>
          <p:cNvPr id="21" name="Picture 20">
            <a:extLst>
              <a:ext uri="{FF2B5EF4-FFF2-40B4-BE49-F238E27FC236}">
                <a16:creationId xmlns:a16="http://schemas.microsoft.com/office/drawing/2014/main" id="{E271ADCC-9496-95B0-1AE8-B36A7C48E8C7}"/>
              </a:ext>
            </a:extLst>
          </p:cNvPr>
          <p:cNvPicPr>
            <a:picLocks noChangeAspect="1"/>
          </p:cNvPicPr>
          <p:nvPr/>
        </p:nvPicPr>
        <p:blipFill>
          <a:blip r:embed="rId4"/>
          <a:stretch>
            <a:fillRect/>
          </a:stretch>
        </p:blipFill>
        <p:spPr>
          <a:xfrm>
            <a:off x="980277" y="4267916"/>
            <a:ext cx="1336399" cy="396361"/>
          </a:xfrm>
          <a:prstGeom prst="rect">
            <a:avLst/>
          </a:prstGeom>
        </p:spPr>
      </p:pic>
      <p:pic>
        <p:nvPicPr>
          <p:cNvPr id="22" name="Picture 21">
            <a:extLst>
              <a:ext uri="{FF2B5EF4-FFF2-40B4-BE49-F238E27FC236}">
                <a16:creationId xmlns:a16="http://schemas.microsoft.com/office/drawing/2014/main" id="{FFCD5E97-5FAD-68A3-977E-629A4A434641}"/>
              </a:ext>
            </a:extLst>
          </p:cNvPr>
          <p:cNvPicPr>
            <a:picLocks noChangeAspect="1"/>
          </p:cNvPicPr>
          <p:nvPr/>
        </p:nvPicPr>
        <p:blipFill>
          <a:blip r:embed="rId4"/>
          <a:stretch>
            <a:fillRect/>
          </a:stretch>
        </p:blipFill>
        <p:spPr>
          <a:xfrm>
            <a:off x="958854" y="4699173"/>
            <a:ext cx="1336399" cy="396361"/>
          </a:xfrm>
          <a:prstGeom prst="rect">
            <a:avLst/>
          </a:prstGeom>
        </p:spPr>
      </p:pic>
      <p:pic>
        <p:nvPicPr>
          <p:cNvPr id="23" name="Picture 22">
            <a:extLst>
              <a:ext uri="{FF2B5EF4-FFF2-40B4-BE49-F238E27FC236}">
                <a16:creationId xmlns:a16="http://schemas.microsoft.com/office/drawing/2014/main" id="{468F4C2E-7531-B57C-88D1-B96BDD1AF82B}"/>
              </a:ext>
            </a:extLst>
          </p:cNvPr>
          <p:cNvPicPr>
            <a:picLocks noChangeAspect="1"/>
          </p:cNvPicPr>
          <p:nvPr/>
        </p:nvPicPr>
        <p:blipFill>
          <a:blip r:embed="rId4"/>
          <a:stretch>
            <a:fillRect/>
          </a:stretch>
        </p:blipFill>
        <p:spPr>
          <a:xfrm>
            <a:off x="971717" y="5166255"/>
            <a:ext cx="1336399" cy="396361"/>
          </a:xfrm>
          <a:prstGeom prst="rect">
            <a:avLst/>
          </a:prstGeom>
        </p:spPr>
      </p:pic>
      <p:pic>
        <p:nvPicPr>
          <p:cNvPr id="24" name="Picture 23">
            <a:extLst>
              <a:ext uri="{FF2B5EF4-FFF2-40B4-BE49-F238E27FC236}">
                <a16:creationId xmlns:a16="http://schemas.microsoft.com/office/drawing/2014/main" id="{7936216E-CBC1-086A-D5CE-FD116199D35E}"/>
              </a:ext>
            </a:extLst>
          </p:cNvPr>
          <p:cNvPicPr>
            <a:picLocks noChangeAspect="1"/>
          </p:cNvPicPr>
          <p:nvPr/>
        </p:nvPicPr>
        <p:blipFill>
          <a:blip r:embed="rId4"/>
          <a:stretch>
            <a:fillRect/>
          </a:stretch>
        </p:blipFill>
        <p:spPr>
          <a:xfrm>
            <a:off x="954021" y="5561687"/>
            <a:ext cx="1336399" cy="396361"/>
          </a:xfrm>
          <a:prstGeom prst="rect">
            <a:avLst/>
          </a:prstGeom>
        </p:spPr>
      </p:pic>
      <p:pic>
        <p:nvPicPr>
          <p:cNvPr id="25" name="Picture 24">
            <a:extLst>
              <a:ext uri="{FF2B5EF4-FFF2-40B4-BE49-F238E27FC236}">
                <a16:creationId xmlns:a16="http://schemas.microsoft.com/office/drawing/2014/main" id="{9BC4AD16-DCB9-42B9-0132-078440592784}"/>
              </a:ext>
            </a:extLst>
          </p:cNvPr>
          <p:cNvPicPr>
            <a:picLocks noChangeAspect="1"/>
          </p:cNvPicPr>
          <p:nvPr/>
        </p:nvPicPr>
        <p:blipFill>
          <a:blip r:embed="rId4"/>
          <a:stretch>
            <a:fillRect/>
          </a:stretch>
        </p:blipFill>
        <p:spPr>
          <a:xfrm>
            <a:off x="994259" y="6003204"/>
            <a:ext cx="1336399" cy="396361"/>
          </a:xfrm>
          <a:prstGeom prst="rect">
            <a:avLst/>
          </a:prstGeom>
        </p:spPr>
      </p:pic>
      <p:pic>
        <p:nvPicPr>
          <p:cNvPr id="26" name="Picture 25">
            <a:extLst>
              <a:ext uri="{FF2B5EF4-FFF2-40B4-BE49-F238E27FC236}">
                <a16:creationId xmlns:a16="http://schemas.microsoft.com/office/drawing/2014/main" id="{7800007A-53BD-E697-3CEF-83DB9CB96730}"/>
              </a:ext>
            </a:extLst>
          </p:cNvPr>
          <p:cNvPicPr>
            <a:picLocks noChangeAspect="1"/>
          </p:cNvPicPr>
          <p:nvPr/>
        </p:nvPicPr>
        <p:blipFill>
          <a:blip r:embed="rId4"/>
          <a:stretch>
            <a:fillRect/>
          </a:stretch>
        </p:blipFill>
        <p:spPr>
          <a:xfrm>
            <a:off x="994259" y="6373796"/>
            <a:ext cx="1336399" cy="396361"/>
          </a:xfrm>
          <a:prstGeom prst="rect">
            <a:avLst/>
          </a:prstGeom>
        </p:spPr>
      </p:pic>
      <p:pic>
        <p:nvPicPr>
          <p:cNvPr id="27" name="Picture 26">
            <a:extLst>
              <a:ext uri="{FF2B5EF4-FFF2-40B4-BE49-F238E27FC236}">
                <a16:creationId xmlns:a16="http://schemas.microsoft.com/office/drawing/2014/main" id="{E54932B3-B95F-5630-8832-02F89115F3C0}"/>
              </a:ext>
            </a:extLst>
          </p:cNvPr>
          <p:cNvPicPr>
            <a:picLocks noChangeAspect="1"/>
          </p:cNvPicPr>
          <p:nvPr/>
        </p:nvPicPr>
        <p:blipFill>
          <a:blip r:embed="rId4"/>
          <a:stretch>
            <a:fillRect/>
          </a:stretch>
        </p:blipFill>
        <p:spPr>
          <a:xfrm>
            <a:off x="2536891" y="6074305"/>
            <a:ext cx="5312232" cy="650520"/>
          </a:xfrm>
          <a:prstGeom prst="rect">
            <a:avLst/>
          </a:prstGeom>
        </p:spPr>
      </p:pic>
      <p:sp>
        <p:nvSpPr>
          <p:cNvPr id="28" name="TextBox 27">
            <a:extLst>
              <a:ext uri="{FF2B5EF4-FFF2-40B4-BE49-F238E27FC236}">
                <a16:creationId xmlns:a16="http://schemas.microsoft.com/office/drawing/2014/main" id="{69BFC24F-B964-7AEA-AF3E-3EE099781730}"/>
              </a:ext>
            </a:extLst>
          </p:cNvPr>
          <p:cNvSpPr txBox="1"/>
          <p:nvPr/>
        </p:nvSpPr>
        <p:spPr>
          <a:xfrm>
            <a:off x="2369819" y="2735640"/>
            <a:ext cx="5674002"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gibt</a:t>
            </a:r>
            <a:r>
              <a:rPr lang="en-GB" sz="2000" i="1" dirty="0">
                <a:solidFill>
                  <a:srgbClr val="002060"/>
                </a:solidFill>
              </a:rPr>
              <a:t> </a:t>
            </a:r>
            <a:r>
              <a:rPr lang="en-GB" sz="2000" i="1" dirty="0" err="1">
                <a:solidFill>
                  <a:srgbClr val="002060"/>
                </a:solidFill>
              </a:rPr>
              <a:t>ein</a:t>
            </a:r>
            <a:r>
              <a:rPr lang="en-GB" sz="2000" i="1" dirty="0">
                <a:solidFill>
                  <a:srgbClr val="002060"/>
                </a:solidFill>
              </a:rPr>
              <a:t> Schloss. Es </a:t>
            </a:r>
            <a:r>
              <a:rPr lang="en-GB" sz="2000" i="1" dirty="0" err="1">
                <a:solidFill>
                  <a:srgbClr val="002060"/>
                </a:solidFill>
              </a:rPr>
              <a:t>heißt</a:t>
            </a:r>
            <a:r>
              <a:rPr lang="en-GB" sz="2000" i="1" dirty="0">
                <a:solidFill>
                  <a:srgbClr val="002060"/>
                </a:solidFill>
              </a:rPr>
              <a:t> Neuschwanstein.</a:t>
            </a:r>
          </a:p>
        </p:txBody>
      </p:sp>
      <p:sp>
        <p:nvSpPr>
          <p:cNvPr id="29" name="TextBox 28">
            <a:extLst>
              <a:ext uri="{FF2B5EF4-FFF2-40B4-BE49-F238E27FC236}">
                <a16:creationId xmlns:a16="http://schemas.microsoft.com/office/drawing/2014/main" id="{276A8CC7-9ADD-5B18-C7EE-AFC882CBEA11}"/>
              </a:ext>
            </a:extLst>
          </p:cNvPr>
          <p:cNvSpPr txBox="1"/>
          <p:nvPr/>
        </p:nvSpPr>
        <p:spPr>
          <a:xfrm>
            <a:off x="2479086" y="3595678"/>
            <a:ext cx="4525617"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gibt</a:t>
            </a:r>
            <a:r>
              <a:rPr lang="en-GB" sz="2000" i="1" dirty="0">
                <a:solidFill>
                  <a:srgbClr val="002060"/>
                </a:solidFill>
              </a:rPr>
              <a:t> </a:t>
            </a:r>
            <a:r>
              <a:rPr lang="en-GB" sz="2000" i="1" dirty="0" err="1">
                <a:solidFill>
                  <a:srgbClr val="002060"/>
                </a:solidFill>
              </a:rPr>
              <a:t>einen</a:t>
            </a:r>
            <a:r>
              <a:rPr lang="en-GB" sz="2000" i="1" dirty="0">
                <a:solidFill>
                  <a:srgbClr val="002060"/>
                </a:solidFill>
              </a:rPr>
              <a:t> </a:t>
            </a:r>
            <a:r>
              <a:rPr lang="en-GB" sz="2000" i="1" dirty="0" err="1">
                <a:solidFill>
                  <a:srgbClr val="002060"/>
                </a:solidFill>
              </a:rPr>
              <a:t>Fluss</a:t>
            </a:r>
            <a:r>
              <a:rPr lang="en-GB" sz="2000" i="1" dirty="0">
                <a:solidFill>
                  <a:srgbClr val="002060"/>
                </a:solidFill>
              </a:rPr>
              <a:t>. Er </a:t>
            </a:r>
            <a:r>
              <a:rPr lang="en-GB" sz="2000" i="1" dirty="0" err="1">
                <a:solidFill>
                  <a:srgbClr val="002060"/>
                </a:solidFill>
              </a:rPr>
              <a:t>heißt</a:t>
            </a:r>
            <a:r>
              <a:rPr lang="en-GB" sz="2000" i="1" dirty="0">
                <a:solidFill>
                  <a:srgbClr val="002060"/>
                </a:solidFill>
              </a:rPr>
              <a:t> Ruhr.</a:t>
            </a:r>
          </a:p>
        </p:txBody>
      </p:sp>
      <p:sp>
        <p:nvSpPr>
          <p:cNvPr id="30" name="TextBox 29">
            <a:extLst>
              <a:ext uri="{FF2B5EF4-FFF2-40B4-BE49-F238E27FC236}">
                <a16:creationId xmlns:a16="http://schemas.microsoft.com/office/drawing/2014/main" id="{707FA116-341A-AC21-E5EB-838916B87377}"/>
              </a:ext>
            </a:extLst>
          </p:cNvPr>
          <p:cNvSpPr txBox="1"/>
          <p:nvPr/>
        </p:nvSpPr>
        <p:spPr>
          <a:xfrm>
            <a:off x="2551442" y="4431028"/>
            <a:ext cx="4525617"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a:t>
            </a:r>
            <a:r>
              <a:rPr lang="en-GB" sz="2000" i="1" dirty="0" err="1">
                <a:solidFill>
                  <a:srgbClr val="002060"/>
                </a:solidFill>
              </a:rPr>
              <a:t>einen</a:t>
            </a:r>
            <a:r>
              <a:rPr lang="en-GB" sz="2000" i="1" dirty="0">
                <a:solidFill>
                  <a:srgbClr val="002060"/>
                </a:solidFill>
              </a:rPr>
              <a:t> Ort. Er </a:t>
            </a:r>
            <a:r>
              <a:rPr lang="en-GB" sz="2000" i="1" dirty="0" err="1">
                <a:solidFill>
                  <a:srgbClr val="002060"/>
                </a:solidFill>
              </a:rPr>
              <a:t>heißt</a:t>
            </a:r>
            <a:r>
              <a:rPr lang="en-GB" sz="2000" i="1" dirty="0">
                <a:solidFill>
                  <a:srgbClr val="002060"/>
                </a:solidFill>
              </a:rPr>
              <a:t> Dresden.</a:t>
            </a:r>
          </a:p>
        </p:txBody>
      </p:sp>
      <p:sp>
        <p:nvSpPr>
          <p:cNvPr id="31" name="TextBox 30">
            <a:extLst>
              <a:ext uri="{FF2B5EF4-FFF2-40B4-BE49-F238E27FC236}">
                <a16:creationId xmlns:a16="http://schemas.microsoft.com/office/drawing/2014/main" id="{C90AF53A-2EE2-4E01-7EF2-59B3A6977296}"/>
              </a:ext>
            </a:extLst>
          </p:cNvPr>
          <p:cNvSpPr txBox="1"/>
          <p:nvPr/>
        </p:nvSpPr>
        <p:spPr>
          <a:xfrm>
            <a:off x="2500513" y="5319284"/>
            <a:ext cx="5286276"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a:t>
            </a:r>
            <a:r>
              <a:rPr lang="en-GB" sz="2000" i="1" dirty="0" err="1">
                <a:solidFill>
                  <a:srgbClr val="002060"/>
                </a:solidFill>
              </a:rPr>
              <a:t>eine</a:t>
            </a:r>
            <a:r>
              <a:rPr lang="en-GB" sz="2000" i="1" dirty="0">
                <a:solidFill>
                  <a:srgbClr val="002060"/>
                </a:solidFill>
              </a:rPr>
              <a:t> </a:t>
            </a:r>
            <a:r>
              <a:rPr lang="en-GB" sz="2000" i="1" dirty="0" err="1">
                <a:solidFill>
                  <a:srgbClr val="002060"/>
                </a:solidFill>
              </a:rPr>
              <a:t>Sprache</a:t>
            </a:r>
            <a:r>
              <a:rPr lang="en-GB" sz="2000" i="1" dirty="0">
                <a:solidFill>
                  <a:srgbClr val="002060"/>
                </a:solidFill>
              </a:rPr>
              <a:t>. Sie </a:t>
            </a:r>
            <a:r>
              <a:rPr lang="en-GB" sz="2000" i="1" dirty="0" err="1">
                <a:solidFill>
                  <a:srgbClr val="002060"/>
                </a:solidFill>
              </a:rPr>
              <a:t>heißt</a:t>
            </a:r>
            <a:r>
              <a:rPr lang="en-GB" sz="2000" i="1" dirty="0">
                <a:solidFill>
                  <a:srgbClr val="002060"/>
                </a:solidFill>
              </a:rPr>
              <a:t> </a:t>
            </a:r>
            <a:r>
              <a:rPr lang="en-GB" sz="2000" i="1" dirty="0" err="1">
                <a:solidFill>
                  <a:srgbClr val="002060"/>
                </a:solidFill>
              </a:rPr>
              <a:t>Friesisch</a:t>
            </a:r>
            <a:r>
              <a:rPr lang="en-GB" sz="2000" i="1" dirty="0">
                <a:solidFill>
                  <a:srgbClr val="002060"/>
                </a:solidFill>
              </a:rPr>
              <a:t>.</a:t>
            </a:r>
          </a:p>
        </p:txBody>
      </p:sp>
      <p:sp>
        <p:nvSpPr>
          <p:cNvPr id="32" name="TextBox 31">
            <a:extLst>
              <a:ext uri="{FF2B5EF4-FFF2-40B4-BE49-F238E27FC236}">
                <a16:creationId xmlns:a16="http://schemas.microsoft.com/office/drawing/2014/main" id="{30882275-5B13-D2E1-5CEF-E8E5DB8173FB}"/>
              </a:ext>
            </a:extLst>
          </p:cNvPr>
          <p:cNvSpPr txBox="1"/>
          <p:nvPr/>
        </p:nvSpPr>
        <p:spPr>
          <a:xfrm>
            <a:off x="2551443" y="6143280"/>
            <a:ext cx="5492378"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gibt</a:t>
            </a:r>
            <a:r>
              <a:rPr lang="en-GB" sz="2000" i="1" dirty="0">
                <a:solidFill>
                  <a:srgbClr val="002060"/>
                </a:solidFill>
              </a:rPr>
              <a:t> </a:t>
            </a:r>
            <a:r>
              <a:rPr lang="en-GB" sz="2000" i="1" dirty="0" err="1">
                <a:solidFill>
                  <a:srgbClr val="002060"/>
                </a:solidFill>
              </a:rPr>
              <a:t>einen</a:t>
            </a:r>
            <a:r>
              <a:rPr lang="en-GB" sz="2000" i="1" dirty="0">
                <a:solidFill>
                  <a:srgbClr val="002060"/>
                </a:solidFill>
              </a:rPr>
              <a:t> Wald. Er </a:t>
            </a:r>
            <a:r>
              <a:rPr lang="en-GB" sz="2000" i="1" dirty="0" err="1">
                <a:solidFill>
                  <a:srgbClr val="002060"/>
                </a:solidFill>
              </a:rPr>
              <a:t>heißt</a:t>
            </a:r>
            <a:r>
              <a:rPr lang="en-GB" sz="2000" i="1" dirty="0">
                <a:solidFill>
                  <a:srgbClr val="002060"/>
                </a:solidFill>
              </a:rPr>
              <a:t> </a:t>
            </a:r>
            <a:r>
              <a:rPr lang="en-GB" sz="2000" i="1" dirty="0" err="1">
                <a:solidFill>
                  <a:srgbClr val="002060"/>
                </a:solidFill>
              </a:rPr>
              <a:t>Schwarzwald</a:t>
            </a:r>
            <a:r>
              <a:rPr lang="en-GB" sz="2000" i="1" dirty="0">
                <a:solidFill>
                  <a:srgbClr val="002060"/>
                </a:solidFill>
              </a:rPr>
              <a:t>.</a:t>
            </a:r>
          </a:p>
        </p:txBody>
      </p:sp>
      <p:sp>
        <p:nvSpPr>
          <p:cNvPr id="33" name="TextBox 32">
            <a:extLst>
              <a:ext uri="{FF2B5EF4-FFF2-40B4-BE49-F238E27FC236}">
                <a16:creationId xmlns:a16="http://schemas.microsoft.com/office/drawing/2014/main" id="{99D4C6EB-C49C-263D-9F1C-2C2DE6953EE4}"/>
              </a:ext>
            </a:extLst>
          </p:cNvPr>
          <p:cNvSpPr txBox="1"/>
          <p:nvPr/>
        </p:nvSpPr>
        <p:spPr>
          <a:xfrm>
            <a:off x="969085" y="3794556"/>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4" name="TextBox 33">
            <a:extLst>
              <a:ext uri="{FF2B5EF4-FFF2-40B4-BE49-F238E27FC236}">
                <a16:creationId xmlns:a16="http://schemas.microsoft.com/office/drawing/2014/main" id="{F3F7EF68-CE8B-1C0E-3309-D161FE1DA125}"/>
              </a:ext>
            </a:extLst>
          </p:cNvPr>
          <p:cNvSpPr txBox="1"/>
          <p:nvPr/>
        </p:nvSpPr>
        <p:spPr>
          <a:xfrm>
            <a:off x="946218" y="4581645"/>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6" name="TextBox 35">
            <a:extLst>
              <a:ext uri="{FF2B5EF4-FFF2-40B4-BE49-F238E27FC236}">
                <a16:creationId xmlns:a16="http://schemas.microsoft.com/office/drawing/2014/main" id="{AA7FB0E1-882B-FD73-309F-517F41EF4A72}"/>
              </a:ext>
            </a:extLst>
          </p:cNvPr>
          <p:cNvSpPr txBox="1"/>
          <p:nvPr/>
        </p:nvSpPr>
        <p:spPr>
          <a:xfrm>
            <a:off x="933790" y="5448194"/>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7" name="TextBox 36">
            <a:extLst>
              <a:ext uri="{FF2B5EF4-FFF2-40B4-BE49-F238E27FC236}">
                <a16:creationId xmlns:a16="http://schemas.microsoft.com/office/drawing/2014/main" id="{B4369C0A-D791-6B42-B1DF-91AA7620D162}"/>
              </a:ext>
            </a:extLst>
          </p:cNvPr>
          <p:cNvSpPr txBox="1"/>
          <p:nvPr/>
        </p:nvSpPr>
        <p:spPr>
          <a:xfrm>
            <a:off x="969085" y="6323251"/>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8" name="TextBox 37">
            <a:extLst>
              <a:ext uri="{FF2B5EF4-FFF2-40B4-BE49-F238E27FC236}">
                <a16:creationId xmlns:a16="http://schemas.microsoft.com/office/drawing/2014/main" id="{4354CE26-5639-659E-EED4-53A68D9E50DD}"/>
              </a:ext>
            </a:extLst>
          </p:cNvPr>
          <p:cNvSpPr txBox="1"/>
          <p:nvPr/>
        </p:nvSpPr>
        <p:spPr>
          <a:xfrm>
            <a:off x="824977" y="342147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a:t>
            </a:r>
            <a:r>
              <a:rPr lang="en-GB" sz="2000" i="1" kern="0" dirty="0">
                <a:solidFill>
                  <a:srgbClr val="5B9BD5">
                    <a:lumMod val="50000"/>
                  </a:srgbClr>
                </a:solidFill>
              </a:rPr>
              <a:t>We</a:t>
            </a:r>
            <a:r>
              <a:rPr kumimoji="0" lang="en-GB" sz="2000" b="0" i="1" u="none" strike="noStrike" kern="0" cap="none" spc="0" normalizeH="0" baseline="0" noProof="0" dirty="0" err="1">
                <a:ln>
                  <a:noFill/>
                </a:ln>
                <a:solidFill>
                  <a:srgbClr val="5B9BD5">
                    <a:lumMod val="50000"/>
                  </a:srgbClr>
                </a:solidFill>
                <a:effectLst/>
                <a:uLnTx/>
                <a:uFillTx/>
              </a:rPr>
              <a:t>sten</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39" name="TextBox 38">
            <a:extLst>
              <a:ext uri="{FF2B5EF4-FFF2-40B4-BE49-F238E27FC236}">
                <a16:creationId xmlns:a16="http://schemas.microsoft.com/office/drawing/2014/main" id="{6BAEA206-6215-D07B-60EF-0A1CBD07830B}"/>
              </a:ext>
            </a:extLst>
          </p:cNvPr>
          <p:cNvSpPr txBox="1"/>
          <p:nvPr/>
        </p:nvSpPr>
        <p:spPr>
          <a:xfrm>
            <a:off x="875628" y="4241226"/>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a:t>
            </a:r>
            <a:r>
              <a:rPr kumimoji="0" lang="en-GB" sz="2000" b="0" i="1" u="none" strike="noStrike" kern="0" cap="none" spc="0" normalizeH="0" baseline="0" noProof="0" dirty="0" err="1">
                <a:ln>
                  <a:noFill/>
                </a:ln>
                <a:solidFill>
                  <a:srgbClr val="5B9BD5">
                    <a:lumMod val="50000"/>
                  </a:srgbClr>
                </a:solidFill>
                <a:effectLst/>
                <a:uLnTx/>
                <a:uFillTx/>
              </a:rPr>
              <a:t>Osten</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0" name="TextBox 39">
            <a:extLst>
              <a:ext uri="{FF2B5EF4-FFF2-40B4-BE49-F238E27FC236}">
                <a16:creationId xmlns:a16="http://schemas.microsoft.com/office/drawing/2014/main" id="{9DBE6778-18C7-7E4A-07F6-81E381AD15CB}"/>
              </a:ext>
            </a:extLst>
          </p:cNvPr>
          <p:cNvSpPr txBox="1"/>
          <p:nvPr/>
        </p:nvSpPr>
        <p:spPr>
          <a:xfrm>
            <a:off x="824977" y="509553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Norden</a:t>
            </a:r>
          </a:p>
        </p:txBody>
      </p:sp>
      <p:sp>
        <p:nvSpPr>
          <p:cNvPr id="52" name="TextBox 51">
            <a:extLst>
              <a:ext uri="{FF2B5EF4-FFF2-40B4-BE49-F238E27FC236}">
                <a16:creationId xmlns:a16="http://schemas.microsoft.com/office/drawing/2014/main" id="{1C0E7F99-6D9D-853A-A169-59A3673143E9}"/>
              </a:ext>
            </a:extLst>
          </p:cNvPr>
          <p:cNvSpPr txBox="1"/>
          <p:nvPr/>
        </p:nvSpPr>
        <p:spPr>
          <a:xfrm>
            <a:off x="799421" y="5960308"/>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a:t>
            </a:r>
            <a:r>
              <a:rPr lang="en-GB" sz="2000" i="1" kern="0" dirty="0" err="1">
                <a:solidFill>
                  <a:srgbClr val="5B9BD5">
                    <a:lumMod val="50000"/>
                  </a:srgbClr>
                </a:solidFill>
              </a:rPr>
              <a:t>Süden</a:t>
            </a:r>
            <a:endParaRPr kumimoji="0" lang="en-GB" sz="2000" b="0" i="1" u="none" strike="noStrike" kern="0" cap="none" spc="0" normalizeH="0" baseline="0" noProof="0" dirty="0">
              <a:ln>
                <a:noFill/>
              </a:ln>
              <a:solidFill>
                <a:srgbClr val="5B9BD5">
                  <a:lumMod val="50000"/>
                </a:srgbClr>
              </a:solidFill>
              <a:effectLst/>
              <a:uLnTx/>
              <a:uFillTx/>
            </a:endParaRPr>
          </a:p>
        </p:txBody>
      </p:sp>
      <p:pic>
        <p:nvPicPr>
          <p:cNvPr id="53" name="Picture 10" descr="Free vector graphics of Castle">
            <a:extLst>
              <a:ext uri="{FF2B5EF4-FFF2-40B4-BE49-F238E27FC236}">
                <a16:creationId xmlns:a16="http://schemas.microsoft.com/office/drawing/2014/main" id="{503C258C-8E7A-5E19-4EDA-766FFF248D24}"/>
              </a:ext>
            </a:extLst>
          </p:cNvPr>
          <p:cNvPicPr>
            <a:picLocks noChangeAspect="1" noChangeArrowheads="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9324108" y="5295589"/>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Free vector graphics of Water">
            <a:extLst>
              <a:ext uri="{FF2B5EF4-FFF2-40B4-BE49-F238E27FC236}">
                <a16:creationId xmlns:a16="http://schemas.microsoft.com/office/drawing/2014/main" id="{F7B0D25E-60E9-F7E0-D81F-F74C1E9D8F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2315" y="2403417"/>
            <a:ext cx="1045685" cy="6644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ee vector graphics of Pin">
            <a:extLst>
              <a:ext uri="{FF2B5EF4-FFF2-40B4-BE49-F238E27FC236}">
                <a16:creationId xmlns:a16="http://schemas.microsoft.com/office/drawing/2014/main" id="{5C0821A7-36CE-68F3-1459-58BDBB8C9C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28131" y="3336391"/>
            <a:ext cx="461848" cy="38354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ree vector graphics of Beach">
            <a:extLst>
              <a:ext uri="{FF2B5EF4-FFF2-40B4-BE49-F238E27FC236}">
                <a16:creationId xmlns:a16="http://schemas.microsoft.com/office/drawing/2014/main" id="{8576DD42-F98A-1585-6672-F0D7A8D2B8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4494" y="46537"/>
            <a:ext cx="543312" cy="33957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vector graphics of Chat">
            <a:extLst>
              <a:ext uri="{FF2B5EF4-FFF2-40B4-BE49-F238E27FC236}">
                <a16:creationId xmlns:a16="http://schemas.microsoft.com/office/drawing/2014/main" id="{FC360B38-BF40-D3BE-4AB5-7EE85B0992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12189" y="140447"/>
            <a:ext cx="400111" cy="4001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Free vector graphics of Forest">
            <a:extLst>
              <a:ext uri="{FF2B5EF4-FFF2-40B4-BE49-F238E27FC236}">
                <a16:creationId xmlns:a16="http://schemas.microsoft.com/office/drawing/2014/main" id="{70596E28-7373-5370-1ABB-8890DD4EC5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09678" y="6079549"/>
            <a:ext cx="700922"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p:bldP spid="34" grpId="0"/>
      <p:bldP spid="36" grpId="0"/>
      <p:bldP spid="38"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87971" y="5228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a:t>
            </a:r>
            <a:r>
              <a:rPr lang="en-GB" sz="2800" b="1" spc="-1" dirty="0" err="1">
                <a:solidFill>
                  <a:srgbClr val="002060"/>
                </a:solidFill>
                <a:latin typeface="Century Gothic" panose="020B0502020202020204" pitchFamily="34" charset="0"/>
                <a:ea typeface="Century Gothic"/>
              </a:rPr>
              <a:t>gibt</a:t>
            </a:r>
            <a:r>
              <a:rPr lang="en-GB" sz="2800" b="1" spc="-1" dirty="0">
                <a:solidFill>
                  <a:srgbClr val="002060"/>
                </a:solidFill>
                <a:latin typeface="Century Gothic" panose="020B0502020202020204" pitchFamily="34" charset="0"/>
                <a:ea typeface="Century Gothic"/>
              </a:rPr>
              <a:t> es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wo in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3074" name="Picture 2" descr="Free vector graphics of Germany">
            <a:extLst>
              <a:ext uri="{FF2B5EF4-FFF2-40B4-BE49-F238E27FC236}">
                <a16:creationId xmlns:a16="http://schemas.microsoft.com/office/drawing/2014/main" id="{BEDDCA7D-6A46-44A1-0982-68A1A59DC4C8}"/>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066967" y="0"/>
            <a:ext cx="4391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484689-C377-DA70-D2E8-FB7CEBB3B61D}"/>
              </a:ext>
            </a:extLst>
          </p:cNvPr>
          <p:cNvSpPr txBox="1"/>
          <p:nvPr/>
        </p:nvSpPr>
        <p:spPr>
          <a:xfrm>
            <a:off x="4970629" y="0"/>
            <a:ext cx="341376" cy="369332"/>
          </a:xfrm>
          <a:prstGeom prst="rect">
            <a:avLst/>
          </a:prstGeom>
          <a:noFill/>
          <a:ln>
            <a:solidFill>
              <a:srgbClr val="C00000"/>
            </a:solidFill>
          </a:ln>
        </p:spPr>
        <p:txBody>
          <a:bodyPr wrap="square" rtlCol="0">
            <a:spAutoFit/>
          </a:bodyPr>
          <a:lstStyle/>
          <a:p>
            <a:r>
              <a:rPr lang="en-US" b="1" dirty="0">
                <a:solidFill>
                  <a:srgbClr val="C00000"/>
                </a:solidFill>
              </a:rPr>
              <a:t>1</a:t>
            </a:r>
            <a:endParaRPr lang="en-GB" b="1" dirty="0">
              <a:solidFill>
                <a:srgbClr val="C00000"/>
              </a:solidFill>
            </a:endParaRPr>
          </a:p>
        </p:txBody>
      </p:sp>
      <p:sp>
        <p:nvSpPr>
          <p:cNvPr id="4" name="TextBox 3">
            <a:extLst>
              <a:ext uri="{FF2B5EF4-FFF2-40B4-BE49-F238E27FC236}">
                <a16:creationId xmlns:a16="http://schemas.microsoft.com/office/drawing/2014/main" id="{E4B8EDB3-C605-A815-ED7E-E7FEE3E6A886}"/>
              </a:ext>
            </a:extLst>
          </p:cNvPr>
          <p:cNvSpPr txBox="1"/>
          <p:nvPr/>
        </p:nvSpPr>
        <p:spPr>
          <a:xfrm>
            <a:off x="293393" y="1311285"/>
            <a:ext cx="341376" cy="369332"/>
          </a:xfrm>
          <a:prstGeom prst="rect">
            <a:avLst/>
          </a:prstGeom>
          <a:noFill/>
          <a:ln>
            <a:solidFill>
              <a:srgbClr val="C00000"/>
            </a:solidFill>
          </a:ln>
        </p:spPr>
        <p:txBody>
          <a:bodyPr wrap="square" rtlCol="0">
            <a:spAutoFit/>
          </a:bodyPr>
          <a:lstStyle/>
          <a:p>
            <a:r>
              <a:rPr lang="en-US" b="1" dirty="0">
                <a:solidFill>
                  <a:srgbClr val="C00000"/>
                </a:solidFill>
              </a:rPr>
              <a:t>1</a:t>
            </a:r>
            <a:endParaRPr lang="en-GB" b="1" dirty="0">
              <a:solidFill>
                <a:srgbClr val="C00000"/>
              </a:solidFill>
            </a:endParaRPr>
          </a:p>
        </p:txBody>
      </p:sp>
      <p:sp>
        <p:nvSpPr>
          <p:cNvPr id="5" name="TextBox 4">
            <a:extLst>
              <a:ext uri="{FF2B5EF4-FFF2-40B4-BE49-F238E27FC236}">
                <a16:creationId xmlns:a16="http://schemas.microsoft.com/office/drawing/2014/main" id="{9D4E0286-39BE-E4E0-4DCD-BB96955A274E}"/>
              </a:ext>
            </a:extLst>
          </p:cNvPr>
          <p:cNvSpPr txBox="1"/>
          <p:nvPr/>
        </p:nvSpPr>
        <p:spPr>
          <a:xfrm>
            <a:off x="6286005" y="6316101"/>
            <a:ext cx="341376" cy="369332"/>
          </a:xfrm>
          <a:prstGeom prst="rect">
            <a:avLst/>
          </a:prstGeom>
          <a:noFill/>
          <a:ln>
            <a:solidFill>
              <a:srgbClr val="C00000"/>
            </a:solidFill>
          </a:ln>
        </p:spPr>
        <p:txBody>
          <a:bodyPr wrap="square" rtlCol="0">
            <a:spAutoFit/>
          </a:bodyPr>
          <a:lstStyle/>
          <a:p>
            <a:r>
              <a:rPr lang="en-US" b="1" dirty="0">
                <a:solidFill>
                  <a:srgbClr val="C00000"/>
                </a:solidFill>
              </a:rPr>
              <a:t>2</a:t>
            </a:r>
            <a:endParaRPr lang="en-GB" b="1" dirty="0">
              <a:solidFill>
                <a:srgbClr val="C00000"/>
              </a:solidFill>
            </a:endParaRPr>
          </a:p>
        </p:txBody>
      </p:sp>
      <p:sp>
        <p:nvSpPr>
          <p:cNvPr id="9" name="TextBox 8">
            <a:extLst>
              <a:ext uri="{FF2B5EF4-FFF2-40B4-BE49-F238E27FC236}">
                <a16:creationId xmlns:a16="http://schemas.microsoft.com/office/drawing/2014/main" id="{4D94D51D-3313-8D61-3936-8BEAC9049F96}"/>
              </a:ext>
            </a:extLst>
          </p:cNvPr>
          <p:cNvSpPr txBox="1"/>
          <p:nvPr/>
        </p:nvSpPr>
        <p:spPr>
          <a:xfrm>
            <a:off x="153237" y="3406324"/>
            <a:ext cx="341376" cy="369332"/>
          </a:xfrm>
          <a:prstGeom prst="rect">
            <a:avLst/>
          </a:prstGeom>
          <a:noFill/>
          <a:ln>
            <a:solidFill>
              <a:srgbClr val="C00000"/>
            </a:solidFill>
          </a:ln>
        </p:spPr>
        <p:txBody>
          <a:bodyPr wrap="square" rtlCol="0">
            <a:spAutoFit/>
          </a:bodyPr>
          <a:lstStyle/>
          <a:p>
            <a:r>
              <a:rPr lang="en-US" b="1" dirty="0">
                <a:solidFill>
                  <a:srgbClr val="C00000"/>
                </a:solidFill>
              </a:rPr>
              <a:t>2</a:t>
            </a:r>
            <a:endParaRPr lang="en-GB" b="1" dirty="0">
              <a:solidFill>
                <a:srgbClr val="C00000"/>
              </a:solidFill>
            </a:endParaRPr>
          </a:p>
        </p:txBody>
      </p:sp>
      <p:sp>
        <p:nvSpPr>
          <p:cNvPr id="10" name="TextBox 9">
            <a:extLst>
              <a:ext uri="{FF2B5EF4-FFF2-40B4-BE49-F238E27FC236}">
                <a16:creationId xmlns:a16="http://schemas.microsoft.com/office/drawing/2014/main" id="{6CE680D7-9ECB-988D-9021-BC7397BC1CD0}"/>
              </a:ext>
            </a:extLst>
          </p:cNvPr>
          <p:cNvSpPr txBox="1"/>
          <p:nvPr/>
        </p:nvSpPr>
        <p:spPr>
          <a:xfrm>
            <a:off x="166214" y="5623904"/>
            <a:ext cx="341376" cy="369332"/>
          </a:xfrm>
          <a:prstGeom prst="rect">
            <a:avLst/>
          </a:prstGeom>
          <a:noFill/>
          <a:ln>
            <a:solidFill>
              <a:srgbClr val="C00000"/>
            </a:solidFill>
          </a:ln>
        </p:spPr>
        <p:txBody>
          <a:bodyPr wrap="square" rtlCol="0">
            <a:spAutoFit/>
          </a:bodyPr>
          <a:lstStyle/>
          <a:p>
            <a:r>
              <a:rPr lang="en-US" b="1" dirty="0">
                <a:solidFill>
                  <a:srgbClr val="C00000"/>
                </a:solidFill>
              </a:rPr>
              <a:t>3</a:t>
            </a:r>
            <a:endParaRPr lang="en-GB" b="1" dirty="0">
              <a:solidFill>
                <a:srgbClr val="C00000"/>
              </a:solidFill>
            </a:endParaRPr>
          </a:p>
        </p:txBody>
      </p:sp>
      <p:sp>
        <p:nvSpPr>
          <p:cNvPr id="11" name="TextBox 10">
            <a:extLst>
              <a:ext uri="{FF2B5EF4-FFF2-40B4-BE49-F238E27FC236}">
                <a16:creationId xmlns:a16="http://schemas.microsoft.com/office/drawing/2014/main" id="{EC778289-DC8D-B522-3344-459587911C9A}"/>
              </a:ext>
            </a:extLst>
          </p:cNvPr>
          <p:cNvSpPr txBox="1"/>
          <p:nvPr/>
        </p:nvSpPr>
        <p:spPr>
          <a:xfrm>
            <a:off x="4720671" y="2580660"/>
            <a:ext cx="341376" cy="369332"/>
          </a:xfrm>
          <a:prstGeom prst="rect">
            <a:avLst/>
          </a:prstGeom>
          <a:noFill/>
          <a:ln>
            <a:solidFill>
              <a:srgbClr val="C00000"/>
            </a:solidFill>
          </a:ln>
        </p:spPr>
        <p:txBody>
          <a:bodyPr wrap="square" rtlCol="0">
            <a:spAutoFit/>
          </a:bodyPr>
          <a:lstStyle/>
          <a:p>
            <a:r>
              <a:rPr lang="en-US" b="1" dirty="0">
                <a:solidFill>
                  <a:srgbClr val="C00000"/>
                </a:solidFill>
              </a:rPr>
              <a:t>3</a:t>
            </a:r>
            <a:endParaRPr lang="en-GB" b="1" dirty="0">
              <a:solidFill>
                <a:srgbClr val="C00000"/>
              </a:solidFill>
            </a:endParaRPr>
          </a:p>
        </p:txBody>
      </p:sp>
      <p:sp>
        <p:nvSpPr>
          <p:cNvPr id="12" name="TextBox 11">
            <a:extLst>
              <a:ext uri="{FF2B5EF4-FFF2-40B4-BE49-F238E27FC236}">
                <a16:creationId xmlns:a16="http://schemas.microsoft.com/office/drawing/2014/main" id="{5C2E2B7A-58F4-43B2-FD72-D0BCEB8F3CC1}"/>
              </a:ext>
            </a:extLst>
          </p:cNvPr>
          <p:cNvSpPr txBox="1"/>
          <p:nvPr/>
        </p:nvSpPr>
        <p:spPr>
          <a:xfrm>
            <a:off x="8333706" y="843187"/>
            <a:ext cx="341376" cy="369332"/>
          </a:xfrm>
          <a:prstGeom prst="rect">
            <a:avLst/>
          </a:prstGeom>
          <a:noFill/>
          <a:ln>
            <a:solidFill>
              <a:srgbClr val="C00000"/>
            </a:solidFill>
          </a:ln>
        </p:spPr>
        <p:txBody>
          <a:bodyPr wrap="square" rtlCol="0">
            <a:spAutoFit/>
          </a:bodyPr>
          <a:lstStyle/>
          <a:p>
            <a:r>
              <a:rPr lang="en-US" b="1" dirty="0">
                <a:solidFill>
                  <a:srgbClr val="C00000"/>
                </a:solidFill>
              </a:rPr>
              <a:t>4</a:t>
            </a:r>
            <a:endParaRPr lang="en-GB" b="1" dirty="0">
              <a:solidFill>
                <a:srgbClr val="C00000"/>
              </a:solidFill>
            </a:endParaRPr>
          </a:p>
        </p:txBody>
      </p:sp>
      <p:sp>
        <p:nvSpPr>
          <p:cNvPr id="13" name="TextBox 12">
            <a:extLst>
              <a:ext uri="{FF2B5EF4-FFF2-40B4-BE49-F238E27FC236}">
                <a16:creationId xmlns:a16="http://schemas.microsoft.com/office/drawing/2014/main" id="{CD55692A-9B67-EB1B-82BC-0D041F7AA8ED}"/>
              </a:ext>
            </a:extLst>
          </p:cNvPr>
          <p:cNvSpPr txBox="1"/>
          <p:nvPr/>
        </p:nvSpPr>
        <p:spPr>
          <a:xfrm>
            <a:off x="7618087" y="3470544"/>
            <a:ext cx="341376" cy="369332"/>
          </a:xfrm>
          <a:prstGeom prst="rect">
            <a:avLst/>
          </a:prstGeom>
          <a:noFill/>
          <a:ln>
            <a:solidFill>
              <a:srgbClr val="C00000"/>
            </a:solidFill>
          </a:ln>
        </p:spPr>
        <p:txBody>
          <a:bodyPr wrap="square" rtlCol="0">
            <a:spAutoFit/>
          </a:bodyPr>
          <a:lstStyle/>
          <a:p>
            <a:r>
              <a:rPr lang="en-US" b="1" dirty="0">
                <a:solidFill>
                  <a:srgbClr val="C00000"/>
                </a:solidFill>
              </a:rPr>
              <a:t>4</a:t>
            </a:r>
            <a:endParaRPr lang="en-GB" b="1" dirty="0">
              <a:solidFill>
                <a:srgbClr val="C00000"/>
              </a:solidFill>
            </a:endParaRPr>
          </a:p>
        </p:txBody>
      </p:sp>
      <p:sp>
        <p:nvSpPr>
          <p:cNvPr id="14" name="TextBox 13">
            <a:extLst>
              <a:ext uri="{FF2B5EF4-FFF2-40B4-BE49-F238E27FC236}">
                <a16:creationId xmlns:a16="http://schemas.microsoft.com/office/drawing/2014/main" id="{4DF6725E-961A-A699-0297-6D3D5F530D92}"/>
              </a:ext>
            </a:extLst>
          </p:cNvPr>
          <p:cNvSpPr txBox="1"/>
          <p:nvPr/>
        </p:nvSpPr>
        <p:spPr>
          <a:xfrm>
            <a:off x="8583158" y="2970701"/>
            <a:ext cx="341376" cy="369332"/>
          </a:xfrm>
          <a:prstGeom prst="rect">
            <a:avLst/>
          </a:prstGeom>
          <a:noFill/>
          <a:ln>
            <a:solidFill>
              <a:srgbClr val="C00000"/>
            </a:solidFill>
          </a:ln>
        </p:spPr>
        <p:txBody>
          <a:bodyPr wrap="square" rtlCol="0">
            <a:spAutoFit/>
          </a:bodyPr>
          <a:lstStyle/>
          <a:p>
            <a:r>
              <a:rPr lang="en-US" b="1" dirty="0">
                <a:solidFill>
                  <a:srgbClr val="C00000"/>
                </a:solidFill>
              </a:rPr>
              <a:t>5</a:t>
            </a:r>
            <a:endParaRPr lang="en-GB" b="1" dirty="0">
              <a:solidFill>
                <a:srgbClr val="C00000"/>
              </a:solidFill>
            </a:endParaRPr>
          </a:p>
        </p:txBody>
      </p:sp>
      <p:sp>
        <p:nvSpPr>
          <p:cNvPr id="16" name="TextBox 15">
            <a:extLst>
              <a:ext uri="{FF2B5EF4-FFF2-40B4-BE49-F238E27FC236}">
                <a16:creationId xmlns:a16="http://schemas.microsoft.com/office/drawing/2014/main" id="{EC0D6D59-C9A7-1B0E-0B8E-1D38D96DAC8F}"/>
              </a:ext>
            </a:extLst>
          </p:cNvPr>
          <p:cNvSpPr txBox="1"/>
          <p:nvPr/>
        </p:nvSpPr>
        <p:spPr>
          <a:xfrm>
            <a:off x="5574863" y="184666"/>
            <a:ext cx="341376" cy="369332"/>
          </a:xfrm>
          <a:prstGeom prst="rect">
            <a:avLst/>
          </a:prstGeom>
          <a:noFill/>
          <a:ln>
            <a:solidFill>
              <a:srgbClr val="C00000"/>
            </a:solidFill>
          </a:ln>
        </p:spPr>
        <p:txBody>
          <a:bodyPr wrap="square" rtlCol="0">
            <a:spAutoFit/>
          </a:bodyPr>
          <a:lstStyle/>
          <a:p>
            <a:r>
              <a:rPr lang="en-US" b="1" dirty="0">
                <a:solidFill>
                  <a:srgbClr val="C00000"/>
                </a:solidFill>
              </a:rPr>
              <a:t>5</a:t>
            </a:r>
            <a:endParaRPr lang="en-GB" b="1" dirty="0">
              <a:solidFill>
                <a:srgbClr val="C00000"/>
              </a:solidFill>
            </a:endParaRPr>
          </a:p>
        </p:txBody>
      </p:sp>
      <p:sp>
        <p:nvSpPr>
          <p:cNvPr id="17" name="TextBox 16">
            <a:extLst>
              <a:ext uri="{FF2B5EF4-FFF2-40B4-BE49-F238E27FC236}">
                <a16:creationId xmlns:a16="http://schemas.microsoft.com/office/drawing/2014/main" id="{42C9CEF6-A3DF-08EE-86B5-FF4EEC35CEDD}"/>
              </a:ext>
            </a:extLst>
          </p:cNvPr>
          <p:cNvSpPr txBox="1"/>
          <p:nvPr/>
        </p:nvSpPr>
        <p:spPr>
          <a:xfrm>
            <a:off x="7964926" y="5420189"/>
            <a:ext cx="341376" cy="369332"/>
          </a:xfrm>
          <a:prstGeom prst="rect">
            <a:avLst/>
          </a:prstGeom>
          <a:noFill/>
          <a:ln>
            <a:solidFill>
              <a:srgbClr val="C00000"/>
            </a:solidFill>
          </a:ln>
        </p:spPr>
        <p:txBody>
          <a:bodyPr wrap="square" rtlCol="0">
            <a:spAutoFit/>
          </a:bodyPr>
          <a:lstStyle/>
          <a:p>
            <a:r>
              <a:rPr lang="en-US" b="1" dirty="0">
                <a:solidFill>
                  <a:srgbClr val="C00000"/>
                </a:solidFill>
              </a:rPr>
              <a:t>6</a:t>
            </a:r>
            <a:endParaRPr lang="en-GB" b="1" dirty="0">
              <a:solidFill>
                <a:srgbClr val="C00000"/>
              </a:solidFill>
            </a:endParaRPr>
          </a:p>
        </p:txBody>
      </p:sp>
      <p:sp>
        <p:nvSpPr>
          <p:cNvPr id="18" name="TextBox 17">
            <a:extLst>
              <a:ext uri="{FF2B5EF4-FFF2-40B4-BE49-F238E27FC236}">
                <a16:creationId xmlns:a16="http://schemas.microsoft.com/office/drawing/2014/main" id="{9C56DE2A-EABD-8BF1-9918-0CB3F839748B}"/>
              </a:ext>
            </a:extLst>
          </p:cNvPr>
          <p:cNvSpPr txBox="1"/>
          <p:nvPr/>
        </p:nvSpPr>
        <p:spPr>
          <a:xfrm>
            <a:off x="5782004" y="6150488"/>
            <a:ext cx="341376" cy="369332"/>
          </a:xfrm>
          <a:prstGeom prst="rect">
            <a:avLst/>
          </a:prstGeom>
          <a:noFill/>
          <a:ln>
            <a:solidFill>
              <a:srgbClr val="C00000"/>
            </a:solidFill>
          </a:ln>
        </p:spPr>
        <p:txBody>
          <a:bodyPr wrap="square" rtlCol="0">
            <a:spAutoFit/>
          </a:bodyPr>
          <a:lstStyle/>
          <a:p>
            <a:r>
              <a:rPr lang="en-US" b="1" dirty="0">
                <a:solidFill>
                  <a:srgbClr val="C00000"/>
                </a:solidFill>
              </a:rPr>
              <a:t>6</a:t>
            </a:r>
            <a:endParaRPr lang="en-GB" b="1" dirty="0">
              <a:solidFill>
                <a:srgbClr val="C00000"/>
              </a:solidFill>
            </a:endParaRPr>
          </a:p>
        </p:txBody>
      </p:sp>
      <p:sp>
        <p:nvSpPr>
          <p:cNvPr id="19" name="CustomShape 7">
            <a:extLst>
              <a:ext uri="{FF2B5EF4-FFF2-40B4-BE49-F238E27FC236}">
                <a16:creationId xmlns:a16="http://schemas.microsoft.com/office/drawing/2014/main" id="{899DDAC1-A7B5-5A5C-E77C-64A968AE6800}"/>
              </a:ext>
            </a:extLst>
          </p:cNvPr>
          <p:cNvSpPr/>
          <p:nvPr/>
        </p:nvSpPr>
        <p:spPr>
          <a:xfrm>
            <a:off x="66191" y="3848359"/>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Schloss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Süden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Neuschwanstein. 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400" spc="-1" dirty="0" err="1">
                <a:solidFill>
                  <a:srgbClr val="002060"/>
                </a:solidFill>
                <a:latin typeface="Century Gothic" panose="020B0502020202020204" pitchFamily="34" charset="0"/>
              </a:rPr>
              <a:t>wie</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Cinderellas</a:t>
            </a:r>
            <a:r>
              <a:rPr lang="en-GB" sz="2400" spc="-1" dirty="0">
                <a:solidFill>
                  <a:srgbClr val="002060"/>
                </a:solidFill>
                <a:latin typeface="Century Gothic" panose="020B0502020202020204" pitchFamily="34" charset="0"/>
              </a:rPr>
              <a:t> Schloss von Disney.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0" name="CustomShape 7">
            <a:extLst>
              <a:ext uri="{FF2B5EF4-FFF2-40B4-BE49-F238E27FC236}">
                <a16:creationId xmlns:a16="http://schemas.microsoft.com/office/drawing/2014/main" id="{0BF25F14-AC13-8EFC-85F3-45C230ED320B}"/>
              </a:ext>
            </a:extLst>
          </p:cNvPr>
          <p:cNvSpPr/>
          <p:nvPr/>
        </p:nvSpPr>
        <p:spPr>
          <a:xfrm>
            <a:off x="1070177" y="553183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Ruhr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Fluss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Westen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Viele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Menschen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wohnen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an der Ruhr.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1" name="CustomShape 7">
            <a:extLst>
              <a:ext uri="{FF2B5EF4-FFF2-40B4-BE49-F238E27FC236}">
                <a16:creationId xmlns:a16="http://schemas.microsoft.com/office/drawing/2014/main" id="{F0FC209D-911E-7054-4F01-10529C777F4F}"/>
              </a:ext>
            </a:extLst>
          </p:cNvPr>
          <p:cNvSpPr/>
          <p:nvPr/>
        </p:nvSpPr>
        <p:spPr>
          <a:xfrm>
            <a:off x="8207000" y="1330901"/>
            <a:ext cx="4133045" cy="5778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Osten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der 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Dresden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sehr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bekannt</a:t>
            </a:r>
            <a:r>
              <a:rPr lang="en-GB" sz="2400" spc="-1" dirty="0">
                <a:solidFill>
                  <a:srgbClr val="002060"/>
                </a:solidFill>
                <a:latin typeface="Century Gothic" panose="020B0502020202020204" pitchFamily="34" charset="0"/>
                <a:ea typeface="Century Gothic"/>
              </a:rPr>
              <a:t>. 550,000 Menschen </a:t>
            </a:r>
            <a:r>
              <a:rPr lang="en-GB" sz="2400" spc="-1" dirty="0" err="1">
                <a:solidFill>
                  <a:srgbClr val="002060"/>
                </a:solidFill>
                <a:latin typeface="Century Gothic" panose="020B0502020202020204" pitchFamily="34" charset="0"/>
                <a:ea typeface="Century Gothic"/>
              </a:rPr>
              <a:t>wohnen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dort</a:t>
            </a:r>
            <a:r>
              <a:rPr lang="en-GB" sz="2400" spc="-1" dirty="0">
                <a:solidFill>
                  <a:srgbClr val="002060"/>
                </a:solidFill>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2" name="CustomShape 7">
            <a:extLst>
              <a:ext uri="{FF2B5EF4-FFF2-40B4-BE49-F238E27FC236}">
                <a16:creationId xmlns:a16="http://schemas.microsoft.com/office/drawing/2014/main" id="{561C7107-EED7-EDBB-28E8-194B31DF592B}"/>
              </a:ext>
            </a:extLst>
          </p:cNvPr>
          <p:cNvSpPr/>
          <p:nvPr/>
        </p:nvSpPr>
        <p:spPr>
          <a:xfrm>
            <a:off x="8376457" y="3441656"/>
            <a:ext cx="3815543" cy="3693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 Deutschland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sprechen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die Menschen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Deutsch, und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Norden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sprechen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sie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auch</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Friesisch</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3" name="CustomShape 7">
            <a:extLst>
              <a:ext uri="{FF2B5EF4-FFF2-40B4-BE49-F238E27FC236}">
                <a16:creationId xmlns:a16="http://schemas.microsoft.com/office/drawing/2014/main" id="{3E68DE66-57AD-5F2B-748B-EA49BCBE4637}"/>
              </a:ext>
            </a:extLst>
          </p:cNvPr>
          <p:cNvSpPr/>
          <p:nvPr/>
        </p:nvSpPr>
        <p:spPr>
          <a:xfrm>
            <a:off x="9046349" y="5349767"/>
            <a:ext cx="3094085" cy="4397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Der </a:t>
            </a:r>
            <a:r>
              <a:rPr lang="en-GB" sz="2400" spc="-1" dirty="0" err="1">
                <a:solidFill>
                  <a:srgbClr val="002060"/>
                </a:solidFill>
                <a:latin typeface="Century Gothic" panose="020B0502020202020204" pitchFamily="34" charset="0"/>
                <a:ea typeface="Century Gothic"/>
              </a:rPr>
              <a:t>Schwarzwald</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tausend</a:t>
            </a:r>
            <a:r>
              <a:rPr lang="en-GB" sz="2400" spc="-1" dirty="0">
                <a:solidFill>
                  <a:srgbClr val="002060"/>
                </a:solidFill>
                <a:latin typeface="Century Gothic" panose="020B0502020202020204" pitchFamily="34" charset="0"/>
                <a:ea typeface="Century Gothic"/>
              </a:rPr>
              <a:t> Jahre alt. Dort </a:t>
            </a:r>
            <a:r>
              <a:rPr lang="en-GB" sz="2400" spc="-1" dirty="0" err="1">
                <a:solidFill>
                  <a:srgbClr val="002060"/>
                </a:solidFill>
                <a:latin typeface="Century Gothic" panose="020B0502020202020204" pitchFamily="34" charset="0"/>
                <a:ea typeface="Century Gothic"/>
              </a:rPr>
              <a:t>gibt</a:t>
            </a:r>
            <a:r>
              <a:rPr lang="en-GB" sz="2400" spc="-1" dirty="0">
                <a:solidFill>
                  <a:srgbClr val="002060"/>
                </a:solidFill>
                <a:latin typeface="Century Gothic" panose="020B0502020202020204" pitchFamily="34" charset="0"/>
                <a:ea typeface="Century Gothic"/>
              </a:rPr>
              <a:t> es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Bäume</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113" name="CustomShape 7"/>
          <p:cNvSpPr/>
          <p:nvPr/>
        </p:nvSpPr>
        <p:spPr>
          <a:xfrm>
            <a:off x="66191" y="1771871"/>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Norden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die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Insel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Sylt. Auf Sylt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viele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Strände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24" name="Picture 10" descr="Free vector graphics of Castle">
            <a:extLst>
              <a:ext uri="{FF2B5EF4-FFF2-40B4-BE49-F238E27FC236}">
                <a16:creationId xmlns:a16="http://schemas.microsoft.com/office/drawing/2014/main" id="{8BDEA9F3-1756-B439-3F11-62C03061EEA4}"/>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485823" y="3406324"/>
            <a:ext cx="492444" cy="3693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Free vector graphics of Beach">
            <a:extLst>
              <a:ext uri="{FF2B5EF4-FFF2-40B4-BE49-F238E27FC236}">
                <a16:creationId xmlns:a16="http://schemas.microsoft.com/office/drawing/2014/main" id="{767B0F51-3F97-E771-C092-A8C6A419E3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154" y="1326166"/>
            <a:ext cx="543312" cy="3395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Free vector graphics of Water">
            <a:extLst>
              <a:ext uri="{FF2B5EF4-FFF2-40B4-BE49-F238E27FC236}">
                <a16:creationId xmlns:a16="http://schemas.microsoft.com/office/drawing/2014/main" id="{CCE28C53-884F-F355-E300-B02C55D0E0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443" y="5665066"/>
            <a:ext cx="522843" cy="3322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Free vector graphics of Pin">
            <a:extLst>
              <a:ext uri="{FF2B5EF4-FFF2-40B4-BE49-F238E27FC236}">
                <a16:creationId xmlns:a16="http://schemas.microsoft.com/office/drawing/2014/main" id="{F73C3478-A25E-166E-A7D5-A33AB52192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1305" y="843187"/>
            <a:ext cx="461848" cy="3835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AEFE01D-A1FF-4AA0-99EE-5B0B396EED8D}"/>
              </a:ext>
            </a:extLst>
          </p:cNvPr>
          <p:cNvSpPr txBox="1"/>
          <p:nvPr/>
        </p:nvSpPr>
        <p:spPr>
          <a:xfrm>
            <a:off x="7806013" y="82739"/>
            <a:ext cx="2787378" cy="400110"/>
          </a:xfrm>
          <a:prstGeom prst="rect">
            <a:avLst/>
          </a:prstGeom>
          <a:solidFill>
            <a:srgbClr val="92D050"/>
          </a:solidFill>
        </p:spPr>
        <p:txBody>
          <a:bodyPr wrap="square" rtlCol="0">
            <a:spAutoFit/>
          </a:bodyPr>
          <a:lstStyle/>
          <a:p>
            <a:pPr algn="ctr"/>
            <a:r>
              <a:rPr lang="en-GB" sz="2000" dirty="0" err="1">
                <a:solidFill>
                  <a:srgbClr val="002060"/>
                </a:solidFill>
              </a:rPr>
              <a:t>tausend</a:t>
            </a:r>
            <a:r>
              <a:rPr lang="en-GB" sz="2000" dirty="0">
                <a:solidFill>
                  <a:srgbClr val="002060"/>
                </a:solidFill>
              </a:rPr>
              <a:t> - thousand</a:t>
            </a:r>
          </a:p>
        </p:txBody>
      </p:sp>
      <p:pic>
        <p:nvPicPr>
          <p:cNvPr id="29" name="Picture 14" descr="Free vector graphics of Chat">
            <a:extLst>
              <a:ext uri="{FF2B5EF4-FFF2-40B4-BE49-F238E27FC236}">
                <a16:creationId xmlns:a16="http://schemas.microsoft.com/office/drawing/2014/main" id="{64F03FBD-C277-69FA-AE64-D3161DB965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1696" y="2977216"/>
            <a:ext cx="400111" cy="4001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Free vector graphics of Forest">
            <a:extLst>
              <a:ext uri="{FF2B5EF4-FFF2-40B4-BE49-F238E27FC236}">
                <a16:creationId xmlns:a16="http://schemas.microsoft.com/office/drawing/2014/main" id="{3F65F289-6A3A-53D7-C098-A67A01550C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09675" y="5426086"/>
            <a:ext cx="636674" cy="3634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838007A-BEB2-4BFD-8379-54BFA3B27C10}"/>
              </a:ext>
            </a:extLst>
          </p:cNvPr>
          <p:cNvSpPr/>
          <p:nvPr/>
        </p:nvSpPr>
        <p:spPr>
          <a:xfrm>
            <a:off x="581443" y="1798765"/>
            <a:ext cx="1139781"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F26842F5-81F5-40E3-A5FA-1B0838B83121}"/>
              </a:ext>
            </a:extLst>
          </p:cNvPr>
          <p:cNvSpPr/>
          <p:nvPr/>
        </p:nvSpPr>
        <p:spPr>
          <a:xfrm>
            <a:off x="101131" y="2180687"/>
            <a:ext cx="732587"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F15C09E6-EDAB-44F9-AAF6-CF887C64CCBA}"/>
              </a:ext>
            </a:extLst>
          </p:cNvPr>
          <p:cNvSpPr/>
          <p:nvPr/>
        </p:nvSpPr>
        <p:spPr>
          <a:xfrm>
            <a:off x="101131" y="2582736"/>
            <a:ext cx="1223595"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44018BAC-7BAB-4644-966C-93FD93B397AC}"/>
              </a:ext>
            </a:extLst>
          </p:cNvPr>
          <p:cNvSpPr/>
          <p:nvPr/>
        </p:nvSpPr>
        <p:spPr>
          <a:xfrm>
            <a:off x="101131" y="3883335"/>
            <a:ext cx="1779466"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E79B82D2-626C-41B9-AD79-A01C4904B4C1}"/>
              </a:ext>
            </a:extLst>
          </p:cNvPr>
          <p:cNvSpPr/>
          <p:nvPr/>
        </p:nvSpPr>
        <p:spPr>
          <a:xfrm>
            <a:off x="2273483" y="3891933"/>
            <a:ext cx="1034494"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3B38E334-5702-4B24-8041-7406120A968D}"/>
              </a:ext>
            </a:extLst>
          </p:cNvPr>
          <p:cNvSpPr/>
          <p:nvPr/>
        </p:nvSpPr>
        <p:spPr>
          <a:xfrm>
            <a:off x="2802874" y="5569644"/>
            <a:ext cx="1264093"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6A05682D-AF3F-4972-AC30-6B6973B25E8C}"/>
              </a:ext>
            </a:extLst>
          </p:cNvPr>
          <p:cNvSpPr/>
          <p:nvPr/>
        </p:nvSpPr>
        <p:spPr>
          <a:xfrm>
            <a:off x="1131810" y="5944842"/>
            <a:ext cx="1139781"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CEC6743A-639E-464A-96A6-0FF7A2BB98E5}"/>
              </a:ext>
            </a:extLst>
          </p:cNvPr>
          <p:cNvSpPr/>
          <p:nvPr/>
        </p:nvSpPr>
        <p:spPr>
          <a:xfrm>
            <a:off x="8715424" y="1360147"/>
            <a:ext cx="903960"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A9AD44B-EAF6-4D5D-BA42-F522E04B3265}"/>
              </a:ext>
            </a:extLst>
          </p:cNvPr>
          <p:cNvSpPr/>
          <p:nvPr/>
        </p:nvSpPr>
        <p:spPr>
          <a:xfrm>
            <a:off x="10273522" y="1719929"/>
            <a:ext cx="1337035"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FEC1F927-1FBF-4FD9-9C61-45C615F122C1}"/>
              </a:ext>
            </a:extLst>
          </p:cNvPr>
          <p:cNvSpPr/>
          <p:nvPr/>
        </p:nvSpPr>
        <p:spPr>
          <a:xfrm>
            <a:off x="9504581" y="2488942"/>
            <a:ext cx="768941"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F12010B3-7302-4FBB-8DB5-D13771B72447}"/>
              </a:ext>
            </a:extLst>
          </p:cNvPr>
          <p:cNvSpPr/>
          <p:nvPr/>
        </p:nvSpPr>
        <p:spPr>
          <a:xfrm>
            <a:off x="10551460" y="6119329"/>
            <a:ext cx="648773"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113" grpId="0"/>
      <p:bldP spid="6"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2946059085"/>
              </p:ext>
            </p:extLst>
          </p:nvPr>
        </p:nvGraphicFramePr>
        <p:xfrm>
          <a:off x="1419674" y="1916989"/>
          <a:ext cx="3636825" cy="4051179"/>
        </p:xfrm>
        <a:graphic>
          <a:graphicData uri="http://schemas.openxmlformats.org/drawingml/2006/table">
            <a:tbl>
              <a:tblPr/>
              <a:tblGrid>
                <a:gridCol w="1754014">
                  <a:extLst>
                    <a:ext uri="{9D8B030D-6E8A-4147-A177-3AD203B41FA5}">
                      <a16:colId xmlns:a16="http://schemas.microsoft.com/office/drawing/2014/main" val="20000"/>
                    </a:ext>
                  </a:extLst>
                </a:gridCol>
                <a:gridCol w="1882811">
                  <a:extLst>
                    <a:ext uri="{9D8B030D-6E8A-4147-A177-3AD203B41FA5}">
                      <a16:colId xmlns:a16="http://schemas.microsoft.com/office/drawing/2014/main" val="20001"/>
                    </a:ext>
                  </a:extLst>
                </a:gridCol>
              </a:tblGrid>
              <a:tr h="1048850">
                <a:tc>
                  <a:txBody>
                    <a:bodyPr/>
                    <a:lstStyle/>
                    <a:p>
                      <a:pPr algn="ctr">
                        <a:lnSpc>
                          <a:spcPct val="100000"/>
                        </a:lnSpc>
                      </a:pPr>
                      <a:r>
                        <a:rPr lang="en-GB" sz="3200" b="1" strike="noStrike" spc="-1" dirty="0">
                          <a:solidFill>
                            <a:srgbClr val="002060"/>
                          </a:solidFill>
                          <a:latin typeface="Century gothic"/>
                          <a:ea typeface="Century Gothic"/>
                        </a:rPr>
                        <a:t>A</a:t>
                      </a:r>
                      <a:br>
                        <a:rPr lang="en-GB" sz="3200" b="1" strike="noStrike" spc="-1" dirty="0">
                          <a:solidFill>
                            <a:srgbClr val="002060"/>
                          </a:solidFill>
                          <a:latin typeface="Century gothic"/>
                          <a:ea typeface="Century Gothic"/>
                        </a:rPr>
                      </a:br>
                      <a:endParaRPr lang="en-GB" sz="3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ea typeface="Century Gothic"/>
                        </a:rPr>
                        <a:t>B</a:t>
                      </a:r>
                      <a:br>
                        <a:rPr lang="en-GB" sz="3200" b="1" strike="noStrike" spc="-1" dirty="0">
                          <a:solidFill>
                            <a:srgbClr val="002060"/>
                          </a:solidFill>
                          <a:latin typeface="Century gothic"/>
                          <a:ea typeface="Century Gothic"/>
                        </a:rPr>
                      </a:br>
                      <a:endParaRPr lang="en-GB" sz="3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r>
                        <a:rPr lang="en-US" dirty="0" err="1">
                          <a:solidFill>
                            <a:srgbClr val="002060"/>
                          </a:solidFill>
                        </a:rPr>
                        <a:t>Im</a:t>
                      </a:r>
                      <a:r>
                        <a:rPr lang="en-US" dirty="0">
                          <a:solidFill>
                            <a:srgbClr val="002060"/>
                          </a:solidFill>
                        </a:rPr>
                        <a:t> Norden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baseline="-25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err="1">
                          <a:solidFill>
                            <a:srgbClr val="002060"/>
                          </a:solidFill>
                        </a:rPr>
                        <a:t>Im</a:t>
                      </a:r>
                      <a:r>
                        <a:rPr lang="en-US" dirty="0">
                          <a:solidFill>
                            <a:srgbClr val="002060"/>
                          </a:solidFill>
                        </a:rPr>
                        <a:t> </a:t>
                      </a:r>
                      <a:r>
                        <a:rPr lang="en-US" dirty="0" err="1">
                          <a:solidFill>
                            <a:srgbClr val="002060"/>
                          </a:solidFill>
                        </a:rPr>
                        <a:t>Süden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r>
                        <a:rPr lang="en-US" dirty="0" err="1">
                          <a:solidFill>
                            <a:srgbClr val="002060"/>
                          </a:solidFill>
                        </a:rPr>
                        <a:t>Im</a:t>
                      </a:r>
                      <a:r>
                        <a:rPr lang="en-US" dirty="0">
                          <a:solidFill>
                            <a:srgbClr val="002060"/>
                          </a:solidFill>
                        </a:rPr>
                        <a:t> </a:t>
                      </a:r>
                      <a:r>
                        <a:rPr lang="en-US" dirty="0" err="1">
                          <a:solidFill>
                            <a:srgbClr val="002060"/>
                          </a:solidFill>
                        </a:rPr>
                        <a:t>Osten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r>
                        <a:rPr lang="en-US" dirty="0" err="1">
                          <a:solidFill>
                            <a:srgbClr val="002060"/>
                          </a:solidFill>
                        </a:rPr>
                        <a:t>Im</a:t>
                      </a:r>
                      <a:r>
                        <a:rPr lang="en-US" dirty="0">
                          <a:solidFill>
                            <a:srgbClr val="002060"/>
                          </a:solidFill>
                        </a:rPr>
                        <a:t> </a:t>
                      </a:r>
                      <a:r>
                        <a:rPr lang="en-US">
                          <a:solidFill>
                            <a:srgbClr val="002060"/>
                          </a:solidFill>
                        </a:rPr>
                        <a:t>Westen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err="1">
                          <a:solidFill>
                            <a:srgbClr val="002060"/>
                          </a:solidFill>
                        </a:rPr>
                        <a:t>Im</a:t>
                      </a:r>
                      <a:r>
                        <a:rPr lang="en-US" dirty="0">
                          <a:solidFill>
                            <a:srgbClr val="002060"/>
                          </a:solidFill>
                        </a:rPr>
                        <a:t> </a:t>
                      </a:r>
                      <a:r>
                        <a:rPr lang="en-US" dirty="0" err="1">
                          <a:solidFill>
                            <a:srgbClr val="002060"/>
                          </a:solidFill>
                        </a:rPr>
                        <a:t>Süden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r>
                        <a:rPr lang="en-US" dirty="0" err="1">
                          <a:solidFill>
                            <a:srgbClr val="002060"/>
                          </a:solidFill>
                        </a:rPr>
                        <a:t>Im</a:t>
                      </a:r>
                      <a:r>
                        <a:rPr lang="en-US" dirty="0">
                          <a:solidFill>
                            <a:srgbClr val="002060"/>
                          </a:solidFill>
                        </a:rPr>
                        <a:t> Norden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93457" y="1932855"/>
          <a:ext cx="695520" cy="4033230"/>
        </p:xfrm>
        <a:graphic>
          <a:graphicData uri="http://schemas.openxmlformats.org/drawingml/2006/table">
            <a:tbl>
              <a:tblPr/>
              <a:tblGrid>
                <a:gridCol w="695520">
                  <a:extLst>
                    <a:ext uri="{9D8B030D-6E8A-4147-A177-3AD203B41FA5}">
                      <a16:colId xmlns:a16="http://schemas.microsoft.com/office/drawing/2014/main" val="20000"/>
                    </a:ext>
                  </a:extLst>
                </a:gridCol>
              </a:tblGrid>
              <a:tr h="100697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1090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8161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1090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3411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0215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86559">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9" name="T2_W1_12.3.wav"/>
            </a:hlinkClick>
            <a:extLst>
              <a:ext uri="{FF2B5EF4-FFF2-40B4-BE49-F238E27FC236}">
                <a16:creationId xmlns:a16="http://schemas.microsoft.com/office/drawing/2014/main" id="{3AD5864B-E328-4811-82EC-A3D77BDC6BF2}"/>
              </a:ext>
            </a:extLst>
          </p:cNvPr>
          <p:cNvSpPr/>
          <p:nvPr/>
        </p:nvSpPr>
        <p:spPr>
          <a:xfrm>
            <a:off x="700017" y="29967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0" name="T2_W1_12.4.wav"/>
            </a:hlinkClick>
            <a:extLst>
              <a:ext uri="{FF2B5EF4-FFF2-40B4-BE49-F238E27FC236}">
                <a16:creationId xmlns:a16="http://schemas.microsoft.com/office/drawing/2014/main" id="{F2DAD2AC-ADD2-4480-845B-008BBA9A5F70}"/>
              </a:ext>
            </a:extLst>
          </p:cNvPr>
          <p:cNvSpPr/>
          <p:nvPr/>
        </p:nvSpPr>
        <p:spPr>
          <a:xfrm>
            <a:off x="700017" y="34759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1" name="T2_W1_12.5.wav"/>
            </a:hlinkClick>
            <a:extLst>
              <a:ext uri="{FF2B5EF4-FFF2-40B4-BE49-F238E27FC236}">
                <a16:creationId xmlns:a16="http://schemas.microsoft.com/office/drawing/2014/main" id="{E47FAB46-1A11-4EF4-B700-EF919D0338F8}"/>
              </a:ext>
            </a:extLst>
          </p:cNvPr>
          <p:cNvSpPr/>
          <p:nvPr/>
        </p:nvSpPr>
        <p:spPr>
          <a:xfrm>
            <a:off x="700017" y="40024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2" name="T2_W1_12.6.wav"/>
            </a:hlinkClick>
            <a:extLst>
              <a:ext uri="{FF2B5EF4-FFF2-40B4-BE49-F238E27FC236}">
                <a16:creationId xmlns:a16="http://schemas.microsoft.com/office/drawing/2014/main" id="{1ECA2C39-8E1B-46F9-B4CE-5D69DA706F12}"/>
              </a:ext>
            </a:extLst>
          </p:cNvPr>
          <p:cNvSpPr/>
          <p:nvPr/>
        </p:nvSpPr>
        <p:spPr>
          <a:xfrm>
            <a:off x="700017" y="44928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3" name="T2_W1_12.7.wav"/>
            </a:hlinkClick>
            <a:extLst>
              <a:ext uri="{FF2B5EF4-FFF2-40B4-BE49-F238E27FC236}">
                <a16:creationId xmlns:a16="http://schemas.microsoft.com/office/drawing/2014/main" id="{B06E6BFD-FB69-40F9-9653-301D379E5A17}"/>
              </a:ext>
            </a:extLst>
          </p:cNvPr>
          <p:cNvSpPr/>
          <p:nvPr/>
        </p:nvSpPr>
        <p:spPr>
          <a:xfrm>
            <a:off x="709197" y="49912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4" name="T2_W1_12.8.wav"/>
            </a:hlinkClick>
            <a:extLst>
              <a:ext uri="{FF2B5EF4-FFF2-40B4-BE49-F238E27FC236}">
                <a16:creationId xmlns:a16="http://schemas.microsoft.com/office/drawing/2014/main" id="{34261C61-C209-49EF-A2E1-6B62F7BA1FCB}"/>
              </a:ext>
            </a:extLst>
          </p:cNvPr>
          <p:cNvSpPr/>
          <p:nvPr/>
        </p:nvSpPr>
        <p:spPr>
          <a:xfrm>
            <a:off x="709197" y="55046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5" name="T2_W1_12.1.wav"/>
            </a:hlinkClick>
            <a:extLst>
              <a:ext uri="{FF2B5EF4-FFF2-40B4-BE49-F238E27FC236}">
                <a16:creationId xmlns:a16="http://schemas.microsoft.com/office/drawing/2014/main" id="{85BDA598-D8FC-421B-AEDB-34FBDED665F3}"/>
              </a:ext>
            </a:extLst>
          </p:cNvPr>
          <p:cNvSpPr/>
          <p:nvPr/>
        </p:nvSpPr>
        <p:spPr>
          <a:xfrm>
            <a:off x="0" y="26853"/>
            <a:ext cx="11517317" cy="8218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und Aisha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Präsentation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Deutschland,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gibt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ein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Problem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dem</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Mikro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83587" y="2911680"/>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487376" y="3429000"/>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C1C7B6DC-0291-5562-1639-50FB2B48E45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714380" y="3980674"/>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E9C3A3F3-056E-9BCE-F1A7-B8677D627837}"/>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357619" y="4439042"/>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2209F08C-D072-E7A0-46C5-1DF8F2483F7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455719" y="4974421"/>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1A7A2559-5E4D-6197-46D1-166A2C09BD3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241753" y="5436750"/>
            <a:ext cx="517321" cy="517320"/>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7733414" y="6397808"/>
            <a:ext cx="4410060" cy="400110"/>
          </a:xfrm>
          <a:prstGeom prst="rect">
            <a:avLst/>
          </a:prstGeom>
          <a:solidFill>
            <a:srgbClr val="92D050"/>
          </a:solidFill>
        </p:spPr>
        <p:txBody>
          <a:bodyPr wrap="square" rtlCol="0">
            <a:spAutoFit/>
          </a:bodyPr>
          <a:lstStyle/>
          <a:p>
            <a:r>
              <a:rPr lang="en-GB" sz="2000" dirty="0">
                <a:solidFill>
                  <a:srgbClr val="002060"/>
                </a:solidFill>
              </a:rPr>
              <a:t>das </a:t>
            </a:r>
            <a:r>
              <a:rPr lang="en-GB" sz="2000" dirty="0" err="1">
                <a:solidFill>
                  <a:srgbClr val="002060"/>
                </a:solidFill>
              </a:rPr>
              <a:t>Mikro</a:t>
            </a:r>
            <a:r>
              <a:rPr lang="en-GB" sz="2000" dirty="0">
                <a:solidFill>
                  <a:srgbClr val="002060"/>
                </a:solidFill>
              </a:rPr>
              <a:t> (informal) - microphone</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6257" y="913823"/>
            <a:ext cx="914400" cy="914400"/>
          </a:xfrm>
          <a:prstGeom prst="rect">
            <a:avLst/>
          </a:prstGeom>
        </p:spPr>
      </p:pic>
      <p:sp>
        <p:nvSpPr>
          <p:cNvPr id="35" name="Speech Bubble: Rectangle with Corners Rounded 34">
            <a:hlinkClick r:id="" action="ppaction://noaction">
              <a:snd r:embed="rId20" name="T2_W1_12.2.wav"/>
            </a:hlinkClick>
            <a:extLst>
              <a:ext uri="{FF2B5EF4-FFF2-40B4-BE49-F238E27FC236}">
                <a16:creationId xmlns:a16="http://schemas.microsoft.com/office/drawing/2014/main" id="{A283A0B5-F9CB-4A2E-AB56-A03D200E19B5}"/>
              </a:ext>
            </a:extLst>
          </p:cNvPr>
          <p:cNvSpPr/>
          <p:nvPr/>
        </p:nvSpPr>
        <p:spPr>
          <a:xfrm>
            <a:off x="1368581" y="913823"/>
            <a:ext cx="6824957"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20" name="T2_W1_12.2.wav"/>
            </a:hlinkClick>
            <a:extLst>
              <a:ext uri="{FF2B5EF4-FFF2-40B4-BE49-F238E27FC236}">
                <a16:creationId xmlns:a16="http://schemas.microsoft.com/office/drawing/2014/main" id="{0F16B62D-52EF-4884-8CE4-50A227228196}"/>
              </a:ext>
            </a:extLst>
          </p:cNvPr>
          <p:cNvSpPr/>
          <p:nvPr/>
        </p:nvSpPr>
        <p:spPr>
          <a:xfrm>
            <a:off x="1368582" y="960103"/>
            <a:ext cx="6407165" cy="3650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Was </a:t>
            </a:r>
            <a:r>
              <a:rPr lang="en-GB" sz="2400" b="1" kern="0" dirty="0" err="1">
                <a:solidFill>
                  <a:srgbClr val="002060"/>
                </a:solidFill>
                <a:latin typeface="Century Gothic"/>
                <a:ea typeface="Century Gothic"/>
                <a:cs typeface="Century Gothic"/>
                <a:sym typeface="Century Gothic"/>
              </a:rPr>
              <a:t>sagen</a:t>
            </a:r>
            <a:r>
              <a:rPr lang="en-GB" sz="2400" b="1" kern="0" dirty="0">
                <a:solidFill>
                  <a:srgbClr val="002060"/>
                </a:solidFill>
                <a:latin typeface="Century Gothic"/>
                <a:ea typeface="Century Gothic"/>
                <a:cs typeface="Century Gothic"/>
                <a:sym typeface="Century Gothic"/>
              </a:rPr>
              <a:t> Johanna und Aisha?</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18439" y="536762"/>
            <a:ext cx="1995559" cy="1648357"/>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00193" y="610739"/>
            <a:ext cx="1438251" cy="1611687"/>
          </a:xfrm>
          <a:prstGeom prst="rect">
            <a:avLst/>
          </a:prstGeom>
        </p:spPr>
      </p:pic>
      <p:pic>
        <p:nvPicPr>
          <p:cNvPr id="7" name="Picture 6" descr="Map&#10;&#10;Description automatically generated">
            <a:extLst>
              <a:ext uri="{FF2B5EF4-FFF2-40B4-BE49-F238E27FC236}">
                <a16:creationId xmlns:a16="http://schemas.microsoft.com/office/drawing/2014/main" id="{3D775B01-EE4A-43C9-9AF7-EE5F5A314E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82436" y="1986604"/>
            <a:ext cx="4168140" cy="4315968"/>
          </a:xfrm>
          <a:prstGeom prst="rect">
            <a:avLst/>
          </a:prstGeom>
        </p:spPr>
      </p:pic>
    </p:spTree>
    <p:extLst>
      <p:ext uri="{BB962C8B-B14F-4D97-AF65-F5344CB8AC3E}">
        <p14:creationId xmlns:p14="http://schemas.microsoft.com/office/powerpoint/2010/main" val="34308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1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1_12.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1_12.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1_12.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1_12.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1_12.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2" y="285660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3812466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51267" y="214369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80713"/>
            <a:ext cx="6919888" cy="1200329"/>
          </a:xfrm>
          <a:prstGeom prst="rect">
            <a:avLst/>
          </a:prstGeom>
          <a:noFill/>
        </p:spPr>
        <p:txBody>
          <a:bodyPr wrap="square" rtlCol="0">
            <a:spAutoFit/>
          </a:bodyPr>
          <a:lstStyle/>
          <a:p>
            <a:r>
              <a:rPr lang="en-GB" sz="7200" dirty="0">
                <a:solidFill>
                  <a:srgbClr val="002060"/>
                </a:solidFill>
              </a:rPr>
              <a:t>long [</a:t>
            </a:r>
            <a:r>
              <a:rPr lang="en-GB" sz="7200" b="1" dirty="0">
                <a:solidFill>
                  <a:srgbClr val="002060"/>
                </a:solidFill>
              </a:rPr>
              <a:t>a</a:t>
            </a:r>
            <a:r>
              <a:rPr lang="en-GB" sz="72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630085" y="3988937"/>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5"/>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M</a:t>
              </a:r>
              <a:r>
                <a:rPr kumimoji="0" lang="en-GB" sz="2000" b="1" i="0" u="none" strike="noStrike" kern="1200" cap="none" spc="-1" normalizeH="0" baseline="0" noProof="0" dirty="0" err="1">
                  <a:ln>
                    <a:noFill/>
                  </a:ln>
                  <a:solidFill>
                    <a:srgbClr val="1F3864"/>
                  </a:solidFill>
                  <a:effectLst/>
                  <a:uLnTx/>
                  <a:uFillTx/>
                  <a:latin typeface="Century Gothic"/>
                  <a:ea typeface="Century Gothic"/>
                </a:rPr>
                <a:t>oritz</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5"/>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1F3864"/>
                  </a:solidFill>
                  <a:effectLst/>
                  <a:uLnTx/>
                  <a:uFillTx/>
                  <a:latin typeface="Century Gothic"/>
                  <a:ea typeface="Century Gothic"/>
                </a:rPr>
                <a:t>Lina</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grpSp>
      <p:sp>
        <p:nvSpPr>
          <p:cNvPr id="18" name="CustomShape 2">
            <a:extLst>
              <a:ext uri="{FF2B5EF4-FFF2-40B4-BE49-F238E27FC236}">
                <a16:creationId xmlns:a16="http://schemas.microsoft.com/office/drawing/2014/main" id="{211BC57F-A1C5-4FA3-AB56-9CDC3B2B81E4}"/>
              </a:ext>
            </a:extLst>
          </p:cNvPr>
          <p:cNvSpPr/>
          <p:nvPr/>
        </p:nvSpPr>
        <p:spPr>
          <a:xfrm>
            <a:off x="-829680" y="214369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j</a:t>
            </a:r>
            <a:r>
              <a:rPr lang="en-GB" sz="8800" spc="-1" dirty="0" err="1">
                <a:solidFill>
                  <a:srgbClr val="FF0066"/>
                </a:solidFill>
                <a:latin typeface="Century Gothic" panose="020B0502020202020204" pitchFamily="34" charset="0"/>
                <a:ea typeface="Century Gothic"/>
              </a:rPr>
              <a:t>a</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T</a:t>
            </a:r>
            <a:r>
              <a:rPr lang="en-GB" sz="8800" spc="-1" dirty="0">
                <a:solidFill>
                  <a:srgbClr val="FF0066"/>
                </a:solidFill>
                <a:latin typeface="Century Gothic" panose="020B0502020202020204" pitchFamily="34" charset="0"/>
                <a:ea typeface="Century Gothic"/>
              </a:rPr>
              <a:t>a</a:t>
            </a:r>
            <a:r>
              <a:rPr lang="en-GB" sz="8800" spc="-1" dirty="0">
                <a:solidFill>
                  <a:srgbClr val="002060"/>
                </a:solidFill>
                <a:latin typeface="Century Gothic" panose="020B0502020202020204" pitchFamily="34" charset="0"/>
                <a:ea typeface="Century Gothic"/>
              </a:rPr>
              <a:t>g</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026" name="Picture 2" descr="Tick, Mark, Ok, Perfect, Check, Done, Sign, Good, Green">
            <a:extLst>
              <a:ext uri="{FF2B5EF4-FFF2-40B4-BE49-F238E27FC236}">
                <a16:creationId xmlns:a16="http://schemas.microsoft.com/office/drawing/2014/main" id="{86BECACC-73B4-427A-A5D6-B37222F83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523" y="4636714"/>
            <a:ext cx="1005064" cy="931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endar, Date, Mark, Day, Hand, Pencil">
            <a:extLst>
              <a:ext uri="{FF2B5EF4-FFF2-40B4-BE49-F238E27FC236}">
                <a16:creationId xmlns:a16="http://schemas.microsoft.com/office/drawing/2014/main" id="{42184001-0C17-4177-9D66-EB1DD22649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0522" y="4719597"/>
            <a:ext cx="1750305" cy="1129229"/>
          </a:xfrm>
          <a:prstGeom prst="rect">
            <a:avLst/>
          </a:prstGeom>
          <a:noFill/>
          <a:extLst>
            <a:ext uri="{909E8E84-426E-40DD-AFC4-6F175D3DCCD1}">
              <a14:hiddenFill xmlns:a14="http://schemas.microsoft.com/office/drawing/2010/main">
                <a:solidFill>
                  <a:srgbClr val="FFFFFF"/>
                </a:solidFill>
              </a14:hiddenFill>
            </a:ext>
          </a:extLst>
        </p:spPr>
      </p:pic>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[there]</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[yes]</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3" name="CustomShape 1">
            <a:extLst>
              <a:ext uri="{FF2B5EF4-FFF2-40B4-BE49-F238E27FC236}">
                <a16:creationId xmlns:a16="http://schemas.microsoft.com/office/drawing/2014/main" id="{4187DFE5-31D9-477F-AE8E-3F313D1EE4EC}"/>
              </a:ext>
            </a:extLst>
          </p:cNvPr>
          <p:cNvSpPr/>
          <p:nvPr/>
        </p:nvSpPr>
        <p:spPr>
          <a:xfrm>
            <a:off x="9140709" y="3619462"/>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[day]</a:t>
            </a:r>
            <a:endParaRPr kumimoji="0" lang="en-GB" sz="320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Rot_T1_W1-3.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31820" y="19046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llo</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86695"/>
            <a:ext cx="6383867" cy="1200329"/>
          </a:xfrm>
          <a:prstGeom prst="rect">
            <a:avLst/>
          </a:prstGeom>
          <a:noFill/>
        </p:spPr>
        <p:txBody>
          <a:bodyPr wrap="square" rtlCol="0">
            <a:spAutoFit/>
          </a:bodyPr>
          <a:lstStyle/>
          <a:p>
            <a:r>
              <a:rPr lang="en-GB" sz="7200" dirty="0">
                <a:solidFill>
                  <a:srgbClr val="002060"/>
                </a:solidFill>
              </a:rPr>
              <a:t>short [</a:t>
            </a:r>
            <a:r>
              <a:rPr lang="en-GB" sz="7200" b="1" dirty="0">
                <a:solidFill>
                  <a:srgbClr val="002060"/>
                </a:solidFill>
              </a:rPr>
              <a:t>a</a:t>
            </a:r>
            <a:r>
              <a:rPr lang="en-GB" sz="72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18" name="Picture 9" descr="See the source image">
            <a:extLst>
              <a:ext uri="{FF2B5EF4-FFF2-40B4-BE49-F238E27FC236}">
                <a16:creationId xmlns:a16="http://schemas.microsoft.com/office/drawing/2014/main" id="{A1D2268A-3A4A-44D8-AF2A-89F8DA6A1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583" y="3688849"/>
            <a:ext cx="1134345" cy="10227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See the source image">
            <a:extLst>
              <a:ext uri="{FF2B5EF4-FFF2-40B4-BE49-F238E27FC236}">
                <a16:creationId xmlns:a16="http://schemas.microsoft.com/office/drawing/2014/main" id="{1688464B-7778-4CFE-9511-7D90F7510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613083" y="3635947"/>
            <a:ext cx="1134345" cy="1075672"/>
          </a:xfrm>
          <a:prstGeom prst="rect">
            <a:avLst/>
          </a:prstGeom>
          <a:noFill/>
          <a:extLst>
            <a:ext uri="{909E8E84-426E-40DD-AFC4-6F175D3DCCD1}">
              <a14:hiddenFill xmlns:a14="http://schemas.microsoft.com/office/drawing/2010/main">
                <a:solidFill>
                  <a:srgbClr val="FFFFFF"/>
                </a:solidFill>
              </a14:hiddenFill>
            </a:ext>
          </a:extLst>
        </p:spPr>
      </p:pic>
      <p:sp>
        <p:nvSpPr>
          <p:cNvPr id="10" name="CustomShape 2">
            <a:extLst>
              <a:ext uri="{FF2B5EF4-FFF2-40B4-BE49-F238E27FC236}">
                <a16:creationId xmlns:a16="http://schemas.microsoft.com/office/drawing/2014/main" id="{B2B03E18-74F4-4A56-8909-285EF5774497}"/>
              </a:ext>
            </a:extLst>
          </p:cNvPr>
          <p:cNvSpPr/>
          <p:nvPr/>
        </p:nvSpPr>
        <p:spPr>
          <a:xfrm>
            <a:off x="7307245" y="1844929"/>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Thanks, Thank You, Message, Grateful, Appreciation">
            <a:extLst>
              <a:ext uri="{FF2B5EF4-FFF2-40B4-BE49-F238E27FC236}">
                <a16:creationId xmlns:a16="http://schemas.microsoft.com/office/drawing/2014/main" id="{DF5D404C-0488-4E4F-91BE-42ACBDC77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916" y="3429000"/>
            <a:ext cx="2111618" cy="1407745"/>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BB9AEE11-9868-4B0A-8363-64B8765DC6A7}"/>
              </a:ext>
            </a:extLst>
          </p:cNvPr>
          <p:cNvSpPr/>
          <p:nvPr/>
        </p:nvSpPr>
        <p:spPr>
          <a:xfrm>
            <a:off x="-888321" y="1904697"/>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Comics, Interrogation, Question, Speech Bubble, Cartoon">
            <a:extLst>
              <a:ext uri="{FF2B5EF4-FFF2-40B4-BE49-F238E27FC236}">
                <a16:creationId xmlns:a16="http://schemas.microsoft.com/office/drawing/2014/main" id="{79A1C09E-F21D-472C-A425-2327DC9E9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98" y="3569166"/>
            <a:ext cx="1953821" cy="159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35541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7200" b="1" i="0" u="none" strike="noStrike" kern="1200" cap="none" spc="0" normalizeH="0" baseline="0" noProof="0" dirty="0">
                <a:ln>
                  <a:noFill/>
                </a:ln>
                <a:solidFill>
                  <a:srgbClr val="002060"/>
                </a:solidFill>
                <a:effectLst/>
                <a:uLnTx/>
                <a:uFillTx/>
                <a:latin typeface="Century Gothic"/>
                <a:ea typeface="+mn-ea"/>
                <a:cs typeface="+mn-cs"/>
              </a:rPr>
              <a:t>ä</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941677" y="3756308"/>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13" name="Rectangle 12">
            <a:extLst>
              <a:ext uri="{FF2B5EF4-FFF2-40B4-BE49-F238E27FC236}">
                <a16:creationId xmlns:a16="http://schemas.microsoft.com/office/drawing/2014/main" id="{BF71338C-E215-4961-8C6D-3DBF1EF527DE}"/>
              </a:ext>
            </a:extLst>
          </p:cNvPr>
          <p:cNvSpPr/>
          <p:nvPr/>
        </p:nvSpPr>
        <p:spPr>
          <a:xfrm>
            <a:off x="387679" y="3915899"/>
            <a:ext cx="3421128"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descr="man looking at his watch and running late">
            <a:extLst>
              <a:ext uri="{FF2B5EF4-FFF2-40B4-BE49-F238E27FC236}">
                <a16:creationId xmlns:a16="http://schemas.microsoft.com/office/drawing/2014/main" id="{EAC0F0D7-241F-4C26-87E6-B1FFED3A594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8804" y="1676036"/>
            <a:ext cx="2215814" cy="2381723"/>
          </a:xfrm>
          <a:prstGeom prst="rect">
            <a:avLst/>
          </a:prstGeom>
        </p:spPr>
      </p:pic>
      <p:grpSp>
        <p:nvGrpSpPr>
          <p:cNvPr id="2" name="Group 1">
            <a:extLst>
              <a:ext uri="{FF2B5EF4-FFF2-40B4-BE49-F238E27FC236}">
                <a16:creationId xmlns:a16="http://schemas.microsoft.com/office/drawing/2014/main" id="{07C451C9-60FC-4480-911B-206A71BAF139}"/>
              </a:ext>
            </a:extLst>
          </p:cNvPr>
          <p:cNvGrpSpPr/>
          <p:nvPr/>
        </p:nvGrpSpPr>
        <p:grpSpPr>
          <a:xfrm>
            <a:off x="1039345" y="1928200"/>
            <a:ext cx="2117795" cy="1877393"/>
            <a:chOff x="-2093323" y="2333322"/>
            <a:chExt cx="2117795" cy="1877393"/>
          </a:xfrm>
        </p:grpSpPr>
        <p:pic>
          <p:nvPicPr>
            <p:cNvPr id="19" name="Picture 18" descr="counting sheep">
              <a:extLst>
                <a:ext uri="{FF2B5EF4-FFF2-40B4-BE49-F238E27FC236}">
                  <a16:creationId xmlns:a16="http://schemas.microsoft.com/office/drawing/2014/main" id="{C8178372-58B0-42B5-AA51-C144A13EB2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3323" y="2333322"/>
              <a:ext cx="1977254" cy="1877393"/>
            </a:xfrm>
            <a:prstGeom prst="rect">
              <a:avLst/>
            </a:prstGeom>
          </p:spPr>
        </p:pic>
        <p:pic>
          <p:nvPicPr>
            <p:cNvPr id="20" name="Picture 19" descr="sheep">
              <a:extLst>
                <a:ext uri="{FF2B5EF4-FFF2-40B4-BE49-F238E27FC236}">
                  <a16:creationId xmlns:a16="http://schemas.microsoft.com/office/drawing/2014/main" id="{AD968F5A-910F-4570-AC8F-0A4A3D4B5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782" y="2660807"/>
              <a:ext cx="359220" cy="390142"/>
            </a:xfrm>
            <a:prstGeom prst="rect">
              <a:avLst/>
            </a:prstGeom>
          </p:spPr>
        </p:pic>
        <p:pic>
          <p:nvPicPr>
            <p:cNvPr id="22" name="Picture 21" descr="sheep">
              <a:extLst>
                <a:ext uri="{FF2B5EF4-FFF2-40B4-BE49-F238E27FC236}">
                  <a16:creationId xmlns:a16="http://schemas.microsoft.com/office/drawing/2014/main" id="{5291D277-D85C-4A56-A292-E634B6923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949" y="2591310"/>
              <a:ext cx="359220" cy="390142"/>
            </a:xfrm>
            <a:prstGeom prst="rect">
              <a:avLst/>
            </a:prstGeom>
          </p:spPr>
        </p:pic>
        <p:pic>
          <p:nvPicPr>
            <p:cNvPr id="24" name="Picture 23" descr="sheep">
              <a:extLst>
                <a:ext uri="{FF2B5EF4-FFF2-40B4-BE49-F238E27FC236}">
                  <a16:creationId xmlns:a16="http://schemas.microsoft.com/office/drawing/2014/main" id="{65ACA56F-F225-494B-9F88-1C10FFDE4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64" y="2611911"/>
              <a:ext cx="359220" cy="390142"/>
            </a:xfrm>
            <a:prstGeom prst="rect">
              <a:avLst/>
            </a:prstGeom>
          </p:spPr>
        </p:pic>
        <p:sp>
          <p:nvSpPr>
            <p:cNvPr id="26" name="TextBox 25">
              <a:extLst>
                <a:ext uri="{FF2B5EF4-FFF2-40B4-BE49-F238E27FC236}">
                  <a16:creationId xmlns:a16="http://schemas.microsoft.com/office/drawing/2014/main" id="{24067EAD-90BE-409A-8B23-6533AA8E83CD}"/>
                </a:ext>
              </a:extLst>
            </p:cNvPr>
            <p:cNvSpPr txBox="1"/>
            <p:nvPr/>
          </p:nvSpPr>
          <p:spPr>
            <a:xfrm>
              <a:off x="-2070184" y="30398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2060"/>
                  </a:solidFill>
                  <a:effectLst/>
                  <a:uLnTx/>
                  <a:uFillTx/>
                  <a:latin typeface="Century Gothic"/>
                  <a:ea typeface="+mn-ea"/>
                  <a:cs typeface="+mn-cs"/>
                </a:rPr>
                <a:t>1, 2, 3, …100</a:t>
              </a:r>
            </a:p>
          </p:txBody>
        </p:sp>
      </p:gr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count]</a:t>
            </a:r>
          </a:p>
        </p:txBody>
      </p:sp>
      <p:pic>
        <p:nvPicPr>
          <p:cNvPr id="4" name="Picture 3">
            <a:extLst>
              <a:ext uri="{FF2B5EF4-FFF2-40B4-BE49-F238E27FC236}">
                <a16:creationId xmlns:a16="http://schemas.microsoft.com/office/drawing/2014/main" id="{88330AF6-C626-4C9D-B53A-751642ADC57B}"/>
              </a:ext>
            </a:extLst>
          </p:cNvPr>
          <p:cNvPicPr>
            <a:picLocks noChangeAspect="1"/>
          </p:cNvPicPr>
          <p:nvPr/>
        </p:nvPicPr>
        <p:blipFill>
          <a:blip r:embed="rId7"/>
          <a:stretch>
            <a:fillRect/>
          </a:stretch>
        </p:blipFill>
        <p:spPr>
          <a:xfrm>
            <a:off x="8465191" y="2401860"/>
            <a:ext cx="2749534" cy="1438781"/>
          </a:xfrm>
          <a:prstGeom prst="rect">
            <a:avLst/>
          </a:prstGeom>
        </p:spPr>
      </p:pic>
      <p:sp>
        <p:nvSpPr>
          <p:cNvPr id="28" name="Rectangle 27">
            <a:extLst>
              <a:ext uri="{FF2B5EF4-FFF2-40B4-BE49-F238E27FC236}">
                <a16:creationId xmlns:a16="http://schemas.microsoft.com/office/drawing/2014/main" id="{2EE7C624-5CC4-424F-B133-B95C55814F3F}"/>
              </a:ext>
            </a:extLst>
          </p:cNvPr>
          <p:cNvSpPr/>
          <p:nvPr/>
        </p:nvSpPr>
        <p:spPr>
          <a:xfrm>
            <a:off x="8209270" y="3871858"/>
            <a:ext cx="383791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choose]</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1" i="0" u="none" strike="noStrike" kern="1200" cap="none" spc="0" normalizeH="0" baseline="0" noProof="0" dirty="0">
                <a:ln>
                  <a:noFill/>
                </a:ln>
                <a:solidFill>
                  <a:srgbClr val="002060"/>
                </a:solidFill>
                <a:effectLst/>
                <a:uLnTx/>
                <a:uFillTx/>
                <a:latin typeface="Century Gothic"/>
                <a:ea typeface="+mn-ea"/>
                <a:cs typeface="+mn-cs"/>
              </a:rPr>
              <a:t>ä</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8307051" y="3915898"/>
            <a:ext cx="364074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nder</a:t>
            </a:r>
          </a:p>
        </p:txBody>
      </p:sp>
      <p:sp>
        <p:nvSpPr>
          <p:cNvPr id="13" name="Rectangle 12">
            <a:extLst>
              <a:ext uri="{FF2B5EF4-FFF2-40B4-BE49-F238E27FC236}">
                <a16:creationId xmlns:a16="http://schemas.microsoft.com/office/drawing/2014/main" id="{BF71338C-E215-4961-8C6D-3DBF1EF527DE}"/>
              </a:ext>
            </a:extLst>
          </p:cNvPr>
          <p:cNvSpPr/>
          <p:nvPr/>
        </p:nvSpPr>
        <p:spPr>
          <a:xfrm>
            <a:off x="244209" y="3915899"/>
            <a:ext cx="370806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tter</a:t>
            </a:r>
            <a:r>
              <a:rPr kumimoji="0" lang="en-GB" sz="8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2</a:t>
            </a:r>
          </a:p>
        </p:txBody>
      </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[leaves]</a:t>
            </a:r>
          </a:p>
        </p:txBody>
      </p:sp>
      <p:sp>
        <p:nvSpPr>
          <p:cNvPr id="28" name="Rectangle 27">
            <a:extLst>
              <a:ext uri="{FF2B5EF4-FFF2-40B4-BE49-F238E27FC236}">
                <a16:creationId xmlns:a16="http://schemas.microsoft.com/office/drawing/2014/main" id="{2EE7C624-5CC4-424F-B133-B95C55814F3F}"/>
              </a:ext>
            </a:extLst>
          </p:cNvPr>
          <p:cNvSpPr/>
          <p:nvPr/>
        </p:nvSpPr>
        <p:spPr>
          <a:xfrm>
            <a:off x="4211659" y="3859042"/>
            <a:ext cx="355738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4" descr="Free vector graphics of Flags">
            <a:extLst>
              <a:ext uri="{FF2B5EF4-FFF2-40B4-BE49-F238E27FC236}">
                <a16:creationId xmlns:a16="http://schemas.microsoft.com/office/drawing/2014/main" id="{54E06F4F-D03B-412A-AA4D-546E57E2E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6878" y="2097864"/>
            <a:ext cx="2438400" cy="17932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text, vector graphics&#10;&#10;Description automatically generated">
            <a:extLst>
              <a:ext uri="{FF2B5EF4-FFF2-40B4-BE49-F238E27FC236}">
                <a16:creationId xmlns:a16="http://schemas.microsoft.com/office/drawing/2014/main" id="{BEE95173-092B-4B58-9AFF-438B3139E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860" y="1749731"/>
            <a:ext cx="2075601" cy="2023709"/>
          </a:xfrm>
          <a:prstGeom prst="rect">
            <a:avLst/>
          </a:prstGeom>
        </p:spPr>
      </p:pic>
      <p:grpSp>
        <p:nvGrpSpPr>
          <p:cNvPr id="6" name="Group 5">
            <a:extLst>
              <a:ext uri="{FF2B5EF4-FFF2-40B4-BE49-F238E27FC236}">
                <a16:creationId xmlns:a16="http://schemas.microsoft.com/office/drawing/2014/main" id="{331315BD-3B3E-550F-3630-9B778760D76F}"/>
              </a:ext>
            </a:extLst>
          </p:cNvPr>
          <p:cNvGrpSpPr/>
          <p:nvPr/>
        </p:nvGrpSpPr>
        <p:grpSpPr>
          <a:xfrm>
            <a:off x="291342" y="1834299"/>
            <a:ext cx="3376575" cy="2024743"/>
            <a:chOff x="291342" y="1834299"/>
            <a:chExt cx="3376575" cy="2024743"/>
          </a:xfrm>
        </p:grpSpPr>
        <p:pic>
          <p:nvPicPr>
            <p:cNvPr id="8" name="Picture 7" descr="A close up of a tree&#10;&#10;Description automatically generated with low confidence">
              <a:extLst>
                <a:ext uri="{FF2B5EF4-FFF2-40B4-BE49-F238E27FC236}">
                  <a16:creationId xmlns:a16="http://schemas.microsoft.com/office/drawing/2014/main" id="{C833579E-DEE5-41FC-B507-0D769B916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087227">
              <a:off x="519049" y="2030972"/>
              <a:ext cx="1311045" cy="1766460"/>
            </a:xfrm>
            <a:prstGeom prst="rect">
              <a:avLst/>
            </a:prstGeom>
          </p:spPr>
        </p:pic>
        <p:pic>
          <p:nvPicPr>
            <p:cNvPr id="11" name="Picture 10" descr="A close-up of a leaf&#10;&#10;Description automatically generated with medium confidence">
              <a:extLst>
                <a:ext uri="{FF2B5EF4-FFF2-40B4-BE49-F238E27FC236}">
                  <a16:creationId xmlns:a16="http://schemas.microsoft.com/office/drawing/2014/main" id="{F35656C8-4DDB-42C3-A71E-A0CE2D9612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5813" y="1834299"/>
              <a:ext cx="1732104" cy="2024743"/>
            </a:xfrm>
            <a:prstGeom prst="rect">
              <a:avLst/>
            </a:prstGeom>
          </p:spPr>
        </p:pic>
      </p:gr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4"/>
            <a:ext cx="3557384" cy="1771361"/>
          </a:xfrm>
          <a:prstGeom prst="wedgeRoundRectCallout">
            <a:avLst>
              <a:gd name="adj1" fmla="val -126023"/>
              <a:gd name="adj2" fmla="val -250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and [ä] is no exception. [ä] is short when followed by two consonants.</a:t>
            </a:r>
            <a:endParaRPr lang="en-GB" sz="2000" dirty="0"/>
          </a:p>
        </p:txBody>
      </p:sp>
      <p:sp>
        <p:nvSpPr>
          <p:cNvPr id="4" name="Speech Bubble: Rectangle with Corners Rounded 3">
            <a:extLst>
              <a:ext uri="{FF2B5EF4-FFF2-40B4-BE49-F238E27FC236}">
                <a16:creationId xmlns:a16="http://schemas.microsoft.com/office/drawing/2014/main" id="{BA8785F9-12D1-FD76-BE81-870DE61D47F2}"/>
              </a:ext>
            </a:extLst>
          </p:cNvPr>
          <p:cNvSpPr/>
          <p:nvPr/>
        </p:nvSpPr>
        <p:spPr>
          <a:xfrm>
            <a:off x="1215330" y="5614671"/>
            <a:ext cx="2946170" cy="1131307"/>
          </a:xfrm>
          <a:prstGeom prst="wedgeRoundRectCallout">
            <a:avLst>
              <a:gd name="adj1" fmla="val 15157"/>
              <a:gd name="adj2" fmla="val -10583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You already know Blatt means sheet. It also means leaf!</a:t>
            </a:r>
            <a:endParaRPr lang="en-GB" sz="2000" dirty="0"/>
          </a:p>
        </p:txBody>
      </p:sp>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2" y="-50588"/>
            <a:ext cx="44186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a</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lang="en-GB" sz="4800" b="1" dirty="0" err="1">
                <a:solidFill>
                  <a:srgbClr val="002060"/>
                </a:solidFill>
                <a:latin typeface="Century Gothic"/>
              </a:rPr>
              <a:t>ä</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0" name="Graphic 19" descr="Teacher">
            <a:extLst>
              <a:ext uri="{FF2B5EF4-FFF2-40B4-BE49-F238E27FC236}">
                <a16:creationId xmlns:a16="http://schemas.microsoft.com/office/drawing/2014/main" id="{319FEF70-E98E-4415-83A3-C990FF6A86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5065" y="-32391"/>
            <a:ext cx="914400" cy="914400"/>
          </a:xfrm>
          <a:prstGeom prst="rect">
            <a:avLst/>
          </a:prstGeom>
        </p:spPr>
      </p:pic>
      <p:sp>
        <p:nvSpPr>
          <p:cNvPr id="18" name="Speech Bubble: Rectangle with Corners Rounded 17">
            <a:hlinkClick r:id="" action="ppaction://noaction">
              <a:snd r:embed="rId6" name="T2_W1_6.2.wav"/>
            </a:hlinkClick>
            <a:extLst>
              <a:ext uri="{FF2B5EF4-FFF2-40B4-BE49-F238E27FC236}">
                <a16:creationId xmlns:a16="http://schemas.microsoft.com/office/drawing/2014/main" id="{73846DBA-A6AF-42A0-85A6-F984BCE8E4BF}"/>
              </a:ext>
            </a:extLst>
          </p:cNvPr>
          <p:cNvSpPr/>
          <p:nvPr/>
        </p:nvSpPr>
        <p:spPr>
          <a:xfrm>
            <a:off x="5050018" y="72982"/>
            <a:ext cx="4333825"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extLst>
              <a:ext uri="{FF2B5EF4-FFF2-40B4-BE49-F238E27FC236}">
                <a16:creationId xmlns:a16="http://schemas.microsoft.com/office/drawing/2014/main" id="{F2D45AC9-B317-43E8-8B12-4E839699D16A}"/>
              </a:ext>
            </a:extLst>
          </p:cNvPr>
          <p:cNvSpPr/>
          <p:nvPr/>
        </p:nvSpPr>
        <p:spPr>
          <a:xfrm>
            <a:off x="5050018" y="85649"/>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Schreib</a:t>
            </a:r>
            <a:r>
              <a:rPr lang="en-GB" sz="2400" b="1" kern="0" dirty="0">
                <a:solidFill>
                  <a:srgbClr val="002060"/>
                </a:solidFill>
                <a:latin typeface="Century Gothic"/>
                <a:ea typeface="Century Gothic"/>
                <a:cs typeface="Century Gothic"/>
                <a:sym typeface="Century Gothic"/>
              </a:rPr>
              <a:t> den </a:t>
            </a:r>
            <a:r>
              <a:rPr lang="en-GB" sz="2400" b="1" kern="0" dirty="0" err="1">
                <a:solidFill>
                  <a:srgbClr val="002060"/>
                </a:solidFill>
                <a:latin typeface="Century Gothic"/>
                <a:ea typeface="Century Gothic"/>
                <a:cs typeface="Century Gothic"/>
                <a:sym typeface="Century Gothic"/>
              </a:rPr>
              <a:t>Buchstaben</a:t>
            </a:r>
            <a:r>
              <a:rPr lang="en-GB" sz="2400" b="1" kern="0" dirty="0">
                <a:solidFill>
                  <a:srgbClr val="002060"/>
                </a:solidFill>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extBox 3">
            <a:extLst>
              <a:ext uri="{FF2B5EF4-FFF2-40B4-BE49-F238E27FC236}">
                <a16:creationId xmlns:a16="http://schemas.microsoft.com/office/drawing/2014/main" id="{348A922C-4417-3BAA-6058-FCE2595CBCCA}"/>
              </a:ext>
            </a:extLst>
          </p:cNvPr>
          <p:cNvSpPr txBox="1"/>
          <p:nvPr/>
        </p:nvSpPr>
        <p:spPr>
          <a:xfrm>
            <a:off x="7033296" y="865135"/>
            <a:ext cx="3092084" cy="400110"/>
          </a:xfrm>
          <a:prstGeom prst="rect">
            <a:avLst/>
          </a:prstGeom>
          <a:solidFill>
            <a:srgbClr val="92D050"/>
          </a:solidFill>
        </p:spPr>
        <p:txBody>
          <a:bodyPr wrap="square" rtlCol="0">
            <a:spAutoFit/>
          </a:bodyPr>
          <a:lstStyle/>
          <a:p>
            <a:r>
              <a:rPr lang="en-GB" sz="2000" dirty="0">
                <a:solidFill>
                  <a:srgbClr val="002060"/>
                </a:solidFill>
              </a:rPr>
              <a:t>der </a:t>
            </a:r>
            <a:r>
              <a:rPr lang="en-GB" sz="2000" dirty="0" err="1">
                <a:solidFill>
                  <a:srgbClr val="002060"/>
                </a:solidFill>
              </a:rPr>
              <a:t>Buchstabe</a:t>
            </a:r>
            <a:r>
              <a:rPr lang="en-GB" sz="2000" dirty="0">
                <a:solidFill>
                  <a:srgbClr val="002060"/>
                </a:solidFill>
              </a:rPr>
              <a:t>  – letter</a:t>
            </a:r>
          </a:p>
        </p:txBody>
      </p:sp>
      <p:graphicFrame>
        <p:nvGraphicFramePr>
          <p:cNvPr id="6" name="Table 1">
            <a:extLst>
              <a:ext uri="{FF2B5EF4-FFF2-40B4-BE49-F238E27FC236}">
                <a16:creationId xmlns:a16="http://schemas.microsoft.com/office/drawing/2014/main" id="{ACDAC7D7-5F4C-3018-8C0F-22382721DB55}"/>
              </a:ext>
            </a:extLst>
          </p:cNvPr>
          <p:cNvGraphicFramePr/>
          <p:nvPr/>
        </p:nvGraphicFramePr>
        <p:xfrm>
          <a:off x="1157911" y="1720517"/>
          <a:ext cx="4333825" cy="4419600"/>
        </p:xfrm>
        <a:graphic>
          <a:graphicData uri="http://schemas.openxmlformats.org/drawingml/2006/table">
            <a:tbl>
              <a:tblPr/>
              <a:tblGrid>
                <a:gridCol w="4333825">
                  <a:extLst>
                    <a:ext uri="{9D8B030D-6E8A-4147-A177-3AD203B41FA5}">
                      <a16:colId xmlns:a16="http://schemas.microsoft.com/office/drawing/2014/main" val="20000"/>
                    </a:ext>
                  </a:extLst>
                </a:gridCol>
              </a:tblGrid>
              <a:tr h="428136">
                <a:tc>
                  <a:txBody>
                    <a:bodyPr/>
                    <a:lstStyle/>
                    <a:p>
                      <a:pPr algn="l"/>
                      <a:r>
                        <a:rPr lang="en-US" sz="2600" b="1" dirty="0" err="1">
                          <a:solidFill>
                            <a:srgbClr val="002060"/>
                          </a:solidFill>
                        </a:rPr>
                        <a:t>Fußb</a:t>
                      </a:r>
                      <a:r>
                        <a:rPr lang="en-US" sz="2600" b="1" dirty="0">
                          <a:solidFill>
                            <a:srgbClr val="002060"/>
                          </a:solidFill>
                        </a:rPr>
                        <a:t> </a:t>
                      </a:r>
                      <a:r>
                        <a:rPr lang="en-US" sz="2600" b="1" u="sng" dirty="0">
                          <a:solidFill>
                            <a:srgbClr val="FF0066"/>
                          </a:solidFill>
                        </a:rPr>
                        <a:t>ä</a:t>
                      </a:r>
                      <a:r>
                        <a:rPr lang="en-US" sz="2600" b="1" dirty="0">
                          <a:solidFill>
                            <a:srgbClr val="FF0066"/>
                          </a:solidFill>
                        </a:rPr>
                        <a:t> </a:t>
                      </a:r>
                      <a:r>
                        <a:rPr lang="en-US" sz="2600" b="1" dirty="0" err="1">
                          <a:solidFill>
                            <a:srgbClr val="002060"/>
                          </a:solidFill>
                        </a:rPr>
                        <a:t>lle</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394633">
                <a:tc>
                  <a:txBody>
                    <a:bodyPr/>
                    <a:lstStyle/>
                    <a:p>
                      <a:pPr algn="l"/>
                      <a:r>
                        <a:rPr lang="en-US" sz="2600" b="1" dirty="0">
                          <a:solidFill>
                            <a:srgbClr val="002060"/>
                          </a:solidFill>
                        </a:rPr>
                        <a:t>S </a:t>
                      </a:r>
                      <a:r>
                        <a:rPr lang="en-US" sz="2600" b="1" u="sng" dirty="0">
                          <a:solidFill>
                            <a:srgbClr val="FF0066"/>
                          </a:solidFill>
                        </a:rPr>
                        <a:t>a</a:t>
                      </a:r>
                      <a:r>
                        <a:rPr lang="en-US" sz="2600" b="1" dirty="0">
                          <a:solidFill>
                            <a:srgbClr val="002060"/>
                          </a:solidFill>
                        </a:rPr>
                        <a:t> </a:t>
                      </a:r>
                      <a:r>
                        <a:rPr lang="en-US" sz="2600" b="1" dirty="0" err="1">
                          <a:solidFill>
                            <a:srgbClr val="002060"/>
                          </a:solidFill>
                        </a:rPr>
                        <a:t>mst</a:t>
                      </a:r>
                      <a:r>
                        <a:rPr lang="en-US" sz="2600" b="1" dirty="0">
                          <a:solidFill>
                            <a:srgbClr val="002060"/>
                          </a:solidFill>
                        </a:rPr>
                        <a:t> </a:t>
                      </a:r>
                      <a:r>
                        <a:rPr lang="en-US" sz="2600" b="1" u="sng" dirty="0">
                          <a:solidFill>
                            <a:srgbClr val="FF0066"/>
                          </a:solidFill>
                        </a:rPr>
                        <a:t>a</a:t>
                      </a:r>
                      <a:r>
                        <a:rPr lang="en-US" sz="2600" b="1" dirty="0">
                          <a:solidFill>
                            <a:srgbClr val="002060"/>
                          </a:solidFill>
                        </a:rPr>
                        <a:t> </a:t>
                      </a:r>
                      <a:r>
                        <a:rPr lang="en-US" sz="2600" b="1" dirty="0" err="1">
                          <a:solidFill>
                            <a:srgbClr val="002060"/>
                          </a:solidFill>
                        </a:rPr>
                        <a:t>ge</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28136">
                <a:tc>
                  <a:txBody>
                    <a:bodyPr/>
                    <a:lstStyle/>
                    <a:p>
                      <a:pPr algn="l"/>
                      <a:r>
                        <a:rPr lang="en-US" sz="2600" b="1" dirty="0">
                          <a:solidFill>
                            <a:srgbClr val="002060"/>
                          </a:solidFill>
                        </a:rPr>
                        <a:t>J </a:t>
                      </a:r>
                      <a:r>
                        <a:rPr lang="en-US" sz="2600" b="1" u="sng" dirty="0">
                          <a:solidFill>
                            <a:srgbClr val="FF0066"/>
                          </a:solidFill>
                        </a:rPr>
                        <a:t>a</a:t>
                      </a:r>
                      <a:r>
                        <a:rPr lang="en-US" sz="2600" b="1" dirty="0">
                          <a:solidFill>
                            <a:srgbClr val="002060"/>
                          </a:solidFill>
                        </a:rPr>
                        <a:t> </a:t>
                      </a:r>
                      <a:r>
                        <a:rPr lang="en-US" sz="2600" b="1" dirty="0" err="1">
                          <a:solidFill>
                            <a:srgbClr val="002060"/>
                          </a:solidFill>
                        </a:rPr>
                        <a:t>cken</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453908">
                <a:tc>
                  <a:txBody>
                    <a:bodyPr/>
                    <a:lstStyle/>
                    <a:p>
                      <a:pPr algn="l"/>
                      <a:r>
                        <a:rPr lang="en-US" sz="2600" b="1" dirty="0">
                          <a:solidFill>
                            <a:srgbClr val="002060"/>
                          </a:solidFill>
                        </a:rPr>
                        <a:t>M </a:t>
                      </a:r>
                      <a:r>
                        <a:rPr lang="en-US" sz="2600" b="1" u="sng" dirty="0">
                          <a:solidFill>
                            <a:srgbClr val="FF0066"/>
                          </a:solidFill>
                        </a:rPr>
                        <a:t>ä</a:t>
                      </a:r>
                      <a:r>
                        <a:rPr lang="en-US" sz="2600" b="1" dirty="0">
                          <a:solidFill>
                            <a:srgbClr val="002060"/>
                          </a:solidFill>
                        </a:rPr>
                        <a:t> </a:t>
                      </a:r>
                      <a:r>
                        <a:rPr lang="en-US" sz="2600" b="1" dirty="0" err="1">
                          <a:solidFill>
                            <a:srgbClr val="002060"/>
                          </a:solidFill>
                        </a:rPr>
                        <a:t>nner</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28136">
                <a:tc>
                  <a:txBody>
                    <a:bodyPr/>
                    <a:lstStyle/>
                    <a:p>
                      <a:pPr algn="l"/>
                      <a:r>
                        <a:rPr lang="en-US" sz="2600" b="1" dirty="0">
                          <a:solidFill>
                            <a:srgbClr val="002060"/>
                          </a:solidFill>
                        </a:rPr>
                        <a:t>S </a:t>
                      </a:r>
                      <a:r>
                        <a:rPr lang="en-US" sz="2600" b="1" u="sng" dirty="0">
                          <a:solidFill>
                            <a:srgbClr val="FF0066"/>
                          </a:solidFill>
                        </a:rPr>
                        <a:t>ä</a:t>
                      </a:r>
                      <a:r>
                        <a:rPr lang="en-US" sz="2600" b="1" dirty="0">
                          <a:solidFill>
                            <a:srgbClr val="002060"/>
                          </a:solidFill>
                        </a:rPr>
                        <a:t> </a:t>
                      </a:r>
                      <a:r>
                        <a:rPr lang="en-US" sz="2600" b="1" dirty="0" err="1">
                          <a:solidFill>
                            <a:srgbClr val="002060"/>
                          </a:solidFill>
                        </a:rPr>
                        <a:t>tze</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9" name="CustomShape 23">
            <a:hlinkClick r:id="" action="ppaction://noaction">
              <a:snd r:embed="rId7" name="T2_W1_6.3.wav"/>
            </a:hlinkClick>
            <a:extLst>
              <a:ext uri="{FF2B5EF4-FFF2-40B4-BE49-F238E27FC236}">
                <a16:creationId xmlns:a16="http://schemas.microsoft.com/office/drawing/2014/main" id="{5641A4BE-8C2C-388A-0233-C78F4C772A28}"/>
              </a:ext>
            </a:extLst>
          </p:cNvPr>
          <p:cNvSpPr/>
          <p:nvPr/>
        </p:nvSpPr>
        <p:spPr>
          <a:xfrm>
            <a:off x="507749" y="19962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0" name="CustomShape 24">
            <a:hlinkClick r:id="" action="ppaction://noaction">
              <a:snd r:embed="rId8" name="T2_W1_6.4.wav"/>
            </a:hlinkClick>
            <a:extLst>
              <a:ext uri="{FF2B5EF4-FFF2-40B4-BE49-F238E27FC236}">
                <a16:creationId xmlns:a16="http://schemas.microsoft.com/office/drawing/2014/main" id="{E59CF2C2-B95C-3C20-C6AE-CB5A76D8FEB1}"/>
              </a:ext>
            </a:extLst>
          </p:cNvPr>
          <p:cNvSpPr/>
          <p:nvPr/>
        </p:nvSpPr>
        <p:spPr>
          <a:xfrm>
            <a:off x="498284" y="28610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1" name="CustomShape 25">
            <a:hlinkClick r:id="" action="ppaction://noaction">
              <a:snd r:embed="rId9" name="T2_W1_6.5.wav"/>
            </a:hlinkClick>
            <a:extLst>
              <a:ext uri="{FF2B5EF4-FFF2-40B4-BE49-F238E27FC236}">
                <a16:creationId xmlns:a16="http://schemas.microsoft.com/office/drawing/2014/main" id="{A449E5EB-49CF-0AD4-E972-A170C1BBE5F8}"/>
              </a:ext>
            </a:extLst>
          </p:cNvPr>
          <p:cNvSpPr/>
          <p:nvPr/>
        </p:nvSpPr>
        <p:spPr>
          <a:xfrm>
            <a:off x="457569" y="37901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2" name="CustomShape 26">
            <a:hlinkClick r:id="" action="ppaction://noaction">
              <a:snd r:embed="rId10" name="T2_W1_6.6.wav"/>
            </a:hlinkClick>
            <a:extLst>
              <a:ext uri="{FF2B5EF4-FFF2-40B4-BE49-F238E27FC236}">
                <a16:creationId xmlns:a16="http://schemas.microsoft.com/office/drawing/2014/main" id="{18CC0EA3-29DD-FB3A-FB35-39BD97C52A51}"/>
              </a:ext>
            </a:extLst>
          </p:cNvPr>
          <p:cNvSpPr/>
          <p:nvPr/>
        </p:nvSpPr>
        <p:spPr>
          <a:xfrm>
            <a:off x="457569" y="4645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3" name="CustomShape 27">
            <a:hlinkClick r:id="" action="ppaction://noaction">
              <a:snd r:embed="rId11" name="T2_W1_6.7.wav"/>
            </a:hlinkClick>
            <a:extLst>
              <a:ext uri="{FF2B5EF4-FFF2-40B4-BE49-F238E27FC236}">
                <a16:creationId xmlns:a16="http://schemas.microsoft.com/office/drawing/2014/main" id="{B4EB668B-840D-3172-8132-5C78F504F5B3}"/>
              </a:ext>
            </a:extLst>
          </p:cNvPr>
          <p:cNvSpPr/>
          <p:nvPr/>
        </p:nvSpPr>
        <p:spPr>
          <a:xfrm>
            <a:off x="457569" y="55107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12" name="T2_W1_6.8.wav"/>
            </a:hlinkClick>
            <a:extLst>
              <a:ext uri="{FF2B5EF4-FFF2-40B4-BE49-F238E27FC236}">
                <a16:creationId xmlns:a16="http://schemas.microsoft.com/office/drawing/2014/main" id="{DADE17C8-40CC-7B3E-A85E-FA10D879DE81}"/>
              </a:ext>
            </a:extLst>
          </p:cNvPr>
          <p:cNvSpPr/>
          <p:nvPr/>
        </p:nvSpPr>
        <p:spPr>
          <a:xfrm>
            <a:off x="6105558" y="189951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CustomShape 28">
            <a:hlinkClick r:id="" action="ppaction://noaction">
              <a:snd r:embed="rId13" name="T2_W1_6.9.wav"/>
            </a:hlinkClick>
            <a:extLst>
              <a:ext uri="{FF2B5EF4-FFF2-40B4-BE49-F238E27FC236}">
                <a16:creationId xmlns:a16="http://schemas.microsoft.com/office/drawing/2014/main" id="{1274ACA8-373C-594E-AFBC-3F5D56A1F654}"/>
              </a:ext>
            </a:extLst>
          </p:cNvPr>
          <p:cNvSpPr/>
          <p:nvPr/>
        </p:nvSpPr>
        <p:spPr>
          <a:xfrm>
            <a:off x="6106708" y="2805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8">
            <a:hlinkClick r:id="" action="ppaction://noaction">
              <a:snd r:embed="rId14" name="T2_W1_6.10.wav"/>
            </a:hlinkClick>
            <a:extLst>
              <a:ext uri="{FF2B5EF4-FFF2-40B4-BE49-F238E27FC236}">
                <a16:creationId xmlns:a16="http://schemas.microsoft.com/office/drawing/2014/main" id="{219B1F7E-A430-A77E-543C-62016631A9C0}"/>
              </a:ext>
            </a:extLst>
          </p:cNvPr>
          <p:cNvSpPr/>
          <p:nvPr/>
        </p:nvSpPr>
        <p:spPr>
          <a:xfrm>
            <a:off x="6051939" y="36648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8">
            <a:hlinkClick r:id="" action="ppaction://noaction">
              <a:snd r:embed="rId15" name="T2_W1_6.11.wav"/>
            </a:hlinkClick>
            <a:extLst>
              <a:ext uri="{FF2B5EF4-FFF2-40B4-BE49-F238E27FC236}">
                <a16:creationId xmlns:a16="http://schemas.microsoft.com/office/drawing/2014/main" id="{5CDD35B0-F159-8880-D359-B4F01619CAFA}"/>
              </a:ext>
            </a:extLst>
          </p:cNvPr>
          <p:cNvSpPr/>
          <p:nvPr/>
        </p:nvSpPr>
        <p:spPr>
          <a:xfrm>
            <a:off x="6059568" y="457065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9</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0" name="CustomShape 28">
            <a:hlinkClick r:id="" action="ppaction://noaction">
              <a:snd r:embed="rId16" name="T2_W1_6.12.wav"/>
            </a:hlinkClick>
            <a:extLst>
              <a:ext uri="{FF2B5EF4-FFF2-40B4-BE49-F238E27FC236}">
                <a16:creationId xmlns:a16="http://schemas.microsoft.com/office/drawing/2014/main" id="{33A4EBC9-3A3E-A5E2-C06F-79654FD89E31}"/>
              </a:ext>
            </a:extLst>
          </p:cNvPr>
          <p:cNvSpPr/>
          <p:nvPr/>
        </p:nvSpPr>
        <p:spPr>
          <a:xfrm>
            <a:off x="5981985" y="5476435"/>
            <a:ext cx="583332"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10</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graphicFrame>
        <p:nvGraphicFramePr>
          <p:cNvPr id="31" name="Table 1">
            <a:extLst>
              <a:ext uri="{FF2B5EF4-FFF2-40B4-BE49-F238E27FC236}">
                <a16:creationId xmlns:a16="http://schemas.microsoft.com/office/drawing/2014/main" id="{AE063708-7C81-5ACF-00A8-4FAF6B561D35}"/>
              </a:ext>
            </a:extLst>
          </p:cNvPr>
          <p:cNvGraphicFramePr/>
          <p:nvPr/>
        </p:nvGraphicFramePr>
        <p:xfrm>
          <a:off x="6700264" y="1720515"/>
          <a:ext cx="4333825" cy="4419600"/>
        </p:xfrm>
        <a:graphic>
          <a:graphicData uri="http://schemas.openxmlformats.org/drawingml/2006/table">
            <a:tbl>
              <a:tblPr/>
              <a:tblGrid>
                <a:gridCol w="4333825">
                  <a:extLst>
                    <a:ext uri="{9D8B030D-6E8A-4147-A177-3AD203B41FA5}">
                      <a16:colId xmlns:a16="http://schemas.microsoft.com/office/drawing/2014/main" val="20000"/>
                    </a:ext>
                  </a:extLst>
                </a:gridCol>
              </a:tblGrid>
              <a:tr h="883920">
                <a:tc>
                  <a:txBody>
                    <a:bodyPr/>
                    <a:lstStyle/>
                    <a:p>
                      <a:pPr algn="l"/>
                      <a:r>
                        <a:rPr lang="en-US" sz="2400" b="1" u="sng" dirty="0">
                          <a:solidFill>
                            <a:srgbClr val="FF0066"/>
                          </a:solidFill>
                        </a:rPr>
                        <a:t> Ä</a:t>
                      </a:r>
                      <a:r>
                        <a:rPr lang="en-US" sz="2400" b="1" dirty="0">
                          <a:solidFill>
                            <a:srgbClr val="002060"/>
                          </a:solidFill>
                        </a:rPr>
                        <a:t> </a:t>
                      </a:r>
                      <a:r>
                        <a:rPr lang="en-US" sz="2400" b="1" dirty="0" err="1">
                          <a:solidFill>
                            <a:srgbClr val="002060"/>
                          </a:solidFill>
                        </a:rPr>
                        <a:t>pfel</a:t>
                      </a:r>
                      <a:r>
                        <a:rPr lang="en-US" sz="2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883920">
                <a:tc>
                  <a:txBody>
                    <a:bodyPr/>
                    <a:lstStyle/>
                    <a:p>
                      <a:pPr algn="l"/>
                      <a:r>
                        <a:rPr lang="en-US" sz="2400" b="1" dirty="0">
                          <a:solidFill>
                            <a:srgbClr val="002060"/>
                          </a:solidFill>
                        </a:rPr>
                        <a:t>T </a:t>
                      </a:r>
                      <a:r>
                        <a:rPr lang="en-US" sz="2400" b="1" u="sng" dirty="0">
                          <a:solidFill>
                            <a:srgbClr val="FF0066"/>
                          </a:solidFill>
                        </a:rPr>
                        <a:t>a</a:t>
                      </a:r>
                      <a:r>
                        <a:rPr lang="en-US" sz="2400" b="1" dirty="0">
                          <a:solidFill>
                            <a:srgbClr val="002060"/>
                          </a:solidFill>
                        </a:rPr>
                        <a:t> </a:t>
                      </a:r>
                      <a:r>
                        <a:rPr lang="en-US" sz="2400" b="1" dirty="0" err="1">
                          <a:solidFill>
                            <a:srgbClr val="002060"/>
                          </a:solidFill>
                        </a:rPr>
                        <a:t>schen</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83920">
                <a:tc>
                  <a:txBody>
                    <a:bodyPr/>
                    <a:lstStyle/>
                    <a:p>
                      <a:pPr algn="l"/>
                      <a:r>
                        <a:rPr lang="en-US" sz="2400" b="1" dirty="0">
                          <a:solidFill>
                            <a:srgbClr val="002060"/>
                          </a:solidFill>
                        </a:rPr>
                        <a:t>T </a:t>
                      </a:r>
                      <a:r>
                        <a:rPr lang="en-US" sz="2400" b="1" u="sng" dirty="0">
                          <a:solidFill>
                            <a:srgbClr val="FF0066"/>
                          </a:solidFill>
                        </a:rPr>
                        <a:t>a</a:t>
                      </a:r>
                      <a:r>
                        <a:rPr lang="en-US" sz="2400" b="1" dirty="0">
                          <a:solidFill>
                            <a:srgbClr val="002060"/>
                          </a:solidFill>
                        </a:rPr>
                        <a:t> </a:t>
                      </a:r>
                      <a:r>
                        <a:rPr lang="en-US" sz="2400" b="1" dirty="0" err="1">
                          <a:solidFill>
                            <a:srgbClr val="002060"/>
                          </a:solidFill>
                        </a:rPr>
                        <a:t>ge</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3920">
                <a:tc>
                  <a:txBody>
                    <a:bodyPr/>
                    <a:lstStyle/>
                    <a:p>
                      <a:pPr algn="l"/>
                      <a:r>
                        <a:rPr lang="en-US" sz="2400" b="1" dirty="0">
                          <a:solidFill>
                            <a:srgbClr val="002060"/>
                          </a:solidFill>
                        </a:rPr>
                        <a:t>M </a:t>
                      </a:r>
                      <a:r>
                        <a:rPr lang="en-US" sz="2400" b="1" u="sng" dirty="0">
                          <a:solidFill>
                            <a:srgbClr val="FF0066"/>
                          </a:solidFill>
                        </a:rPr>
                        <a:t>ä</a:t>
                      </a:r>
                      <a:r>
                        <a:rPr lang="en-US" sz="2400" b="1" dirty="0">
                          <a:solidFill>
                            <a:srgbClr val="002060"/>
                          </a:solidFill>
                        </a:rPr>
                        <a:t> </a:t>
                      </a:r>
                      <a:r>
                        <a:rPr lang="en-US" sz="2400" b="1" dirty="0" err="1">
                          <a:solidFill>
                            <a:srgbClr val="002060"/>
                          </a:solidFill>
                        </a:rPr>
                        <a:t>dchen</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83920">
                <a:tc>
                  <a:txBody>
                    <a:bodyPr/>
                    <a:lstStyle/>
                    <a:p>
                      <a:pPr algn="l"/>
                      <a:r>
                        <a:rPr lang="en-US" sz="2400" b="1" dirty="0">
                          <a:solidFill>
                            <a:srgbClr val="002060"/>
                          </a:solidFill>
                        </a:rPr>
                        <a:t>Str </a:t>
                      </a:r>
                      <a:r>
                        <a:rPr lang="en-US" sz="2400" b="1" u="sng" dirty="0">
                          <a:solidFill>
                            <a:srgbClr val="FF0066"/>
                          </a:solidFill>
                        </a:rPr>
                        <a:t>ä</a:t>
                      </a:r>
                      <a:r>
                        <a:rPr lang="en-US" sz="2400" b="1" dirty="0">
                          <a:solidFill>
                            <a:srgbClr val="002060"/>
                          </a:solidFill>
                        </a:rPr>
                        <a:t> </a:t>
                      </a:r>
                      <a:r>
                        <a:rPr lang="en-US" sz="2400" b="1" dirty="0" err="1">
                          <a:solidFill>
                            <a:srgbClr val="002060"/>
                          </a:solidFill>
                        </a:rPr>
                        <a:t>nde</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2" name="TextBox 31">
            <a:extLst>
              <a:ext uri="{FF2B5EF4-FFF2-40B4-BE49-F238E27FC236}">
                <a16:creationId xmlns:a16="http://schemas.microsoft.com/office/drawing/2014/main" id="{A4721FF9-28BC-F6C1-F0C3-3F3D9126834A}"/>
              </a:ext>
            </a:extLst>
          </p:cNvPr>
          <p:cNvSpPr txBox="1"/>
          <p:nvPr/>
        </p:nvSpPr>
        <p:spPr>
          <a:xfrm>
            <a:off x="2003753" y="1788976"/>
            <a:ext cx="433184" cy="405469"/>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F6D24D4B-774B-7144-3AC2-34A78BF8E9A0}"/>
              </a:ext>
            </a:extLst>
          </p:cNvPr>
          <p:cNvSpPr txBox="1"/>
          <p:nvPr/>
        </p:nvSpPr>
        <p:spPr>
          <a:xfrm>
            <a:off x="1409642" y="2740116"/>
            <a:ext cx="433184" cy="405469"/>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DC1F6A8D-10A6-E226-0D65-84361FEC49EF}"/>
              </a:ext>
            </a:extLst>
          </p:cNvPr>
          <p:cNvSpPr txBox="1"/>
          <p:nvPr/>
        </p:nvSpPr>
        <p:spPr>
          <a:xfrm>
            <a:off x="2436937" y="2740116"/>
            <a:ext cx="276375" cy="303869"/>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74F3417E-8208-1FDC-8F3E-B766A4A6A2DF}"/>
              </a:ext>
            </a:extLst>
          </p:cNvPr>
          <p:cNvSpPr txBox="1"/>
          <p:nvPr/>
        </p:nvSpPr>
        <p:spPr>
          <a:xfrm>
            <a:off x="1394214" y="3638175"/>
            <a:ext cx="390496" cy="303869"/>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1E2666D5-EA0A-4349-AB69-F8667DD87802}"/>
              </a:ext>
            </a:extLst>
          </p:cNvPr>
          <p:cNvSpPr txBox="1"/>
          <p:nvPr/>
        </p:nvSpPr>
        <p:spPr>
          <a:xfrm>
            <a:off x="1577128" y="4458675"/>
            <a:ext cx="314227" cy="400110"/>
          </a:xfrm>
          <a:prstGeom prst="rect">
            <a:avLst/>
          </a:prstGeom>
          <a:solidFill>
            <a:schemeClr val="bg1"/>
          </a:solidFill>
        </p:spPr>
        <p:txBody>
          <a:bodyPr wrap="square" rtlCol="0">
            <a:spAutoFit/>
          </a:bodyPr>
          <a:lstStyle/>
          <a:p>
            <a:endParaRPr lang="en-GB" sz="2000" dirty="0"/>
          </a:p>
        </p:txBody>
      </p:sp>
      <p:sp>
        <p:nvSpPr>
          <p:cNvPr id="37" name="TextBox 36">
            <a:extLst>
              <a:ext uri="{FF2B5EF4-FFF2-40B4-BE49-F238E27FC236}">
                <a16:creationId xmlns:a16="http://schemas.microsoft.com/office/drawing/2014/main" id="{5EF6408F-DBEF-48CF-7140-CCA6320976E5}"/>
              </a:ext>
            </a:extLst>
          </p:cNvPr>
          <p:cNvSpPr txBox="1"/>
          <p:nvPr/>
        </p:nvSpPr>
        <p:spPr>
          <a:xfrm>
            <a:off x="1462342" y="5340084"/>
            <a:ext cx="314227" cy="400110"/>
          </a:xfrm>
          <a:prstGeom prst="rect">
            <a:avLst/>
          </a:prstGeom>
          <a:solidFill>
            <a:schemeClr val="bg1"/>
          </a:solidFill>
        </p:spPr>
        <p:txBody>
          <a:bodyPr wrap="square" rtlCol="0">
            <a:spAutoFit/>
          </a:bodyPr>
          <a:lstStyle/>
          <a:p>
            <a:endParaRPr lang="en-GB" sz="2000" dirty="0"/>
          </a:p>
        </p:txBody>
      </p:sp>
      <p:sp>
        <p:nvSpPr>
          <p:cNvPr id="38" name="TextBox 37">
            <a:extLst>
              <a:ext uri="{FF2B5EF4-FFF2-40B4-BE49-F238E27FC236}">
                <a16:creationId xmlns:a16="http://schemas.microsoft.com/office/drawing/2014/main" id="{77F75705-C529-9EB6-7BB4-6EB7B8F2CED2}"/>
              </a:ext>
            </a:extLst>
          </p:cNvPr>
          <p:cNvSpPr txBox="1"/>
          <p:nvPr/>
        </p:nvSpPr>
        <p:spPr>
          <a:xfrm>
            <a:off x="6704545" y="1772337"/>
            <a:ext cx="453650" cy="506902"/>
          </a:xfrm>
          <a:prstGeom prst="rect">
            <a:avLst/>
          </a:prstGeom>
          <a:solidFill>
            <a:schemeClr val="bg1"/>
          </a:solidFill>
        </p:spPr>
        <p:txBody>
          <a:bodyPr wrap="square" rtlCol="0">
            <a:spAutoFit/>
          </a:bodyPr>
          <a:lstStyle/>
          <a:p>
            <a:endParaRPr lang="en-GB" sz="2000" dirty="0"/>
          </a:p>
        </p:txBody>
      </p:sp>
      <p:sp>
        <p:nvSpPr>
          <p:cNvPr id="39" name="TextBox 38">
            <a:extLst>
              <a:ext uri="{FF2B5EF4-FFF2-40B4-BE49-F238E27FC236}">
                <a16:creationId xmlns:a16="http://schemas.microsoft.com/office/drawing/2014/main" id="{74435A6B-064E-A259-09C8-8AD22A94A12D}"/>
              </a:ext>
            </a:extLst>
          </p:cNvPr>
          <p:cNvSpPr txBox="1"/>
          <p:nvPr/>
        </p:nvSpPr>
        <p:spPr>
          <a:xfrm>
            <a:off x="6990472" y="2755335"/>
            <a:ext cx="290304" cy="400110"/>
          </a:xfrm>
          <a:prstGeom prst="rect">
            <a:avLst/>
          </a:prstGeom>
          <a:solidFill>
            <a:schemeClr val="bg1"/>
          </a:solidFill>
        </p:spPr>
        <p:txBody>
          <a:bodyPr wrap="square" rtlCol="0">
            <a:spAutoFit/>
          </a:bodyPr>
          <a:lstStyle/>
          <a:p>
            <a:endParaRPr lang="en-GB" sz="2000" dirty="0"/>
          </a:p>
        </p:txBody>
      </p:sp>
      <p:sp>
        <p:nvSpPr>
          <p:cNvPr id="40" name="TextBox 39">
            <a:extLst>
              <a:ext uri="{FF2B5EF4-FFF2-40B4-BE49-F238E27FC236}">
                <a16:creationId xmlns:a16="http://schemas.microsoft.com/office/drawing/2014/main" id="{DDAD336A-C2A9-A2FA-BA5E-30AF5D2146B8}"/>
              </a:ext>
            </a:extLst>
          </p:cNvPr>
          <p:cNvSpPr txBox="1"/>
          <p:nvPr/>
        </p:nvSpPr>
        <p:spPr>
          <a:xfrm>
            <a:off x="6990472" y="3638175"/>
            <a:ext cx="312636" cy="332627"/>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14702722-D814-4F59-6DAE-F7C4D7D5542F}"/>
              </a:ext>
            </a:extLst>
          </p:cNvPr>
          <p:cNvSpPr txBox="1"/>
          <p:nvPr/>
        </p:nvSpPr>
        <p:spPr>
          <a:xfrm>
            <a:off x="7122241" y="4457181"/>
            <a:ext cx="312636" cy="343801"/>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ACE78971-49F3-FF3A-E8A5-5B05139C7C6A}"/>
              </a:ext>
            </a:extLst>
          </p:cNvPr>
          <p:cNvSpPr txBox="1"/>
          <p:nvPr/>
        </p:nvSpPr>
        <p:spPr>
          <a:xfrm>
            <a:off x="7175441" y="5353291"/>
            <a:ext cx="312636" cy="343801"/>
          </a:xfrm>
          <a:prstGeom prst="rect">
            <a:avLst/>
          </a:prstGeom>
          <a:solidFill>
            <a:schemeClr val="bg1"/>
          </a:solidFill>
        </p:spPr>
        <p:txBody>
          <a:bodyPr wrap="square" rtlCol="0">
            <a:spAutoFit/>
          </a:bodyPr>
          <a:lstStyle/>
          <a:p>
            <a:endParaRPr lang="en-GB" dirty="0"/>
          </a:p>
        </p:txBody>
      </p:sp>
      <p:pic>
        <p:nvPicPr>
          <p:cNvPr id="1026" name="Picture 2" descr="Free vector graphics of Football">
            <a:extLst>
              <a:ext uri="{FF2B5EF4-FFF2-40B4-BE49-F238E27FC236}">
                <a16:creationId xmlns:a16="http://schemas.microsoft.com/office/drawing/2014/main" id="{976CDDCF-82B5-48EB-4EEB-2B4B4F69BE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82779" y="1872307"/>
            <a:ext cx="578484" cy="5784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vector graphics of Football">
            <a:extLst>
              <a:ext uri="{FF2B5EF4-FFF2-40B4-BE49-F238E27FC236}">
                <a16:creationId xmlns:a16="http://schemas.microsoft.com/office/drawing/2014/main" id="{21F3CF4D-AC07-3DA8-F90B-72D1C16683C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90779" y="1905203"/>
            <a:ext cx="578484" cy="5784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logo&#10;&#10;Description automatically generated">
            <a:extLst>
              <a:ext uri="{FF2B5EF4-FFF2-40B4-BE49-F238E27FC236}">
                <a16:creationId xmlns:a16="http://schemas.microsoft.com/office/drawing/2014/main" id="{679A7EF8-657F-06B1-4551-809F9F94C21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6345" y="2771087"/>
            <a:ext cx="1094540" cy="343525"/>
          </a:xfrm>
          <a:prstGeom prst="rect">
            <a:avLst/>
          </a:prstGeom>
        </p:spPr>
      </p:pic>
      <p:pic>
        <p:nvPicPr>
          <p:cNvPr id="46" name="Picture 45" descr="A picture containing logo&#10;&#10;Description automatically generated">
            <a:extLst>
              <a:ext uri="{FF2B5EF4-FFF2-40B4-BE49-F238E27FC236}">
                <a16:creationId xmlns:a16="http://schemas.microsoft.com/office/drawing/2014/main" id="{52E2D516-3001-D233-C629-2F2FC8AC3B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3579" y="3094427"/>
            <a:ext cx="1094540" cy="343525"/>
          </a:xfrm>
          <a:prstGeom prst="rect">
            <a:avLst/>
          </a:prstGeom>
        </p:spPr>
      </p:pic>
      <p:pic>
        <p:nvPicPr>
          <p:cNvPr id="48" name="Picture 47" descr="A picture containing schematic&#10;&#10;Description automatically generated">
            <a:extLst>
              <a:ext uri="{FF2B5EF4-FFF2-40B4-BE49-F238E27FC236}">
                <a16:creationId xmlns:a16="http://schemas.microsoft.com/office/drawing/2014/main" id="{D92A8D1E-77C3-7881-7D75-78682B33001C}"/>
              </a:ext>
            </a:extLst>
          </p:cNvPr>
          <p:cNvPicPr>
            <a:picLocks noChangeAspect="1"/>
          </p:cNvPicPr>
          <p:nvPr/>
        </p:nvPicPr>
        <p:blipFill>
          <a:blip r:embed="rId19"/>
          <a:stretch>
            <a:fillRect/>
          </a:stretch>
        </p:blipFill>
        <p:spPr>
          <a:xfrm>
            <a:off x="3021622" y="3545103"/>
            <a:ext cx="1249976" cy="624988"/>
          </a:xfrm>
          <a:prstGeom prst="rect">
            <a:avLst/>
          </a:prstGeom>
        </p:spPr>
      </p:pic>
      <p:pic>
        <p:nvPicPr>
          <p:cNvPr id="49" name="Picture 48" descr="A picture containing schematic&#10;&#10;Description automatically generated">
            <a:extLst>
              <a:ext uri="{FF2B5EF4-FFF2-40B4-BE49-F238E27FC236}">
                <a16:creationId xmlns:a16="http://schemas.microsoft.com/office/drawing/2014/main" id="{CAFB9A5E-7403-CF35-CB72-DB1B62F6B2F7}"/>
              </a:ext>
            </a:extLst>
          </p:cNvPr>
          <p:cNvPicPr>
            <a:picLocks noChangeAspect="1"/>
          </p:cNvPicPr>
          <p:nvPr/>
        </p:nvPicPr>
        <p:blipFill>
          <a:blip r:embed="rId19"/>
          <a:stretch>
            <a:fillRect/>
          </a:stretch>
        </p:blipFill>
        <p:spPr>
          <a:xfrm>
            <a:off x="3923683" y="3546885"/>
            <a:ext cx="1249976" cy="624988"/>
          </a:xfrm>
          <a:prstGeom prst="rect">
            <a:avLst/>
          </a:prstGeom>
        </p:spPr>
      </p:pic>
      <p:pic>
        <p:nvPicPr>
          <p:cNvPr id="50" name="Picture 49">
            <a:extLst>
              <a:ext uri="{FF2B5EF4-FFF2-40B4-BE49-F238E27FC236}">
                <a16:creationId xmlns:a16="http://schemas.microsoft.com/office/drawing/2014/main" id="{DBE52C9C-F673-C14D-4737-55B4810EB19A}"/>
              </a:ext>
            </a:extLst>
          </p:cNvPr>
          <p:cNvPicPr>
            <a:picLocks noChangeAspect="1"/>
          </p:cNvPicPr>
          <p:nvPr/>
        </p:nvPicPr>
        <p:blipFill>
          <a:blip r:embed="rId20"/>
          <a:stretch>
            <a:fillRect/>
          </a:stretch>
        </p:blipFill>
        <p:spPr>
          <a:xfrm>
            <a:off x="3415697" y="4519238"/>
            <a:ext cx="923442" cy="631019"/>
          </a:xfrm>
          <a:prstGeom prst="rect">
            <a:avLst/>
          </a:prstGeom>
        </p:spPr>
      </p:pic>
      <p:pic>
        <p:nvPicPr>
          <p:cNvPr id="51" name="Picture 50">
            <a:extLst>
              <a:ext uri="{FF2B5EF4-FFF2-40B4-BE49-F238E27FC236}">
                <a16:creationId xmlns:a16="http://schemas.microsoft.com/office/drawing/2014/main" id="{12075B57-C9C1-F047-87C2-8293EDC78B70}"/>
              </a:ext>
            </a:extLst>
          </p:cNvPr>
          <p:cNvPicPr>
            <a:picLocks noChangeAspect="1"/>
          </p:cNvPicPr>
          <p:nvPr/>
        </p:nvPicPr>
        <p:blipFill>
          <a:blip r:embed="rId21"/>
          <a:stretch>
            <a:fillRect/>
          </a:stretch>
        </p:blipFill>
        <p:spPr>
          <a:xfrm>
            <a:off x="2897844" y="5407304"/>
            <a:ext cx="1188375" cy="265670"/>
          </a:xfrm>
          <a:prstGeom prst="rect">
            <a:avLst/>
          </a:prstGeom>
        </p:spPr>
      </p:pic>
      <p:pic>
        <p:nvPicPr>
          <p:cNvPr id="52" name="Picture 51">
            <a:extLst>
              <a:ext uri="{FF2B5EF4-FFF2-40B4-BE49-F238E27FC236}">
                <a16:creationId xmlns:a16="http://schemas.microsoft.com/office/drawing/2014/main" id="{09647D22-5014-49B6-1A99-74C81BAE279F}"/>
              </a:ext>
            </a:extLst>
          </p:cNvPr>
          <p:cNvPicPr>
            <a:picLocks noChangeAspect="1"/>
          </p:cNvPicPr>
          <p:nvPr/>
        </p:nvPicPr>
        <p:blipFill>
          <a:blip r:embed="rId21"/>
          <a:stretch>
            <a:fillRect/>
          </a:stretch>
        </p:blipFill>
        <p:spPr>
          <a:xfrm>
            <a:off x="3636587" y="5786993"/>
            <a:ext cx="1188373" cy="265670"/>
          </a:xfrm>
          <a:prstGeom prst="rect">
            <a:avLst/>
          </a:prstGeom>
        </p:spPr>
      </p:pic>
      <p:pic>
        <p:nvPicPr>
          <p:cNvPr id="53" name="Picture 52">
            <a:extLst>
              <a:ext uri="{FF2B5EF4-FFF2-40B4-BE49-F238E27FC236}">
                <a16:creationId xmlns:a16="http://schemas.microsoft.com/office/drawing/2014/main" id="{7C9A70A5-D0E8-C69E-0570-60A65A093001}"/>
              </a:ext>
            </a:extLst>
          </p:cNvPr>
          <p:cNvPicPr>
            <a:picLocks noChangeAspect="1"/>
          </p:cNvPicPr>
          <p:nvPr/>
        </p:nvPicPr>
        <p:blipFill>
          <a:blip r:embed="rId22"/>
          <a:stretch>
            <a:fillRect/>
          </a:stretch>
        </p:blipFill>
        <p:spPr>
          <a:xfrm>
            <a:off x="8539363" y="1848597"/>
            <a:ext cx="545320" cy="602194"/>
          </a:xfrm>
          <a:prstGeom prst="rect">
            <a:avLst/>
          </a:prstGeom>
        </p:spPr>
      </p:pic>
      <p:pic>
        <p:nvPicPr>
          <p:cNvPr id="54" name="Picture 53">
            <a:extLst>
              <a:ext uri="{FF2B5EF4-FFF2-40B4-BE49-F238E27FC236}">
                <a16:creationId xmlns:a16="http://schemas.microsoft.com/office/drawing/2014/main" id="{D1092BAE-F635-6585-B5BD-A6376225B2C0}"/>
              </a:ext>
            </a:extLst>
          </p:cNvPr>
          <p:cNvPicPr>
            <a:picLocks noChangeAspect="1"/>
          </p:cNvPicPr>
          <p:nvPr/>
        </p:nvPicPr>
        <p:blipFill>
          <a:blip r:embed="rId22"/>
          <a:stretch>
            <a:fillRect/>
          </a:stretch>
        </p:blipFill>
        <p:spPr>
          <a:xfrm>
            <a:off x="9192208" y="1893348"/>
            <a:ext cx="545320" cy="602194"/>
          </a:xfrm>
          <a:prstGeom prst="rect">
            <a:avLst/>
          </a:prstGeom>
        </p:spPr>
      </p:pic>
      <p:pic>
        <p:nvPicPr>
          <p:cNvPr id="56" name="Picture 55">
            <a:extLst>
              <a:ext uri="{FF2B5EF4-FFF2-40B4-BE49-F238E27FC236}">
                <a16:creationId xmlns:a16="http://schemas.microsoft.com/office/drawing/2014/main" id="{9DAB5B80-B65D-249C-DC37-4F9CE27FDA0C}"/>
              </a:ext>
            </a:extLst>
          </p:cNvPr>
          <p:cNvPicPr>
            <a:picLocks noChangeAspect="1"/>
          </p:cNvPicPr>
          <p:nvPr/>
        </p:nvPicPr>
        <p:blipFill>
          <a:blip r:embed="rId23"/>
          <a:stretch>
            <a:fillRect/>
          </a:stretch>
        </p:blipFill>
        <p:spPr>
          <a:xfrm>
            <a:off x="8424497" y="2731579"/>
            <a:ext cx="710028" cy="590323"/>
          </a:xfrm>
          <a:prstGeom prst="rect">
            <a:avLst/>
          </a:prstGeom>
        </p:spPr>
      </p:pic>
      <p:pic>
        <p:nvPicPr>
          <p:cNvPr id="57" name="Picture 56">
            <a:extLst>
              <a:ext uri="{FF2B5EF4-FFF2-40B4-BE49-F238E27FC236}">
                <a16:creationId xmlns:a16="http://schemas.microsoft.com/office/drawing/2014/main" id="{2358B5F2-63E3-7694-1EE7-D4666EC346F0}"/>
              </a:ext>
            </a:extLst>
          </p:cNvPr>
          <p:cNvPicPr>
            <a:picLocks noChangeAspect="1"/>
          </p:cNvPicPr>
          <p:nvPr/>
        </p:nvPicPr>
        <p:blipFill>
          <a:blip r:embed="rId24"/>
          <a:stretch>
            <a:fillRect/>
          </a:stretch>
        </p:blipFill>
        <p:spPr>
          <a:xfrm>
            <a:off x="9134525" y="2740116"/>
            <a:ext cx="707197" cy="591363"/>
          </a:xfrm>
          <a:prstGeom prst="rect">
            <a:avLst/>
          </a:prstGeom>
        </p:spPr>
      </p:pic>
      <p:pic>
        <p:nvPicPr>
          <p:cNvPr id="58" name="Picture 57">
            <a:extLst>
              <a:ext uri="{FF2B5EF4-FFF2-40B4-BE49-F238E27FC236}">
                <a16:creationId xmlns:a16="http://schemas.microsoft.com/office/drawing/2014/main" id="{E43E8E51-9423-EF0D-0206-2CE09888C1F9}"/>
              </a:ext>
            </a:extLst>
          </p:cNvPr>
          <p:cNvPicPr>
            <a:picLocks noChangeAspect="1"/>
          </p:cNvPicPr>
          <p:nvPr/>
        </p:nvPicPr>
        <p:blipFill>
          <a:blip r:embed="rId25"/>
          <a:stretch>
            <a:fillRect/>
          </a:stretch>
        </p:blipFill>
        <p:spPr>
          <a:xfrm>
            <a:off x="8473646" y="3554312"/>
            <a:ext cx="615779" cy="615779"/>
          </a:xfrm>
          <a:prstGeom prst="rect">
            <a:avLst/>
          </a:prstGeom>
        </p:spPr>
      </p:pic>
      <p:pic>
        <p:nvPicPr>
          <p:cNvPr id="59" name="Picture 58">
            <a:extLst>
              <a:ext uri="{FF2B5EF4-FFF2-40B4-BE49-F238E27FC236}">
                <a16:creationId xmlns:a16="http://schemas.microsoft.com/office/drawing/2014/main" id="{6C429814-5CF0-4AD0-A4A8-3A8539E08372}"/>
              </a:ext>
            </a:extLst>
          </p:cNvPr>
          <p:cNvPicPr>
            <a:picLocks noChangeAspect="1"/>
          </p:cNvPicPr>
          <p:nvPr/>
        </p:nvPicPr>
        <p:blipFill>
          <a:blip r:embed="rId26"/>
          <a:stretch>
            <a:fillRect/>
          </a:stretch>
        </p:blipFill>
        <p:spPr>
          <a:xfrm>
            <a:off x="9266081" y="3554342"/>
            <a:ext cx="615749" cy="615749"/>
          </a:xfrm>
          <a:prstGeom prst="rect">
            <a:avLst/>
          </a:prstGeom>
        </p:spPr>
      </p:pic>
      <p:pic>
        <p:nvPicPr>
          <p:cNvPr id="60" name="Picture 59">
            <a:extLst>
              <a:ext uri="{FF2B5EF4-FFF2-40B4-BE49-F238E27FC236}">
                <a16:creationId xmlns:a16="http://schemas.microsoft.com/office/drawing/2014/main" id="{FAD5EC4B-89DE-18A2-8A92-735D833E75CB}"/>
              </a:ext>
            </a:extLst>
          </p:cNvPr>
          <p:cNvPicPr>
            <a:picLocks noChangeAspect="1"/>
          </p:cNvPicPr>
          <p:nvPr/>
        </p:nvPicPr>
        <p:blipFill>
          <a:blip r:embed="rId27"/>
          <a:stretch>
            <a:fillRect/>
          </a:stretch>
        </p:blipFill>
        <p:spPr>
          <a:xfrm>
            <a:off x="8779511" y="4441175"/>
            <a:ext cx="373169" cy="655322"/>
          </a:xfrm>
          <a:prstGeom prst="rect">
            <a:avLst/>
          </a:prstGeom>
        </p:spPr>
      </p:pic>
      <p:pic>
        <p:nvPicPr>
          <p:cNvPr id="61" name="Picture 60">
            <a:extLst>
              <a:ext uri="{FF2B5EF4-FFF2-40B4-BE49-F238E27FC236}">
                <a16:creationId xmlns:a16="http://schemas.microsoft.com/office/drawing/2014/main" id="{F9CEBEE6-0ADD-FEBE-9B8F-19DDE266AC82}"/>
              </a:ext>
            </a:extLst>
          </p:cNvPr>
          <p:cNvPicPr>
            <a:picLocks noChangeAspect="1"/>
          </p:cNvPicPr>
          <p:nvPr/>
        </p:nvPicPr>
        <p:blipFill>
          <a:blip r:embed="rId27"/>
          <a:stretch>
            <a:fillRect/>
          </a:stretch>
        </p:blipFill>
        <p:spPr>
          <a:xfrm>
            <a:off x="9278283" y="4430913"/>
            <a:ext cx="373169" cy="655322"/>
          </a:xfrm>
          <a:prstGeom prst="rect">
            <a:avLst/>
          </a:prstGeom>
        </p:spPr>
      </p:pic>
      <p:pic>
        <p:nvPicPr>
          <p:cNvPr id="62" name="Picture 61">
            <a:extLst>
              <a:ext uri="{FF2B5EF4-FFF2-40B4-BE49-F238E27FC236}">
                <a16:creationId xmlns:a16="http://schemas.microsoft.com/office/drawing/2014/main" id="{5794BEA2-711A-D3A1-FAA1-C4795A99356A}"/>
              </a:ext>
            </a:extLst>
          </p:cNvPr>
          <p:cNvPicPr>
            <a:picLocks noChangeAspect="1"/>
          </p:cNvPicPr>
          <p:nvPr/>
        </p:nvPicPr>
        <p:blipFill>
          <a:blip r:embed="rId28"/>
          <a:stretch>
            <a:fillRect/>
          </a:stretch>
        </p:blipFill>
        <p:spPr>
          <a:xfrm>
            <a:off x="8439898" y="5433935"/>
            <a:ext cx="911973" cy="569983"/>
          </a:xfrm>
          <a:prstGeom prst="rect">
            <a:avLst/>
          </a:prstGeom>
        </p:spPr>
      </p:pic>
      <p:pic>
        <p:nvPicPr>
          <p:cNvPr id="63" name="Picture 62">
            <a:extLst>
              <a:ext uri="{FF2B5EF4-FFF2-40B4-BE49-F238E27FC236}">
                <a16:creationId xmlns:a16="http://schemas.microsoft.com/office/drawing/2014/main" id="{9C64D04E-737D-EF55-91A2-B2AD1AD88209}"/>
              </a:ext>
            </a:extLst>
          </p:cNvPr>
          <p:cNvPicPr>
            <a:picLocks noChangeAspect="1"/>
          </p:cNvPicPr>
          <p:nvPr/>
        </p:nvPicPr>
        <p:blipFill>
          <a:blip r:embed="rId28"/>
          <a:stretch>
            <a:fillRect/>
          </a:stretch>
        </p:blipFill>
        <p:spPr>
          <a:xfrm>
            <a:off x="9573327" y="5407075"/>
            <a:ext cx="911973" cy="569983"/>
          </a:xfrm>
          <a:prstGeom prst="rect">
            <a:avLst/>
          </a:prstGeom>
        </p:spPr>
      </p:pic>
    </p:spTree>
    <p:extLst>
      <p:ext uri="{BB962C8B-B14F-4D97-AF65-F5344CB8AC3E}">
        <p14:creationId xmlns:p14="http://schemas.microsoft.com/office/powerpoint/2010/main" val="11584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5" name="Picture 44" descr="A picture containing clock&#10;&#10;Description automatically generated">
            <a:extLst>
              <a:ext uri="{FF2B5EF4-FFF2-40B4-BE49-F238E27FC236}">
                <a16:creationId xmlns:a16="http://schemas.microsoft.com/office/drawing/2014/main" id="{C4D45AD1-66C8-2A10-A607-C0A3AC945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732" y="2065252"/>
            <a:ext cx="2965201" cy="2949795"/>
          </a:xfrm>
          <a:prstGeom prst="rect">
            <a:avLst/>
          </a:prstGeom>
        </p:spPr>
      </p:pic>
      <p:sp>
        <p:nvSpPr>
          <p:cNvPr id="46" name="TextBox 45">
            <a:extLst>
              <a:ext uri="{FF2B5EF4-FFF2-40B4-BE49-F238E27FC236}">
                <a16:creationId xmlns:a16="http://schemas.microsoft.com/office/drawing/2014/main" id="{A7545BC5-0EAA-3F4F-4C8E-12B15EEFD02A}"/>
              </a:ext>
            </a:extLst>
          </p:cNvPr>
          <p:cNvSpPr txBox="1"/>
          <p:nvPr/>
        </p:nvSpPr>
        <p:spPr>
          <a:xfrm>
            <a:off x="5488594" y="1284052"/>
            <a:ext cx="45155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cs typeface="Cavolini" panose="03000502040302020204" pitchFamily="66" charset="0"/>
              </a:rPr>
              <a:t>Nord, der Norden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47" name="TextBox 46">
            <a:extLst>
              <a:ext uri="{FF2B5EF4-FFF2-40B4-BE49-F238E27FC236}">
                <a16:creationId xmlns:a16="http://schemas.microsoft.com/office/drawing/2014/main" id="{6097CD95-C1F5-8E6C-2902-C81B7781ED7D}"/>
              </a:ext>
            </a:extLst>
          </p:cNvPr>
          <p:cNvSpPr txBox="1"/>
          <p:nvPr/>
        </p:nvSpPr>
        <p:spPr>
          <a:xfrm>
            <a:off x="5436655" y="4981625"/>
            <a:ext cx="42473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cs typeface="Cavolini" panose="03000502040302020204" pitchFamily="66" charset="0"/>
              </a:rPr>
              <a:t>Süd, der </a:t>
            </a:r>
            <a:r>
              <a:rPr lang="en-US" sz="3200" b="1" dirty="0" err="1">
                <a:solidFill>
                  <a:srgbClr val="002060"/>
                </a:solidFill>
                <a:latin typeface="Century Gothic" panose="020B0502020202020204" pitchFamily="34" charset="0"/>
                <a:cs typeface="Cavolini" panose="03000502040302020204" pitchFamily="66" charset="0"/>
              </a:rPr>
              <a:t>Süden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48" name="TextBox 47">
            <a:extLst>
              <a:ext uri="{FF2B5EF4-FFF2-40B4-BE49-F238E27FC236}">
                <a16:creationId xmlns:a16="http://schemas.microsoft.com/office/drawing/2014/main" id="{4925F9F8-A73D-509F-CE37-929E30FCBD4A}"/>
              </a:ext>
            </a:extLst>
          </p:cNvPr>
          <p:cNvSpPr txBox="1"/>
          <p:nvPr/>
        </p:nvSpPr>
        <p:spPr>
          <a:xfrm>
            <a:off x="2450418" y="3433068"/>
            <a:ext cx="3943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cs typeface="Cavolini" panose="03000502040302020204" pitchFamily="66" charset="0"/>
              </a:rPr>
              <a:t>West, der </a:t>
            </a:r>
            <a:r>
              <a:rPr lang="en-US" sz="3200" b="1" dirty="0" err="1">
                <a:solidFill>
                  <a:srgbClr val="002060"/>
                </a:solidFill>
                <a:latin typeface="Century Gothic" panose="020B0502020202020204" pitchFamily="34" charset="0"/>
                <a:cs typeface="Cavolini" panose="03000502040302020204" pitchFamily="66" charset="0"/>
              </a:rPr>
              <a:t>Westen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49" name="TextBox 48">
            <a:extLst>
              <a:ext uri="{FF2B5EF4-FFF2-40B4-BE49-F238E27FC236}">
                <a16:creationId xmlns:a16="http://schemas.microsoft.com/office/drawing/2014/main" id="{443D0151-AA88-C5EE-A86A-22C07CA552E6}"/>
              </a:ext>
            </a:extLst>
          </p:cNvPr>
          <p:cNvSpPr txBox="1"/>
          <p:nvPr/>
        </p:nvSpPr>
        <p:spPr>
          <a:xfrm>
            <a:off x="1758368" y="5641639"/>
            <a:ext cx="51473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rPr>
              <a:t>N</a:t>
            </a:r>
            <a:r>
              <a:rPr lang="en-GB" sz="3200" dirty="0" err="1">
                <a:solidFill>
                  <a:srgbClr val="002060"/>
                </a:solidFill>
                <a:latin typeface="Century Gothic" panose="020B0502020202020204" pitchFamily="34" charset="0"/>
              </a:rPr>
              <a:t>ie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b="1" dirty="0" err="1">
                <a:solidFill>
                  <a:srgbClr val="FF0066"/>
                </a:solidFill>
                <a:latin typeface="Century Gothic" panose="020B0502020202020204" pitchFamily="34" charset="0"/>
              </a:rPr>
              <a:t>o</a:t>
            </a:r>
            <a:r>
              <a:rPr lang="en-GB" sz="3200" dirty="0" err="1">
                <a:solidFill>
                  <a:srgbClr val="002060"/>
                </a:solidFill>
                <a:latin typeface="Century Gothic" panose="020B0502020202020204" pitchFamily="34" charset="0"/>
              </a:rPr>
              <a:t>hne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b="1" dirty="0">
                <a:solidFill>
                  <a:srgbClr val="FF0066"/>
                </a:solidFill>
                <a:latin typeface="Century Gothic" panose="020B0502020202020204" pitchFamily="34" charset="0"/>
              </a:rPr>
              <a:t>S</a:t>
            </a:r>
            <a:r>
              <a:rPr lang="en-GB" sz="3200" dirty="0">
                <a:solidFill>
                  <a:srgbClr val="002060"/>
                </a:solidFill>
                <a:latin typeface="Century Gothic" panose="020B0502020202020204" pitchFamily="34" charset="0"/>
              </a:rPr>
              <a:t>eife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b="1" dirty="0" err="1">
                <a:solidFill>
                  <a:srgbClr val="FF0066"/>
                </a:solidFill>
                <a:latin typeface="Century Gothic" panose="020B0502020202020204" pitchFamily="34" charset="0"/>
              </a:rPr>
              <a:t>w</a:t>
            </a:r>
            <a:r>
              <a:rPr lang="en-GB" sz="3200" dirty="0" err="1">
                <a:solidFill>
                  <a:srgbClr val="002060"/>
                </a:solidFill>
                <a:latin typeface="Century Gothic" panose="020B0502020202020204" pitchFamily="34" charset="0"/>
              </a:rPr>
              <a:t>aschen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0" name="TextBox 49">
            <a:extLst>
              <a:ext uri="{FF2B5EF4-FFF2-40B4-BE49-F238E27FC236}">
                <a16:creationId xmlns:a16="http://schemas.microsoft.com/office/drawing/2014/main" id="{768BB3A2-957F-62FB-B0F0-1300945AB628}"/>
              </a:ext>
            </a:extLst>
          </p:cNvPr>
          <p:cNvSpPr txBox="1"/>
          <p:nvPr/>
        </p:nvSpPr>
        <p:spPr>
          <a:xfrm>
            <a:off x="1758368" y="6187885"/>
            <a:ext cx="59456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Never wash without </a:t>
            </a:r>
            <a:r>
              <a:rPr kumimoji="0" lang="en-GB" sz="2800" b="0" i="1" u="none" strike="noStrike" kern="1200" cap="none" spc="0" normalizeH="0" baseline="0" noProof="0" dirty="0" err="1">
                <a:ln>
                  <a:noFill/>
                </a:ln>
                <a:solidFill>
                  <a:srgbClr val="002060"/>
                </a:solidFill>
                <a:effectLst/>
                <a:uLnTx/>
                <a:uFillTx/>
                <a:latin typeface="Century Gothic" panose="020B0502020202020204" pitchFamily="34" charset="0"/>
              </a:rPr>
              <a:t>soa</a:t>
            </a:r>
            <a:r>
              <a:rPr lang="en-GB" sz="2800" i="1" dirty="0">
                <a:solidFill>
                  <a:srgbClr val="002060"/>
                </a:solidFill>
                <a:latin typeface="Century Gothic" panose="020B0502020202020204" pitchFamily="34" charset="0"/>
              </a:rPr>
              <a:t>p!</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9970DBCA-AF55-2A98-626D-1F766FA7B1B9}"/>
              </a:ext>
            </a:extLst>
          </p:cNvPr>
          <p:cNvSpPr txBox="1"/>
          <p:nvPr/>
        </p:nvSpPr>
        <p:spPr>
          <a:xfrm>
            <a:off x="5488594" y="1636482"/>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north]</a:t>
            </a:r>
          </a:p>
        </p:txBody>
      </p:sp>
      <p:sp>
        <p:nvSpPr>
          <p:cNvPr id="52" name="TextBox 51">
            <a:extLst>
              <a:ext uri="{FF2B5EF4-FFF2-40B4-BE49-F238E27FC236}">
                <a16:creationId xmlns:a16="http://schemas.microsoft.com/office/drawing/2014/main" id="{656595C4-F5F5-6432-20F9-A350BC7E3A64}"/>
              </a:ext>
            </a:extLst>
          </p:cNvPr>
          <p:cNvSpPr txBox="1"/>
          <p:nvPr/>
        </p:nvSpPr>
        <p:spPr>
          <a:xfrm>
            <a:off x="6596298" y="5451376"/>
            <a:ext cx="18464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south]</a:t>
            </a:r>
          </a:p>
        </p:txBody>
      </p:sp>
      <p:sp>
        <p:nvSpPr>
          <p:cNvPr id="53" name="TextBox 52">
            <a:extLst>
              <a:ext uri="{FF2B5EF4-FFF2-40B4-BE49-F238E27FC236}">
                <a16:creationId xmlns:a16="http://schemas.microsoft.com/office/drawing/2014/main" id="{E9D8E2A6-1A8E-3F9F-272C-E62110AD627C}"/>
              </a:ext>
            </a:extLst>
          </p:cNvPr>
          <p:cNvSpPr txBox="1"/>
          <p:nvPr/>
        </p:nvSpPr>
        <p:spPr>
          <a:xfrm>
            <a:off x="2474024" y="3988257"/>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west]</a:t>
            </a:r>
          </a:p>
        </p:txBody>
      </p:sp>
      <p:grpSp>
        <p:nvGrpSpPr>
          <p:cNvPr id="54" name="Group 53">
            <a:extLst>
              <a:ext uri="{FF2B5EF4-FFF2-40B4-BE49-F238E27FC236}">
                <a16:creationId xmlns:a16="http://schemas.microsoft.com/office/drawing/2014/main" id="{14EFA3ED-89D4-B0B1-CDBA-69750815A927}"/>
              </a:ext>
            </a:extLst>
          </p:cNvPr>
          <p:cNvGrpSpPr/>
          <p:nvPr/>
        </p:nvGrpSpPr>
        <p:grpSpPr>
          <a:xfrm>
            <a:off x="329748" y="4856960"/>
            <a:ext cx="1892424" cy="1891560"/>
            <a:chOff x="448851" y="2434310"/>
            <a:chExt cx="1892424" cy="1891560"/>
          </a:xfrm>
        </p:grpSpPr>
        <p:pic>
          <p:nvPicPr>
            <p:cNvPr id="55" name="Picture 2" descr="Free vector graphics of Hands">
              <a:extLst>
                <a:ext uri="{FF2B5EF4-FFF2-40B4-BE49-F238E27FC236}">
                  <a16:creationId xmlns:a16="http://schemas.microsoft.com/office/drawing/2014/main" id="{8C10F9C0-BFB1-15DA-85DF-562F6CD72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51" y="2576159"/>
              <a:ext cx="1373037" cy="17497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Free vector graphics of Soap">
              <a:extLst>
                <a:ext uri="{FF2B5EF4-FFF2-40B4-BE49-F238E27FC236}">
                  <a16:creationId xmlns:a16="http://schemas.microsoft.com/office/drawing/2014/main" id="{11D5EA86-30AB-DC27-DA3A-FE4F37B580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69" y="2434310"/>
              <a:ext cx="1205906" cy="708470"/>
            </a:xfrm>
            <a:prstGeom prst="rect">
              <a:avLst/>
            </a:prstGeom>
            <a:noFill/>
            <a:extLst>
              <a:ext uri="{909E8E84-426E-40DD-AFC4-6F175D3DCCD1}">
                <a14:hiddenFill xmlns:a14="http://schemas.microsoft.com/office/drawing/2010/main">
                  <a:solidFill>
                    <a:srgbClr val="FFFFFF"/>
                  </a:solidFill>
                </a14:hiddenFill>
              </a:ext>
            </a:extLst>
          </p:spPr>
        </p:pic>
      </p:grpSp>
      <p:sp>
        <p:nvSpPr>
          <p:cNvPr id="1029" name="TextBox 1028">
            <a:extLst>
              <a:ext uri="{FF2B5EF4-FFF2-40B4-BE49-F238E27FC236}">
                <a16:creationId xmlns:a16="http://schemas.microsoft.com/office/drawing/2014/main" id="{A3E9BE32-47A7-87DC-4231-8684BCAF8DC7}"/>
              </a:ext>
            </a:extLst>
          </p:cNvPr>
          <p:cNvSpPr txBox="1"/>
          <p:nvPr/>
        </p:nvSpPr>
        <p:spPr>
          <a:xfrm>
            <a:off x="9190061" y="3392384"/>
            <a:ext cx="3652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cs typeface="Cavolini" panose="03000502040302020204" pitchFamily="66" charset="0"/>
              </a:rPr>
              <a:t> Ost, der </a:t>
            </a:r>
            <a:r>
              <a:rPr lang="en-US" sz="3200" b="1" dirty="0" err="1">
                <a:solidFill>
                  <a:srgbClr val="002060"/>
                </a:solidFill>
                <a:latin typeface="Century Gothic" panose="020B0502020202020204" pitchFamily="34" charset="0"/>
                <a:cs typeface="Cavolini" panose="03000502040302020204" pitchFamily="66" charset="0"/>
              </a:rPr>
              <a:t>Osten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1030" name="TextBox 1029">
            <a:extLst>
              <a:ext uri="{FF2B5EF4-FFF2-40B4-BE49-F238E27FC236}">
                <a16:creationId xmlns:a16="http://schemas.microsoft.com/office/drawing/2014/main" id="{44F04F54-5B52-26F4-533F-17E68EADA749}"/>
              </a:ext>
            </a:extLst>
          </p:cNvPr>
          <p:cNvSpPr txBox="1"/>
          <p:nvPr/>
        </p:nvSpPr>
        <p:spPr>
          <a:xfrm>
            <a:off x="8868724" y="3927117"/>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east]</a:t>
            </a:r>
          </a:p>
        </p:txBody>
      </p:sp>
      <p:sp>
        <p:nvSpPr>
          <p:cNvPr id="22" name="Speech Bubble: Rectangle with Corners Rounded 21">
            <a:extLst>
              <a:ext uri="{FF2B5EF4-FFF2-40B4-BE49-F238E27FC236}">
                <a16:creationId xmlns:a16="http://schemas.microsoft.com/office/drawing/2014/main" id="{5CBD0535-CE42-4304-8BA2-7BC22F59244F}"/>
              </a:ext>
            </a:extLst>
          </p:cNvPr>
          <p:cNvSpPr/>
          <p:nvPr/>
        </p:nvSpPr>
        <p:spPr>
          <a:xfrm>
            <a:off x="186492" y="178922"/>
            <a:ext cx="5147303" cy="2963063"/>
          </a:xfrm>
          <a:prstGeom prst="wedgeRoundRectCallout">
            <a:avLst>
              <a:gd name="adj1" fmla="val 77786"/>
              <a:gd name="adj2" fmla="val -1156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Use the long form e.g. </a:t>
            </a:r>
            <a:r>
              <a:rPr lang="en-US" sz="2000" b="1" dirty="0"/>
              <a:t>Nord</a:t>
            </a:r>
            <a:r>
              <a:rPr lang="en-US" sz="2000" b="1" u="sng" dirty="0"/>
              <a:t>en</a:t>
            </a:r>
            <a:r>
              <a:rPr lang="en-US" sz="2000" b="1" dirty="0"/>
              <a:t> </a:t>
            </a:r>
            <a:r>
              <a:rPr lang="en-US" sz="2000" dirty="0"/>
              <a:t>with the definite article or preposition: </a:t>
            </a:r>
            <a:br>
              <a:rPr lang="en-US" sz="2000" dirty="0"/>
            </a:br>
            <a:r>
              <a:rPr lang="en-US" sz="2000" b="1" dirty="0" err="1"/>
              <a:t>im</a:t>
            </a:r>
            <a:r>
              <a:rPr lang="en-US" sz="2000" b="1" dirty="0"/>
              <a:t> Norden </a:t>
            </a:r>
            <a:r>
              <a:rPr lang="en-US" sz="2000" dirty="0"/>
              <a:t>= in the north</a:t>
            </a:r>
            <a:br>
              <a:rPr lang="en-US" sz="2000" dirty="0"/>
            </a:br>
            <a:r>
              <a:rPr lang="en-US" sz="2000" b="1" dirty="0" err="1"/>
              <a:t>nach</a:t>
            </a:r>
            <a:r>
              <a:rPr lang="en-US" sz="2000" b="1" dirty="0"/>
              <a:t> Norden </a:t>
            </a:r>
            <a:r>
              <a:rPr lang="en-US" sz="2000" dirty="0"/>
              <a:t>= to/towards the north</a:t>
            </a:r>
            <a:br>
              <a:rPr lang="en-US" sz="2000" dirty="0"/>
            </a:br>
            <a:br>
              <a:rPr lang="en-US" sz="2000" dirty="0"/>
            </a:br>
            <a:r>
              <a:rPr lang="en-US" sz="2000" dirty="0"/>
              <a:t>Use the short form (e.g., </a:t>
            </a:r>
            <a:r>
              <a:rPr lang="en-US" sz="2000" b="1" dirty="0"/>
              <a:t>Nord</a:t>
            </a:r>
            <a:r>
              <a:rPr lang="en-US" sz="2000" dirty="0"/>
              <a:t>) in compounds:</a:t>
            </a:r>
            <a:br>
              <a:rPr lang="en-US" sz="2000" dirty="0"/>
            </a:br>
            <a:r>
              <a:rPr lang="en-US" sz="2000" b="1" dirty="0" err="1"/>
              <a:t>Nord</a:t>
            </a:r>
            <a:r>
              <a:rPr lang="en-US" sz="2000" dirty="0" err="1"/>
              <a:t>afrika</a:t>
            </a:r>
            <a:r>
              <a:rPr lang="en-US" sz="2000" dirty="0"/>
              <a:t> = North Africa</a:t>
            </a:r>
            <a:br>
              <a:rPr lang="en-US" sz="2000" dirty="0"/>
            </a:br>
            <a:r>
              <a:rPr lang="en-US" sz="2000" b="1" dirty="0" err="1"/>
              <a:t>Nord</a:t>
            </a:r>
            <a:r>
              <a:rPr lang="en-US" sz="2000" dirty="0" err="1"/>
              <a:t>irland</a:t>
            </a:r>
            <a:r>
              <a:rPr lang="en-US" sz="2000" dirty="0"/>
              <a:t> = Northern Ireland</a:t>
            </a:r>
            <a:endParaRPr lang="en-GB" sz="2000" b="1" u="sng" dirty="0"/>
          </a:p>
        </p:txBody>
      </p:sp>
    </p:spTree>
    <p:extLst>
      <p:ext uri="{BB962C8B-B14F-4D97-AF65-F5344CB8AC3E}">
        <p14:creationId xmlns:p14="http://schemas.microsoft.com/office/powerpoint/2010/main" val="44784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3.54167E-6 -1.11111E-6 L 3.54167E-6 -0.07222 " pathEditMode="relative" rAng="0" ptsTypes="AA">
                                      <p:cBhvr>
                                        <p:cTn id="14" dur="250" accel="50000" decel="50000" autoRev="1" fill="hold">
                                          <p:stCondLst>
                                            <p:cond delay="0"/>
                                          </p:stCondLst>
                                        </p:cTn>
                                        <p:tgtEl>
                                          <p:spTgt spid="46"/>
                                        </p:tgtEl>
                                        <p:attrNameLst>
                                          <p:attrName>ppt_x</p:attrName>
                                          <p:attrName>ppt_y</p:attrName>
                                        </p:attrNameLst>
                                      </p:cBhvr>
                                      <p:rCtr x="0" y="-3611"/>
                                    </p:animMotion>
                                    <p:animRot by="1500000">
                                      <p:cBhvr>
                                        <p:cTn id="15" dur="125" fill="hold">
                                          <p:stCondLst>
                                            <p:cond delay="0"/>
                                          </p:stCondLst>
                                        </p:cTn>
                                        <p:tgtEl>
                                          <p:spTgt spid="46"/>
                                        </p:tgtEl>
                                        <p:attrNameLst>
                                          <p:attrName>r</p:attrName>
                                        </p:attrNameLst>
                                      </p:cBhvr>
                                    </p:animRot>
                                    <p:animRot by="-1500000">
                                      <p:cBhvr>
                                        <p:cTn id="16" dur="125" fill="hold">
                                          <p:stCondLst>
                                            <p:cond delay="125"/>
                                          </p:stCondLst>
                                        </p:cTn>
                                        <p:tgtEl>
                                          <p:spTgt spid="46"/>
                                        </p:tgtEl>
                                        <p:attrNameLst>
                                          <p:attrName>r</p:attrName>
                                        </p:attrNameLst>
                                      </p:cBhvr>
                                    </p:animRot>
                                    <p:animRot by="-1500000">
                                      <p:cBhvr>
                                        <p:cTn id="17" dur="125" fill="hold">
                                          <p:stCondLst>
                                            <p:cond delay="250"/>
                                          </p:stCondLst>
                                        </p:cTn>
                                        <p:tgtEl>
                                          <p:spTgt spid="46"/>
                                        </p:tgtEl>
                                        <p:attrNameLst>
                                          <p:attrName>r</p:attrName>
                                        </p:attrNameLst>
                                      </p:cBhvr>
                                    </p:animRot>
                                    <p:animRot by="1500000">
                                      <p:cBhvr>
                                        <p:cTn id="18" dur="125" fill="hold">
                                          <p:stCondLst>
                                            <p:cond delay="375"/>
                                          </p:stCondLst>
                                        </p:cTn>
                                        <p:tgtEl>
                                          <p:spTgt spid="4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type="lt">
                                    <p:tmAbs val="0"/>
                                  </p:iterate>
                                  <p:childTnLst>
                                    <p:set>
                                      <p:cBhvr>
                                        <p:cTn id="26" dur="1" fill="hold">
                                          <p:stCondLst>
                                            <p:cond delay="0"/>
                                          </p:stCondLst>
                                        </p:cTn>
                                        <p:tgtEl>
                                          <p:spTgt spid="10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4.375E-6 1.48148E-6 L 4.375E-6 -0.07222 " pathEditMode="relative" rAng="0" ptsTypes="AA">
                                      <p:cBhvr>
                                        <p:cTn id="30" dur="250" accel="50000" decel="50000" autoRev="1" fill="hold">
                                          <p:stCondLst>
                                            <p:cond delay="0"/>
                                          </p:stCondLst>
                                        </p:cTn>
                                        <p:tgtEl>
                                          <p:spTgt spid="1029"/>
                                        </p:tgtEl>
                                        <p:attrNameLst>
                                          <p:attrName>ppt_x</p:attrName>
                                          <p:attrName>ppt_y</p:attrName>
                                        </p:attrNameLst>
                                      </p:cBhvr>
                                      <p:rCtr x="0" y="-3611"/>
                                    </p:animMotion>
                                    <p:animRot by="1500000">
                                      <p:cBhvr>
                                        <p:cTn id="31" dur="125" fill="hold">
                                          <p:stCondLst>
                                            <p:cond delay="0"/>
                                          </p:stCondLst>
                                        </p:cTn>
                                        <p:tgtEl>
                                          <p:spTgt spid="1029"/>
                                        </p:tgtEl>
                                        <p:attrNameLst>
                                          <p:attrName>r</p:attrName>
                                        </p:attrNameLst>
                                      </p:cBhvr>
                                    </p:animRot>
                                    <p:animRot by="-1500000">
                                      <p:cBhvr>
                                        <p:cTn id="32" dur="125" fill="hold">
                                          <p:stCondLst>
                                            <p:cond delay="125"/>
                                          </p:stCondLst>
                                        </p:cTn>
                                        <p:tgtEl>
                                          <p:spTgt spid="1029"/>
                                        </p:tgtEl>
                                        <p:attrNameLst>
                                          <p:attrName>r</p:attrName>
                                        </p:attrNameLst>
                                      </p:cBhvr>
                                    </p:animRot>
                                    <p:animRot by="-1500000">
                                      <p:cBhvr>
                                        <p:cTn id="33" dur="125" fill="hold">
                                          <p:stCondLst>
                                            <p:cond delay="250"/>
                                          </p:stCondLst>
                                        </p:cTn>
                                        <p:tgtEl>
                                          <p:spTgt spid="1029"/>
                                        </p:tgtEl>
                                        <p:attrNameLst>
                                          <p:attrName>r</p:attrName>
                                        </p:attrNameLst>
                                      </p:cBhvr>
                                    </p:animRot>
                                    <p:animRot by="1500000">
                                      <p:cBhvr>
                                        <p:cTn id="34" dur="125" fill="hold">
                                          <p:stCondLst>
                                            <p:cond delay="375"/>
                                          </p:stCondLst>
                                        </p:cTn>
                                        <p:tgtEl>
                                          <p:spTgt spid="102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iterate type="lt">
                                    <p:tmAbs val="0"/>
                                  </p:iterate>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grpId="0" nodeType="clickEffect">
                                  <p:stCondLst>
                                    <p:cond delay="0"/>
                                  </p:stCondLst>
                                  <p:iterate type="lt">
                                    <p:tmPct val="10000"/>
                                  </p:iterate>
                                  <p:childTnLst>
                                    <p:animMotion origin="layout" path="M -2.08333E-6 -1.48148E-6 L -2.08333E-6 -0.07222 " pathEditMode="relative" rAng="0" ptsTypes="AA">
                                      <p:cBhvr>
                                        <p:cTn id="50" dur="250" accel="50000" decel="50000" autoRev="1" fill="hold">
                                          <p:stCondLst>
                                            <p:cond delay="0"/>
                                          </p:stCondLst>
                                        </p:cTn>
                                        <p:tgtEl>
                                          <p:spTgt spid="47"/>
                                        </p:tgtEl>
                                        <p:attrNameLst>
                                          <p:attrName>ppt_x</p:attrName>
                                          <p:attrName>ppt_y</p:attrName>
                                        </p:attrNameLst>
                                      </p:cBhvr>
                                      <p:rCtr x="0" y="-3611"/>
                                    </p:animMotion>
                                    <p:animRot by="1500000">
                                      <p:cBhvr>
                                        <p:cTn id="51" dur="125" fill="hold">
                                          <p:stCondLst>
                                            <p:cond delay="0"/>
                                          </p:stCondLst>
                                        </p:cTn>
                                        <p:tgtEl>
                                          <p:spTgt spid="47"/>
                                        </p:tgtEl>
                                        <p:attrNameLst>
                                          <p:attrName>r</p:attrName>
                                        </p:attrNameLst>
                                      </p:cBhvr>
                                    </p:animRot>
                                    <p:animRot by="-1500000">
                                      <p:cBhvr>
                                        <p:cTn id="52" dur="125" fill="hold">
                                          <p:stCondLst>
                                            <p:cond delay="125"/>
                                          </p:stCondLst>
                                        </p:cTn>
                                        <p:tgtEl>
                                          <p:spTgt spid="47"/>
                                        </p:tgtEl>
                                        <p:attrNameLst>
                                          <p:attrName>r</p:attrName>
                                        </p:attrNameLst>
                                      </p:cBhvr>
                                    </p:animRot>
                                    <p:animRot by="-1500000">
                                      <p:cBhvr>
                                        <p:cTn id="53" dur="125" fill="hold">
                                          <p:stCondLst>
                                            <p:cond delay="250"/>
                                          </p:stCondLst>
                                        </p:cTn>
                                        <p:tgtEl>
                                          <p:spTgt spid="47"/>
                                        </p:tgtEl>
                                        <p:attrNameLst>
                                          <p:attrName>r</p:attrName>
                                        </p:attrNameLst>
                                      </p:cBhvr>
                                    </p:animRot>
                                    <p:animRot by="1500000">
                                      <p:cBhvr>
                                        <p:cTn id="54" dur="125" fill="hold">
                                          <p:stCondLst>
                                            <p:cond delay="375"/>
                                          </p:stCondLst>
                                        </p:cTn>
                                        <p:tgtEl>
                                          <p:spTgt spid="47"/>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iterate type="lt">
                                    <p:tmAbs val="0"/>
                                  </p:iterate>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grpId="0" nodeType="clickEffect">
                                  <p:stCondLst>
                                    <p:cond delay="0"/>
                                  </p:stCondLst>
                                  <p:iterate type="lt">
                                    <p:tmPct val="10000"/>
                                  </p:iterate>
                                  <p:childTnLst>
                                    <p:animMotion origin="layout" path="M -4.16667E-7 2.96296E-6 L -4.16667E-7 -0.07223 " pathEditMode="relative" rAng="0" ptsTypes="AA">
                                      <p:cBhvr>
                                        <p:cTn id="66" dur="250" accel="50000" decel="50000" autoRev="1" fill="hold">
                                          <p:stCondLst>
                                            <p:cond delay="0"/>
                                          </p:stCondLst>
                                        </p:cTn>
                                        <p:tgtEl>
                                          <p:spTgt spid="48"/>
                                        </p:tgtEl>
                                        <p:attrNameLst>
                                          <p:attrName>ppt_x</p:attrName>
                                          <p:attrName>ppt_y</p:attrName>
                                        </p:attrNameLst>
                                      </p:cBhvr>
                                      <p:rCtr x="0" y="-3611"/>
                                    </p:animMotion>
                                    <p:animRot by="1500000">
                                      <p:cBhvr>
                                        <p:cTn id="67" dur="125" fill="hold">
                                          <p:stCondLst>
                                            <p:cond delay="0"/>
                                          </p:stCondLst>
                                        </p:cTn>
                                        <p:tgtEl>
                                          <p:spTgt spid="48"/>
                                        </p:tgtEl>
                                        <p:attrNameLst>
                                          <p:attrName>r</p:attrName>
                                        </p:attrNameLst>
                                      </p:cBhvr>
                                    </p:animRot>
                                    <p:animRot by="-1500000">
                                      <p:cBhvr>
                                        <p:cTn id="68" dur="125" fill="hold">
                                          <p:stCondLst>
                                            <p:cond delay="125"/>
                                          </p:stCondLst>
                                        </p:cTn>
                                        <p:tgtEl>
                                          <p:spTgt spid="48"/>
                                        </p:tgtEl>
                                        <p:attrNameLst>
                                          <p:attrName>r</p:attrName>
                                        </p:attrNameLst>
                                      </p:cBhvr>
                                    </p:animRot>
                                    <p:animRot by="-1500000">
                                      <p:cBhvr>
                                        <p:cTn id="69" dur="125" fill="hold">
                                          <p:stCondLst>
                                            <p:cond delay="250"/>
                                          </p:stCondLst>
                                        </p:cTn>
                                        <p:tgtEl>
                                          <p:spTgt spid="48"/>
                                        </p:tgtEl>
                                        <p:attrNameLst>
                                          <p:attrName>r</p:attrName>
                                        </p:attrNameLst>
                                      </p:cBhvr>
                                    </p:animRot>
                                    <p:animRot by="1500000">
                                      <p:cBhvr>
                                        <p:cTn id="70" dur="125" fill="hold">
                                          <p:stCondLst>
                                            <p:cond delay="375"/>
                                          </p:stCondLst>
                                        </p:cTn>
                                        <p:tgtEl>
                                          <p:spTgt spid="48"/>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left)">
                                      <p:cBhvr>
                                        <p:cTn id="75" dur="325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500"/>
                                        <p:tgtEl>
                                          <p:spTgt spid="50"/>
                                        </p:tgtEl>
                                      </p:cBhvr>
                                    </p:animEffect>
                                  </p:childTnLst>
                                </p:cTn>
                              </p:par>
                              <p:par>
                                <p:cTn id="81" presetID="1" presetClass="entr" presetSubtype="0" fill="hold"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47" grpId="0"/>
      <p:bldP spid="47" grpId="1"/>
      <p:bldP spid="48" grpId="0"/>
      <p:bldP spid="48" grpId="1"/>
      <p:bldP spid="49" grpId="0"/>
      <p:bldP spid="50" grpId="0"/>
      <p:bldP spid="51" grpId="0"/>
      <p:bldP spid="52" grpId="0"/>
      <p:bldP spid="53" grpId="0"/>
      <p:bldP spid="1029" grpId="0"/>
      <p:bldP spid="1029" grpId="1"/>
      <p:bldP spid="1030"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TextBox 12">
            <a:extLst>
              <a:ext uri="{FF2B5EF4-FFF2-40B4-BE49-F238E27FC236}">
                <a16:creationId xmlns:a16="http://schemas.microsoft.com/office/drawing/2014/main" id="{EB1A5A46-1BFA-B594-EA27-A3829D1CA7C6}"/>
              </a:ext>
            </a:extLst>
          </p:cNvPr>
          <p:cNvSpPr txBox="1"/>
          <p:nvPr/>
        </p:nvSpPr>
        <p:spPr>
          <a:xfrm flipH="1">
            <a:off x="117279" y="1560802"/>
            <a:ext cx="3004291" cy="584775"/>
          </a:xfrm>
          <a:prstGeom prst="rect">
            <a:avLst/>
          </a:prstGeom>
          <a:noFill/>
        </p:spPr>
        <p:txBody>
          <a:bodyPr wrap="square" rtlCol="0">
            <a:spAutoFit/>
          </a:bodyPr>
          <a:lstStyle/>
          <a:p>
            <a:r>
              <a:rPr lang="en-GB" sz="3200" b="1" dirty="0">
                <a:solidFill>
                  <a:srgbClr val="002060"/>
                </a:solidFill>
              </a:rPr>
              <a:t>der Norden</a:t>
            </a:r>
          </a:p>
        </p:txBody>
      </p:sp>
      <p:sp>
        <p:nvSpPr>
          <p:cNvPr id="14" name="TextBox 13">
            <a:extLst>
              <a:ext uri="{FF2B5EF4-FFF2-40B4-BE49-F238E27FC236}">
                <a16:creationId xmlns:a16="http://schemas.microsoft.com/office/drawing/2014/main" id="{159DAC53-C739-5D61-33EF-47E59D4BE84E}"/>
              </a:ext>
            </a:extLst>
          </p:cNvPr>
          <p:cNvSpPr txBox="1"/>
          <p:nvPr/>
        </p:nvSpPr>
        <p:spPr>
          <a:xfrm>
            <a:off x="371931" y="2044875"/>
            <a:ext cx="2057903" cy="461665"/>
          </a:xfrm>
          <a:prstGeom prst="rect">
            <a:avLst/>
          </a:prstGeom>
          <a:noFill/>
        </p:spPr>
        <p:txBody>
          <a:bodyPr wrap="square" rtlCol="0">
            <a:spAutoFit/>
          </a:bodyPr>
          <a:lstStyle/>
          <a:p>
            <a:pPr algn="ctr"/>
            <a:r>
              <a:rPr lang="en-GB" sz="2400" dirty="0">
                <a:solidFill>
                  <a:srgbClr val="002060"/>
                </a:solidFill>
              </a:rPr>
              <a:t>[(the) North]</a:t>
            </a:r>
          </a:p>
        </p:txBody>
      </p:sp>
      <p:sp>
        <p:nvSpPr>
          <p:cNvPr id="15" name="TextBox 14">
            <a:extLst>
              <a:ext uri="{FF2B5EF4-FFF2-40B4-BE49-F238E27FC236}">
                <a16:creationId xmlns:a16="http://schemas.microsoft.com/office/drawing/2014/main" id="{A2F5A180-F619-73F0-DF91-8C7EFBB0EA54}"/>
              </a:ext>
            </a:extLst>
          </p:cNvPr>
          <p:cNvSpPr txBox="1"/>
          <p:nvPr/>
        </p:nvSpPr>
        <p:spPr>
          <a:xfrm flipH="1">
            <a:off x="3407473" y="1550155"/>
            <a:ext cx="2475920" cy="584775"/>
          </a:xfrm>
          <a:prstGeom prst="rect">
            <a:avLst/>
          </a:prstGeom>
          <a:noFill/>
        </p:spPr>
        <p:txBody>
          <a:bodyPr wrap="square" rtlCol="0">
            <a:spAutoFit/>
          </a:bodyPr>
          <a:lstStyle/>
          <a:p>
            <a:r>
              <a:rPr lang="en-GB" sz="3200" b="1" dirty="0">
                <a:solidFill>
                  <a:srgbClr val="002060"/>
                </a:solidFill>
              </a:rPr>
              <a:t>der </a:t>
            </a:r>
            <a:r>
              <a:rPr lang="en-GB" sz="3200" b="1" dirty="0" err="1">
                <a:solidFill>
                  <a:srgbClr val="002060"/>
                </a:solidFill>
              </a:rPr>
              <a:t>Osten</a:t>
            </a:r>
            <a:endParaRPr lang="en-GB" sz="3200" b="1" dirty="0">
              <a:solidFill>
                <a:srgbClr val="002060"/>
              </a:solidFill>
            </a:endParaRPr>
          </a:p>
        </p:txBody>
      </p:sp>
      <p:sp>
        <p:nvSpPr>
          <p:cNvPr id="16" name="TextBox 15">
            <a:extLst>
              <a:ext uri="{FF2B5EF4-FFF2-40B4-BE49-F238E27FC236}">
                <a16:creationId xmlns:a16="http://schemas.microsoft.com/office/drawing/2014/main" id="{178A2D67-AEAB-2DA7-0344-88128F0D587B}"/>
              </a:ext>
            </a:extLst>
          </p:cNvPr>
          <p:cNvSpPr txBox="1"/>
          <p:nvPr/>
        </p:nvSpPr>
        <p:spPr>
          <a:xfrm>
            <a:off x="3441361" y="2044874"/>
            <a:ext cx="2057903" cy="461665"/>
          </a:xfrm>
          <a:prstGeom prst="rect">
            <a:avLst/>
          </a:prstGeom>
          <a:noFill/>
        </p:spPr>
        <p:txBody>
          <a:bodyPr wrap="square" rtlCol="0">
            <a:spAutoFit/>
          </a:bodyPr>
          <a:lstStyle/>
          <a:p>
            <a:pPr algn="ctr"/>
            <a:r>
              <a:rPr lang="en-GB" sz="2400" dirty="0">
                <a:solidFill>
                  <a:srgbClr val="002060"/>
                </a:solidFill>
              </a:rPr>
              <a:t>[(the) East]</a:t>
            </a:r>
          </a:p>
        </p:txBody>
      </p:sp>
      <p:sp>
        <p:nvSpPr>
          <p:cNvPr id="18" name="TextBox 17">
            <a:extLst>
              <a:ext uri="{FF2B5EF4-FFF2-40B4-BE49-F238E27FC236}">
                <a16:creationId xmlns:a16="http://schemas.microsoft.com/office/drawing/2014/main" id="{369540F9-65B0-F08B-B814-8F9032E41A91}"/>
              </a:ext>
            </a:extLst>
          </p:cNvPr>
          <p:cNvSpPr txBox="1"/>
          <p:nvPr/>
        </p:nvSpPr>
        <p:spPr>
          <a:xfrm flipH="1">
            <a:off x="6356679" y="1505847"/>
            <a:ext cx="2654417" cy="584775"/>
          </a:xfrm>
          <a:prstGeom prst="rect">
            <a:avLst/>
          </a:prstGeom>
          <a:noFill/>
        </p:spPr>
        <p:txBody>
          <a:bodyPr wrap="square" rtlCol="0">
            <a:spAutoFit/>
          </a:bodyPr>
          <a:lstStyle/>
          <a:p>
            <a:r>
              <a:rPr lang="en-GB" sz="3200" b="1" dirty="0">
                <a:solidFill>
                  <a:srgbClr val="002060"/>
                </a:solidFill>
              </a:rPr>
              <a:t>der </a:t>
            </a:r>
            <a:r>
              <a:rPr lang="en-GB" sz="3200" b="1" dirty="0" err="1">
                <a:solidFill>
                  <a:srgbClr val="002060"/>
                </a:solidFill>
              </a:rPr>
              <a:t>Süden</a:t>
            </a:r>
            <a:endParaRPr lang="en-GB" sz="3200" b="1" dirty="0">
              <a:solidFill>
                <a:srgbClr val="002060"/>
              </a:solidFill>
            </a:endParaRPr>
          </a:p>
        </p:txBody>
      </p:sp>
      <p:sp>
        <p:nvSpPr>
          <p:cNvPr id="19" name="TextBox 18">
            <a:extLst>
              <a:ext uri="{FF2B5EF4-FFF2-40B4-BE49-F238E27FC236}">
                <a16:creationId xmlns:a16="http://schemas.microsoft.com/office/drawing/2014/main" id="{342ED49F-E90A-D0E2-EBC5-27AB47527D17}"/>
              </a:ext>
            </a:extLst>
          </p:cNvPr>
          <p:cNvSpPr txBox="1"/>
          <p:nvPr/>
        </p:nvSpPr>
        <p:spPr>
          <a:xfrm>
            <a:off x="6275987" y="1991417"/>
            <a:ext cx="2431567" cy="461665"/>
          </a:xfrm>
          <a:prstGeom prst="rect">
            <a:avLst/>
          </a:prstGeom>
          <a:noFill/>
        </p:spPr>
        <p:txBody>
          <a:bodyPr wrap="square" rtlCol="0">
            <a:spAutoFit/>
          </a:bodyPr>
          <a:lstStyle/>
          <a:p>
            <a:pPr algn="ctr"/>
            <a:r>
              <a:rPr lang="en-GB" sz="2400" dirty="0">
                <a:solidFill>
                  <a:srgbClr val="002060"/>
                </a:solidFill>
              </a:rPr>
              <a:t>[(the) South)]</a:t>
            </a:r>
          </a:p>
        </p:txBody>
      </p:sp>
      <p:sp>
        <p:nvSpPr>
          <p:cNvPr id="21" name="TextBox 20">
            <a:extLst>
              <a:ext uri="{FF2B5EF4-FFF2-40B4-BE49-F238E27FC236}">
                <a16:creationId xmlns:a16="http://schemas.microsoft.com/office/drawing/2014/main" id="{F210A03D-1564-4DA6-6A3C-8D6368F67375}"/>
              </a:ext>
            </a:extLst>
          </p:cNvPr>
          <p:cNvSpPr txBox="1"/>
          <p:nvPr/>
        </p:nvSpPr>
        <p:spPr>
          <a:xfrm flipH="1">
            <a:off x="512303" y="3569596"/>
            <a:ext cx="3254095" cy="646331"/>
          </a:xfrm>
          <a:prstGeom prst="rect">
            <a:avLst/>
          </a:prstGeom>
          <a:noFill/>
        </p:spPr>
        <p:txBody>
          <a:bodyPr wrap="square" rtlCol="0">
            <a:spAutoFit/>
          </a:bodyPr>
          <a:lstStyle/>
          <a:p>
            <a:pPr algn="ctr"/>
            <a:r>
              <a:rPr lang="en-GB" sz="3600" b="1" dirty="0">
                <a:solidFill>
                  <a:srgbClr val="002060"/>
                </a:solidFill>
              </a:rPr>
              <a:t>der </a:t>
            </a:r>
            <a:r>
              <a:rPr lang="en-GB" sz="3600" b="1" dirty="0" err="1">
                <a:solidFill>
                  <a:srgbClr val="002060"/>
                </a:solidFill>
              </a:rPr>
              <a:t>Fluss</a:t>
            </a:r>
            <a:endParaRPr lang="en-GB" sz="3600" b="1" dirty="0">
              <a:solidFill>
                <a:srgbClr val="002060"/>
              </a:solidFill>
            </a:endParaRPr>
          </a:p>
        </p:txBody>
      </p:sp>
      <p:sp>
        <p:nvSpPr>
          <p:cNvPr id="22" name="TextBox 21">
            <a:extLst>
              <a:ext uri="{FF2B5EF4-FFF2-40B4-BE49-F238E27FC236}">
                <a16:creationId xmlns:a16="http://schemas.microsoft.com/office/drawing/2014/main" id="{B4B76C3A-6A9D-A3F5-692D-5129AEE2ED90}"/>
              </a:ext>
            </a:extLst>
          </p:cNvPr>
          <p:cNvSpPr txBox="1"/>
          <p:nvPr/>
        </p:nvSpPr>
        <p:spPr>
          <a:xfrm>
            <a:off x="1373864" y="4048909"/>
            <a:ext cx="2060043" cy="461665"/>
          </a:xfrm>
          <a:prstGeom prst="rect">
            <a:avLst/>
          </a:prstGeom>
          <a:noFill/>
        </p:spPr>
        <p:txBody>
          <a:bodyPr wrap="square" rtlCol="0">
            <a:spAutoFit/>
          </a:bodyPr>
          <a:lstStyle/>
          <a:p>
            <a:pPr algn="ctr"/>
            <a:r>
              <a:rPr lang="en-GB" sz="2400" dirty="0">
                <a:solidFill>
                  <a:srgbClr val="002060"/>
                </a:solidFill>
              </a:rPr>
              <a:t>[(the) river]</a:t>
            </a:r>
          </a:p>
        </p:txBody>
      </p:sp>
      <p:sp>
        <p:nvSpPr>
          <p:cNvPr id="24" name="TextBox 23">
            <a:extLst>
              <a:ext uri="{FF2B5EF4-FFF2-40B4-BE49-F238E27FC236}">
                <a16:creationId xmlns:a16="http://schemas.microsoft.com/office/drawing/2014/main" id="{185852E4-986A-6A04-801D-50A28092A5BB}"/>
              </a:ext>
            </a:extLst>
          </p:cNvPr>
          <p:cNvSpPr txBox="1"/>
          <p:nvPr/>
        </p:nvSpPr>
        <p:spPr>
          <a:xfrm flipH="1">
            <a:off x="3979752" y="3551272"/>
            <a:ext cx="3578069" cy="646331"/>
          </a:xfrm>
          <a:prstGeom prst="rect">
            <a:avLst/>
          </a:prstGeom>
          <a:noFill/>
        </p:spPr>
        <p:txBody>
          <a:bodyPr wrap="square" rtlCol="0">
            <a:spAutoFit/>
          </a:bodyPr>
          <a:lstStyle/>
          <a:p>
            <a:pPr algn="ctr"/>
            <a:r>
              <a:rPr lang="en-GB" sz="3600" b="1" dirty="0">
                <a:solidFill>
                  <a:srgbClr val="002060"/>
                </a:solidFill>
              </a:rPr>
              <a:t>die </a:t>
            </a:r>
            <a:r>
              <a:rPr lang="en-GB" sz="3600" b="1" dirty="0" err="1">
                <a:solidFill>
                  <a:srgbClr val="002060"/>
                </a:solidFill>
              </a:rPr>
              <a:t>Insel</a:t>
            </a:r>
            <a:endParaRPr lang="en-GB" sz="3600" b="1" dirty="0">
              <a:solidFill>
                <a:srgbClr val="002060"/>
              </a:solidFill>
            </a:endParaRPr>
          </a:p>
        </p:txBody>
      </p:sp>
      <p:sp>
        <p:nvSpPr>
          <p:cNvPr id="25" name="TextBox 24">
            <a:extLst>
              <a:ext uri="{FF2B5EF4-FFF2-40B4-BE49-F238E27FC236}">
                <a16:creationId xmlns:a16="http://schemas.microsoft.com/office/drawing/2014/main" id="{318DC3D0-ECA5-D4CE-C188-4084071B9DF1}"/>
              </a:ext>
            </a:extLst>
          </p:cNvPr>
          <p:cNvSpPr txBox="1"/>
          <p:nvPr/>
        </p:nvSpPr>
        <p:spPr>
          <a:xfrm>
            <a:off x="4123300" y="4119583"/>
            <a:ext cx="3335321" cy="461665"/>
          </a:xfrm>
          <a:prstGeom prst="rect">
            <a:avLst/>
          </a:prstGeom>
          <a:noFill/>
        </p:spPr>
        <p:txBody>
          <a:bodyPr wrap="square" rtlCol="0">
            <a:spAutoFit/>
          </a:bodyPr>
          <a:lstStyle/>
          <a:p>
            <a:pPr algn="ctr"/>
            <a:r>
              <a:rPr lang="en-GB" sz="2400" dirty="0">
                <a:solidFill>
                  <a:srgbClr val="002060"/>
                </a:solidFill>
              </a:rPr>
              <a:t>[(the) island]</a:t>
            </a:r>
          </a:p>
        </p:txBody>
      </p:sp>
      <p:sp>
        <p:nvSpPr>
          <p:cNvPr id="27" name="TextBox 26">
            <a:extLst>
              <a:ext uri="{FF2B5EF4-FFF2-40B4-BE49-F238E27FC236}">
                <a16:creationId xmlns:a16="http://schemas.microsoft.com/office/drawing/2014/main" id="{E2CA3951-13B3-23AE-7553-5C4960EFADFB}"/>
              </a:ext>
            </a:extLst>
          </p:cNvPr>
          <p:cNvSpPr txBox="1"/>
          <p:nvPr/>
        </p:nvSpPr>
        <p:spPr>
          <a:xfrm flipH="1">
            <a:off x="8282022" y="3496645"/>
            <a:ext cx="3312489" cy="646331"/>
          </a:xfrm>
          <a:prstGeom prst="rect">
            <a:avLst/>
          </a:prstGeom>
          <a:noFill/>
        </p:spPr>
        <p:txBody>
          <a:bodyPr wrap="square" rtlCol="0">
            <a:spAutoFit/>
          </a:bodyPr>
          <a:lstStyle/>
          <a:p>
            <a:r>
              <a:rPr lang="en-GB" sz="3600" b="1" dirty="0">
                <a:solidFill>
                  <a:srgbClr val="002060"/>
                </a:solidFill>
              </a:rPr>
              <a:t>das Schloss</a:t>
            </a:r>
          </a:p>
        </p:txBody>
      </p:sp>
      <p:sp>
        <p:nvSpPr>
          <p:cNvPr id="28" name="TextBox 27">
            <a:extLst>
              <a:ext uri="{FF2B5EF4-FFF2-40B4-BE49-F238E27FC236}">
                <a16:creationId xmlns:a16="http://schemas.microsoft.com/office/drawing/2014/main" id="{98415F19-314F-7D87-92A9-3BF161EB4833}"/>
              </a:ext>
            </a:extLst>
          </p:cNvPr>
          <p:cNvSpPr txBox="1"/>
          <p:nvPr/>
        </p:nvSpPr>
        <p:spPr>
          <a:xfrm>
            <a:off x="8574101" y="3985094"/>
            <a:ext cx="2121212" cy="461665"/>
          </a:xfrm>
          <a:prstGeom prst="rect">
            <a:avLst/>
          </a:prstGeom>
          <a:noFill/>
        </p:spPr>
        <p:txBody>
          <a:bodyPr wrap="square" rtlCol="0">
            <a:spAutoFit/>
          </a:bodyPr>
          <a:lstStyle/>
          <a:p>
            <a:pPr algn="ctr"/>
            <a:r>
              <a:rPr lang="en-GB" sz="2400" dirty="0">
                <a:solidFill>
                  <a:srgbClr val="002060"/>
                </a:solidFill>
              </a:rPr>
              <a:t>[(the) castle]</a:t>
            </a:r>
          </a:p>
        </p:txBody>
      </p:sp>
      <p:sp>
        <p:nvSpPr>
          <p:cNvPr id="30" name="TextBox 29">
            <a:extLst>
              <a:ext uri="{FF2B5EF4-FFF2-40B4-BE49-F238E27FC236}">
                <a16:creationId xmlns:a16="http://schemas.microsoft.com/office/drawing/2014/main" id="{F3FC19B8-31DB-9B73-F36A-A1A750FA37EC}"/>
              </a:ext>
            </a:extLst>
          </p:cNvPr>
          <p:cNvSpPr txBox="1"/>
          <p:nvPr/>
        </p:nvSpPr>
        <p:spPr>
          <a:xfrm flipH="1">
            <a:off x="2811426" y="5664022"/>
            <a:ext cx="3701512" cy="646331"/>
          </a:xfrm>
          <a:prstGeom prst="rect">
            <a:avLst/>
          </a:prstGeom>
          <a:noFill/>
        </p:spPr>
        <p:txBody>
          <a:bodyPr wrap="square" rtlCol="0">
            <a:spAutoFit/>
          </a:bodyPr>
          <a:lstStyle/>
          <a:p>
            <a:r>
              <a:rPr lang="en-GB" sz="3600" b="1" dirty="0">
                <a:solidFill>
                  <a:srgbClr val="002060"/>
                </a:solidFill>
              </a:rPr>
              <a:t>der Strand</a:t>
            </a:r>
          </a:p>
        </p:txBody>
      </p:sp>
      <p:sp>
        <p:nvSpPr>
          <p:cNvPr id="31" name="TextBox 30">
            <a:extLst>
              <a:ext uri="{FF2B5EF4-FFF2-40B4-BE49-F238E27FC236}">
                <a16:creationId xmlns:a16="http://schemas.microsoft.com/office/drawing/2014/main" id="{D26EEE92-2545-065D-EB0E-B8EEC1653EC0}"/>
              </a:ext>
            </a:extLst>
          </p:cNvPr>
          <p:cNvSpPr txBox="1"/>
          <p:nvPr/>
        </p:nvSpPr>
        <p:spPr>
          <a:xfrm>
            <a:off x="2963477" y="6241532"/>
            <a:ext cx="2359736" cy="461665"/>
          </a:xfrm>
          <a:prstGeom prst="rect">
            <a:avLst/>
          </a:prstGeom>
          <a:noFill/>
        </p:spPr>
        <p:txBody>
          <a:bodyPr wrap="square" rtlCol="0">
            <a:spAutoFit/>
          </a:bodyPr>
          <a:lstStyle/>
          <a:p>
            <a:pPr algn="ctr"/>
            <a:r>
              <a:rPr lang="en-US" sz="2400" dirty="0">
                <a:solidFill>
                  <a:srgbClr val="002060"/>
                </a:solidFill>
              </a:rPr>
              <a:t>[(the) beach]</a:t>
            </a:r>
            <a:endParaRPr lang="en-GB" sz="2400" dirty="0">
              <a:solidFill>
                <a:srgbClr val="002060"/>
              </a:solidFill>
            </a:endParaRPr>
          </a:p>
        </p:txBody>
      </p:sp>
      <p:pic>
        <p:nvPicPr>
          <p:cNvPr id="32" name="Graphic 31" descr="Teacher">
            <a:extLst>
              <a:ext uri="{FF2B5EF4-FFF2-40B4-BE49-F238E27FC236}">
                <a16:creationId xmlns:a16="http://schemas.microsoft.com/office/drawing/2014/main" id="{A94D3C49-0C8B-4B33-AFF5-F1A5C0E5FD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3" y="-94353"/>
            <a:ext cx="914400" cy="914400"/>
          </a:xfrm>
          <a:prstGeom prst="rect">
            <a:avLst/>
          </a:prstGeom>
        </p:spPr>
      </p:pic>
      <p:sp>
        <p:nvSpPr>
          <p:cNvPr id="33" name="Speech Bubble: Rectangle with Corners Rounded 32">
            <a:extLst>
              <a:ext uri="{FF2B5EF4-FFF2-40B4-BE49-F238E27FC236}">
                <a16:creationId xmlns:a16="http://schemas.microsoft.com/office/drawing/2014/main" id="{15795B7F-4DB1-4BEA-97CA-30E7F1DD5642}"/>
              </a:ext>
            </a:extLst>
          </p:cNvPr>
          <p:cNvSpPr/>
          <p:nvPr/>
        </p:nvSpPr>
        <p:spPr>
          <a:xfrm>
            <a:off x="924337" y="43011"/>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7">
            <a:extLst>
              <a:ext uri="{FF2B5EF4-FFF2-40B4-BE49-F238E27FC236}">
                <a16:creationId xmlns:a16="http://schemas.microsoft.com/office/drawing/2014/main" id="{63BAFBCC-E556-4FD4-ABBD-C638324D252A}"/>
              </a:ext>
            </a:extLst>
          </p:cNvPr>
          <p:cNvSpPr/>
          <p:nvPr/>
        </p:nvSpPr>
        <p:spPr>
          <a:xfrm>
            <a:off x="853569" y="78476"/>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50" name="Picture 2" descr="Free vector graphics of Arrow">
            <a:extLst>
              <a:ext uri="{FF2B5EF4-FFF2-40B4-BE49-F238E27FC236}">
                <a16:creationId xmlns:a16="http://schemas.microsoft.com/office/drawing/2014/main" id="{A28C8000-AF7A-26BE-4B5A-11E63A0C8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386" y="788555"/>
            <a:ext cx="538079" cy="7795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5033341-9D70-48F6-F6AE-397365A5BBFD}"/>
              </a:ext>
            </a:extLst>
          </p:cNvPr>
          <p:cNvGrpSpPr/>
          <p:nvPr/>
        </p:nvGrpSpPr>
        <p:grpSpPr>
          <a:xfrm>
            <a:off x="3968346" y="961778"/>
            <a:ext cx="835616" cy="538079"/>
            <a:chOff x="5039769" y="889884"/>
            <a:chExt cx="835616" cy="538079"/>
          </a:xfrm>
        </p:grpSpPr>
        <p:pic>
          <p:nvPicPr>
            <p:cNvPr id="2052" name="Picture 4" descr="Free vector graphics of Arrow">
              <a:extLst>
                <a:ext uri="{FF2B5EF4-FFF2-40B4-BE49-F238E27FC236}">
                  <a16:creationId xmlns:a16="http://schemas.microsoft.com/office/drawing/2014/main" id="{92DB6041-EAEB-B38D-4E3C-522BCC8BA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7306" y="889884"/>
              <a:ext cx="538079" cy="5380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D6A00A-9E9E-7032-D5CA-3DE306C3FDB4}"/>
                </a:ext>
              </a:extLst>
            </p:cNvPr>
            <p:cNvSpPr txBox="1"/>
            <p:nvPr/>
          </p:nvSpPr>
          <p:spPr>
            <a:xfrm>
              <a:off x="5039769" y="910375"/>
              <a:ext cx="321891" cy="461665"/>
            </a:xfrm>
            <a:prstGeom prst="rect">
              <a:avLst/>
            </a:prstGeom>
            <a:noFill/>
          </p:spPr>
          <p:txBody>
            <a:bodyPr wrap="square" rtlCol="0">
              <a:spAutoFit/>
            </a:bodyPr>
            <a:lstStyle/>
            <a:p>
              <a:r>
                <a:rPr lang="en-US" sz="2400" b="1" dirty="0"/>
                <a:t>E</a:t>
              </a:r>
              <a:endParaRPr lang="en-GB" sz="2400" b="1" dirty="0"/>
            </a:p>
          </p:txBody>
        </p:sp>
      </p:grpSp>
      <p:grpSp>
        <p:nvGrpSpPr>
          <p:cNvPr id="36" name="Group 35">
            <a:extLst>
              <a:ext uri="{FF2B5EF4-FFF2-40B4-BE49-F238E27FC236}">
                <a16:creationId xmlns:a16="http://schemas.microsoft.com/office/drawing/2014/main" id="{55DD4D83-117E-02C8-1C81-8B8B4EDDADDA}"/>
              </a:ext>
            </a:extLst>
          </p:cNvPr>
          <p:cNvGrpSpPr/>
          <p:nvPr/>
        </p:nvGrpSpPr>
        <p:grpSpPr>
          <a:xfrm>
            <a:off x="7225126" y="651231"/>
            <a:ext cx="538079" cy="837651"/>
            <a:chOff x="5539795" y="721358"/>
            <a:chExt cx="538079" cy="837651"/>
          </a:xfrm>
        </p:grpSpPr>
        <p:pic>
          <p:nvPicPr>
            <p:cNvPr id="17" name="Picture 4" descr="Free vector graphics of Arrow">
              <a:extLst>
                <a:ext uri="{FF2B5EF4-FFF2-40B4-BE49-F238E27FC236}">
                  <a16:creationId xmlns:a16="http://schemas.microsoft.com/office/drawing/2014/main" id="{D2434D96-EC33-7A29-A814-D4132994C8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539795" y="1020930"/>
              <a:ext cx="538079" cy="53807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5933E96-866D-3D63-703B-1363A8639307}"/>
                </a:ext>
              </a:extLst>
            </p:cNvPr>
            <p:cNvSpPr txBox="1"/>
            <p:nvPr/>
          </p:nvSpPr>
          <p:spPr>
            <a:xfrm>
              <a:off x="5606044" y="721358"/>
              <a:ext cx="321891" cy="461665"/>
            </a:xfrm>
            <a:prstGeom prst="rect">
              <a:avLst/>
            </a:prstGeom>
            <a:noFill/>
          </p:spPr>
          <p:txBody>
            <a:bodyPr wrap="square" rtlCol="0">
              <a:spAutoFit/>
            </a:bodyPr>
            <a:lstStyle/>
            <a:p>
              <a:r>
                <a:rPr lang="en-US" sz="2400" b="1" dirty="0"/>
                <a:t>S</a:t>
              </a:r>
              <a:endParaRPr lang="en-GB" sz="2400" b="1" dirty="0"/>
            </a:p>
          </p:txBody>
        </p:sp>
      </p:grpSp>
      <p:grpSp>
        <p:nvGrpSpPr>
          <p:cNvPr id="37" name="Group 36">
            <a:extLst>
              <a:ext uri="{FF2B5EF4-FFF2-40B4-BE49-F238E27FC236}">
                <a16:creationId xmlns:a16="http://schemas.microsoft.com/office/drawing/2014/main" id="{C06EC5E8-55B1-2169-D10B-8D8435FCB807}"/>
              </a:ext>
            </a:extLst>
          </p:cNvPr>
          <p:cNvGrpSpPr/>
          <p:nvPr/>
        </p:nvGrpSpPr>
        <p:grpSpPr>
          <a:xfrm>
            <a:off x="9243560" y="967767"/>
            <a:ext cx="957480" cy="556253"/>
            <a:chOff x="7973542" y="993790"/>
            <a:chExt cx="957480" cy="556253"/>
          </a:xfrm>
        </p:grpSpPr>
        <p:pic>
          <p:nvPicPr>
            <p:cNvPr id="26" name="Picture 4" descr="Free vector graphics of Arrow">
              <a:extLst>
                <a:ext uri="{FF2B5EF4-FFF2-40B4-BE49-F238E27FC236}">
                  <a16:creationId xmlns:a16="http://schemas.microsoft.com/office/drawing/2014/main" id="{C30937CB-685B-8D89-BC33-1080AA7385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392943" y="993790"/>
              <a:ext cx="538079" cy="5380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AEF764F-D9B2-9124-F38F-3CFD05B0C839}"/>
                </a:ext>
              </a:extLst>
            </p:cNvPr>
            <p:cNvSpPr txBox="1"/>
            <p:nvPr/>
          </p:nvSpPr>
          <p:spPr>
            <a:xfrm>
              <a:off x="7973542" y="1088378"/>
              <a:ext cx="321891" cy="461665"/>
            </a:xfrm>
            <a:prstGeom prst="rect">
              <a:avLst/>
            </a:prstGeom>
            <a:noFill/>
          </p:spPr>
          <p:txBody>
            <a:bodyPr wrap="square" rtlCol="0">
              <a:spAutoFit/>
            </a:bodyPr>
            <a:lstStyle/>
            <a:p>
              <a:r>
                <a:rPr lang="en-US" sz="2400" b="1" dirty="0"/>
                <a:t>W</a:t>
              </a:r>
              <a:endParaRPr lang="en-GB" sz="2400" b="1" dirty="0"/>
            </a:p>
          </p:txBody>
        </p:sp>
      </p:grpSp>
      <p:sp>
        <p:nvSpPr>
          <p:cNvPr id="38" name="TextBox 37">
            <a:extLst>
              <a:ext uri="{FF2B5EF4-FFF2-40B4-BE49-F238E27FC236}">
                <a16:creationId xmlns:a16="http://schemas.microsoft.com/office/drawing/2014/main" id="{FF1ACC85-9968-A0D0-E64E-0C4A89CCF0EF}"/>
              </a:ext>
            </a:extLst>
          </p:cNvPr>
          <p:cNvSpPr txBox="1"/>
          <p:nvPr/>
        </p:nvSpPr>
        <p:spPr>
          <a:xfrm flipH="1">
            <a:off x="8940016" y="1514989"/>
            <a:ext cx="2905706" cy="584775"/>
          </a:xfrm>
          <a:prstGeom prst="rect">
            <a:avLst/>
          </a:prstGeom>
          <a:noFill/>
        </p:spPr>
        <p:txBody>
          <a:bodyPr wrap="square" rtlCol="0">
            <a:spAutoFit/>
          </a:bodyPr>
          <a:lstStyle/>
          <a:p>
            <a:r>
              <a:rPr lang="en-GB" sz="3200" b="1" dirty="0">
                <a:solidFill>
                  <a:srgbClr val="002060"/>
                </a:solidFill>
              </a:rPr>
              <a:t>der </a:t>
            </a:r>
            <a:r>
              <a:rPr lang="en-GB" sz="3200" b="1" dirty="0" err="1">
                <a:solidFill>
                  <a:srgbClr val="002060"/>
                </a:solidFill>
              </a:rPr>
              <a:t>Westen</a:t>
            </a:r>
            <a:endParaRPr lang="en-GB" sz="3200" b="1" dirty="0">
              <a:solidFill>
                <a:srgbClr val="002060"/>
              </a:solidFill>
            </a:endParaRPr>
          </a:p>
        </p:txBody>
      </p:sp>
      <p:sp>
        <p:nvSpPr>
          <p:cNvPr id="39" name="TextBox 38">
            <a:extLst>
              <a:ext uri="{FF2B5EF4-FFF2-40B4-BE49-F238E27FC236}">
                <a16:creationId xmlns:a16="http://schemas.microsoft.com/office/drawing/2014/main" id="{257EFFD6-C427-A6F1-7C2B-895424CD5035}"/>
              </a:ext>
            </a:extLst>
          </p:cNvPr>
          <p:cNvSpPr txBox="1"/>
          <p:nvPr/>
        </p:nvSpPr>
        <p:spPr>
          <a:xfrm>
            <a:off x="8311957" y="1979260"/>
            <a:ext cx="3554912" cy="461665"/>
          </a:xfrm>
          <a:prstGeom prst="rect">
            <a:avLst/>
          </a:prstGeom>
          <a:noFill/>
        </p:spPr>
        <p:txBody>
          <a:bodyPr wrap="square" rtlCol="0">
            <a:spAutoFit/>
          </a:bodyPr>
          <a:lstStyle/>
          <a:p>
            <a:pPr algn="ctr"/>
            <a:r>
              <a:rPr lang="en-GB" sz="2400" dirty="0">
                <a:solidFill>
                  <a:srgbClr val="002060"/>
                </a:solidFill>
              </a:rPr>
              <a:t>[(the) West]</a:t>
            </a:r>
          </a:p>
        </p:txBody>
      </p:sp>
      <p:pic>
        <p:nvPicPr>
          <p:cNvPr id="2054" name="Picture 6" descr="Free vector graphics of Water">
            <a:extLst>
              <a:ext uri="{FF2B5EF4-FFF2-40B4-BE49-F238E27FC236}">
                <a16:creationId xmlns:a16="http://schemas.microsoft.com/office/drawing/2014/main" id="{1EE5EDE2-2C04-7796-E7D3-411FF81665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7710" y="2931327"/>
            <a:ext cx="1045685" cy="6644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vector graphics of Coconut tree">
            <a:extLst>
              <a:ext uri="{FF2B5EF4-FFF2-40B4-BE49-F238E27FC236}">
                <a16:creationId xmlns:a16="http://schemas.microsoft.com/office/drawing/2014/main" id="{0E3E1319-1238-5059-4C25-3C5F08F3E0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226" y="2713211"/>
            <a:ext cx="659742" cy="92595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 graphics of Castle">
            <a:extLst>
              <a:ext uri="{FF2B5EF4-FFF2-40B4-BE49-F238E27FC236}">
                <a16:creationId xmlns:a16="http://schemas.microsoft.com/office/drawing/2014/main" id="{147FAECC-A928-A741-1EA1-633F0FC519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3047" y="2527843"/>
            <a:ext cx="1469223" cy="11019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vector graphics of Beach">
            <a:extLst>
              <a:ext uri="{FF2B5EF4-FFF2-40B4-BE49-F238E27FC236}">
                <a16:creationId xmlns:a16="http://schemas.microsoft.com/office/drawing/2014/main" id="{92358FF8-D3E8-51DA-5789-1E1FFD7810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7979" y="4773961"/>
            <a:ext cx="1314203" cy="82137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52A0971-B403-7F9C-D933-194BCB8779D8}"/>
              </a:ext>
            </a:extLst>
          </p:cNvPr>
          <p:cNvSpPr txBox="1"/>
          <p:nvPr/>
        </p:nvSpPr>
        <p:spPr>
          <a:xfrm flipH="1">
            <a:off x="6687097" y="5675144"/>
            <a:ext cx="2152217" cy="584775"/>
          </a:xfrm>
          <a:prstGeom prst="rect">
            <a:avLst/>
          </a:prstGeom>
          <a:noFill/>
        </p:spPr>
        <p:txBody>
          <a:bodyPr wrap="square" rtlCol="0">
            <a:spAutoFit/>
          </a:bodyPr>
          <a:lstStyle/>
          <a:p>
            <a:r>
              <a:rPr lang="en-GB" sz="3200" b="1" dirty="0">
                <a:solidFill>
                  <a:srgbClr val="002060"/>
                </a:solidFill>
              </a:rPr>
              <a:t>der Wald</a:t>
            </a:r>
          </a:p>
        </p:txBody>
      </p:sp>
      <p:sp>
        <p:nvSpPr>
          <p:cNvPr id="41" name="TextBox 40">
            <a:extLst>
              <a:ext uri="{FF2B5EF4-FFF2-40B4-BE49-F238E27FC236}">
                <a16:creationId xmlns:a16="http://schemas.microsoft.com/office/drawing/2014/main" id="{D373BBF4-D568-3EA0-49BA-095CE891BC89}"/>
              </a:ext>
            </a:extLst>
          </p:cNvPr>
          <p:cNvSpPr txBox="1"/>
          <p:nvPr/>
        </p:nvSpPr>
        <p:spPr>
          <a:xfrm>
            <a:off x="6617759" y="6236976"/>
            <a:ext cx="2057903" cy="461665"/>
          </a:xfrm>
          <a:prstGeom prst="rect">
            <a:avLst/>
          </a:prstGeom>
          <a:noFill/>
        </p:spPr>
        <p:txBody>
          <a:bodyPr wrap="square" rtlCol="0">
            <a:spAutoFit/>
          </a:bodyPr>
          <a:lstStyle/>
          <a:p>
            <a:pPr algn="ctr"/>
            <a:r>
              <a:rPr lang="en-GB" sz="2400" dirty="0">
                <a:solidFill>
                  <a:srgbClr val="002060"/>
                </a:solidFill>
              </a:rPr>
              <a:t>[(the) forest]</a:t>
            </a:r>
          </a:p>
        </p:txBody>
      </p:sp>
      <p:pic>
        <p:nvPicPr>
          <p:cNvPr id="2062" name="Picture 14" descr="Free vector graphics of Forest">
            <a:extLst>
              <a:ext uri="{FF2B5EF4-FFF2-40B4-BE49-F238E27FC236}">
                <a16:creationId xmlns:a16="http://schemas.microsoft.com/office/drawing/2014/main" id="{178761DA-4937-C8D3-B8A4-9C5BC3AF7B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1413" y="4748668"/>
            <a:ext cx="1563584" cy="89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74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6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6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1" nodeType="clickEffect">
                                  <p:stCondLst>
                                    <p:cond delay="0"/>
                                  </p:stCondLst>
                                  <p:childTnLst>
                                    <p:animEffect transition="out" filter="circle(out)">
                                      <p:cBhvr>
                                        <p:cTn id="96" dur="2000"/>
                                        <p:tgtEl>
                                          <p:spTgt spid="41"/>
                                        </p:tgtEl>
                                      </p:cBhvr>
                                    </p:animEffect>
                                    <p:set>
                                      <p:cBhvr>
                                        <p:cTn id="97" dur="1" fill="hold">
                                          <p:stCondLst>
                                            <p:cond delay="1999"/>
                                          </p:stCondLst>
                                        </p:cTn>
                                        <p:tgtEl>
                                          <p:spTgt spid="4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2" nodeType="click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500" fill="hold"/>
                                        <p:tgtEl>
                                          <p:spTgt spid="41"/>
                                        </p:tgtEl>
                                        <p:attrNameLst>
                                          <p:attrName>ppt_w</p:attrName>
                                        </p:attrNameLst>
                                      </p:cBhvr>
                                      <p:tavLst>
                                        <p:tav tm="0">
                                          <p:val>
                                            <p:fltVal val="0"/>
                                          </p:val>
                                        </p:tav>
                                        <p:tav tm="100000">
                                          <p:val>
                                            <p:strVal val="#ppt_w"/>
                                          </p:val>
                                        </p:tav>
                                      </p:tavLst>
                                    </p:anim>
                                    <p:anim calcmode="lin" valueType="num">
                                      <p:cBhvr>
                                        <p:cTn id="103" dur="500" fill="hold"/>
                                        <p:tgtEl>
                                          <p:spTgt spid="41"/>
                                        </p:tgtEl>
                                        <p:attrNameLst>
                                          <p:attrName>ppt_h</p:attrName>
                                        </p:attrNameLst>
                                      </p:cBhvr>
                                      <p:tavLst>
                                        <p:tav tm="0">
                                          <p:val>
                                            <p:fltVal val="0"/>
                                          </p:val>
                                        </p:tav>
                                        <p:tav tm="100000">
                                          <p:val>
                                            <p:strVal val="#ppt_h"/>
                                          </p:val>
                                        </p:tav>
                                      </p:tavLst>
                                    </p:anim>
                                    <p:animEffect transition="in" filter="fade">
                                      <p:cBhvr>
                                        <p:cTn id="104" dur="500"/>
                                        <p:tgtEl>
                                          <p:spTgt spid="41"/>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22"/>
                                        </p:tgtEl>
                                      </p:cBhvr>
                                    </p:animEffect>
                                    <p:set>
                                      <p:cBhvr>
                                        <p:cTn id="109" dur="1" fill="hold">
                                          <p:stCondLst>
                                            <p:cond delay="1999"/>
                                          </p:stCondLst>
                                        </p:cTn>
                                        <p:tgtEl>
                                          <p:spTgt spid="22"/>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2" nodeType="clickEffect">
                                  <p:stCondLst>
                                    <p:cond delay="0"/>
                                  </p:stCondLst>
                                  <p:childTnLst>
                                    <p:set>
                                      <p:cBhvr>
                                        <p:cTn id="113" dur="1" fill="hold">
                                          <p:stCondLst>
                                            <p:cond delay="0"/>
                                          </p:stCondLst>
                                        </p:cTn>
                                        <p:tgtEl>
                                          <p:spTgt spid="22"/>
                                        </p:tgtEl>
                                        <p:attrNameLst>
                                          <p:attrName>style.visibility</p:attrName>
                                        </p:attrNameLst>
                                      </p:cBhvr>
                                      <p:to>
                                        <p:strVal val="visible"/>
                                      </p:to>
                                    </p:set>
                                    <p:anim calcmode="lin" valueType="num">
                                      <p:cBhvr>
                                        <p:cTn id="114" dur="500" fill="hold"/>
                                        <p:tgtEl>
                                          <p:spTgt spid="22"/>
                                        </p:tgtEl>
                                        <p:attrNameLst>
                                          <p:attrName>ppt_w</p:attrName>
                                        </p:attrNameLst>
                                      </p:cBhvr>
                                      <p:tavLst>
                                        <p:tav tm="0">
                                          <p:val>
                                            <p:fltVal val="0"/>
                                          </p:val>
                                        </p:tav>
                                        <p:tav tm="100000">
                                          <p:val>
                                            <p:strVal val="#ppt_w"/>
                                          </p:val>
                                        </p:tav>
                                      </p:tavLst>
                                    </p:anim>
                                    <p:anim calcmode="lin" valueType="num">
                                      <p:cBhvr>
                                        <p:cTn id="115" dur="500" fill="hold"/>
                                        <p:tgtEl>
                                          <p:spTgt spid="22"/>
                                        </p:tgtEl>
                                        <p:attrNameLst>
                                          <p:attrName>ppt_h</p:attrName>
                                        </p:attrNameLst>
                                      </p:cBhvr>
                                      <p:tavLst>
                                        <p:tav tm="0">
                                          <p:val>
                                            <p:fltVal val="0"/>
                                          </p:val>
                                        </p:tav>
                                        <p:tav tm="100000">
                                          <p:val>
                                            <p:strVal val="#ppt_h"/>
                                          </p:val>
                                        </p:tav>
                                      </p:tavLst>
                                    </p:anim>
                                    <p:animEffect transition="in" filter="fade">
                                      <p:cBhvr>
                                        <p:cTn id="116" dur="500"/>
                                        <p:tgtEl>
                                          <p:spTgt spid="22"/>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1" nodeType="clickEffect">
                                  <p:stCondLst>
                                    <p:cond delay="0"/>
                                  </p:stCondLst>
                                  <p:childTnLst>
                                    <p:animEffect transition="out" filter="circle(out)">
                                      <p:cBhvr>
                                        <p:cTn id="120" dur="2000"/>
                                        <p:tgtEl>
                                          <p:spTgt spid="16"/>
                                        </p:tgtEl>
                                      </p:cBhvr>
                                    </p:animEffect>
                                    <p:set>
                                      <p:cBhvr>
                                        <p:cTn id="121" dur="1" fill="hold">
                                          <p:stCondLst>
                                            <p:cond delay="1999"/>
                                          </p:stCondLst>
                                        </p:cTn>
                                        <p:tgtEl>
                                          <p:spTgt spid="1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2" nodeType="clickEffect">
                                  <p:stCondLst>
                                    <p:cond delay="0"/>
                                  </p:stCondLst>
                                  <p:childTnLst>
                                    <p:set>
                                      <p:cBhvr>
                                        <p:cTn id="125" dur="1" fill="hold">
                                          <p:stCondLst>
                                            <p:cond delay="0"/>
                                          </p:stCondLst>
                                        </p:cTn>
                                        <p:tgtEl>
                                          <p:spTgt spid="16"/>
                                        </p:tgtEl>
                                        <p:attrNameLst>
                                          <p:attrName>style.visibility</p:attrName>
                                        </p:attrNameLst>
                                      </p:cBhvr>
                                      <p:to>
                                        <p:strVal val="visible"/>
                                      </p:to>
                                    </p:set>
                                    <p:anim calcmode="lin" valueType="num">
                                      <p:cBhvr>
                                        <p:cTn id="126" dur="500" fill="hold"/>
                                        <p:tgtEl>
                                          <p:spTgt spid="16"/>
                                        </p:tgtEl>
                                        <p:attrNameLst>
                                          <p:attrName>ppt_w</p:attrName>
                                        </p:attrNameLst>
                                      </p:cBhvr>
                                      <p:tavLst>
                                        <p:tav tm="0">
                                          <p:val>
                                            <p:fltVal val="0"/>
                                          </p:val>
                                        </p:tav>
                                        <p:tav tm="100000">
                                          <p:val>
                                            <p:strVal val="#ppt_w"/>
                                          </p:val>
                                        </p:tav>
                                      </p:tavLst>
                                    </p:anim>
                                    <p:anim calcmode="lin" valueType="num">
                                      <p:cBhvr>
                                        <p:cTn id="127" dur="500" fill="hold"/>
                                        <p:tgtEl>
                                          <p:spTgt spid="16"/>
                                        </p:tgtEl>
                                        <p:attrNameLst>
                                          <p:attrName>ppt_h</p:attrName>
                                        </p:attrNameLst>
                                      </p:cBhvr>
                                      <p:tavLst>
                                        <p:tav tm="0">
                                          <p:val>
                                            <p:fltVal val="0"/>
                                          </p:val>
                                        </p:tav>
                                        <p:tav tm="100000">
                                          <p:val>
                                            <p:strVal val="#ppt_h"/>
                                          </p:val>
                                        </p:tav>
                                      </p:tavLst>
                                    </p:anim>
                                    <p:animEffect transition="in" filter="fade">
                                      <p:cBhvr>
                                        <p:cTn id="128" dur="500"/>
                                        <p:tgtEl>
                                          <p:spTgt spid="16"/>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1" nodeType="clickEffect">
                                  <p:stCondLst>
                                    <p:cond delay="0"/>
                                  </p:stCondLst>
                                  <p:childTnLst>
                                    <p:animEffect transition="out" filter="circle(out)">
                                      <p:cBhvr>
                                        <p:cTn id="132" dur="2000"/>
                                        <p:tgtEl>
                                          <p:spTgt spid="39"/>
                                        </p:tgtEl>
                                      </p:cBhvr>
                                    </p:animEffect>
                                    <p:set>
                                      <p:cBhvr>
                                        <p:cTn id="133" dur="1" fill="hold">
                                          <p:stCondLst>
                                            <p:cond delay="1999"/>
                                          </p:stCondLst>
                                        </p:cTn>
                                        <p:tgtEl>
                                          <p:spTgt spid="39"/>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2" nodeType="click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p:cTn id="138" dur="500" fill="hold"/>
                                        <p:tgtEl>
                                          <p:spTgt spid="39"/>
                                        </p:tgtEl>
                                        <p:attrNameLst>
                                          <p:attrName>ppt_w</p:attrName>
                                        </p:attrNameLst>
                                      </p:cBhvr>
                                      <p:tavLst>
                                        <p:tav tm="0">
                                          <p:val>
                                            <p:fltVal val="0"/>
                                          </p:val>
                                        </p:tav>
                                        <p:tav tm="100000">
                                          <p:val>
                                            <p:strVal val="#ppt_w"/>
                                          </p:val>
                                        </p:tav>
                                      </p:tavLst>
                                    </p:anim>
                                    <p:anim calcmode="lin" valueType="num">
                                      <p:cBhvr>
                                        <p:cTn id="139" dur="500" fill="hold"/>
                                        <p:tgtEl>
                                          <p:spTgt spid="39"/>
                                        </p:tgtEl>
                                        <p:attrNameLst>
                                          <p:attrName>ppt_h</p:attrName>
                                        </p:attrNameLst>
                                      </p:cBhvr>
                                      <p:tavLst>
                                        <p:tav tm="0">
                                          <p:val>
                                            <p:fltVal val="0"/>
                                          </p:val>
                                        </p:tav>
                                        <p:tav tm="100000">
                                          <p:val>
                                            <p:strVal val="#ppt_h"/>
                                          </p:val>
                                        </p:tav>
                                      </p:tavLst>
                                    </p:anim>
                                    <p:animEffect transition="in" filter="fade">
                                      <p:cBhvr>
                                        <p:cTn id="140" dur="500"/>
                                        <p:tgtEl>
                                          <p:spTgt spid="39"/>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grpId="3" nodeType="clickEffect">
                                  <p:stCondLst>
                                    <p:cond delay="0"/>
                                  </p:stCondLst>
                                  <p:childTnLst>
                                    <p:animEffect transition="out" filter="circle(out)">
                                      <p:cBhvr>
                                        <p:cTn id="144" dur="2000"/>
                                        <p:tgtEl>
                                          <p:spTgt spid="25"/>
                                        </p:tgtEl>
                                      </p:cBhvr>
                                    </p:animEffect>
                                    <p:set>
                                      <p:cBhvr>
                                        <p:cTn id="145" dur="1" fill="hold">
                                          <p:stCondLst>
                                            <p:cond delay="1999"/>
                                          </p:stCondLst>
                                        </p:cTn>
                                        <p:tgtEl>
                                          <p:spTgt spid="25"/>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4" nodeType="clickEffect">
                                  <p:stCondLst>
                                    <p:cond delay="0"/>
                                  </p:stCondLst>
                                  <p:childTnLst>
                                    <p:set>
                                      <p:cBhvr>
                                        <p:cTn id="149" dur="1" fill="hold">
                                          <p:stCondLst>
                                            <p:cond delay="0"/>
                                          </p:stCondLst>
                                        </p:cTn>
                                        <p:tgtEl>
                                          <p:spTgt spid="25"/>
                                        </p:tgtEl>
                                        <p:attrNameLst>
                                          <p:attrName>style.visibility</p:attrName>
                                        </p:attrNameLst>
                                      </p:cBhvr>
                                      <p:to>
                                        <p:strVal val="visible"/>
                                      </p:to>
                                    </p:set>
                                    <p:anim calcmode="lin" valueType="num">
                                      <p:cBhvr>
                                        <p:cTn id="150" dur="500" fill="hold"/>
                                        <p:tgtEl>
                                          <p:spTgt spid="25"/>
                                        </p:tgtEl>
                                        <p:attrNameLst>
                                          <p:attrName>ppt_w</p:attrName>
                                        </p:attrNameLst>
                                      </p:cBhvr>
                                      <p:tavLst>
                                        <p:tav tm="0">
                                          <p:val>
                                            <p:fltVal val="0"/>
                                          </p:val>
                                        </p:tav>
                                        <p:tav tm="100000">
                                          <p:val>
                                            <p:strVal val="#ppt_w"/>
                                          </p:val>
                                        </p:tav>
                                      </p:tavLst>
                                    </p:anim>
                                    <p:anim calcmode="lin" valueType="num">
                                      <p:cBhvr>
                                        <p:cTn id="151" dur="500" fill="hold"/>
                                        <p:tgtEl>
                                          <p:spTgt spid="25"/>
                                        </p:tgtEl>
                                        <p:attrNameLst>
                                          <p:attrName>ppt_h</p:attrName>
                                        </p:attrNameLst>
                                      </p:cBhvr>
                                      <p:tavLst>
                                        <p:tav tm="0">
                                          <p:val>
                                            <p:fltVal val="0"/>
                                          </p:val>
                                        </p:tav>
                                        <p:tav tm="100000">
                                          <p:val>
                                            <p:strVal val="#ppt_h"/>
                                          </p:val>
                                        </p:tav>
                                      </p:tavLst>
                                    </p:anim>
                                    <p:animEffect transition="in" filter="fade">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1" nodeType="clickEffect">
                                  <p:stCondLst>
                                    <p:cond delay="0"/>
                                  </p:stCondLst>
                                  <p:childTnLst>
                                    <p:animEffect transition="out" filter="circle(out)">
                                      <p:cBhvr>
                                        <p:cTn id="156" dur="2000"/>
                                        <p:tgtEl>
                                          <p:spTgt spid="19"/>
                                        </p:tgtEl>
                                      </p:cBhvr>
                                    </p:animEffect>
                                    <p:set>
                                      <p:cBhvr>
                                        <p:cTn id="157" dur="1" fill="hold">
                                          <p:stCondLst>
                                            <p:cond delay="1999"/>
                                          </p:stCondLst>
                                        </p:cTn>
                                        <p:tgtEl>
                                          <p:spTgt spid="19"/>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2" nodeType="clickEffect">
                                  <p:stCondLst>
                                    <p:cond delay="0"/>
                                  </p:stCondLst>
                                  <p:childTnLst>
                                    <p:set>
                                      <p:cBhvr>
                                        <p:cTn id="161" dur="1" fill="hold">
                                          <p:stCondLst>
                                            <p:cond delay="0"/>
                                          </p:stCondLst>
                                        </p:cTn>
                                        <p:tgtEl>
                                          <p:spTgt spid="19"/>
                                        </p:tgtEl>
                                        <p:attrNameLst>
                                          <p:attrName>style.visibility</p:attrName>
                                        </p:attrNameLst>
                                      </p:cBhvr>
                                      <p:to>
                                        <p:strVal val="visible"/>
                                      </p:to>
                                    </p:set>
                                    <p:anim calcmode="lin" valueType="num">
                                      <p:cBhvr>
                                        <p:cTn id="162" dur="500" fill="hold"/>
                                        <p:tgtEl>
                                          <p:spTgt spid="19"/>
                                        </p:tgtEl>
                                        <p:attrNameLst>
                                          <p:attrName>ppt_w</p:attrName>
                                        </p:attrNameLst>
                                      </p:cBhvr>
                                      <p:tavLst>
                                        <p:tav tm="0">
                                          <p:val>
                                            <p:fltVal val="0"/>
                                          </p:val>
                                        </p:tav>
                                        <p:tav tm="100000">
                                          <p:val>
                                            <p:strVal val="#ppt_w"/>
                                          </p:val>
                                        </p:tav>
                                      </p:tavLst>
                                    </p:anim>
                                    <p:anim calcmode="lin" valueType="num">
                                      <p:cBhvr>
                                        <p:cTn id="163" dur="500" fill="hold"/>
                                        <p:tgtEl>
                                          <p:spTgt spid="19"/>
                                        </p:tgtEl>
                                        <p:attrNameLst>
                                          <p:attrName>ppt_h</p:attrName>
                                        </p:attrNameLst>
                                      </p:cBhvr>
                                      <p:tavLst>
                                        <p:tav tm="0">
                                          <p:val>
                                            <p:fltVal val="0"/>
                                          </p:val>
                                        </p:tav>
                                        <p:tav tm="100000">
                                          <p:val>
                                            <p:strVal val="#ppt_h"/>
                                          </p:val>
                                        </p:tav>
                                      </p:tavLst>
                                    </p:anim>
                                    <p:animEffect transition="in" filter="fade">
                                      <p:cBhvr>
                                        <p:cTn id="164" dur="500"/>
                                        <p:tgtEl>
                                          <p:spTgt spid="19"/>
                                        </p:tgtEl>
                                      </p:cBhvr>
                                    </p:animEffect>
                                  </p:child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28"/>
                                        </p:tgtEl>
                                      </p:cBhvr>
                                    </p:animEffect>
                                    <p:set>
                                      <p:cBhvr>
                                        <p:cTn id="169" dur="1" fill="hold">
                                          <p:stCondLst>
                                            <p:cond delay="1999"/>
                                          </p:stCondLst>
                                        </p:cTn>
                                        <p:tgtEl>
                                          <p:spTgt spid="28"/>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28"/>
                                        </p:tgtEl>
                                        <p:attrNameLst>
                                          <p:attrName>style.visibility</p:attrName>
                                        </p:attrNameLst>
                                      </p:cBhvr>
                                      <p:to>
                                        <p:strVal val="visible"/>
                                      </p:to>
                                    </p:set>
                                    <p:anim calcmode="lin" valueType="num">
                                      <p:cBhvr>
                                        <p:cTn id="174" dur="500" fill="hold"/>
                                        <p:tgtEl>
                                          <p:spTgt spid="28"/>
                                        </p:tgtEl>
                                        <p:attrNameLst>
                                          <p:attrName>ppt_w</p:attrName>
                                        </p:attrNameLst>
                                      </p:cBhvr>
                                      <p:tavLst>
                                        <p:tav tm="0">
                                          <p:val>
                                            <p:fltVal val="0"/>
                                          </p:val>
                                        </p:tav>
                                        <p:tav tm="100000">
                                          <p:val>
                                            <p:strVal val="#ppt_w"/>
                                          </p:val>
                                        </p:tav>
                                      </p:tavLst>
                                    </p:anim>
                                    <p:anim calcmode="lin" valueType="num">
                                      <p:cBhvr>
                                        <p:cTn id="175" dur="500" fill="hold"/>
                                        <p:tgtEl>
                                          <p:spTgt spid="28"/>
                                        </p:tgtEl>
                                        <p:attrNameLst>
                                          <p:attrName>ppt_h</p:attrName>
                                        </p:attrNameLst>
                                      </p:cBhvr>
                                      <p:tavLst>
                                        <p:tav tm="0">
                                          <p:val>
                                            <p:fltVal val="0"/>
                                          </p:val>
                                        </p:tav>
                                        <p:tav tm="100000">
                                          <p:val>
                                            <p:strVal val="#ppt_h"/>
                                          </p:val>
                                        </p:tav>
                                      </p:tavLst>
                                    </p:anim>
                                    <p:animEffect transition="in" filter="fade">
                                      <p:cBhvr>
                                        <p:cTn id="176" dur="500"/>
                                        <p:tgtEl>
                                          <p:spTgt spid="28"/>
                                        </p:tgtEl>
                                      </p:cBhvr>
                                    </p:animEffect>
                                  </p:childTnLst>
                                </p:cTn>
                              </p:par>
                            </p:childTnLst>
                          </p:cTn>
                        </p:par>
                      </p:childTnLst>
                    </p:cTn>
                  </p:par>
                  <p:par>
                    <p:cTn id="177" fill="hold">
                      <p:stCondLst>
                        <p:cond delay="indefinite"/>
                      </p:stCondLst>
                      <p:childTnLst>
                        <p:par>
                          <p:cTn id="178" fill="hold">
                            <p:stCondLst>
                              <p:cond delay="0"/>
                            </p:stCondLst>
                            <p:childTnLst>
                              <p:par>
                                <p:cTn id="179" presetID="6" presetClass="exit" presetSubtype="32" fill="hold" grpId="1" nodeType="clickEffect">
                                  <p:stCondLst>
                                    <p:cond delay="0"/>
                                  </p:stCondLst>
                                  <p:childTnLst>
                                    <p:animEffect transition="out" filter="circle(out)">
                                      <p:cBhvr>
                                        <p:cTn id="180" dur="2000"/>
                                        <p:tgtEl>
                                          <p:spTgt spid="31"/>
                                        </p:tgtEl>
                                      </p:cBhvr>
                                    </p:animEffect>
                                    <p:set>
                                      <p:cBhvr>
                                        <p:cTn id="181" dur="1" fill="hold">
                                          <p:stCondLst>
                                            <p:cond delay="1999"/>
                                          </p:stCondLst>
                                        </p:cTn>
                                        <p:tgtEl>
                                          <p:spTgt spid="31"/>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2" nodeType="clickEffect">
                                  <p:stCondLst>
                                    <p:cond delay="0"/>
                                  </p:stCondLst>
                                  <p:childTnLst>
                                    <p:set>
                                      <p:cBhvr>
                                        <p:cTn id="185" dur="1" fill="hold">
                                          <p:stCondLst>
                                            <p:cond delay="0"/>
                                          </p:stCondLst>
                                        </p:cTn>
                                        <p:tgtEl>
                                          <p:spTgt spid="31"/>
                                        </p:tgtEl>
                                        <p:attrNameLst>
                                          <p:attrName>style.visibility</p:attrName>
                                        </p:attrNameLst>
                                      </p:cBhvr>
                                      <p:to>
                                        <p:strVal val="visible"/>
                                      </p:to>
                                    </p:set>
                                    <p:anim calcmode="lin" valueType="num">
                                      <p:cBhvr>
                                        <p:cTn id="186" dur="500" fill="hold"/>
                                        <p:tgtEl>
                                          <p:spTgt spid="31"/>
                                        </p:tgtEl>
                                        <p:attrNameLst>
                                          <p:attrName>ppt_w</p:attrName>
                                        </p:attrNameLst>
                                      </p:cBhvr>
                                      <p:tavLst>
                                        <p:tav tm="0">
                                          <p:val>
                                            <p:fltVal val="0"/>
                                          </p:val>
                                        </p:tav>
                                        <p:tav tm="100000">
                                          <p:val>
                                            <p:strVal val="#ppt_w"/>
                                          </p:val>
                                        </p:tav>
                                      </p:tavLst>
                                    </p:anim>
                                    <p:anim calcmode="lin" valueType="num">
                                      <p:cBhvr>
                                        <p:cTn id="187" dur="500" fill="hold"/>
                                        <p:tgtEl>
                                          <p:spTgt spid="31"/>
                                        </p:tgtEl>
                                        <p:attrNameLst>
                                          <p:attrName>ppt_h</p:attrName>
                                        </p:attrNameLst>
                                      </p:cBhvr>
                                      <p:tavLst>
                                        <p:tav tm="0">
                                          <p:val>
                                            <p:fltVal val="0"/>
                                          </p:val>
                                        </p:tav>
                                        <p:tav tm="100000">
                                          <p:val>
                                            <p:strVal val="#ppt_h"/>
                                          </p:val>
                                        </p:tav>
                                      </p:tavLst>
                                    </p:anim>
                                    <p:animEffect transition="in" filter="fade">
                                      <p:cBhvr>
                                        <p:cTn id="188" dur="500"/>
                                        <p:tgtEl>
                                          <p:spTgt spid="31"/>
                                        </p:tgtEl>
                                      </p:cBhvr>
                                    </p:animEffect>
                                  </p:childTnLst>
                                </p:cTn>
                              </p:par>
                            </p:childTnLst>
                          </p:cTn>
                        </p:par>
                      </p:childTnLst>
                    </p:cTn>
                  </p:par>
                  <p:par>
                    <p:cTn id="189" fill="hold">
                      <p:stCondLst>
                        <p:cond delay="indefinite"/>
                      </p:stCondLst>
                      <p:childTnLst>
                        <p:par>
                          <p:cTn id="190" fill="hold">
                            <p:stCondLst>
                              <p:cond delay="0"/>
                            </p:stCondLst>
                            <p:childTnLst>
                              <p:par>
                                <p:cTn id="191" presetID="6" presetClass="exit" presetSubtype="32" fill="hold" grpId="1" nodeType="clickEffect">
                                  <p:stCondLst>
                                    <p:cond delay="0"/>
                                  </p:stCondLst>
                                  <p:childTnLst>
                                    <p:animEffect transition="out" filter="circle(out)">
                                      <p:cBhvr>
                                        <p:cTn id="192" dur="2000"/>
                                        <p:tgtEl>
                                          <p:spTgt spid="14"/>
                                        </p:tgtEl>
                                      </p:cBhvr>
                                    </p:animEffect>
                                    <p:set>
                                      <p:cBhvr>
                                        <p:cTn id="193" dur="1" fill="hold">
                                          <p:stCondLst>
                                            <p:cond delay="1999"/>
                                          </p:stCondLst>
                                        </p:cTn>
                                        <p:tgtEl>
                                          <p:spTgt spid="14"/>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2" nodeType="clickEffect">
                                  <p:stCondLst>
                                    <p:cond delay="0"/>
                                  </p:stCondLst>
                                  <p:childTnLst>
                                    <p:set>
                                      <p:cBhvr>
                                        <p:cTn id="197" dur="1" fill="hold">
                                          <p:stCondLst>
                                            <p:cond delay="0"/>
                                          </p:stCondLst>
                                        </p:cTn>
                                        <p:tgtEl>
                                          <p:spTgt spid="14"/>
                                        </p:tgtEl>
                                        <p:attrNameLst>
                                          <p:attrName>style.visibility</p:attrName>
                                        </p:attrNameLst>
                                      </p:cBhvr>
                                      <p:to>
                                        <p:strVal val="visible"/>
                                      </p:to>
                                    </p:set>
                                    <p:anim calcmode="lin" valueType="num">
                                      <p:cBhvr>
                                        <p:cTn id="198" dur="500" fill="hold"/>
                                        <p:tgtEl>
                                          <p:spTgt spid="14"/>
                                        </p:tgtEl>
                                        <p:attrNameLst>
                                          <p:attrName>ppt_w</p:attrName>
                                        </p:attrNameLst>
                                      </p:cBhvr>
                                      <p:tavLst>
                                        <p:tav tm="0">
                                          <p:val>
                                            <p:fltVal val="0"/>
                                          </p:val>
                                        </p:tav>
                                        <p:tav tm="100000">
                                          <p:val>
                                            <p:strVal val="#ppt_w"/>
                                          </p:val>
                                        </p:tav>
                                      </p:tavLst>
                                    </p:anim>
                                    <p:anim calcmode="lin" valueType="num">
                                      <p:cBhvr>
                                        <p:cTn id="199" dur="500" fill="hold"/>
                                        <p:tgtEl>
                                          <p:spTgt spid="14"/>
                                        </p:tgtEl>
                                        <p:attrNameLst>
                                          <p:attrName>ppt_h</p:attrName>
                                        </p:attrNameLst>
                                      </p:cBhvr>
                                      <p:tavLst>
                                        <p:tav tm="0">
                                          <p:val>
                                            <p:fltVal val="0"/>
                                          </p:val>
                                        </p:tav>
                                        <p:tav tm="100000">
                                          <p:val>
                                            <p:strVal val="#ppt_h"/>
                                          </p:val>
                                        </p:tav>
                                      </p:tavLst>
                                    </p:anim>
                                    <p:animEffect transition="in" filter="fade">
                                      <p:cBhvr>
                                        <p:cTn id="200" dur="500"/>
                                        <p:tgtEl>
                                          <p:spTgt spid="14"/>
                                        </p:tgtEl>
                                      </p:cBhvr>
                                    </p:animEffect>
                                  </p:childTnLst>
                                </p:cTn>
                              </p:par>
                            </p:childTnLst>
                          </p:cTn>
                        </p:par>
                      </p:childTnLst>
                    </p:cTn>
                  </p:par>
                  <p:par>
                    <p:cTn id="201" fill="hold">
                      <p:stCondLst>
                        <p:cond delay="indefinite"/>
                      </p:stCondLst>
                      <p:childTnLst>
                        <p:par>
                          <p:cTn id="202" fill="hold">
                            <p:stCondLst>
                              <p:cond delay="0"/>
                            </p:stCondLst>
                            <p:childTnLst>
                              <p:par>
                                <p:cTn id="203" presetID="6" presetClass="exit" presetSubtype="32" fill="hold" grpId="1" nodeType="clickEffect">
                                  <p:stCondLst>
                                    <p:cond delay="0"/>
                                  </p:stCondLst>
                                  <p:childTnLst>
                                    <p:animEffect transition="out" filter="circle(out)">
                                      <p:cBhvr>
                                        <p:cTn id="204" dur="2000"/>
                                        <p:tgtEl>
                                          <p:spTgt spid="25"/>
                                        </p:tgtEl>
                                      </p:cBhvr>
                                    </p:animEffect>
                                    <p:set>
                                      <p:cBhvr>
                                        <p:cTn id="205" dur="1" fill="hold">
                                          <p:stCondLst>
                                            <p:cond delay="1999"/>
                                          </p:stCondLst>
                                        </p:cTn>
                                        <p:tgtEl>
                                          <p:spTgt spid="25"/>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2" nodeType="clickEffect">
                                  <p:stCondLst>
                                    <p:cond delay="0"/>
                                  </p:stCondLst>
                                  <p:childTnLst>
                                    <p:set>
                                      <p:cBhvr>
                                        <p:cTn id="209" dur="1" fill="hold">
                                          <p:stCondLst>
                                            <p:cond delay="0"/>
                                          </p:stCondLst>
                                        </p:cTn>
                                        <p:tgtEl>
                                          <p:spTgt spid="25"/>
                                        </p:tgtEl>
                                        <p:attrNameLst>
                                          <p:attrName>style.visibility</p:attrName>
                                        </p:attrNameLst>
                                      </p:cBhvr>
                                      <p:to>
                                        <p:strVal val="visible"/>
                                      </p:to>
                                    </p:set>
                                    <p:anim calcmode="lin" valueType="num">
                                      <p:cBhvr>
                                        <p:cTn id="210" dur="500" fill="hold"/>
                                        <p:tgtEl>
                                          <p:spTgt spid="25"/>
                                        </p:tgtEl>
                                        <p:attrNameLst>
                                          <p:attrName>ppt_w</p:attrName>
                                        </p:attrNameLst>
                                      </p:cBhvr>
                                      <p:tavLst>
                                        <p:tav tm="0">
                                          <p:val>
                                            <p:fltVal val="0"/>
                                          </p:val>
                                        </p:tav>
                                        <p:tav tm="100000">
                                          <p:val>
                                            <p:strVal val="#ppt_w"/>
                                          </p:val>
                                        </p:tav>
                                      </p:tavLst>
                                    </p:anim>
                                    <p:anim calcmode="lin" valueType="num">
                                      <p:cBhvr>
                                        <p:cTn id="211" dur="500" fill="hold"/>
                                        <p:tgtEl>
                                          <p:spTgt spid="25"/>
                                        </p:tgtEl>
                                        <p:attrNameLst>
                                          <p:attrName>ppt_h</p:attrName>
                                        </p:attrNameLst>
                                      </p:cBhvr>
                                      <p:tavLst>
                                        <p:tav tm="0">
                                          <p:val>
                                            <p:fltVal val="0"/>
                                          </p:val>
                                        </p:tav>
                                        <p:tav tm="100000">
                                          <p:val>
                                            <p:strVal val="#ppt_h"/>
                                          </p:val>
                                        </p:tav>
                                      </p:tavLst>
                                    </p:anim>
                                    <p:animEffect transition="in" filter="fade">
                                      <p:cBhvr>
                                        <p:cTn id="212" dur="500"/>
                                        <p:tgtEl>
                                          <p:spTgt spid="25"/>
                                        </p:tgtEl>
                                      </p:cBhvr>
                                    </p:animEffect>
                                  </p:childTnLst>
                                </p:cTn>
                              </p:par>
                            </p:childTnLst>
                          </p:cTn>
                        </p:par>
                      </p:childTnLst>
                    </p:cTn>
                  </p:par>
                  <p:par>
                    <p:cTn id="213" fill="hold">
                      <p:stCondLst>
                        <p:cond delay="indefinite"/>
                      </p:stCondLst>
                      <p:childTnLst>
                        <p:par>
                          <p:cTn id="214" fill="hold">
                            <p:stCondLst>
                              <p:cond delay="0"/>
                            </p:stCondLst>
                            <p:childTnLst>
                              <p:par>
                                <p:cTn id="215" presetID="6" presetClass="exit" presetSubtype="32" fill="hold" grpId="1" nodeType="clickEffect">
                                  <p:stCondLst>
                                    <p:cond delay="0"/>
                                  </p:stCondLst>
                                  <p:childTnLst>
                                    <p:animEffect transition="out" filter="circle(out)">
                                      <p:cBhvr>
                                        <p:cTn id="216" dur="2000"/>
                                        <p:tgtEl>
                                          <p:spTgt spid="13"/>
                                        </p:tgtEl>
                                      </p:cBhvr>
                                    </p:animEffect>
                                    <p:set>
                                      <p:cBhvr>
                                        <p:cTn id="217" dur="1" fill="hold">
                                          <p:stCondLst>
                                            <p:cond delay="1999"/>
                                          </p:stCondLst>
                                        </p:cTn>
                                        <p:tgtEl>
                                          <p:spTgt spid="13"/>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grpId="2" nodeType="clickEffect">
                                  <p:stCondLst>
                                    <p:cond delay="0"/>
                                  </p:stCondLst>
                                  <p:childTnLst>
                                    <p:set>
                                      <p:cBhvr>
                                        <p:cTn id="221" dur="1" fill="hold">
                                          <p:stCondLst>
                                            <p:cond delay="0"/>
                                          </p:stCondLst>
                                        </p:cTn>
                                        <p:tgtEl>
                                          <p:spTgt spid="13"/>
                                        </p:tgtEl>
                                        <p:attrNameLst>
                                          <p:attrName>style.visibility</p:attrName>
                                        </p:attrNameLst>
                                      </p:cBhvr>
                                      <p:to>
                                        <p:strVal val="visible"/>
                                      </p:to>
                                    </p:set>
                                    <p:anim calcmode="lin" valueType="num">
                                      <p:cBhvr>
                                        <p:cTn id="222" dur="500" fill="hold"/>
                                        <p:tgtEl>
                                          <p:spTgt spid="13"/>
                                        </p:tgtEl>
                                        <p:attrNameLst>
                                          <p:attrName>ppt_w</p:attrName>
                                        </p:attrNameLst>
                                      </p:cBhvr>
                                      <p:tavLst>
                                        <p:tav tm="0">
                                          <p:val>
                                            <p:fltVal val="0"/>
                                          </p:val>
                                        </p:tav>
                                        <p:tav tm="100000">
                                          <p:val>
                                            <p:strVal val="#ppt_w"/>
                                          </p:val>
                                        </p:tav>
                                      </p:tavLst>
                                    </p:anim>
                                    <p:anim calcmode="lin" valueType="num">
                                      <p:cBhvr>
                                        <p:cTn id="223" dur="500" fill="hold"/>
                                        <p:tgtEl>
                                          <p:spTgt spid="13"/>
                                        </p:tgtEl>
                                        <p:attrNameLst>
                                          <p:attrName>ppt_h</p:attrName>
                                        </p:attrNameLst>
                                      </p:cBhvr>
                                      <p:tavLst>
                                        <p:tav tm="0">
                                          <p:val>
                                            <p:fltVal val="0"/>
                                          </p:val>
                                        </p:tav>
                                        <p:tav tm="100000">
                                          <p:val>
                                            <p:strVal val="#ppt_h"/>
                                          </p:val>
                                        </p:tav>
                                      </p:tavLst>
                                    </p:anim>
                                    <p:animEffect transition="in" filter="fade">
                                      <p:cBhvr>
                                        <p:cTn id="224" dur="500"/>
                                        <p:tgtEl>
                                          <p:spTgt spid="13"/>
                                        </p:tgtEl>
                                      </p:cBhvr>
                                    </p:animEffect>
                                  </p:childTnLst>
                                </p:cTn>
                              </p:par>
                            </p:childTnLst>
                          </p:cTn>
                        </p:par>
                      </p:childTnLst>
                    </p:cTn>
                  </p:par>
                  <p:par>
                    <p:cTn id="225" fill="hold">
                      <p:stCondLst>
                        <p:cond delay="indefinite"/>
                      </p:stCondLst>
                      <p:childTnLst>
                        <p:par>
                          <p:cTn id="226" fill="hold">
                            <p:stCondLst>
                              <p:cond delay="0"/>
                            </p:stCondLst>
                            <p:childTnLst>
                              <p:par>
                                <p:cTn id="227" presetID="6" presetClass="exit" presetSubtype="32" fill="hold" grpId="1" nodeType="clickEffect">
                                  <p:stCondLst>
                                    <p:cond delay="0"/>
                                  </p:stCondLst>
                                  <p:childTnLst>
                                    <p:animEffect transition="out" filter="circle(out)">
                                      <p:cBhvr>
                                        <p:cTn id="228" dur="2000"/>
                                        <p:tgtEl>
                                          <p:spTgt spid="30"/>
                                        </p:tgtEl>
                                      </p:cBhvr>
                                    </p:animEffect>
                                    <p:set>
                                      <p:cBhvr>
                                        <p:cTn id="229" dur="1" fill="hold">
                                          <p:stCondLst>
                                            <p:cond delay="1999"/>
                                          </p:stCondLst>
                                        </p:cTn>
                                        <p:tgtEl>
                                          <p:spTgt spid="30"/>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53" presetClass="entr" presetSubtype="16" fill="hold" grpId="2" nodeType="clickEffect">
                                  <p:stCondLst>
                                    <p:cond delay="0"/>
                                  </p:stCondLst>
                                  <p:childTnLst>
                                    <p:set>
                                      <p:cBhvr>
                                        <p:cTn id="233" dur="1" fill="hold">
                                          <p:stCondLst>
                                            <p:cond delay="0"/>
                                          </p:stCondLst>
                                        </p:cTn>
                                        <p:tgtEl>
                                          <p:spTgt spid="30"/>
                                        </p:tgtEl>
                                        <p:attrNameLst>
                                          <p:attrName>style.visibility</p:attrName>
                                        </p:attrNameLst>
                                      </p:cBhvr>
                                      <p:to>
                                        <p:strVal val="visible"/>
                                      </p:to>
                                    </p:set>
                                    <p:anim calcmode="lin" valueType="num">
                                      <p:cBhvr>
                                        <p:cTn id="234" dur="500" fill="hold"/>
                                        <p:tgtEl>
                                          <p:spTgt spid="30"/>
                                        </p:tgtEl>
                                        <p:attrNameLst>
                                          <p:attrName>ppt_w</p:attrName>
                                        </p:attrNameLst>
                                      </p:cBhvr>
                                      <p:tavLst>
                                        <p:tav tm="0">
                                          <p:val>
                                            <p:fltVal val="0"/>
                                          </p:val>
                                        </p:tav>
                                        <p:tav tm="100000">
                                          <p:val>
                                            <p:strVal val="#ppt_w"/>
                                          </p:val>
                                        </p:tav>
                                      </p:tavLst>
                                    </p:anim>
                                    <p:anim calcmode="lin" valueType="num">
                                      <p:cBhvr>
                                        <p:cTn id="235" dur="500" fill="hold"/>
                                        <p:tgtEl>
                                          <p:spTgt spid="30"/>
                                        </p:tgtEl>
                                        <p:attrNameLst>
                                          <p:attrName>ppt_h</p:attrName>
                                        </p:attrNameLst>
                                      </p:cBhvr>
                                      <p:tavLst>
                                        <p:tav tm="0">
                                          <p:val>
                                            <p:fltVal val="0"/>
                                          </p:val>
                                        </p:tav>
                                        <p:tav tm="100000">
                                          <p:val>
                                            <p:strVal val="#ppt_h"/>
                                          </p:val>
                                        </p:tav>
                                      </p:tavLst>
                                    </p:anim>
                                    <p:animEffect transition="in" filter="fade">
                                      <p:cBhvr>
                                        <p:cTn id="236" dur="500"/>
                                        <p:tgtEl>
                                          <p:spTgt spid="30"/>
                                        </p:tgtEl>
                                      </p:cBhvr>
                                    </p:animEffect>
                                  </p:childTnLst>
                                </p:cTn>
                              </p:par>
                            </p:childTnLst>
                          </p:cTn>
                        </p:par>
                      </p:childTnLst>
                    </p:cTn>
                  </p:par>
                  <p:par>
                    <p:cTn id="237" fill="hold">
                      <p:stCondLst>
                        <p:cond delay="indefinite"/>
                      </p:stCondLst>
                      <p:childTnLst>
                        <p:par>
                          <p:cTn id="238" fill="hold">
                            <p:stCondLst>
                              <p:cond delay="0"/>
                            </p:stCondLst>
                            <p:childTnLst>
                              <p:par>
                                <p:cTn id="239" presetID="6" presetClass="exit" presetSubtype="32" fill="hold" grpId="1" nodeType="clickEffect">
                                  <p:stCondLst>
                                    <p:cond delay="0"/>
                                  </p:stCondLst>
                                  <p:childTnLst>
                                    <p:animEffect transition="out" filter="circle(out)">
                                      <p:cBhvr>
                                        <p:cTn id="240" dur="2000"/>
                                        <p:tgtEl>
                                          <p:spTgt spid="18"/>
                                        </p:tgtEl>
                                      </p:cBhvr>
                                    </p:animEffect>
                                    <p:set>
                                      <p:cBhvr>
                                        <p:cTn id="241" dur="1" fill="hold">
                                          <p:stCondLst>
                                            <p:cond delay="1999"/>
                                          </p:stCondLst>
                                        </p:cTn>
                                        <p:tgtEl>
                                          <p:spTgt spid="18"/>
                                        </p:tgtEl>
                                        <p:attrNameLst>
                                          <p:attrName>style.visibility</p:attrName>
                                        </p:attrNameLst>
                                      </p:cBhvr>
                                      <p:to>
                                        <p:strVal val="hidden"/>
                                      </p:to>
                                    </p:set>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grpId="2" nodeType="clickEffect">
                                  <p:stCondLst>
                                    <p:cond delay="0"/>
                                  </p:stCondLst>
                                  <p:childTnLst>
                                    <p:set>
                                      <p:cBhvr>
                                        <p:cTn id="245" dur="1" fill="hold">
                                          <p:stCondLst>
                                            <p:cond delay="0"/>
                                          </p:stCondLst>
                                        </p:cTn>
                                        <p:tgtEl>
                                          <p:spTgt spid="18"/>
                                        </p:tgtEl>
                                        <p:attrNameLst>
                                          <p:attrName>style.visibility</p:attrName>
                                        </p:attrNameLst>
                                      </p:cBhvr>
                                      <p:to>
                                        <p:strVal val="visible"/>
                                      </p:to>
                                    </p:set>
                                    <p:anim calcmode="lin" valueType="num">
                                      <p:cBhvr>
                                        <p:cTn id="246" dur="500" fill="hold"/>
                                        <p:tgtEl>
                                          <p:spTgt spid="18"/>
                                        </p:tgtEl>
                                        <p:attrNameLst>
                                          <p:attrName>ppt_w</p:attrName>
                                        </p:attrNameLst>
                                      </p:cBhvr>
                                      <p:tavLst>
                                        <p:tav tm="0">
                                          <p:val>
                                            <p:fltVal val="0"/>
                                          </p:val>
                                        </p:tav>
                                        <p:tav tm="100000">
                                          <p:val>
                                            <p:strVal val="#ppt_w"/>
                                          </p:val>
                                        </p:tav>
                                      </p:tavLst>
                                    </p:anim>
                                    <p:anim calcmode="lin" valueType="num">
                                      <p:cBhvr>
                                        <p:cTn id="247" dur="500" fill="hold"/>
                                        <p:tgtEl>
                                          <p:spTgt spid="18"/>
                                        </p:tgtEl>
                                        <p:attrNameLst>
                                          <p:attrName>ppt_h</p:attrName>
                                        </p:attrNameLst>
                                      </p:cBhvr>
                                      <p:tavLst>
                                        <p:tav tm="0">
                                          <p:val>
                                            <p:fltVal val="0"/>
                                          </p:val>
                                        </p:tav>
                                        <p:tav tm="100000">
                                          <p:val>
                                            <p:strVal val="#ppt_h"/>
                                          </p:val>
                                        </p:tav>
                                      </p:tavLst>
                                    </p:anim>
                                    <p:animEffect transition="in" filter="fade">
                                      <p:cBhvr>
                                        <p:cTn id="248" dur="500"/>
                                        <p:tgtEl>
                                          <p:spTgt spid="18"/>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grpId="1" nodeType="clickEffect">
                                  <p:stCondLst>
                                    <p:cond delay="0"/>
                                  </p:stCondLst>
                                  <p:childTnLst>
                                    <p:animEffect transition="out" filter="circle(out)">
                                      <p:cBhvr>
                                        <p:cTn id="252" dur="2000"/>
                                        <p:tgtEl>
                                          <p:spTgt spid="27"/>
                                        </p:tgtEl>
                                      </p:cBhvr>
                                    </p:animEffect>
                                    <p:set>
                                      <p:cBhvr>
                                        <p:cTn id="253" dur="1" fill="hold">
                                          <p:stCondLst>
                                            <p:cond delay="1999"/>
                                          </p:stCondLst>
                                        </p:cTn>
                                        <p:tgtEl>
                                          <p:spTgt spid="27"/>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53" presetClass="entr" presetSubtype="16" fill="hold" grpId="2" nodeType="clickEffect">
                                  <p:stCondLst>
                                    <p:cond delay="0"/>
                                  </p:stCondLst>
                                  <p:childTnLst>
                                    <p:set>
                                      <p:cBhvr>
                                        <p:cTn id="257" dur="1" fill="hold">
                                          <p:stCondLst>
                                            <p:cond delay="0"/>
                                          </p:stCondLst>
                                        </p:cTn>
                                        <p:tgtEl>
                                          <p:spTgt spid="27"/>
                                        </p:tgtEl>
                                        <p:attrNameLst>
                                          <p:attrName>style.visibility</p:attrName>
                                        </p:attrNameLst>
                                      </p:cBhvr>
                                      <p:to>
                                        <p:strVal val="visible"/>
                                      </p:to>
                                    </p:set>
                                    <p:anim calcmode="lin" valueType="num">
                                      <p:cBhvr>
                                        <p:cTn id="258" dur="500" fill="hold"/>
                                        <p:tgtEl>
                                          <p:spTgt spid="27"/>
                                        </p:tgtEl>
                                        <p:attrNameLst>
                                          <p:attrName>ppt_w</p:attrName>
                                        </p:attrNameLst>
                                      </p:cBhvr>
                                      <p:tavLst>
                                        <p:tav tm="0">
                                          <p:val>
                                            <p:fltVal val="0"/>
                                          </p:val>
                                        </p:tav>
                                        <p:tav tm="100000">
                                          <p:val>
                                            <p:strVal val="#ppt_w"/>
                                          </p:val>
                                        </p:tav>
                                      </p:tavLst>
                                    </p:anim>
                                    <p:anim calcmode="lin" valueType="num">
                                      <p:cBhvr>
                                        <p:cTn id="259" dur="500" fill="hold"/>
                                        <p:tgtEl>
                                          <p:spTgt spid="27"/>
                                        </p:tgtEl>
                                        <p:attrNameLst>
                                          <p:attrName>ppt_h</p:attrName>
                                        </p:attrNameLst>
                                      </p:cBhvr>
                                      <p:tavLst>
                                        <p:tav tm="0">
                                          <p:val>
                                            <p:fltVal val="0"/>
                                          </p:val>
                                        </p:tav>
                                        <p:tav tm="100000">
                                          <p:val>
                                            <p:strVal val="#ppt_h"/>
                                          </p:val>
                                        </p:tav>
                                      </p:tavLst>
                                    </p:anim>
                                    <p:animEffect transition="in" filter="fade">
                                      <p:cBhvr>
                                        <p:cTn id="260" dur="500"/>
                                        <p:tgtEl>
                                          <p:spTgt spid="27"/>
                                        </p:tgtEl>
                                      </p:cBhvr>
                                    </p:animEffect>
                                  </p:childTnLst>
                                </p:cTn>
                              </p:par>
                            </p:childTnLst>
                          </p:cTn>
                        </p:par>
                      </p:childTnLst>
                    </p:cTn>
                  </p:par>
                  <p:par>
                    <p:cTn id="261" fill="hold">
                      <p:stCondLst>
                        <p:cond delay="indefinite"/>
                      </p:stCondLst>
                      <p:childTnLst>
                        <p:par>
                          <p:cTn id="262" fill="hold">
                            <p:stCondLst>
                              <p:cond delay="0"/>
                            </p:stCondLst>
                            <p:childTnLst>
                              <p:par>
                                <p:cTn id="263" presetID="6" presetClass="exit" presetSubtype="32" fill="hold" grpId="1" nodeType="clickEffect">
                                  <p:stCondLst>
                                    <p:cond delay="0"/>
                                  </p:stCondLst>
                                  <p:childTnLst>
                                    <p:animEffect transition="out" filter="circle(out)">
                                      <p:cBhvr>
                                        <p:cTn id="264" dur="2000"/>
                                        <p:tgtEl>
                                          <p:spTgt spid="15"/>
                                        </p:tgtEl>
                                      </p:cBhvr>
                                    </p:animEffect>
                                    <p:set>
                                      <p:cBhvr>
                                        <p:cTn id="265" dur="1" fill="hold">
                                          <p:stCondLst>
                                            <p:cond delay="1999"/>
                                          </p:stCondLst>
                                        </p:cTn>
                                        <p:tgtEl>
                                          <p:spTgt spid="15"/>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53" presetClass="entr" presetSubtype="16" fill="hold" grpId="2" nodeType="clickEffect">
                                  <p:stCondLst>
                                    <p:cond delay="0"/>
                                  </p:stCondLst>
                                  <p:childTnLst>
                                    <p:set>
                                      <p:cBhvr>
                                        <p:cTn id="269" dur="1" fill="hold">
                                          <p:stCondLst>
                                            <p:cond delay="0"/>
                                          </p:stCondLst>
                                        </p:cTn>
                                        <p:tgtEl>
                                          <p:spTgt spid="15"/>
                                        </p:tgtEl>
                                        <p:attrNameLst>
                                          <p:attrName>style.visibility</p:attrName>
                                        </p:attrNameLst>
                                      </p:cBhvr>
                                      <p:to>
                                        <p:strVal val="visible"/>
                                      </p:to>
                                    </p:set>
                                    <p:anim calcmode="lin" valueType="num">
                                      <p:cBhvr>
                                        <p:cTn id="270" dur="500" fill="hold"/>
                                        <p:tgtEl>
                                          <p:spTgt spid="15"/>
                                        </p:tgtEl>
                                        <p:attrNameLst>
                                          <p:attrName>ppt_w</p:attrName>
                                        </p:attrNameLst>
                                      </p:cBhvr>
                                      <p:tavLst>
                                        <p:tav tm="0">
                                          <p:val>
                                            <p:fltVal val="0"/>
                                          </p:val>
                                        </p:tav>
                                        <p:tav tm="100000">
                                          <p:val>
                                            <p:strVal val="#ppt_w"/>
                                          </p:val>
                                        </p:tav>
                                      </p:tavLst>
                                    </p:anim>
                                    <p:anim calcmode="lin" valueType="num">
                                      <p:cBhvr>
                                        <p:cTn id="271" dur="500" fill="hold"/>
                                        <p:tgtEl>
                                          <p:spTgt spid="15"/>
                                        </p:tgtEl>
                                        <p:attrNameLst>
                                          <p:attrName>ppt_h</p:attrName>
                                        </p:attrNameLst>
                                      </p:cBhvr>
                                      <p:tavLst>
                                        <p:tav tm="0">
                                          <p:val>
                                            <p:fltVal val="0"/>
                                          </p:val>
                                        </p:tav>
                                        <p:tav tm="100000">
                                          <p:val>
                                            <p:strVal val="#ppt_h"/>
                                          </p:val>
                                        </p:tav>
                                      </p:tavLst>
                                    </p:anim>
                                    <p:animEffect transition="in" filter="fade">
                                      <p:cBhvr>
                                        <p:cTn id="272" dur="500"/>
                                        <p:tgtEl>
                                          <p:spTgt spid="15"/>
                                        </p:tgtEl>
                                      </p:cBhvr>
                                    </p:animEffect>
                                  </p:childTnLst>
                                </p:cTn>
                              </p:par>
                            </p:childTnLst>
                          </p:cTn>
                        </p:par>
                      </p:childTnLst>
                    </p:cTn>
                  </p:par>
                  <p:par>
                    <p:cTn id="273" fill="hold">
                      <p:stCondLst>
                        <p:cond delay="indefinite"/>
                      </p:stCondLst>
                      <p:childTnLst>
                        <p:par>
                          <p:cTn id="274" fill="hold">
                            <p:stCondLst>
                              <p:cond delay="0"/>
                            </p:stCondLst>
                            <p:childTnLst>
                              <p:par>
                                <p:cTn id="275" presetID="6" presetClass="exit" presetSubtype="32" fill="hold" grpId="1" nodeType="clickEffect">
                                  <p:stCondLst>
                                    <p:cond delay="0"/>
                                  </p:stCondLst>
                                  <p:childTnLst>
                                    <p:animEffect transition="out" filter="circle(out)">
                                      <p:cBhvr>
                                        <p:cTn id="276" dur="2000"/>
                                        <p:tgtEl>
                                          <p:spTgt spid="21"/>
                                        </p:tgtEl>
                                      </p:cBhvr>
                                    </p:animEffect>
                                    <p:set>
                                      <p:cBhvr>
                                        <p:cTn id="277" dur="1" fill="hold">
                                          <p:stCondLst>
                                            <p:cond delay="1999"/>
                                          </p:stCondLst>
                                        </p:cTn>
                                        <p:tgtEl>
                                          <p:spTgt spid="21"/>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53" presetClass="entr" presetSubtype="16" fill="hold" grpId="2" nodeType="clickEffect">
                                  <p:stCondLst>
                                    <p:cond delay="0"/>
                                  </p:stCondLst>
                                  <p:childTnLst>
                                    <p:set>
                                      <p:cBhvr>
                                        <p:cTn id="281" dur="1" fill="hold">
                                          <p:stCondLst>
                                            <p:cond delay="0"/>
                                          </p:stCondLst>
                                        </p:cTn>
                                        <p:tgtEl>
                                          <p:spTgt spid="21"/>
                                        </p:tgtEl>
                                        <p:attrNameLst>
                                          <p:attrName>style.visibility</p:attrName>
                                        </p:attrNameLst>
                                      </p:cBhvr>
                                      <p:to>
                                        <p:strVal val="visible"/>
                                      </p:to>
                                    </p:set>
                                    <p:anim calcmode="lin" valueType="num">
                                      <p:cBhvr>
                                        <p:cTn id="282" dur="500" fill="hold"/>
                                        <p:tgtEl>
                                          <p:spTgt spid="21"/>
                                        </p:tgtEl>
                                        <p:attrNameLst>
                                          <p:attrName>ppt_w</p:attrName>
                                        </p:attrNameLst>
                                      </p:cBhvr>
                                      <p:tavLst>
                                        <p:tav tm="0">
                                          <p:val>
                                            <p:fltVal val="0"/>
                                          </p:val>
                                        </p:tav>
                                        <p:tav tm="100000">
                                          <p:val>
                                            <p:strVal val="#ppt_w"/>
                                          </p:val>
                                        </p:tav>
                                      </p:tavLst>
                                    </p:anim>
                                    <p:anim calcmode="lin" valueType="num">
                                      <p:cBhvr>
                                        <p:cTn id="283" dur="500" fill="hold"/>
                                        <p:tgtEl>
                                          <p:spTgt spid="21"/>
                                        </p:tgtEl>
                                        <p:attrNameLst>
                                          <p:attrName>ppt_h</p:attrName>
                                        </p:attrNameLst>
                                      </p:cBhvr>
                                      <p:tavLst>
                                        <p:tav tm="0">
                                          <p:val>
                                            <p:fltVal val="0"/>
                                          </p:val>
                                        </p:tav>
                                        <p:tav tm="100000">
                                          <p:val>
                                            <p:strVal val="#ppt_h"/>
                                          </p:val>
                                        </p:tav>
                                      </p:tavLst>
                                    </p:anim>
                                    <p:animEffect transition="in" filter="fade">
                                      <p:cBhvr>
                                        <p:cTn id="284" dur="500"/>
                                        <p:tgtEl>
                                          <p:spTgt spid="21"/>
                                        </p:tgtEl>
                                      </p:cBhvr>
                                    </p:animEffect>
                                  </p:childTnLst>
                                </p:cTn>
                              </p:par>
                            </p:childTnLst>
                          </p:cTn>
                        </p:par>
                      </p:childTnLst>
                    </p:cTn>
                  </p:par>
                  <p:par>
                    <p:cTn id="285" fill="hold">
                      <p:stCondLst>
                        <p:cond delay="indefinite"/>
                      </p:stCondLst>
                      <p:childTnLst>
                        <p:par>
                          <p:cTn id="286" fill="hold">
                            <p:stCondLst>
                              <p:cond delay="0"/>
                            </p:stCondLst>
                            <p:childTnLst>
                              <p:par>
                                <p:cTn id="287" presetID="6" presetClass="exit" presetSubtype="32" fill="hold" grpId="1" nodeType="clickEffect">
                                  <p:stCondLst>
                                    <p:cond delay="0"/>
                                  </p:stCondLst>
                                  <p:childTnLst>
                                    <p:animEffect transition="out" filter="circle(out)">
                                      <p:cBhvr>
                                        <p:cTn id="288" dur="2000"/>
                                        <p:tgtEl>
                                          <p:spTgt spid="24"/>
                                        </p:tgtEl>
                                      </p:cBhvr>
                                    </p:animEffect>
                                    <p:set>
                                      <p:cBhvr>
                                        <p:cTn id="289" dur="1" fill="hold">
                                          <p:stCondLst>
                                            <p:cond delay="1999"/>
                                          </p:stCondLst>
                                        </p:cTn>
                                        <p:tgtEl>
                                          <p:spTgt spid="24"/>
                                        </p:tgtEl>
                                        <p:attrNameLst>
                                          <p:attrName>style.visibility</p:attrName>
                                        </p:attrNameLst>
                                      </p:cBhvr>
                                      <p:to>
                                        <p:strVal val="hidden"/>
                                      </p:to>
                                    </p:set>
                                  </p:childTnLst>
                                </p:cTn>
                              </p:par>
                            </p:childTnLst>
                          </p:cTn>
                        </p:par>
                      </p:childTnLst>
                    </p:cTn>
                  </p:par>
                  <p:par>
                    <p:cTn id="290" fill="hold">
                      <p:stCondLst>
                        <p:cond delay="indefinite"/>
                      </p:stCondLst>
                      <p:childTnLst>
                        <p:par>
                          <p:cTn id="291" fill="hold">
                            <p:stCondLst>
                              <p:cond delay="0"/>
                            </p:stCondLst>
                            <p:childTnLst>
                              <p:par>
                                <p:cTn id="292" presetID="53" presetClass="entr" presetSubtype="16" fill="hold" grpId="2" nodeType="clickEffect">
                                  <p:stCondLst>
                                    <p:cond delay="0"/>
                                  </p:stCondLst>
                                  <p:childTnLst>
                                    <p:set>
                                      <p:cBhvr>
                                        <p:cTn id="293" dur="1" fill="hold">
                                          <p:stCondLst>
                                            <p:cond delay="0"/>
                                          </p:stCondLst>
                                        </p:cTn>
                                        <p:tgtEl>
                                          <p:spTgt spid="24"/>
                                        </p:tgtEl>
                                        <p:attrNameLst>
                                          <p:attrName>style.visibility</p:attrName>
                                        </p:attrNameLst>
                                      </p:cBhvr>
                                      <p:to>
                                        <p:strVal val="visible"/>
                                      </p:to>
                                    </p:set>
                                    <p:anim calcmode="lin" valueType="num">
                                      <p:cBhvr>
                                        <p:cTn id="294" dur="500" fill="hold"/>
                                        <p:tgtEl>
                                          <p:spTgt spid="24"/>
                                        </p:tgtEl>
                                        <p:attrNameLst>
                                          <p:attrName>ppt_w</p:attrName>
                                        </p:attrNameLst>
                                      </p:cBhvr>
                                      <p:tavLst>
                                        <p:tav tm="0">
                                          <p:val>
                                            <p:fltVal val="0"/>
                                          </p:val>
                                        </p:tav>
                                        <p:tav tm="100000">
                                          <p:val>
                                            <p:strVal val="#ppt_w"/>
                                          </p:val>
                                        </p:tav>
                                      </p:tavLst>
                                    </p:anim>
                                    <p:anim calcmode="lin" valueType="num">
                                      <p:cBhvr>
                                        <p:cTn id="295" dur="500" fill="hold"/>
                                        <p:tgtEl>
                                          <p:spTgt spid="24"/>
                                        </p:tgtEl>
                                        <p:attrNameLst>
                                          <p:attrName>ppt_h</p:attrName>
                                        </p:attrNameLst>
                                      </p:cBhvr>
                                      <p:tavLst>
                                        <p:tav tm="0">
                                          <p:val>
                                            <p:fltVal val="0"/>
                                          </p:val>
                                        </p:tav>
                                        <p:tav tm="100000">
                                          <p:val>
                                            <p:strVal val="#ppt_h"/>
                                          </p:val>
                                        </p:tav>
                                      </p:tavLst>
                                    </p:anim>
                                    <p:animEffect transition="in" filter="fade">
                                      <p:cBhvr>
                                        <p:cTn id="296" dur="500"/>
                                        <p:tgtEl>
                                          <p:spTgt spid="24"/>
                                        </p:tgtEl>
                                      </p:cBhvr>
                                    </p:animEffect>
                                  </p:childTnLst>
                                </p:cTn>
                              </p:par>
                            </p:childTnLst>
                          </p:cTn>
                        </p:par>
                      </p:childTnLst>
                    </p:cTn>
                  </p:par>
                  <p:par>
                    <p:cTn id="297" fill="hold">
                      <p:stCondLst>
                        <p:cond delay="indefinite"/>
                      </p:stCondLst>
                      <p:childTnLst>
                        <p:par>
                          <p:cTn id="298" fill="hold">
                            <p:stCondLst>
                              <p:cond delay="0"/>
                            </p:stCondLst>
                            <p:childTnLst>
                              <p:par>
                                <p:cTn id="299" presetID="6" presetClass="exit" presetSubtype="32" fill="hold" grpId="1" nodeType="clickEffect">
                                  <p:stCondLst>
                                    <p:cond delay="0"/>
                                  </p:stCondLst>
                                  <p:childTnLst>
                                    <p:animEffect transition="out" filter="circle(out)">
                                      <p:cBhvr>
                                        <p:cTn id="300" dur="2000"/>
                                        <p:tgtEl>
                                          <p:spTgt spid="38"/>
                                        </p:tgtEl>
                                      </p:cBhvr>
                                    </p:animEffect>
                                    <p:set>
                                      <p:cBhvr>
                                        <p:cTn id="301" dur="1" fill="hold">
                                          <p:stCondLst>
                                            <p:cond delay="1999"/>
                                          </p:stCondLst>
                                        </p:cTn>
                                        <p:tgtEl>
                                          <p:spTgt spid="38"/>
                                        </p:tgtEl>
                                        <p:attrNameLst>
                                          <p:attrName>style.visibility</p:attrName>
                                        </p:attrNameLst>
                                      </p:cBhvr>
                                      <p:to>
                                        <p:strVal val="hidden"/>
                                      </p:to>
                                    </p:set>
                                  </p:childTnLst>
                                </p:cTn>
                              </p:par>
                            </p:childTnLst>
                          </p:cTn>
                        </p:par>
                      </p:childTnLst>
                    </p:cTn>
                  </p:par>
                  <p:par>
                    <p:cTn id="302" fill="hold">
                      <p:stCondLst>
                        <p:cond delay="indefinite"/>
                      </p:stCondLst>
                      <p:childTnLst>
                        <p:par>
                          <p:cTn id="303" fill="hold">
                            <p:stCondLst>
                              <p:cond delay="0"/>
                            </p:stCondLst>
                            <p:childTnLst>
                              <p:par>
                                <p:cTn id="304" presetID="53" presetClass="entr" presetSubtype="16" fill="hold" grpId="2" nodeType="clickEffect">
                                  <p:stCondLst>
                                    <p:cond delay="0"/>
                                  </p:stCondLst>
                                  <p:childTnLst>
                                    <p:set>
                                      <p:cBhvr>
                                        <p:cTn id="305" dur="1" fill="hold">
                                          <p:stCondLst>
                                            <p:cond delay="0"/>
                                          </p:stCondLst>
                                        </p:cTn>
                                        <p:tgtEl>
                                          <p:spTgt spid="38"/>
                                        </p:tgtEl>
                                        <p:attrNameLst>
                                          <p:attrName>style.visibility</p:attrName>
                                        </p:attrNameLst>
                                      </p:cBhvr>
                                      <p:to>
                                        <p:strVal val="visible"/>
                                      </p:to>
                                    </p:set>
                                    <p:anim calcmode="lin" valueType="num">
                                      <p:cBhvr>
                                        <p:cTn id="306" dur="500" fill="hold"/>
                                        <p:tgtEl>
                                          <p:spTgt spid="38"/>
                                        </p:tgtEl>
                                        <p:attrNameLst>
                                          <p:attrName>ppt_w</p:attrName>
                                        </p:attrNameLst>
                                      </p:cBhvr>
                                      <p:tavLst>
                                        <p:tav tm="0">
                                          <p:val>
                                            <p:fltVal val="0"/>
                                          </p:val>
                                        </p:tav>
                                        <p:tav tm="100000">
                                          <p:val>
                                            <p:strVal val="#ppt_w"/>
                                          </p:val>
                                        </p:tav>
                                      </p:tavLst>
                                    </p:anim>
                                    <p:anim calcmode="lin" valueType="num">
                                      <p:cBhvr>
                                        <p:cTn id="307" dur="500" fill="hold"/>
                                        <p:tgtEl>
                                          <p:spTgt spid="38"/>
                                        </p:tgtEl>
                                        <p:attrNameLst>
                                          <p:attrName>ppt_h</p:attrName>
                                        </p:attrNameLst>
                                      </p:cBhvr>
                                      <p:tavLst>
                                        <p:tav tm="0">
                                          <p:val>
                                            <p:fltVal val="0"/>
                                          </p:val>
                                        </p:tav>
                                        <p:tav tm="100000">
                                          <p:val>
                                            <p:strVal val="#ppt_h"/>
                                          </p:val>
                                        </p:tav>
                                      </p:tavLst>
                                    </p:anim>
                                    <p:animEffect transition="in" filter="fade">
                                      <p:cBhvr>
                                        <p:cTn id="308" dur="500"/>
                                        <p:tgtEl>
                                          <p:spTgt spid="38"/>
                                        </p:tgtEl>
                                      </p:cBhvr>
                                    </p:animEffect>
                                  </p:childTnLst>
                                </p:cTn>
                              </p:par>
                            </p:childTnLst>
                          </p:cTn>
                        </p:par>
                      </p:childTnLst>
                    </p:cTn>
                  </p:par>
                  <p:par>
                    <p:cTn id="309" fill="hold">
                      <p:stCondLst>
                        <p:cond delay="indefinite"/>
                      </p:stCondLst>
                      <p:childTnLst>
                        <p:par>
                          <p:cTn id="310" fill="hold">
                            <p:stCondLst>
                              <p:cond delay="0"/>
                            </p:stCondLst>
                            <p:childTnLst>
                              <p:par>
                                <p:cTn id="311" presetID="6" presetClass="exit" presetSubtype="32" fill="hold" grpId="1" nodeType="clickEffect">
                                  <p:stCondLst>
                                    <p:cond delay="0"/>
                                  </p:stCondLst>
                                  <p:childTnLst>
                                    <p:animEffect transition="out" filter="circle(out)">
                                      <p:cBhvr>
                                        <p:cTn id="312" dur="2000"/>
                                        <p:tgtEl>
                                          <p:spTgt spid="40"/>
                                        </p:tgtEl>
                                      </p:cBhvr>
                                    </p:animEffect>
                                    <p:set>
                                      <p:cBhvr>
                                        <p:cTn id="313" dur="1" fill="hold">
                                          <p:stCondLst>
                                            <p:cond delay="1999"/>
                                          </p:stCondLst>
                                        </p:cTn>
                                        <p:tgtEl>
                                          <p:spTgt spid="40"/>
                                        </p:tgtEl>
                                        <p:attrNameLst>
                                          <p:attrName>style.visibility</p:attrName>
                                        </p:attrNameLst>
                                      </p:cBhvr>
                                      <p:to>
                                        <p:strVal val="hidden"/>
                                      </p:to>
                                    </p:set>
                                  </p:childTnLst>
                                </p:cTn>
                              </p:par>
                            </p:childTnLst>
                          </p:cTn>
                        </p:par>
                      </p:childTnLst>
                    </p:cTn>
                  </p:par>
                  <p:par>
                    <p:cTn id="314" fill="hold">
                      <p:stCondLst>
                        <p:cond delay="indefinite"/>
                      </p:stCondLst>
                      <p:childTnLst>
                        <p:par>
                          <p:cTn id="315" fill="hold">
                            <p:stCondLst>
                              <p:cond delay="0"/>
                            </p:stCondLst>
                            <p:childTnLst>
                              <p:par>
                                <p:cTn id="316" presetID="53" presetClass="entr" presetSubtype="16" fill="hold" grpId="2" nodeType="clickEffect">
                                  <p:stCondLst>
                                    <p:cond delay="0"/>
                                  </p:stCondLst>
                                  <p:childTnLst>
                                    <p:set>
                                      <p:cBhvr>
                                        <p:cTn id="317" dur="1" fill="hold">
                                          <p:stCondLst>
                                            <p:cond delay="0"/>
                                          </p:stCondLst>
                                        </p:cTn>
                                        <p:tgtEl>
                                          <p:spTgt spid="40"/>
                                        </p:tgtEl>
                                        <p:attrNameLst>
                                          <p:attrName>style.visibility</p:attrName>
                                        </p:attrNameLst>
                                      </p:cBhvr>
                                      <p:to>
                                        <p:strVal val="visible"/>
                                      </p:to>
                                    </p:set>
                                    <p:anim calcmode="lin" valueType="num">
                                      <p:cBhvr>
                                        <p:cTn id="318" dur="500" fill="hold"/>
                                        <p:tgtEl>
                                          <p:spTgt spid="40"/>
                                        </p:tgtEl>
                                        <p:attrNameLst>
                                          <p:attrName>ppt_w</p:attrName>
                                        </p:attrNameLst>
                                      </p:cBhvr>
                                      <p:tavLst>
                                        <p:tav tm="0">
                                          <p:val>
                                            <p:fltVal val="0"/>
                                          </p:val>
                                        </p:tav>
                                        <p:tav tm="100000">
                                          <p:val>
                                            <p:strVal val="#ppt_w"/>
                                          </p:val>
                                        </p:tav>
                                      </p:tavLst>
                                    </p:anim>
                                    <p:anim calcmode="lin" valueType="num">
                                      <p:cBhvr>
                                        <p:cTn id="319" dur="500" fill="hold"/>
                                        <p:tgtEl>
                                          <p:spTgt spid="40"/>
                                        </p:tgtEl>
                                        <p:attrNameLst>
                                          <p:attrName>ppt_h</p:attrName>
                                        </p:attrNameLst>
                                      </p:cBhvr>
                                      <p:tavLst>
                                        <p:tav tm="0">
                                          <p:val>
                                            <p:fltVal val="0"/>
                                          </p:val>
                                        </p:tav>
                                        <p:tav tm="100000">
                                          <p:val>
                                            <p:strVal val="#ppt_h"/>
                                          </p:val>
                                        </p:tav>
                                      </p:tavLst>
                                    </p:anim>
                                    <p:animEffect transition="in" filter="fade">
                                      <p:cBhvr>
                                        <p:cTn id="3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4" grpId="2"/>
      <p:bldP spid="15" grpId="0"/>
      <p:bldP spid="15" grpId="1"/>
      <p:bldP spid="15" grpId="2"/>
      <p:bldP spid="16" grpId="0"/>
      <p:bldP spid="16" grpId="1"/>
      <p:bldP spid="16" grpId="2"/>
      <p:bldP spid="18" grpId="0"/>
      <p:bldP spid="18" grpId="1"/>
      <p:bldP spid="18" grpId="2"/>
      <p:bldP spid="19" grpId="0"/>
      <p:bldP spid="19" grpId="1"/>
      <p:bldP spid="19" grpId="2"/>
      <p:bldP spid="21" grpId="0"/>
      <p:bldP spid="21" grpId="1"/>
      <p:bldP spid="21" grpId="2"/>
      <p:bldP spid="22" grpId="0"/>
      <p:bldP spid="22" grpId="1"/>
      <p:bldP spid="22" grpId="2"/>
      <p:bldP spid="24" grpId="0"/>
      <p:bldP spid="24" grpId="1"/>
      <p:bldP spid="24" grpId="2"/>
      <p:bldP spid="25" grpId="0"/>
      <p:bldP spid="25" grpId="1"/>
      <p:bldP spid="25" grpId="2"/>
      <p:bldP spid="25" grpId="3"/>
      <p:bldP spid="25" grpId="4"/>
      <p:bldP spid="27" grpId="0"/>
      <p:bldP spid="27" grpId="1"/>
      <p:bldP spid="27" grpId="2"/>
      <p:bldP spid="28" grpId="0"/>
      <p:bldP spid="28" grpId="1"/>
      <p:bldP spid="28" grpId="2"/>
      <p:bldP spid="30" grpId="0"/>
      <p:bldP spid="30" grpId="1"/>
      <p:bldP spid="30" grpId="2"/>
      <p:bldP spid="31" grpId="0"/>
      <p:bldP spid="31" grpId="1"/>
      <p:bldP spid="31" grpId="2"/>
      <p:bldP spid="38" grpId="0"/>
      <p:bldP spid="38" grpId="1"/>
      <p:bldP spid="38" grpId="2"/>
      <p:bldP spid="39" grpId="0"/>
      <p:bldP spid="39" grpId="1"/>
      <p:bldP spid="39" grpId="2"/>
      <p:bldP spid="40" grpId="0"/>
      <p:bldP spid="40" grpId="1"/>
      <p:bldP spid="40" grpId="2"/>
      <p:bldP spid="41" grpId="0"/>
      <p:bldP spid="41" grpId="1"/>
      <p:bldP spid="41"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49656" y="91658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this common order of words in a German sentence: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8" name="Rectangle 27">
            <a:extLst>
              <a:ext uri="{FF2B5EF4-FFF2-40B4-BE49-F238E27FC236}">
                <a16:creationId xmlns:a16="http://schemas.microsoft.com/office/drawing/2014/main" id="{45579D68-5D08-4359-AD4E-7F222589B8FB}"/>
              </a:ext>
            </a:extLst>
          </p:cNvPr>
          <p:cNvSpPr/>
          <p:nvPr/>
        </p:nvSpPr>
        <p:spPr>
          <a:xfrm>
            <a:off x="1345752" y="1761779"/>
            <a:ext cx="2276395"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Insel</a:t>
            </a:r>
            <a:endParaRPr lang="en-GB" dirty="0"/>
          </a:p>
        </p:txBody>
      </p:sp>
      <p:sp>
        <p:nvSpPr>
          <p:cNvPr id="29" name="CustomShape 4">
            <a:extLst>
              <a:ext uri="{FF2B5EF4-FFF2-40B4-BE49-F238E27FC236}">
                <a16:creationId xmlns:a16="http://schemas.microsoft.com/office/drawing/2014/main" id="{2E1F8E28-82F8-4BC2-B159-CF59F6C4A79F}"/>
              </a:ext>
            </a:extLst>
          </p:cNvPr>
          <p:cNvSpPr/>
          <p:nvPr/>
        </p:nvSpPr>
        <p:spPr>
          <a:xfrm>
            <a:off x="1547585" y="2962687"/>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 island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750511" y="2842108"/>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9689516" y="97847"/>
            <a:ext cx="2439508" cy="1497025"/>
          </a:xfrm>
          <a:prstGeom prst="wedgeRoundRectCallout">
            <a:avLst>
              <a:gd name="adj1" fmla="val -105827"/>
              <a:gd name="adj2" fmla="val 677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a:t>
            </a:r>
            <a:r>
              <a:rPr lang="en-US" sz="2000" b="1" dirty="0"/>
              <a:t>in</a:t>
            </a:r>
            <a:r>
              <a:rPr lang="en-US" sz="2000" dirty="0"/>
              <a:t> + der/das </a:t>
            </a:r>
            <a:r>
              <a:rPr lang="en-US" sz="2000" dirty="0">
                <a:sym typeface="Wingdings" panose="05000000000000000000" pitchFamily="2" charset="2"/>
              </a:rPr>
              <a:t> in dem  </a:t>
            </a:r>
            <a:r>
              <a:rPr lang="en-US" sz="2000" b="1" dirty="0" err="1">
                <a:sym typeface="Wingdings" panose="05000000000000000000" pitchFamily="2" charset="2"/>
              </a:rPr>
              <a:t>im</a:t>
            </a:r>
            <a:r>
              <a:rPr lang="en-US" sz="2000" dirty="0">
                <a:sym typeface="Wingdings" panose="05000000000000000000" pitchFamily="2" charset="2"/>
              </a:rPr>
              <a:t> for locations.</a:t>
            </a:r>
            <a:endParaRPr lang="en-GB" sz="2000" dirty="0"/>
          </a:p>
        </p:txBody>
      </p:sp>
      <p:sp>
        <p:nvSpPr>
          <p:cNvPr id="34" name="Rectangle 33">
            <a:extLst>
              <a:ext uri="{FF2B5EF4-FFF2-40B4-BE49-F238E27FC236}">
                <a16:creationId xmlns:a16="http://schemas.microsoft.com/office/drawing/2014/main" id="{1DEB3C74-B983-40F4-A408-5125F2BE2C81}"/>
              </a:ext>
            </a:extLst>
          </p:cNvPr>
          <p:cNvSpPr/>
          <p:nvPr/>
        </p:nvSpPr>
        <p:spPr>
          <a:xfrm>
            <a:off x="5218748" y="1749567"/>
            <a:ext cx="806846"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ist</a:t>
            </a:r>
            <a:endParaRPr lang="en-GB" dirty="0"/>
          </a:p>
        </p:txBody>
      </p:sp>
      <p:sp>
        <p:nvSpPr>
          <p:cNvPr id="35" name="Rectangle 34">
            <a:extLst>
              <a:ext uri="{FF2B5EF4-FFF2-40B4-BE49-F238E27FC236}">
                <a16:creationId xmlns:a16="http://schemas.microsoft.com/office/drawing/2014/main" id="{F7D2F95F-0BF3-43E9-9AD0-2F4D2DC92862}"/>
              </a:ext>
            </a:extLst>
          </p:cNvPr>
          <p:cNvSpPr/>
          <p:nvPr/>
        </p:nvSpPr>
        <p:spPr>
          <a:xfrm>
            <a:off x="8037406" y="1755117"/>
            <a:ext cx="2276395" cy="523220"/>
          </a:xfrm>
          <a:prstGeom prst="rect">
            <a:avLst/>
          </a:prstGeom>
        </p:spPr>
        <p:txBody>
          <a:bodyPr wrap="square">
            <a:spAutoFit/>
          </a:bodyPr>
          <a:lstStyle/>
          <a:p>
            <a:r>
              <a:rPr lang="en-GB" sz="2800" b="1" spc="-1" dirty="0" err="1">
                <a:solidFill>
                  <a:srgbClr val="002060"/>
                </a:solidFill>
                <a:latin typeface="Century Gothic" panose="020B0502020202020204" pitchFamily="34" charset="0"/>
                <a:ea typeface="Century Gothic"/>
              </a:rPr>
              <a:t>im</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Osten</a:t>
            </a:r>
            <a:r>
              <a:rPr lang="en-GB" sz="2800" b="1" spc="-1" dirty="0">
                <a:solidFill>
                  <a:srgbClr val="002060"/>
                </a:solidFill>
                <a:latin typeface="Century Gothic" panose="020B0502020202020204" pitchFamily="34" charset="0"/>
                <a:ea typeface="Century Gothic"/>
              </a:rPr>
              <a:t>.</a:t>
            </a:r>
            <a:endParaRPr lang="en-GB" dirty="0"/>
          </a:p>
        </p:txBody>
      </p:sp>
      <p:sp>
        <p:nvSpPr>
          <p:cNvPr id="39" name="TextBox 38">
            <a:extLst>
              <a:ext uri="{FF2B5EF4-FFF2-40B4-BE49-F238E27FC236}">
                <a16:creationId xmlns:a16="http://schemas.microsoft.com/office/drawing/2014/main" id="{46B2C1DB-2D89-45EA-98E1-E91B9AF14BAC}"/>
              </a:ext>
            </a:extLst>
          </p:cNvPr>
          <p:cNvSpPr txBox="1"/>
          <p:nvPr/>
        </p:nvSpPr>
        <p:spPr>
          <a:xfrm>
            <a:off x="1557990" y="2336676"/>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SUBJECT</a:t>
            </a:r>
          </a:p>
        </p:txBody>
      </p:sp>
      <p:sp>
        <p:nvSpPr>
          <p:cNvPr id="40" name="TextBox 39">
            <a:extLst>
              <a:ext uri="{FF2B5EF4-FFF2-40B4-BE49-F238E27FC236}">
                <a16:creationId xmlns:a16="http://schemas.microsoft.com/office/drawing/2014/main" id="{9E65B3DE-C0E5-4136-86B1-0943327BB221}"/>
              </a:ext>
            </a:extLst>
          </p:cNvPr>
          <p:cNvSpPr txBox="1"/>
          <p:nvPr/>
        </p:nvSpPr>
        <p:spPr>
          <a:xfrm>
            <a:off x="4696211" y="2320397"/>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a:t>
            </a:r>
          </a:p>
        </p:txBody>
      </p:sp>
      <p:sp>
        <p:nvSpPr>
          <p:cNvPr id="41" name="TextBox 40">
            <a:extLst>
              <a:ext uri="{FF2B5EF4-FFF2-40B4-BE49-F238E27FC236}">
                <a16:creationId xmlns:a16="http://schemas.microsoft.com/office/drawing/2014/main" id="{50239680-5403-4726-9342-86B460B22B42}"/>
              </a:ext>
            </a:extLst>
          </p:cNvPr>
          <p:cNvSpPr txBox="1"/>
          <p:nvPr/>
        </p:nvSpPr>
        <p:spPr>
          <a:xfrm>
            <a:off x="7664970" y="2320397"/>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PLACE ADVERB </a:t>
            </a:r>
          </a:p>
        </p:txBody>
      </p:sp>
      <p:sp>
        <p:nvSpPr>
          <p:cNvPr id="42" name="CustomShape 4">
            <a:extLst>
              <a:ext uri="{FF2B5EF4-FFF2-40B4-BE49-F238E27FC236}">
                <a16:creationId xmlns:a16="http://schemas.microsoft.com/office/drawing/2014/main" id="{90415914-7939-458B-81BE-623B6860D865}"/>
              </a:ext>
            </a:extLst>
          </p:cNvPr>
          <p:cNvSpPr/>
          <p:nvPr/>
        </p:nvSpPr>
        <p:spPr>
          <a:xfrm>
            <a:off x="4696211" y="2962687"/>
            <a:ext cx="18519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is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873623" y="291096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in the East.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73814" y="4379555"/>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FC5DEBD7-7B10-4E52-B78F-50C96D423FCC}"/>
              </a:ext>
            </a:extLst>
          </p:cNvPr>
          <p:cNvSpPr txBox="1"/>
          <p:nvPr/>
        </p:nvSpPr>
        <p:spPr>
          <a:xfrm>
            <a:off x="273814" y="3850168"/>
            <a:ext cx="118552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Sometimes, we want to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start the sentence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with the adverb</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emphasise it.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49656" y="6265708"/>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does not change.</a:t>
            </a:r>
          </a:p>
        </p:txBody>
      </p:sp>
      <p:sp>
        <p:nvSpPr>
          <p:cNvPr id="47" name="Rectangle 46">
            <a:extLst>
              <a:ext uri="{FF2B5EF4-FFF2-40B4-BE49-F238E27FC236}">
                <a16:creationId xmlns:a16="http://schemas.microsoft.com/office/drawing/2014/main" id="{805593F4-41B0-4ED5-A9FC-9817B339B928}"/>
              </a:ext>
            </a:extLst>
          </p:cNvPr>
          <p:cNvSpPr/>
          <p:nvPr/>
        </p:nvSpPr>
        <p:spPr>
          <a:xfrm>
            <a:off x="7698486" y="4765551"/>
            <a:ext cx="2276395"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Insel</a:t>
            </a:r>
            <a:r>
              <a:rPr lang="en-GB" sz="2800" b="1" spc="-1" dirty="0">
                <a:solidFill>
                  <a:srgbClr val="002060"/>
                </a:solidFill>
                <a:latin typeface="Century Gothic" panose="020B0502020202020204" pitchFamily="34" charset="0"/>
                <a:ea typeface="Century Gothic"/>
              </a:rPr>
              <a:t>.</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5289154" y="4747882"/>
            <a:ext cx="806846"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ist</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865530" y="4747882"/>
            <a:ext cx="2276395" cy="523220"/>
          </a:xfrm>
          <a:prstGeom prst="rect">
            <a:avLst/>
          </a:prstGeom>
        </p:spPr>
        <p:txBody>
          <a:bodyPr wrap="square">
            <a:spAutoFit/>
          </a:bodyPr>
          <a:lstStyle/>
          <a:p>
            <a:r>
              <a:rPr lang="en-GB" sz="2800" b="1" spc="-1" dirty="0" err="1">
                <a:solidFill>
                  <a:srgbClr val="002060"/>
                </a:solidFill>
                <a:latin typeface="Century Gothic" panose="020B0502020202020204" pitchFamily="34" charset="0"/>
                <a:ea typeface="Century Gothic"/>
              </a:rPr>
              <a:t>Im</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Osten</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924869" y="5288770"/>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SUBJECT</a:t>
            </a:r>
          </a:p>
        </p:txBody>
      </p:sp>
      <p:sp>
        <p:nvSpPr>
          <p:cNvPr id="51" name="TextBox 50">
            <a:extLst>
              <a:ext uri="{FF2B5EF4-FFF2-40B4-BE49-F238E27FC236}">
                <a16:creationId xmlns:a16="http://schemas.microsoft.com/office/drawing/2014/main" id="{690E6471-0EA3-4C48-957D-AAC3C5140AB7}"/>
              </a:ext>
            </a:extLst>
          </p:cNvPr>
          <p:cNvSpPr txBox="1"/>
          <p:nvPr/>
        </p:nvSpPr>
        <p:spPr>
          <a:xfrm>
            <a:off x="4696076" y="5288770"/>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84471" y="5341370"/>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PLACE ADVERB </a:t>
            </a:r>
          </a:p>
        </p:txBody>
      </p:sp>
      <p:grpSp>
        <p:nvGrpSpPr>
          <p:cNvPr id="69" name="Group 68">
            <a:extLst>
              <a:ext uri="{FF2B5EF4-FFF2-40B4-BE49-F238E27FC236}">
                <a16:creationId xmlns:a16="http://schemas.microsoft.com/office/drawing/2014/main" id="{DD07BE6A-735B-4C4D-97A6-09BD94277450}"/>
              </a:ext>
            </a:extLst>
          </p:cNvPr>
          <p:cNvGrpSpPr/>
          <p:nvPr/>
        </p:nvGrpSpPr>
        <p:grpSpPr>
          <a:xfrm>
            <a:off x="10442819" y="1835982"/>
            <a:ext cx="1435360" cy="1200329"/>
            <a:chOff x="10442819" y="2066093"/>
            <a:chExt cx="1435360" cy="1200329"/>
          </a:xfrm>
          <a:solidFill>
            <a:srgbClr val="5B9BD5">
              <a:lumMod val="50000"/>
            </a:srgbClr>
          </a:solidFill>
        </p:grpSpPr>
        <p:grpSp>
          <p:nvGrpSpPr>
            <p:cNvPr id="70" name="Group 69">
              <a:extLst>
                <a:ext uri="{FF2B5EF4-FFF2-40B4-BE49-F238E27FC236}">
                  <a16:creationId xmlns:a16="http://schemas.microsoft.com/office/drawing/2014/main" id="{1333B0D6-2AE2-4384-B645-D950FB80AD70}"/>
                </a:ext>
              </a:extLst>
            </p:cNvPr>
            <p:cNvGrpSpPr/>
            <p:nvPr/>
          </p:nvGrpSpPr>
          <p:grpSpPr>
            <a:xfrm>
              <a:off x="10442819" y="2120158"/>
              <a:ext cx="374186" cy="1092200"/>
              <a:chOff x="10442819" y="2120158"/>
              <a:chExt cx="507524" cy="1092200"/>
            </a:xfrm>
            <a:grpFill/>
          </p:grpSpPr>
          <p:grpSp>
            <p:nvGrpSpPr>
              <p:cNvPr id="72" name="Group 71">
                <a:extLst>
                  <a:ext uri="{FF2B5EF4-FFF2-40B4-BE49-F238E27FC236}">
                    <a16:creationId xmlns:a16="http://schemas.microsoft.com/office/drawing/2014/main" id="{17ED91A3-C6E0-4D4E-92AF-070B9CBB7E8A}"/>
                  </a:ext>
                </a:extLst>
              </p:cNvPr>
              <p:cNvGrpSpPr/>
              <p:nvPr/>
            </p:nvGrpSpPr>
            <p:grpSpPr>
              <a:xfrm>
                <a:off x="10442819" y="2120158"/>
                <a:ext cx="295031" cy="1092200"/>
                <a:chOff x="10595219" y="1873250"/>
                <a:chExt cx="295031" cy="1092200"/>
              </a:xfrm>
              <a:grpFill/>
            </p:grpSpPr>
            <p:cxnSp>
              <p:nvCxnSpPr>
                <p:cNvPr id="74" name="Straight Connector 73">
                  <a:extLst>
                    <a:ext uri="{FF2B5EF4-FFF2-40B4-BE49-F238E27FC236}">
                      <a16:creationId xmlns:a16="http://schemas.microsoft.com/office/drawing/2014/main" id="{23E70CFD-A3E3-4A79-8F70-B95AFEDA8964}"/>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75" name="Straight Connector 74">
                  <a:extLst>
                    <a:ext uri="{FF2B5EF4-FFF2-40B4-BE49-F238E27FC236}">
                      <a16:creationId xmlns:a16="http://schemas.microsoft.com/office/drawing/2014/main" id="{2B75ED3B-AB91-448E-9CF2-4F5CDDD1251E}"/>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76" name="Straight Connector 75">
                  <a:extLst>
                    <a:ext uri="{FF2B5EF4-FFF2-40B4-BE49-F238E27FC236}">
                      <a16:creationId xmlns:a16="http://schemas.microsoft.com/office/drawing/2014/main" id="{786EC3E5-4588-4CB5-B551-C2F81DD14A21}"/>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73" name="Straight Connector 72">
                <a:extLst>
                  <a:ext uri="{FF2B5EF4-FFF2-40B4-BE49-F238E27FC236}">
                    <a16:creationId xmlns:a16="http://schemas.microsoft.com/office/drawing/2014/main" id="{9382BC96-5B48-40D6-A862-E99915E7F66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1" name="TextBox 70">
              <a:extLst>
                <a:ext uri="{FF2B5EF4-FFF2-40B4-BE49-F238E27FC236}">
                  <a16:creationId xmlns:a16="http://schemas.microsoft.com/office/drawing/2014/main" id="{11140B1B-6CE9-42AA-A8E3-41BFD714D68B}"/>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1</a:t>
              </a:r>
            </a:p>
          </p:txBody>
        </p:sp>
      </p:grpSp>
      <p:grpSp>
        <p:nvGrpSpPr>
          <p:cNvPr id="77" name="Group 76">
            <a:extLst>
              <a:ext uri="{FF2B5EF4-FFF2-40B4-BE49-F238E27FC236}">
                <a16:creationId xmlns:a16="http://schemas.microsoft.com/office/drawing/2014/main" id="{34A2AB87-7CDB-4CB3-8155-35B73E03C7E6}"/>
              </a:ext>
            </a:extLst>
          </p:cNvPr>
          <p:cNvGrpSpPr/>
          <p:nvPr/>
        </p:nvGrpSpPr>
        <p:grpSpPr>
          <a:xfrm>
            <a:off x="10442819" y="4638384"/>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41925" y="1543569"/>
            <a:ext cx="2967183" cy="4453913"/>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659396" y="6065203"/>
            <a:ext cx="6218784" cy="701899"/>
          </a:xfrm>
          <a:prstGeom prst="wedgeRoundRectCallout">
            <a:avLst>
              <a:gd name="adj1" fmla="val 9817"/>
              <a:gd name="adj2" fmla="val -896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English hardly ever changes word order like this, and only in phrases like: “And so say all of us!”</a:t>
            </a:r>
            <a:endParaRPr lang="en-GB" sz="2000" dirty="0"/>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8" grpId="0"/>
      <p:bldP spid="29" grpId="0"/>
      <p:bldP spid="24" grpId="0" animBg="1"/>
      <p:bldP spid="34" grpId="0"/>
      <p:bldP spid="35" grpId="0"/>
      <p:bldP spid="39" grpId="0" animBg="1"/>
      <p:bldP spid="40" grpId="0" animBg="1"/>
      <p:bldP spid="41" grpId="0" animBg="1"/>
      <p:bldP spid="42" grpId="0"/>
      <p:bldP spid="43" grpId="0"/>
      <p:bldP spid="44" grpId="0"/>
      <p:bldP spid="45" grpId="0"/>
      <p:bldP spid="46" grpId="0"/>
      <p:bldP spid="47" grpId="0"/>
      <p:bldP spid="48" grpId="0"/>
      <p:bldP spid="49" grpId="0"/>
      <p:bldP spid="50" grpId="0" animBg="1"/>
      <p:bldP spid="51" grpId="0" animBg="1"/>
      <p:bldP spid="52" grpId="0" animBg="1"/>
      <p:bldP spid="6" grpId="0" animBg="1"/>
      <p:bldP spid="8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7693</TotalTime>
  <Words>2468</Words>
  <Application>Microsoft Macintosh PowerPoint</Application>
  <PresentationFormat>Widescreen</PresentationFormat>
  <Paragraphs>358</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aussprechen</vt:lpstr>
      <vt:lpstr>Vokabeln</vt:lpstr>
      <vt:lpstr>Vokabeln</vt:lpstr>
      <vt:lpstr>Order of words in a sentence</vt:lpstr>
      <vt:lpstr>lesen</vt:lpstr>
      <vt:lpstr>Kultur</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78</cp:revision>
  <dcterms:created xsi:type="dcterms:W3CDTF">2021-07-02T19:27:01Z</dcterms:created>
  <dcterms:modified xsi:type="dcterms:W3CDTF">2023-09-26T10:07:52Z</dcterms:modified>
</cp:coreProperties>
</file>