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4"/>
  </p:notesMasterIdLst>
  <p:sldIdLst>
    <p:sldId id="257" r:id="rId3"/>
    <p:sldId id="299" r:id="rId4"/>
    <p:sldId id="938" r:id="rId5"/>
    <p:sldId id="312" r:id="rId6"/>
    <p:sldId id="1012" r:id="rId7"/>
    <p:sldId id="1013" r:id="rId8"/>
    <p:sldId id="940" r:id="rId9"/>
    <p:sldId id="1014" r:id="rId10"/>
    <p:sldId id="297" r:id="rId11"/>
    <p:sldId id="1011" r:id="rId12"/>
    <p:sldId id="1017" r:id="rId13"/>
    <p:sldId id="1018" r:id="rId14"/>
    <p:sldId id="1019" r:id="rId15"/>
    <p:sldId id="1020" r:id="rId16"/>
    <p:sldId id="1021" r:id="rId17"/>
    <p:sldId id="1022" r:id="rId18"/>
    <p:sldId id="1023" r:id="rId19"/>
    <p:sldId id="1024" r:id="rId20"/>
    <p:sldId id="290" r:id="rId21"/>
    <p:sldId id="1015" r:id="rId22"/>
    <p:sldId id="10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4CDEC-61C6-6DD2-5F09-109AB942CA35}" v="4" dt="2023-09-04T09:03:09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83118" autoAdjust="0"/>
  </p:normalViewPr>
  <p:slideViewPr>
    <p:cSldViewPr snapToGrid="0">
      <p:cViewPr varScale="1">
        <p:scale>
          <a:sx n="31" d="100"/>
          <a:sy n="31" d="100"/>
        </p:scale>
        <p:origin x="19" y="51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S::jx903880@reading.ac.uk::22b930c6-ce99-468c-835c-dba6438d8ea3" providerId="AD" clId="Web-{EF14CDEC-61C6-6DD2-5F09-109AB942CA35}"/>
    <pc:docChg chg="modSld">
      <pc:chgData name="Heike Krusemann" userId="S::jx903880@reading.ac.uk::22b930c6-ce99-468c-835c-dba6438d8ea3" providerId="AD" clId="Web-{EF14CDEC-61C6-6DD2-5F09-109AB942CA35}" dt="2023-09-04T09:07:08.351" v="11"/>
      <pc:docMkLst>
        <pc:docMk/>
      </pc:docMkLst>
      <pc:sldChg chg="addSp delSp modSp">
        <pc:chgData name="Heike Krusemann" userId="S::jx903880@reading.ac.uk::22b930c6-ce99-468c-835c-dba6438d8ea3" providerId="AD" clId="Web-{EF14CDEC-61C6-6DD2-5F09-109AB942CA35}" dt="2023-09-04T09:03:09.313" v="3" actId="1076"/>
        <pc:sldMkLst>
          <pc:docMk/>
          <pc:sldMk cId="74998879" sldId="290"/>
        </pc:sldMkLst>
        <pc:spChg chg="add mod">
          <ac:chgData name="Heike Krusemann" userId="S::jx903880@reading.ac.uk::22b930c6-ce99-468c-835c-dba6438d8ea3" providerId="AD" clId="Web-{EF14CDEC-61C6-6DD2-5F09-109AB942CA35}" dt="2023-09-04T09:03:09.313" v="3" actId="1076"/>
          <ac:spMkLst>
            <pc:docMk/>
            <pc:sldMk cId="74998879" sldId="290"/>
            <ac:spMk id="4" creationId="{09CE9CE9-ED58-2FC1-93C1-35BE6704C718}"/>
          </ac:spMkLst>
        </pc:spChg>
        <pc:spChg chg="del">
          <ac:chgData name="Heike Krusemann" userId="S::jx903880@reading.ac.uk::22b930c6-ce99-468c-835c-dba6438d8ea3" providerId="AD" clId="Web-{EF14CDEC-61C6-6DD2-5F09-109AB942CA35}" dt="2023-09-04T09:03:06.094" v="2"/>
          <ac:spMkLst>
            <pc:docMk/>
            <pc:sldMk cId="74998879" sldId="290"/>
            <ac:spMk id="11" creationId="{F3560F50-441E-4149-9EAE-DE5F5533F96A}"/>
          </ac:spMkLst>
        </pc:spChg>
      </pc:sldChg>
      <pc:sldChg chg="modNotes">
        <pc:chgData name="Heike Krusemann" userId="S::jx903880@reading.ac.uk::22b930c6-ce99-468c-835c-dba6438d8ea3" providerId="AD" clId="Web-{EF14CDEC-61C6-6DD2-5F09-109AB942CA35}" dt="2023-09-04T09:07:08.351" v="11"/>
        <pc:sldMkLst>
          <pc:docMk/>
          <pc:sldMk cId="565765666" sldId="9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40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[ö] </a:t>
            </a:r>
            <a:r>
              <a:rPr lang="en-GB" sz="40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vs. [o]</a:t>
            </a:r>
            <a:r>
              <a:rPr lang="en-GB" sz="1800" dirty="0"/>
              <a:t> </a:t>
            </a:r>
            <a:endParaRPr lang="en-GB" sz="2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[ö] </a:t>
            </a:r>
            <a:r>
              <a:rPr lang="de-DE" sz="2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König [1087] Österreich [707] Wörter [194]</a:t>
            </a:r>
            <a:endParaRPr lang="en-GB" sz="2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[ö] </a:t>
            </a:r>
            <a:r>
              <a:rPr lang="en-GB" sz="2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Köpfe</a:t>
            </a: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2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[279] </a:t>
            </a:r>
            <a:r>
              <a:rPr lang="en-GB" sz="2800" b="1" baseline="0" dirty="0" err="1"/>
              <a:t>öffnen</a:t>
            </a:r>
            <a:r>
              <a:rPr lang="en-GB" sz="2800" b="1" baseline="0" dirty="0"/>
              <a:t> </a:t>
            </a:r>
            <a:r>
              <a:rPr lang="en-GB" sz="2800" b="0" baseline="0" dirty="0"/>
              <a:t>[508] </a:t>
            </a:r>
            <a:r>
              <a:rPr lang="en-GB" sz="2800" b="1" baseline="0" dirty="0" err="1"/>
              <a:t>zwölf</a:t>
            </a:r>
            <a:r>
              <a:rPr lang="en-GB" sz="2800" b="1" baseline="0" dirty="0"/>
              <a:t> </a:t>
            </a:r>
            <a:r>
              <a:rPr lang="en-GB" sz="2800" baseline="0" dirty="0"/>
              <a:t>[1080]</a:t>
            </a:r>
          </a:p>
          <a:p>
            <a:pPr marL="216000" indent="-216000">
              <a:lnSpc>
                <a:spcPct val="100000"/>
              </a:lnSpc>
            </a:pP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[o] </a:t>
            </a:r>
            <a:r>
              <a:rPr lang="de-DE" sz="2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wo? [94] wohnen [380] Million [206]</a:t>
            </a:r>
            <a:endParaRPr lang="en-GB" sz="2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[o] </a:t>
            </a:r>
            <a:r>
              <a:rPr lang="de-DE" sz="2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Kopf [279]  offen [382]  kommen [61]</a:t>
            </a:r>
            <a:endParaRPr lang="en-GB" sz="2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2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bekommen [212] bleiben [113] lesen [305] machen [58] schreiben [184] sein [3] spielen [205]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Abend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[342] Essen [323] Film [505] Geschichte [262] Hauaufgabe(n) [n/a] Morgen [621]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Nachmittag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[1464] Schule [359] heute [116] manchmal [382] oft [223] nie [196]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jeden Tag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sehen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[79]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vergessen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[584]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nichts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[109]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Sprache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[421]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Wochenende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[1243]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immer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[64]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jetzt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[72]</a:t>
            </a:r>
            <a:b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suchen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[293] tanzen [1497]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trinken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[634]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genug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[498]</a:t>
            </a:r>
            <a:b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[1/5]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/>
              <a:t>Procedure: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Click on the English version of the sentence to hear the German sentence audio.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804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2/5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01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[2/5]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102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3/5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718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[3/5]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784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4/5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5199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4/5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317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Slide 5/5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5858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ANSWER 5/5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55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long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[o],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 [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], long [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ö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], short [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ö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]!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first of the four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words ‘wo’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other three source 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first the word the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the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[ö]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König [1087]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[ö]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Köpfe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[279]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[o]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wo? [94] </a:t>
            </a:r>
            <a:endParaRPr lang="en-US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[o] </a:t>
            </a:r>
            <a:r>
              <a:rPr lang="de-DE" sz="12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Kopf [279]</a:t>
            </a:r>
            <a:endParaRPr lang="en-GB" sz="1200" b="0" strike="noStrike" spc="-1" dirty="0">
              <a:latin typeface="Arial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93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1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SSCs [o] 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[ö].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330"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Before you start, point out that all</a:t>
            </a:r>
            <a:r>
              <a:rPr lang="en-GB" spc="-1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arrows point to towns in Germany, Austria and Switzerland, but one of them is the odd one</a:t>
            </a:r>
            <a:r>
              <a:rPr lang="en-GB" spc="-1">
                <a:solidFill>
                  <a:srgbClr val="000000"/>
                </a:solidFill>
                <a:latin typeface="Calibri"/>
                <a:ea typeface="Calibri"/>
              </a:rPr>
              <a:t> out.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 Which one and why?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Österreich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– a country). Click to bring out a callout explaining /confirming this. Then:</a:t>
            </a:r>
            <a:r>
              <a:rPr lang="en-GB" spc="-1" dirty="0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Pairwork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One pupil selects 5 town names in their head.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other pupil reads out town names, trying to ‘guess’ which ones their partner has chosen within the 30 seconds on the timer.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the timer to start the game.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swap roles.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correct answer (if they have the sheet printed). If not, they can use numbers 1,2.3. Click for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Bring up Section B instruction. Pupils listen again and write the corresponding details into the table in Section B.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 After the </a:t>
            </a:r>
            <a:r>
              <a:rPr lang="en-GB" b="1" dirty="0" err="1"/>
              <a:t>Beispiel</a:t>
            </a:r>
            <a:r>
              <a:rPr lang="en-GB" b="1" dirty="0"/>
              <a:t>, </a:t>
            </a:r>
            <a:r>
              <a:rPr lang="en-GB" dirty="0"/>
              <a:t>click to bring up a reminder about </a:t>
            </a:r>
            <a:r>
              <a:rPr lang="en-GB" b="1" dirty="0" err="1"/>
              <a:t>Hausaufgaben</a:t>
            </a:r>
            <a:r>
              <a:rPr lang="en-GB" dirty="0"/>
              <a:t> meaning.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Ihr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bekommt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heute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Hausaufgaben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[you get]</a:t>
            </a:r>
            <a:endParaRPr lang="en-GB" sz="120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Ihr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lest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manchmal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Geschichten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[you read]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Morgens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spielt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ihr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Fußball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[you play]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Am Abend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bleibt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ihr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Hause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[you stay]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Arial"/>
              </a:rPr>
              <a:t>4. </a:t>
            </a:r>
            <a:r>
              <a:rPr lang="en-GB" sz="1200" dirty="0" err="1">
                <a:solidFill>
                  <a:srgbClr val="000000"/>
                </a:solidFill>
                <a:latin typeface="Arial"/>
              </a:rPr>
              <a:t>Macht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/>
              </a:rPr>
              <a:t>ihr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/>
              </a:rPr>
              <a:t>jeden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 Tag </a:t>
            </a:r>
            <a:r>
              <a:rPr lang="en-GB" sz="1200" dirty="0" err="1">
                <a:solidFill>
                  <a:srgbClr val="000000"/>
                </a:solidFill>
                <a:latin typeface="Arial"/>
              </a:rPr>
              <a:t>Hausaufgaben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? [do you do]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Ihr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jetzt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Film in der Schule. [you are doing]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 of 2 – example and instruction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for two slides.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practice this week’s vocabulary and the second persons singular and plural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use the table to make sentence e.g.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choose a square. If they say the sentence correctly, click on the relevant square. There may or may not be a treasure (Schatz) underneath.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Black square: </a:t>
            </a:r>
            <a:r>
              <a:rPr lang="en-GB" b="0" dirty="0" err="1"/>
              <a:t>Siehst</a:t>
            </a:r>
            <a:r>
              <a:rPr lang="en-GB" b="0" dirty="0"/>
              <a:t> du </a:t>
            </a:r>
            <a:r>
              <a:rPr lang="en-GB" b="0" dirty="0" err="1"/>
              <a:t>einen</a:t>
            </a:r>
            <a:r>
              <a:rPr lang="en-GB" b="0" dirty="0"/>
              <a:t> Film? (NB callout re the ‘ e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/>
              <a:t>ie</a:t>
            </a:r>
            <a:r>
              <a:rPr lang="en-GB" b="0" dirty="0"/>
              <a:t>’ in the du form). Red square: </a:t>
            </a:r>
            <a:r>
              <a:rPr lang="en-GB" b="0" dirty="0" err="1"/>
              <a:t>Ihr</a:t>
            </a:r>
            <a:r>
              <a:rPr lang="en-GB" b="0" dirty="0"/>
              <a:t> </a:t>
            </a:r>
            <a:r>
              <a:rPr lang="en-GB" b="0" dirty="0" err="1"/>
              <a:t>macht</a:t>
            </a:r>
            <a:r>
              <a:rPr lang="en-GB" b="0" dirty="0"/>
              <a:t> </a:t>
            </a:r>
            <a:r>
              <a:rPr lang="en-GB" b="0" dirty="0" err="1"/>
              <a:t>Hausaufgaben</a:t>
            </a:r>
            <a:r>
              <a:rPr lang="en-GB" b="0" dirty="0"/>
              <a:t>. Yellow square: </a:t>
            </a:r>
            <a:r>
              <a:rPr lang="en-GB" b="0" dirty="0" err="1"/>
              <a:t>Bleibt</a:t>
            </a:r>
            <a:r>
              <a:rPr lang="en-GB" b="0" dirty="0"/>
              <a:t> </a:t>
            </a:r>
            <a:r>
              <a:rPr lang="en-GB" b="0" dirty="0" err="1"/>
              <a:t>ihr</a:t>
            </a:r>
            <a:r>
              <a:rPr lang="en-GB" b="0" dirty="0"/>
              <a:t>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Hause</a:t>
            </a:r>
            <a:r>
              <a:rPr lang="en-GB" b="0" dirty="0"/>
              <a:t>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When the task is clear, click for the next slide to do the </a:t>
            </a:r>
            <a:r>
              <a:rPr lang="en-GB" b="0" dirty="0" err="1"/>
              <a:t>taks</a:t>
            </a:r>
            <a:r>
              <a:rPr lang="en-GB" b="0" dirty="0"/>
              <a:t> with the complete table. The noun phrases are the same, but the treasures are in different places.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noun phrases: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Fussball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spielen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Hause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bleiben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Essen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bekommen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Filme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Film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sehen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Hausaufgaben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machen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Geschichten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schreiben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Additional task suggestions:</a:t>
            </a:r>
            <a:br>
              <a:rPr lang="en-GB" dirty="0"/>
            </a:br>
            <a:r>
              <a:rPr lang="en-GB" dirty="0"/>
              <a:t>1.  Elicit English translations.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Schatz [2649] </a:t>
            </a:r>
            <a:r>
              <a:rPr lang="en-GB" dirty="0" err="1"/>
              <a:t>Suche</a:t>
            </a:r>
            <a:r>
              <a:rPr lang="en-GB" dirty="0"/>
              <a:t> [1508]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89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slide 2 of 2 – task slide. Procedure on previous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25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623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[5 slides, 5 items] </a:t>
            </a:r>
            <a:r>
              <a:rPr lang="en-GB" b="1" baseline="0" dirty="0"/>
              <a:t>Slide 1/5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spoken production of sentences using this week’s vocabulary and target structures.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students they need to use the words, starting from the bottom, to climb up the mountain (so that they translate the sentence!). </a:t>
            </a:r>
          </a:p>
          <a:p>
            <a:pPr>
              <a:buAutoNum type="arabicPeriod"/>
            </a:pPr>
            <a:r>
              <a:rPr lang="en-GB" b="0" dirty="0"/>
              <a:t> Ask students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timer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German sentence out loud.</a:t>
            </a:r>
          </a:p>
          <a:p>
            <a:pPr>
              <a:buAutoNum type="arabicPeriod"/>
            </a:pPr>
            <a:r>
              <a:rPr lang="en-GB" b="0" dirty="0"/>
              <a:t> Move to the next slide to see the answers.</a:t>
            </a:r>
          </a:p>
          <a:p>
            <a:pPr>
              <a:buNone/>
            </a:pPr>
            <a:endParaRPr lang="en-GB" b="0" dirty="0"/>
          </a:p>
          <a:p>
            <a:pPr>
              <a:buNone/>
            </a:pPr>
            <a:r>
              <a:rPr lang="en-GB" b="0" dirty="0"/>
              <a:t>Repeat with the next 4 sentences (there are 5 in total).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9.wav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0.wav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1.wav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2.wav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3.wav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4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7.jpe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3" Type="http://schemas.openxmlformats.org/officeDocument/2006/relationships/image" Target="../media/image4.png"/><Relationship Id="rId21" Type="http://schemas.openxmlformats.org/officeDocument/2006/relationships/audio" Target="../media/audio22.wav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7.wav"/><Relationship Id="rId20" Type="http://schemas.openxmlformats.org/officeDocument/2006/relationships/audio" Target="../media/audio2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audio" Target="../media/audio23.wav"/><Relationship Id="rId5" Type="http://schemas.openxmlformats.org/officeDocument/2006/relationships/image" Target="../media/image1.gif"/><Relationship Id="rId15" Type="http://schemas.openxmlformats.org/officeDocument/2006/relationships/audio" Target="../media/audio16.wav"/><Relationship Id="rId23" Type="http://schemas.openxmlformats.org/officeDocument/2006/relationships/image" Target="../media/image9.svg"/><Relationship Id="rId10" Type="http://schemas.openxmlformats.org/officeDocument/2006/relationships/audio" Target="../media/audio11.wav"/><Relationship Id="rId19" Type="http://schemas.openxmlformats.org/officeDocument/2006/relationships/audio" Target="../media/audio20.wav"/><Relationship Id="rId4" Type="http://schemas.openxmlformats.org/officeDocument/2006/relationships/audio" Target="../media/audio6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2.wav"/><Relationship Id="rId3" Type="http://schemas.openxmlformats.org/officeDocument/2006/relationships/audio" Target="../media/audio24.wav"/><Relationship Id="rId7" Type="http://schemas.openxmlformats.org/officeDocument/2006/relationships/audio" Target="../media/audio27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5" Type="http://schemas.openxmlformats.org/officeDocument/2006/relationships/image" Target="../media/image9.svg"/><Relationship Id="rId10" Type="http://schemas.openxmlformats.org/officeDocument/2006/relationships/audio" Target="../media/audio30.wav"/><Relationship Id="rId4" Type="http://schemas.openxmlformats.org/officeDocument/2006/relationships/image" Target="../media/image10.png"/><Relationship Id="rId9" Type="http://schemas.openxmlformats.org/officeDocument/2006/relationships/audio" Target="../media/audio29.wav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audio" Target="../media/audio33.wav"/><Relationship Id="rId21" Type="http://schemas.openxmlformats.org/officeDocument/2006/relationships/image" Target="../media/image23.sv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6.wav"/><Relationship Id="rId11" Type="http://schemas.openxmlformats.org/officeDocument/2006/relationships/image" Target="../media/image13.png"/><Relationship Id="rId5" Type="http://schemas.openxmlformats.org/officeDocument/2006/relationships/audio" Target="../media/audio35.wav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9.svg"/><Relationship Id="rId19" Type="http://schemas.openxmlformats.org/officeDocument/2006/relationships/image" Target="../media/image21.svg"/><Relationship Id="rId4" Type="http://schemas.openxmlformats.org/officeDocument/2006/relationships/audio" Target="../media/audio34.wav"/><Relationship Id="rId9" Type="http://schemas.openxmlformats.org/officeDocument/2006/relationships/image" Target="../media/image8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8.wav"/><Relationship Id="rId18" Type="http://schemas.openxmlformats.org/officeDocument/2006/relationships/audio" Target="../media/audio53.wav"/><Relationship Id="rId26" Type="http://schemas.openxmlformats.org/officeDocument/2006/relationships/image" Target="../media/image9.svg"/><Relationship Id="rId21" Type="http://schemas.openxmlformats.org/officeDocument/2006/relationships/image" Target="../media/image13.png"/><Relationship Id="rId34" Type="http://schemas.openxmlformats.org/officeDocument/2006/relationships/image" Target="../media/image21.svg"/><Relationship Id="rId7" Type="http://schemas.openxmlformats.org/officeDocument/2006/relationships/audio" Target="../media/audio42.wav"/><Relationship Id="rId12" Type="http://schemas.openxmlformats.org/officeDocument/2006/relationships/audio" Target="../media/audio47.wav"/><Relationship Id="rId17" Type="http://schemas.openxmlformats.org/officeDocument/2006/relationships/audio" Target="../media/audio52.wav"/><Relationship Id="rId25" Type="http://schemas.openxmlformats.org/officeDocument/2006/relationships/image" Target="../media/image8.png"/><Relationship Id="rId33" Type="http://schemas.openxmlformats.org/officeDocument/2006/relationships/image" Target="../media/image20.png"/><Relationship Id="rId38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51.wav"/><Relationship Id="rId20" Type="http://schemas.openxmlformats.org/officeDocument/2006/relationships/audio" Target="../media/audio55.wav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24" Type="http://schemas.openxmlformats.org/officeDocument/2006/relationships/audio" Target="../media/audio57.wav"/><Relationship Id="rId32" Type="http://schemas.openxmlformats.org/officeDocument/2006/relationships/image" Target="../media/image19.svg"/><Relationship Id="rId37" Type="http://schemas.openxmlformats.org/officeDocument/2006/relationships/image" Target="../media/image24.png"/><Relationship Id="rId5" Type="http://schemas.openxmlformats.org/officeDocument/2006/relationships/audio" Target="../media/audio40.wav"/><Relationship Id="rId15" Type="http://schemas.openxmlformats.org/officeDocument/2006/relationships/audio" Target="../media/audio50.wav"/><Relationship Id="rId23" Type="http://schemas.openxmlformats.org/officeDocument/2006/relationships/image" Target="../media/image12.png"/><Relationship Id="rId28" Type="http://schemas.openxmlformats.org/officeDocument/2006/relationships/image" Target="../media/image15.svg"/><Relationship Id="rId36" Type="http://schemas.openxmlformats.org/officeDocument/2006/relationships/image" Target="../media/image23.svg"/><Relationship Id="rId10" Type="http://schemas.openxmlformats.org/officeDocument/2006/relationships/audio" Target="../media/audio45.wav"/><Relationship Id="rId19" Type="http://schemas.openxmlformats.org/officeDocument/2006/relationships/audio" Target="../media/audio54.wav"/><Relationship Id="rId31" Type="http://schemas.openxmlformats.org/officeDocument/2006/relationships/image" Target="../media/image18.png"/><Relationship Id="rId4" Type="http://schemas.openxmlformats.org/officeDocument/2006/relationships/audio" Target="../media/audio39.wav"/><Relationship Id="rId9" Type="http://schemas.openxmlformats.org/officeDocument/2006/relationships/audio" Target="../media/audio44.wav"/><Relationship Id="rId14" Type="http://schemas.openxmlformats.org/officeDocument/2006/relationships/audio" Target="../media/audio49.wav"/><Relationship Id="rId22" Type="http://schemas.openxmlformats.org/officeDocument/2006/relationships/audio" Target="../media/audio56.wav"/><Relationship Id="rId27" Type="http://schemas.openxmlformats.org/officeDocument/2006/relationships/image" Target="../media/image14.png"/><Relationship Id="rId30" Type="http://schemas.openxmlformats.org/officeDocument/2006/relationships/image" Target="../media/image17.svg"/><Relationship Id="rId35" Type="http://schemas.openxmlformats.org/officeDocument/2006/relationships/image" Target="../media/image22.png"/><Relationship Id="rId8" Type="http://schemas.openxmlformats.org/officeDocument/2006/relationships/audio" Target="../media/audio43.wav"/><Relationship Id="rId3" Type="http://schemas.openxmlformats.org/officeDocument/2006/relationships/audio" Target="../media/audio3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audio" Target="../media/audio66.wav"/><Relationship Id="rId18" Type="http://schemas.openxmlformats.org/officeDocument/2006/relationships/audio" Target="../media/audio71.wav"/><Relationship Id="rId3" Type="http://schemas.openxmlformats.org/officeDocument/2006/relationships/audio" Target="../media/audio59.wav"/><Relationship Id="rId21" Type="http://schemas.openxmlformats.org/officeDocument/2006/relationships/audio" Target="../media/audio74.wav"/><Relationship Id="rId7" Type="http://schemas.openxmlformats.org/officeDocument/2006/relationships/image" Target="../media/image28.png"/><Relationship Id="rId12" Type="http://schemas.openxmlformats.org/officeDocument/2006/relationships/audio" Target="../media/audio65.wav"/><Relationship Id="rId17" Type="http://schemas.openxmlformats.org/officeDocument/2006/relationships/audio" Target="../media/audio70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69.wav"/><Relationship Id="rId20" Type="http://schemas.openxmlformats.org/officeDocument/2006/relationships/audio" Target="../media/audio7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audio" Target="../media/audio64.wav"/><Relationship Id="rId24" Type="http://schemas.openxmlformats.org/officeDocument/2006/relationships/audio" Target="../media/audio77.wav"/><Relationship Id="rId5" Type="http://schemas.openxmlformats.org/officeDocument/2006/relationships/image" Target="../media/image26.png"/><Relationship Id="rId15" Type="http://schemas.openxmlformats.org/officeDocument/2006/relationships/audio" Target="../media/audio68.wav"/><Relationship Id="rId23" Type="http://schemas.openxmlformats.org/officeDocument/2006/relationships/audio" Target="../media/audio76.wav"/><Relationship Id="rId10" Type="http://schemas.openxmlformats.org/officeDocument/2006/relationships/audio" Target="../media/audio63.wav"/><Relationship Id="rId19" Type="http://schemas.openxmlformats.org/officeDocument/2006/relationships/audio" Target="../media/audio72.wav"/><Relationship Id="rId4" Type="http://schemas.openxmlformats.org/officeDocument/2006/relationships/audio" Target="../media/audio60.wav"/><Relationship Id="rId9" Type="http://schemas.openxmlformats.org/officeDocument/2006/relationships/audio" Target="../media/audio62.wav"/><Relationship Id="rId14" Type="http://schemas.openxmlformats.org/officeDocument/2006/relationships/audio" Target="../media/audio67.wav"/><Relationship Id="rId22" Type="http://schemas.openxmlformats.org/officeDocument/2006/relationships/audio" Target="../media/audio7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7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ADBE0-373D-4E67-B142-EDFF75008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1" y="1629046"/>
            <a:ext cx="1241359" cy="1192868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D47B624-85D4-4660-A010-AF8331B9C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06" y="1508324"/>
            <a:ext cx="1934588" cy="2477630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1696201-CAED-414F-82B1-7FD7F2B10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801811" y="2686121"/>
            <a:ext cx="1828278" cy="18168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44252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62746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2983" y="1852967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Machst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213375" cy="793650"/>
          </a:xfrm>
          <a:custGeom>
            <a:avLst/>
            <a:gdLst>
              <a:gd name="connsiteX0" fmla="*/ 0 w 1213375"/>
              <a:gd name="connsiteY0" fmla="*/ 0 h 793650"/>
              <a:gd name="connsiteX1" fmla="*/ 416592 w 1213375"/>
              <a:gd name="connsiteY1" fmla="*/ 0 h 793650"/>
              <a:gd name="connsiteX2" fmla="*/ 808917 w 1213375"/>
              <a:gd name="connsiteY2" fmla="*/ 0 h 793650"/>
              <a:gd name="connsiteX3" fmla="*/ 1213375 w 1213375"/>
              <a:gd name="connsiteY3" fmla="*/ 0 h 793650"/>
              <a:gd name="connsiteX4" fmla="*/ 1213375 w 1213375"/>
              <a:gd name="connsiteY4" fmla="*/ 380952 h 793650"/>
              <a:gd name="connsiteX5" fmla="*/ 1213375 w 1213375"/>
              <a:gd name="connsiteY5" fmla="*/ 793650 h 793650"/>
              <a:gd name="connsiteX6" fmla="*/ 784649 w 1213375"/>
              <a:gd name="connsiteY6" fmla="*/ 793650 h 793650"/>
              <a:gd name="connsiteX7" fmla="*/ 416592 w 1213375"/>
              <a:gd name="connsiteY7" fmla="*/ 793650 h 793650"/>
              <a:gd name="connsiteX8" fmla="*/ 0 w 1213375"/>
              <a:gd name="connsiteY8" fmla="*/ 793650 h 793650"/>
              <a:gd name="connsiteX9" fmla="*/ 0 w 1213375"/>
              <a:gd name="connsiteY9" fmla="*/ 396825 h 793650"/>
              <a:gd name="connsiteX10" fmla="*/ 0 w 121337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375" h="793650" fill="none" extrusionOk="0">
                <a:moveTo>
                  <a:pt x="0" y="0"/>
                </a:moveTo>
                <a:cubicBezTo>
                  <a:pt x="187840" y="-42075"/>
                  <a:pt x="252826" y="18144"/>
                  <a:pt x="416592" y="0"/>
                </a:cubicBezTo>
                <a:cubicBezTo>
                  <a:pt x="580358" y="-18144"/>
                  <a:pt x="714052" y="43245"/>
                  <a:pt x="808917" y="0"/>
                </a:cubicBezTo>
                <a:cubicBezTo>
                  <a:pt x="903783" y="-43245"/>
                  <a:pt x="1083426" y="39939"/>
                  <a:pt x="1213375" y="0"/>
                </a:cubicBezTo>
                <a:cubicBezTo>
                  <a:pt x="1232915" y="164573"/>
                  <a:pt x="1175613" y="254579"/>
                  <a:pt x="1213375" y="380952"/>
                </a:cubicBezTo>
                <a:cubicBezTo>
                  <a:pt x="1251137" y="507325"/>
                  <a:pt x="1202950" y="654280"/>
                  <a:pt x="1213375" y="793650"/>
                </a:cubicBezTo>
                <a:cubicBezTo>
                  <a:pt x="1021892" y="827932"/>
                  <a:pt x="902875" y="748242"/>
                  <a:pt x="784649" y="793650"/>
                </a:cubicBezTo>
                <a:cubicBezTo>
                  <a:pt x="666423" y="839058"/>
                  <a:pt x="571510" y="755197"/>
                  <a:pt x="416592" y="793650"/>
                </a:cubicBezTo>
                <a:cubicBezTo>
                  <a:pt x="261674" y="832103"/>
                  <a:pt x="155565" y="764718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213375" h="793650" stroke="0" extrusionOk="0">
                <a:moveTo>
                  <a:pt x="0" y="0"/>
                </a:moveTo>
                <a:cubicBezTo>
                  <a:pt x="134008" y="-27661"/>
                  <a:pt x="230144" y="5185"/>
                  <a:pt x="392325" y="0"/>
                </a:cubicBezTo>
                <a:cubicBezTo>
                  <a:pt x="554506" y="-5185"/>
                  <a:pt x="702811" y="10957"/>
                  <a:pt x="808917" y="0"/>
                </a:cubicBezTo>
                <a:cubicBezTo>
                  <a:pt x="915023" y="-10957"/>
                  <a:pt x="1045296" y="17510"/>
                  <a:pt x="1213375" y="0"/>
                </a:cubicBezTo>
                <a:cubicBezTo>
                  <a:pt x="1223719" y="142727"/>
                  <a:pt x="1194037" y="219759"/>
                  <a:pt x="1213375" y="373016"/>
                </a:cubicBezTo>
                <a:cubicBezTo>
                  <a:pt x="1232713" y="526273"/>
                  <a:pt x="1171127" y="618654"/>
                  <a:pt x="1213375" y="793650"/>
                </a:cubicBezTo>
                <a:cubicBezTo>
                  <a:pt x="1048903" y="836536"/>
                  <a:pt x="962656" y="748816"/>
                  <a:pt x="784649" y="793650"/>
                </a:cubicBezTo>
                <a:cubicBezTo>
                  <a:pt x="606642" y="838484"/>
                  <a:pt x="546322" y="747349"/>
                  <a:pt x="380191" y="793650"/>
                </a:cubicBezTo>
                <a:cubicBezTo>
                  <a:pt x="214060" y="839951"/>
                  <a:pt x="121878" y="75904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oft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machst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5922907" y="3953889"/>
            <a:ext cx="1197238" cy="793650"/>
          </a:xfrm>
          <a:custGeom>
            <a:avLst/>
            <a:gdLst>
              <a:gd name="connsiteX0" fmla="*/ 0 w 1197238"/>
              <a:gd name="connsiteY0" fmla="*/ 0 h 793650"/>
              <a:gd name="connsiteX1" fmla="*/ 586647 w 1197238"/>
              <a:gd name="connsiteY1" fmla="*/ 0 h 793650"/>
              <a:gd name="connsiteX2" fmla="*/ 1197238 w 1197238"/>
              <a:gd name="connsiteY2" fmla="*/ 0 h 793650"/>
              <a:gd name="connsiteX3" fmla="*/ 1197238 w 1197238"/>
              <a:gd name="connsiteY3" fmla="*/ 388889 h 793650"/>
              <a:gd name="connsiteX4" fmla="*/ 1197238 w 1197238"/>
              <a:gd name="connsiteY4" fmla="*/ 793650 h 793650"/>
              <a:gd name="connsiteX5" fmla="*/ 634536 w 1197238"/>
              <a:gd name="connsiteY5" fmla="*/ 793650 h 793650"/>
              <a:gd name="connsiteX6" fmla="*/ 0 w 1197238"/>
              <a:gd name="connsiteY6" fmla="*/ 793650 h 793650"/>
              <a:gd name="connsiteX7" fmla="*/ 0 w 1197238"/>
              <a:gd name="connsiteY7" fmla="*/ 412698 h 793650"/>
              <a:gd name="connsiteX8" fmla="*/ 0 w 1197238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7238" h="793650" fill="none" extrusionOk="0">
                <a:moveTo>
                  <a:pt x="0" y="0"/>
                </a:moveTo>
                <a:cubicBezTo>
                  <a:pt x="169249" y="-51113"/>
                  <a:pt x="441602" y="40436"/>
                  <a:pt x="586647" y="0"/>
                </a:cubicBezTo>
                <a:cubicBezTo>
                  <a:pt x="731692" y="-40436"/>
                  <a:pt x="903097" y="51568"/>
                  <a:pt x="1197238" y="0"/>
                </a:cubicBezTo>
                <a:cubicBezTo>
                  <a:pt x="1238172" y="132393"/>
                  <a:pt x="1179834" y="230922"/>
                  <a:pt x="1197238" y="388889"/>
                </a:cubicBezTo>
                <a:cubicBezTo>
                  <a:pt x="1214642" y="546856"/>
                  <a:pt x="1155257" y="597046"/>
                  <a:pt x="1197238" y="793650"/>
                </a:cubicBezTo>
                <a:cubicBezTo>
                  <a:pt x="1052960" y="842983"/>
                  <a:pt x="909910" y="793525"/>
                  <a:pt x="634536" y="793650"/>
                </a:cubicBezTo>
                <a:cubicBezTo>
                  <a:pt x="359162" y="793775"/>
                  <a:pt x="311955" y="748710"/>
                  <a:pt x="0" y="793650"/>
                </a:cubicBezTo>
                <a:cubicBezTo>
                  <a:pt x="-30617" y="678192"/>
                  <a:pt x="24672" y="529961"/>
                  <a:pt x="0" y="412698"/>
                </a:cubicBezTo>
                <a:cubicBezTo>
                  <a:pt x="-24672" y="295435"/>
                  <a:pt x="20128" y="108452"/>
                  <a:pt x="0" y="0"/>
                </a:cubicBezTo>
                <a:close/>
              </a:path>
              <a:path w="1197238" h="793650" stroke="0" extrusionOk="0">
                <a:moveTo>
                  <a:pt x="0" y="0"/>
                </a:moveTo>
                <a:cubicBezTo>
                  <a:pt x="248196" y="-11294"/>
                  <a:pt x="450269" y="20154"/>
                  <a:pt x="610591" y="0"/>
                </a:cubicBezTo>
                <a:cubicBezTo>
                  <a:pt x="770913" y="-20154"/>
                  <a:pt x="1040458" y="8622"/>
                  <a:pt x="1197238" y="0"/>
                </a:cubicBezTo>
                <a:cubicBezTo>
                  <a:pt x="1200347" y="172429"/>
                  <a:pt x="1163534" y="206878"/>
                  <a:pt x="1197238" y="412698"/>
                </a:cubicBezTo>
                <a:cubicBezTo>
                  <a:pt x="1230942" y="618518"/>
                  <a:pt x="1183884" y="625803"/>
                  <a:pt x="1197238" y="793650"/>
                </a:cubicBezTo>
                <a:cubicBezTo>
                  <a:pt x="1057837" y="839463"/>
                  <a:pt x="763501" y="741549"/>
                  <a:pt x="622564" y="793650"/>
                </a:cubicBezTo>
                <a:cubicBezTo>
                  <a:pt x="481627" y="845751"/>
                  <a:pt x="202826" y="746266"/>
                  <a:pt x="0" y="793650"/>
                </a:cubicBezTo>
                <a:cubicBezTo>
                  <a:pt x="-36365" y="609742"/>
                  <a:pt x="10082" y="597829"/>
                  <a:pt x="0" y="420635"/>
                </a:cubicBezTo>
                <a:cubicBezTo>
                  <a:pt x="-10082" y="243442"/>
                  <a:pt x="43053" y="16040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jeden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DFCC58C9-2FB1-4694-8EFD-B62E22B189AB}"/>
              </a:ext>
            </a:extLst>
          </p:cNvPr>
          <p:cNvSpPr/>
          <p:nvPr/>
        </p:nvSpPr>
        <p:spPr>
          <a:xfrm>
            <a:off x="7277260" y="3953889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23740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88889 h 793650"/>
              <a:gd name="connsiteX5" fmla="*/ 1396944 w 1396944"/>
              <a:gd name="connsiteY5" fmla="*/ 793650 h 793650"/>
              <a:gd name="connsiteX6" fmla="*/ 903357 w 1396944"/>
              <a:gd name="connsiteY6" fmla="*/ 793650 h 793650"/>
              <a:gd name="connsiteX7" fmla="*/ 479617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404762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45926" y="-50684"/>
                  <a:pt x="239725" y="37005"/>
                  <a:pt x="423740" y="0"/>
                </a:cubicBezTo>
                <a:cubicBezTo>
                  <a:pt x="607755" y="-37005"/>
                  <a:pt x="724507" y="19402"/>
                  <a:pt x="875418" y="0"/>
                </a:cubicBezTo>
                <a:cubicBezTo>
                  <a:pt x="1026329" y="-19402"/>
                  <a:pt x="1286612" y="36522"/>
                  <a:pt x="1396944" y="0"/>
                </a:cubicBezTo>
                <a:cubicBezTo>
                  <a:pt x="1415587" y="152116"/>
                  <a:pt x="1394926" y="285507"/>
                  <a:pt x="1396944" y="388889"/>
                </a:cubicBezTo>
                <a:cubicBezTo>
                  <a:pt x="1398962" y="492271"/>
                  <a:pt x="1368098" y="647348"/>
                  <a:pt x="1396944" y="793650"/>
                </a:cubicBezTo>
                <a:cubicBezTo>
                  <a:pt x="1219834" y="820606"/>
                  <a:pt x="1131178" y="776094"/>
                  <a:pt x="903357" y="793650"/>
                </a:cubicBezTo>
                <a:cubicBezTo>
                  <a:pt x="675536" y="811206"/>
                  <a:pt x="656330" y="786530"/>
                  <a:pt x="479617" y="793650"/>
                </a:cubicBezTo>
                <a:cubicBezTo>
                  <a:pt x="302904" y="800770"/>
                  <a:pt x="109147" y="792095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104637" y="-17564"/>
                  <a:pt x="334780" y="21100"/>
                  <a:pt x="465648" y="0"/>
                </a:cubicBezTo>
                <a:cubicBezTo>
                  <a:pt x="596516" y="-21100"/>
                  <a:pt x="792074" y="22543"/>
                  <a:pt x="917327" y="0"/>
                </a:cubicBezTo>
                <a:cubicBezTo>
                  <a:pt x="1042580" y="-22543"/>
                  <a:pt x="1178543" y="6889"/>
                  <a:pt x="1396944" y="0"/>
                </a:cubicBezTo>
                <a:cubicBezTo>
                  <a:pt x="1407644" y="159361"/>
                  <a:pt x="1376060" y="262626"/>
                  <a:pt x="1396944" y="380952"/>
                </a:cubicBezTo>
                <a:cubicBezTo>
                  <a:pt x="1417828" y="499278"/>
                  <a:pt x="1368620" y="685713"/>
                  <a:pt x="1396944" y="793650"/>
                </a:cubicBezTo>
                <a:cubicBezTo>
                  <a:pt x="1233301" y="835996"/>
                  <a:pt x="1097442" y="783126"/>
                  <a:pt x="903357" y="793650"/>
                </a:cubicBezTo>
                <a:cubicBezTo>
                  <a:pt x="709272" y="804174"/>
                  <a:pt x="598362" y="742212"/>
                  <a:pt x="437709" y="793650"/>
                </a:cubicBezTo>
                <a:cubicBezTo>
                  <a:pt x="277056" y="845088"/>
                  <a:pt x="89856" y="755993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abends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macht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Spiel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hlinkClick r:id="" action="ppaction://noaction">
              <a:snd r:embed="rId8" name="T2_W2F_9.2.wav"/>
            </a:hlinkClick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521526" y="3031549"/>
            <a:ext cx="1396943" cy="793650"/>
          </a:xfrm>
          <a:custGeom>
            <a:avLst/>
            <a:gdLst>
              <a:gd name="connsiteX0" fmla="*/ 0 w 1396943"/>
              <a:gd name="connsiteY0" fmla="*/ 0 h 793650"/>
              <a:gd name="connsiteX1" fmla="*/ 437709 w 1396943"/>
              <a:gd name="connsiteY1" fmla="*/ 0 h 793650"/>
              <a:gd name="connsiteX2" fmla="*/ 903356 w 1396943"/>
              <a:gd name="connsiteY2" fmla="*/ 0 h 793650"/>
              <a:gd name="connsiteX3" fmla="*/ 1396943 w 1396943"/>
              <a:gd name="connsiteY3" fmla="*/ 0 h 793650"/>
              <a:gd name="connsiteX4" fmla="*/ 1396943 w 1396943"/>
              <a:gd name="connsiteY4" fmla="*/ 373016 h 793650"/>
              <a:gd name="connsiteX5" fmla="*/ 1396943 w 1396943"/>
              <a:gd name="connsiteY5" fmla="*/ 793650 h 793650"/>
              <a:gd name="connsiteX6" fmla="*/ 917326 w 1396943"/>
              <a:gd name="connsiteY6" fmla="*/ 793650 h 793650"/>
              <a:gd name="connsiteX7" fmla="*/ 465648 w 1396943"/>
              <a:gd name="connsiteY7" fmla="*/ 793650 h 793650"/>
              <a:gd name="connsiteX8" fmla="*/ 0 w 1396943"/>
              <a:gd name="connsiteY8" fmla="*/ 793650 h 793650"/>
              <a:gd name="connsiteX9" fmla="*/ 0 w 1396943"/>
              <a:gd name="connsiteY9" fmla="*/ 420635 h 793650"/>
              <a:gd name="connsiteX10" fmla="*/ 0 w 1396943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3" h="793650" fill="none" extrusionOk="0">
                <a:moveTo>
                  <a:pt x="0" y="0"/>
                </a:moveTo>
                <a:cubicBezTo>
                  <a:pt x="159514" y="-21856"/>
                  <a:pt x="284061" y="19853"/>
                  <a:pt x="437709" y="0"/>
                </a:cubicBezTo>
                <a:cubicBezTo>
                  <a:pt x="591357" y="-19853"/>
                  <a:pt x="738352" y="39217"/>
                  <a:pt x="903356" y="0"/>
                </a:cubicBezTo>
                <a:cubicBezTo>
                  <a:pt x="1068360" y="-39217"/>
                  <a:pt x="1195142" y="41087"/>
                  <a:pt x="1396943" y="0"/>
                </a:cubicBezTo>
                <a:cubicBezTo>
                  <a:pt x="1402263" y="115102"/>
                  <a:pt x="1365732" y="217579"/>
                  <a:pt x="1396943" y="373016"/>
                </a:cubicBezTo>
                <a:cubicBezTo>
                  <a:pt x="1428154" y="528453"/>
                  <a:pt x="1365343" y="588402"/>
                  <a:pt x="1396943" y="793650"/>
                </a:cubicBezTo>
                <a:cubicBezTo>
                  <a:pt x="1221523" y="811859"/>
                  <a:pt x="1113927" y="755993"/>
                  <a:pt x="917326" y="793650"/>
                </a:cubicBezTo>
                <a:cubicBezTo>
                  <a:pt x="720725" y="831307"/>
                  <a:pt x="671498" y="742386"/>
                  <a:pt x="465648" y="793650"/>
                </a:cubicBezTo>
                <a:cubicBezTo>
                  <a:pt x="259798" y="844914"/>
                  <a:pt x="132903" y="762304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396943" h="793650" stroke="0" extrusionOk="0">
                <a:moveTo>
                  <a:pt x="0" y="0"/>
                </a:moveTo>
                <a:cubicBezTo>
                  <a:pt x="102663" y="-55214"/>
                  <a:pt x="293728" y="54408"/>
                  <a:pt x="479617" y="0"/>
                </a:cubicBezTo>
                <a:cubicBezTo>
                  <a:pt x="665506" y="-54408"/>
                  <a:pt x="814394" y="10151"/>
                  <a:pt x="945265" y="0"/>
                </a:cubicBezTo>
                <a:cubicBezTo>
                  <a:pt x="1076136" y="-10151"/>
                  <a:pt x="1270508" y="37254"/>
                  <a:pt x="1396943" y="0"/>
                </a:cubicBezTo>
                <a:cubicBezTo>
                  <a:pt x="1412180" y="113448"/>
                  <a:pt x="1372160" y="254725"/>
                  <a:pt x="1396943" y="396825"/>
                </a:cubicBezTo>
                <a:cubicBezTo>
                  <a:pt x="1421726" y="538925"/>
                  <a:pt x="1368186" y="684157"/>
                  <a:pt x="1396943" y="793650"/>
                </a:cubicBezTo>
                <a:cubicBezTo>
                  <a:pt x="1189149" y="823565"/>
                  <a:pt x="1021417" y="768149"/>
                  <a:pt x="917326" y="793650"/>
                </a:cubicBezTo>
                <a:cubicBezTo>
                  <a:pt x="813235" y="819151"/>
                  <a:pt x="670597" y="769911"/>
                  <a:pt x="493587" y="793650"/>
                </a:cubicBezTo>
                <a:cubicBezTo>
                  <a:pt x="316577" y="817389"/>
                  <a:pt x="246356" y="78951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einen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Film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166918" y="3008224"/>
            <a:ext cx="2587991" cy="793650"/>
          </a:xfrm>
          <a:custGeom>
            <a:avLst/>
            <a:gdLst>
              <a:gd name="connsiteX0" fmla="*/ 0 w 2587991"/>
              <a:gd name="connsiteY0" fmla="*/ 0 h 793650"/>
              <a:gd name="connsiteX1" fmla="*/ 465838 w 2587991"/>
              <a:gd name="connsiteY1" fmla="*/ 0 h 793650"/>
              <a:gd name="connsiteX2" fmla="*/ 905797 w 2587991"/>
              <a:gd name="connsiteY2" fmla="*/ 0 h 793650"/>
              <a:gd name="connsiteX3" fmla="*/ 1423395 w 2587991"/>
              <a:gd name="connsiteY3" fmla="*/ 0 h 793650"/>
              <a:gd name="connsiteX4" fmla="*/ 1940993 w 2587991"/>
              <a:gd name="connsiteY4" fmla="*/ 0 h 793650"/>
              <a:gd name="connsiteX5" fmla="*/ 2587991 w 2587991"/>
              <a:gd name="connsiteY5" fmla="*/ 0 h 793650"/>
              <a:gd name="connsiteX6" fmla="*/ 2587991 w 2587991"/>
              <a:gd name="connsiteY6" fmla="*/ 380952 h 793650"/>
              <a:gd name="connsiteX7" fmla="*/ 2587991 w 2587991"/>
              <a:gd name="connsiteY7" fmla="*/ 793650 h 793650"/>
              <a:gd name="connsiteX8" fmla="*/ 2018633 w 2587991"/>
              <a:gd name="connsiteY8" fmla="*/ 793650 h 793650"/>
              <a:gd name="connsiteX9" fmla="*/ 1475155 w 2587991"/>
              <a:gd name="connsiteY9" fmla="*/ 793650 h 793650"/>
              <a:gd name="connsiteX10" fmla="*/ 905797 w 2587991"/>
              <a:gd name="connsiteY10" fmla="*/ 793650 h 793650"/>
              <a:gd name="connsiteX11" fmla="*/ 0 w 2587991"/>
              <a:gd name="connsiteY11" fmla="*/ 793650 h 793650"/>
              <a:gd name="connsiteX12" fmla="*/ 0 w 2587991"/>
              <a:gd name="connsiteY12" fmla="*/ 412698 h 793650"/>
              <a:gd name="connsiteX13" fmla="*/ 0 w 2587991"/>
              <a:gd name="connsiteY13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7991" h="793650" fill="none" extrusionOk="0">
                <a:moveTo>
                  <a:pt x="0" y="0"/>
                </a:moveTo>
                <a:cubicBezTo>
                  <a:pt x="200953" y="-9054"/>
                  <a:pt x="262393" y="40680"/>
                  <a:pt x="465838" y="0"/>
                </a:cubicBezTo>
                <a:cubicBezTo>
                  <a:pt x="669283" y="-40680"/>
                  <a:pt x="774482" y="18517"/>
                  <a:pt x="905797" y="0"/>
                </a:cubicBezTo>
                <a:cubicBezTo>
                  <a:pt x="1037112" y="-18517"/>
                  <a:pt x="1304699" y="45157"/>
                  <a:pt x="1423395" y="0"/>
                </a:cubicBezTo>
                <a:cubicBezTo>
                  <a:pt x="1542091" y="-45157"/>
                  <a:pt x="1683872" y="32562"/>
                  <a:pt x="1940993" y="0"/>
                </a:cubicBezTo>
                <a:cubicBezTo>
                  <a:pt x="2198114" y="-32562"/>
                  <a:pt x="2299138" y="36426"/>
                  <a:pt x="2587991" y="0"/>
                </a:cubicBezTo>
                <a:cubicBezTo>
                  <a:pt x="2601177" y="126332"/>
                  <a:pt x="2557041" y="209721"/>
                  <a:pt x="2587991" y="380952"/>
                </a:cubicBezTo>
                <a:cubicBezTo>
                  <a:pt x="2618941" y="552183"/>
                  <a:pt x="2577489" y="605713"/>
                  <a:pt x="2587991" y="793650"/>
                </a:cubicBezTo>
                <a:cubicBezTo>
                  <a:pt x="2365536" y="858927"/>
                  <a:pt x="2144039" y="728735"/>
                  <a:pt x="2018633" y="793650"/>
                </a:cubicBezTo>
                <a:cubicBezTo>
                  <a:pt x="1893227" y="858565"/>
                  <a:pt x="1633195" y="746960"/>
                  <a:pt x="1475155" y="793650"/>
                </a:cubicBezTo>
                <a:cubicBezTo>
                  <a:pt x="1317115" y="840340"/>
                  <a:pt x="1054298" y="787961"/>
                  <a:pt x="905797" y="793650"/>
                </a:cubicBezTo>
                <a:cubicBezTo>
                  <a:pt x="757296" y="799339"/>
                  <a:pt x="390442" y="715160"/>
                  <a:pt x="0" y="793650"/>
                </a:cubicBezTo>
                <a:cubicBezTo>
                  <a:pt x="-32294" y="682863"/>
                  <a:pt x="5614" y="540802"/>
                  <a:pt x="0" y="412698"/>
                </a:cubicBezTo>
                <a:cubicBezTo>
                  <a:pt x="-5614" y="284594"/>
                  <a:pt x="35075" y="150073"/>
                  <a:pt x="0" y="0"/>
                </a:cubicBezTo>
                <a:close/>
              </a:path>
              <a:path w="2587991" h="793650" stroke="0" extrusionOk="0">
                <a:moveTo>
                  <a:pt x="0" y="0"/>
                </a:moveTo>
                <a:cubicBezTo>
                  <a:pt x="228228" y="-61812"/>
                  <a:pt x="382643" y="35134"/>
                  <a:pt x="517598" y="0"/>
                </a:cubicBezTo>
                <a:cubicBezTo>
                  <a:pt x="652553" y="-35134"/>
                  <a:pt x="820627" y="2440"/>
                  <a:pt x="1009316" y="0"/>
                </a:cubicBezTo>
                <a:cubicBezTo>
                  <a:pt x="1198005" y="-2440"/>
                  <a:pt x="1335924" y="15689"/>
                  <a:pt x="1449275" y="0"/>
                </a:cubicBezTo>
                <a:cubicBezTo>
                  <a:pt x="1562626" y="-15689"/>
                  <a:pt x="1796680" y="20906"/>
                  <a:pt x="1915113" y="0"/>
                </a:cubicBezTo>
                <a:cubicBezTo>
                  <a:pt x="2033546" y="-20906"/>
                  <a:pt x="2417384" y="7711"/>
                  <a:pt x="2587991" y="0"/>
                </a:cubicBezTo>
                <a:cubicBezTo>
                  <a:pt x="2603710" y="88253"/>
                  <a:pt x="2569381" y="281073"/>
                  <a:pt x="2587991" y="373016"/>
                </a:cubicBezTo>
                <a:cubicBezTo>
                  <a:pt x="2606601" y="464959"/>
                  <a:pt x="2573072" y="681110"/>
                  <a:pt x="2587991" y="793650"/>
                </a:cubicBezTo>
                <a:cubicBezTo>
                  <a:pt x="2351831" y="852086"/>
                  <a:pt x="2226325" y="791877"/>
                  <a:pt x="2018633" y="793650"/>
                </a:cubicBezTo>
                <a:cubicBezTo>
                  <a:pt x="1810941" y="795423"/>
                  <a:pt x="1621633" y="786429"/>
                  <a:pt x="1501035" y="793650"/>
                </a:cubicBezTo>
                <a:cubicBezTo>
                  <a:pt x="1380437" y="800871"/>
                  <a:pt x="1168681" y="775025"/>
                  <a:pt x="1061076" y="793650"/>
                </a:cubicBezTo>
                <a:cubicBezTo>
                  <a:pt x="953471" y="812275"/>
                  <a:pt x="687650" y="760810"/>
                  <a:pt x="569358" y="793650"/>
                </a:cubicBezTo>
                <a:cubicBezTo>
                  <a:pt x="451066" y="826490"/>
                  <a:pt x="135495" y="785813"/>
                  <a:pt x="0" y="793650"/>
                </a:cubicBezTo>
                <a:cubicBezTo>
                  <a:pt x="-10876" y="704799"/>
                  <a:pt x="35115" y="519711"/>
                  <a:pt x="0" y="396825"/>
                </a:cubicBezTo>
                <a:cubicBezTo>
                  <a:pt x="-35115" y="273940"/>
                  <a:pt x="34334" y="11127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Hausaufgaben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7795299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making a film in the evening?</a:t>
            </a: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Macht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8831318" y="3953889"/>
            <a:ext cx="1842357" cy="793650"/>
          </a:xfrm>
          <a:custGeom>
            <a:avLst/>
            <a:gdLst>
              <a:gd name="connsiteX0" fmla="*/ 0 w 1842357"/>
              <a:gd name="connsiteY0" fmla="*/ 0 h 793650"/>
              <a:gd name="connsiteX1" fmla="*/ 497436 w 1842357"/>
              <a:gd name="connsiteY1" fmla="*/ 0 h 793650"/>
              <a:gd name="connsiteX2" fmla="*/ 939602 w 1842357"/>
              <a:gd name="connsiteY2" fmla="*/ 0 h 793650"/>
              <a:gd name="connsiteX3" fmla="*/ 1381768 w 1842357"/>
              <a:gd name="connsiteY3" fmla="*/ 0 h 793650"/>
              <a:gd name="connsiteX4" fmla="*/ 1842357 w 1842357"/>
              <a:gd name="connsiteY4" fmla="*/ 0 h 793650"/>
              <a:gd name="connsiteX5" fmla="*/ 1842357 w 1842357"/>
              <a:gd name="connsiteY5" fmla="*/ 396825 h 793650"/>
              <a:gd name="connsiteX6" fmla="*/ 1842357 w 1842357"/>
              <a:gd name="connsiteY6" fmla="*/ 793650 h 793650"/>
              <a:gd name="connsiteX7" fmla="*/ 1437038 w 1842357"/>
              <a:gd name="connsiteY7" fmla="*/ 793650 h 793650"/>
              <a:gd name="connsiteX8" fmla="*/ 994873 w 1842357"/>
              <a:gd name="connsiteY8" fmla="*/ 793650 h 793650"/>
              <a:gd name="connsiteX9" fmla="*/ 497436 w 1842357"/>
              <a:gd name="connsiteY9" fmla="*/ 793650 h 793650"/>
              <a:gd name="connsiteX10" fmla="*/ 0 w 1842357"/>
              <a:gd name="connsiteY10" fmla="*/ 793650 h 793650"/>
              <a:gd name="connsiteX11" fmla="*/ 0 w 1842357"/>
              <a:gd name="connsiteY11" fmla="*/ 388889 h 793650"/>
              <a:gd name="connsiteX12" fmla="*/ 0 w 184235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2357" h="793650" fill="none" extrusionOk="0">
                <a:moveTo>
                  <a:pt x="0" y="0"/>
                </a:moveTo>
                <a:cubicBezTo>
                  <a:pt x="211903" y="-3861"/>
                  <a:pt x="255878" y="31978"/>
                  <a:pt x="497436" y="0"/>
                </a:cubicBezTo>
                <a:cubicBezTo>
                  <a:pt x="738994" y="-31978"/>
                  <a:pt x="751728" y="20328"/>
                  <a:pt x="939602" y="0"/>
                </a:cubicBezTo>
                <a:cubicBezTo>
                  <a:pt x="1127476" y="-20328"/>
                  <a:pt x="1257574" y="28014"/>
                  <a:pt x="1381768" y="0"/>
                </a:cubicBezTo>
                <a:cubicBezTo>
                  <a:pt x="1505962" y="-28014"/>
                  <a:pt x="1654027" y="42691"/>
                  <a:pt x="1842357" y="0"/>
                </a:cubicBezTo>
                <a:cubicBezTo>
                  <a:pt x="1877280" y="84232"/>
                  <a:pt x="1824417" y="215515"/>
                  <a:pt x="1842357" y="396825"/>
                </a:cubicBezTo>
                <a:cubicBezTo>
                  <a:pt x="1860297" y="578136"/>
                  <a:pt x="1794890" y="611940"/>
                  <a:pt x="1842357" y="793650"/>
                </a:cubicBezTo>
                <a:cubicBezTo>
                  <a:pt x="1752822" y="828349"/>
                  <a:pt x="1636948" y="765170"/>
                  <a:pt x="1437038" y="793650"/>
                </a:cubicBezTo>
                <a:cubicBezTo>
                  <a:pt x="1237128" y="822130"/>
                  <a:pt x="1136283" y="769518"/>
                  <a:pt x="994873" y="793650"/>
                </a:cubicBezTo>
                <a:cubicBezTo>
                  <a:pt x="853464" y="817782"/>
                  <a:pt x="653816" y="772607"/>
                  <a:pt x="497436" y="793650"/>
                </a:cubicBezTo>
                <a:cubicBezTo>
                  <a:pt x="341056" y="814693"/>
                  <a:pt x="153111" y="791872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42357" h="793650" stroke="0" extrusionOk="0">
                <a:moveTo>
                  <a:pt x="0" y="0"/>
                </a:moveTo>
                <a:cubicBezTo>
                  <a:pt x="207155" y="-7375"/>
                  <a:pt x="261560" y="54277"/>
                  <a:pt x="460589" y="0"/>
                </a:cubicBezTo>
                <a:cubicBezTo>
                  <a:pt x="659618" y="-54277"/>
                  <a:pt x="781859" y="18115"/>
                  <a:pt x="902755" y="0"/>
                </a:cubicBezTo>
                <a:cubicBezTo>
                  <a:pt x="1023651" y="-18115"/>
                  <a:pt x="1120861" y="4607"/>
                  <a:pt x="1308073" y="0"/>
                </a:cubicBezTo>
                <a:cubicBezTo>
                  <a:pt x="1495285" y="-4607"/>
                  <a:pt x="1688104" y="55802"/>
                  <a:pt x="1842357" y="0"/>
                </a:cubicBezTo>
                <a:cubicBezTo>
                  <a:pt x="1862776" y="113328"/>
                  <a:pt x="1805928" y="199645"/>
                  <a:pt x="1842357" y="388889"/>
                </a:cubicBezTo>
                <a:cubicBezTo>
                  <a:pt x="1878786" y="578133"/>
                  <a:pt x="1839109" y="658835"/>
                  <a:pt x="1842357" y="793650"/>
                </a:cubicBezTo>
                <a:cubicBezTo>
                  <a:pt x="1636833" y="797633"/>
                  <a:pt x="1520129" y="739523"/>
                  <a:pt x="1381768" y="793650"/>
                </a:cubicBezTo>
                <a:cubicBezTo>
                  <a:pt x="1243407" y="847777"/>
                  <a:pt x="1069328" y="769978"/>
                  <a:pt x="958026" y="793650"/>
                </a:cubicBezTo>
                <a:cubicBezTo>
                  <a:pt x="846724" y="817322"/>
                  <a:pt x="659014" y="763615"/>
                  <a:pt x="497436" y="793650"/>
                </a:cubicBezTo>
                <a:cubicBezTo>
                  <a:pt x="335858" y="823685"/>
                  <a:pt x="158321" y="765897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Abend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19CF8BE-509D-40E5-80CC-2AF40721B95B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472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51076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62746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139" y="1804583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Schreibst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213375" cy="793650"/>
          </a:xfrm>
          <a:custGeom>
            <a:avLst/>
            <a:gdLst>
              <a:gd name="connsiteX0" fmla="*/ 0 w 1213375"/>
              <a:gd name="connsiteY0" fmla="*/ 0 h 793650"/>
              <a:gd name="connsiteX1" fmla="*/ 416592 w 1213375"/>
              <a:gd name="connsiteY1" fmla="*/ 0 h 793650"/>
              <a:gd name="connsiteX2" fmla="*/ 808917 w 1213375"/>
              <a:gd name="connsiteY2" fmla="*/ 0 h 793650"/>
              <a:gd name="connsiteX3" fmla="*/ 1213375 w 1213375"/>
              <a:gd name="connsiteY3" fmla="*/ 0 h 793650"/>
              <a:gd name="connsiteX4" fmla="*/ 1213375 w 1213375"/>
              <a:gd name="connsiteY4" fmla="*/ 380952 h 793650"/>
              <a:gd name="connsiteX5" fmla="*/ 1213375 w 1213375"/>
              <a:gd name="connsiteY5" fmla="*/ 793650 h 793650"/>
              <a:gd name="connsiteX6" fmla="*/ 784649 w 1213375"/>
              <a:gd name="connsiteY6" fmla="*/ 793650 h 793650"/>
              <a:gd name="connsiteX7" fmla="*/ 416592 w 1213375"/>
              <a:gd name="connsiteY7" fmla="*/ 793650 h 793650"/>
              <a:gd name="connsiteX8" fmla="*/ 0 w 1213375"/>
              <a:gd name="connsiteY8" fmla="*/ 793650 h 793650"/>
              <a:gd name="connsiteX9" fmla="*/ 0 w 1213375"/>
              <a:gd name="connsiteY9" fmla="*/ 396825 h 793650"/>
              <a:gd name="connsiteX10" fmla="*/ 0 w 121337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375" h="793650" fill="none" extrusionOk="0">
                <a:moveTo>
                  <a:pt x="0" y="0"/>
                </a:moveTo>
                <a:cubicBezTo>
                  <a:pt x="187840" y="-42075"/>
                  <a:pt x="252826" y="18144"/>
                  <a:pt x="416592" y="0"/>
                </a:cubicBezTo>
                <a:cubicBezTo>
                  <a:pt x="580358" y="-18144"/>
                  <a:pt x="714052" y="43245"/>
                  <a:pt x="808917" y="0"/>
                </a:cubicBezTo>
                <a:cubicBezTo>
                  <a:pt x="903783" y="-43245"/>
                  <a:pt x="1083426" y="39939"/>
                  <a:pt x="1213375" y="0"/>
                </a:cubicBezTo>
                <a:cubicBezTo>
                  <a:pt x="1232915" y="164573"/>
                  <a:pt x="1175613" y="254579"/>
                  <a:pt x="1213375" y="380952"/>
                </a:cubicBezTo>
                <a:cubicBezTo>
                  <a:pt x="1251137" y="507325"/>
                  <a:pt x="1202950" y="654280"/>
                  <a:pt x="1213375" y="793650"/>
                </a:cubicBezTo>
                <a:cubicBezTo>
                  <a:pt x="1021892" y="827932"/>
                  <a:pt x="902875" y="748242"/>
                  <a:pt x="784649" y="793650"/>
                </a:cubicBezTo>
                <a:cubicBezTo>
                  <a:pt x="666423" y="839058"/>
                  <a:pt x="571510" y="755197"/>
                  <a:pt x="416592" y="793650"/>
                </a:cubicBezTo>
                <a:cubicBezTo>
                  <a:pt x="261674" y="832103"/>
                  <a:pt x="155565" y="764718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213375" h="793650" stroke="0" extrusionOk="0">
                <a:moveTo>
                  <a:pt x="0" y="0"/>
                </a:moveTo>
                <a:cubicBezTo>
                  <a:pt x="134008" y="-27661"/>
                  <a:pt x="230144" y="5185"/>
                  <a:pt x="392325" y="0"/>
                </a:cubicBezTo>
                <a:cubicBezTo>
                  <a:pt x="554506" y="-5185"/>
                  <a:pt x="702811" y="10957"/>
                  <a:pt x="808917" y="0"/>
                </a:cubicBezTo>
                <a:cubicBezTo>
                  <a:pt x="915023" y="-10957"/>
                  <a:pt x="1045296" y="17510"/>
                  <a:pt x="1213375" y="0"/>
                </a:cubicBezTo>
                <a:cubicBezTo>
                  <a:pt x="1223719" y="142727"/>
                  <a:pt x="1194037" y="219759"/>
                  <a:pt x="1213375" y="373016"/>
                </a:cubicBezTo>
                <a:cubicBezTo>
                  <a:pt x="1232713" y="526273"/>
                  <a:pt x="1171127" y="618654"/>
                  <a:pt x="1213375" y="793650"/>
                </a:cubicBezTo>
                <a:cubicBezTo>
                  <a:pt x="1048903" y="836536"/>
                  <a:pt x="962656" y="748816"/>
                  <a:pt x="784649" y="793650"/>
                </a:cubicBezTo>
                <a:cubicBezTo>
                  <a:pt x="606642" y="838484"/>
                  <a:pt x="546322" y="747349"/>
                  <a:pt x="380191" y="793650"/>
                </a:cubicBezTo>
                <a:cubicBezTo>
                  <a:pt x="214060" y="839951"/>
                  <a:pt x="121878" y="75904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schreibst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5922907" y="3953889"/>
            <a:ext cx="1197238" cy="793650"/>
          </a:xfrm>
          <a:custGeom>
            <a:avLst/>
            <a:gdLst>
              <a:gd name="connsiteX0" fmla="*/ 0 w 1197238"/>
              <a:gd name="connsiteY0" fmla="*/ 0 h 793650"/>
              <a:gd name="connsiteX1" fmla="*/ 586647 w 1197238"/>
              <a:gd name="connsiteY1" fmla="*/ 0 h 793650"/>
              <a:gd name="connsiteX2" fmla="*/ 1197238 w 1197238"/>
              <a:gd name="connsiteY2" fmla="*/ 0 h 793650"/>
              <a:gd name="connsiteX3" fmla="*/ 1197238 w 1197238"/>
              <a:gd name="connsiteY3" fmla="*/ 388889 h 793650"/>
              <a:gd name="connsiteX4" fmla="*/ 1197238 w 1197238"/>
              <a:gd name="connsiteY4" fmla="*/ 793650 h 793650"/>
              <a:gd name="connsiteX5" fmla="*/ 634536 w 1197238"/>
              <a:gd name="connsiteY5" fmla="*/ 793650 h 793650"/>
              <a:gd name="connsiteX6" fmla="*/ 0 w 1197238"/>
              <a:gd name="connsiteY6" fmla="*/ 793650 h 793650"/>
              <a:gd name="connsiteX7" fmla="*/ 0 w 1197238"/>
              <a:gd name="connsiteY7" fmla="*/ 412698 h 793650"/>
              <a:gd name="connsiteX8" fmla="*/ 0 w 1197238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7238" h="793650" fill="none" extrusionOk="0">
                <a:moveTo>
                  <a:pt x="0" y="0"/>
                </a:moveTo>
                <a:cubicBezTo>
                  <a:pt x="169249" y="-51113"/>
                  <a:pt x="441602" y="40436"/>
                  <a:pt x="586647" y="0"/>
                </a:cubicBezTo>
                <a:cubicBezTo>
                  <a:pt x="731692" y="-40436"/>
                  <a:pt x="903097" y="51568"/>
                  <a:pt x="1197238" y="0"/>
                </a:cubicBezTo>
                <a:cubicBezTo>
                  <a:pt x="1238172" y="132393"/>
                  <a:pt x="1179834" y="230922"/>
                  <a:pt x="1197238" y="388889"/>
                </a:cubicBezTo>
                <a:cubicBezTo>
                  <a:pt x="1214642" y="546856"/>
                  <a:pt x="1155257" y="597046"/>
                  <a:pt x="1197238" y="793650"/>
                </a:cubicBezTo>
                <a:cubicBezTo>
                  <a:pt x="1052960" y="842983"/>
                  <a:pt x="909910" y="793525"/>
                  <a:pt x="634536" y="793650"/>
                </a:cubicBezTo>
                <a:cubicBezTo>
                  <a:pt x="359162" y="793775"/>
                  <a:pt x="311955" y="748710"/>
                  <a:pt x="0" y="793650"/>
                </a:cubicBezTo>
                <a:cubicBezTo>
                  <a:pt x="-30617" y="678192"/>
                  <a:pt x="24672" y="529961"/>
                  <a:pt x="0" y="412698"/>
                </a:cubicBezTo>
                <a:cubicBezTo>
                  <a:pt x="-24672" y="295435"/>
                  <a:pt x="20128" y="108452"/>
                  <a:pt x="0" y="0"/>
                </a:cubicBezTo>
                <a:close/>
              </a:path>
              <a:path w="1197238" h="793650" stroke="0" extrusionOk="0">
                <a:moveTo>
                  <a:pt x="0" y="0"/>
                </a:moveTo>
                <a:cubicBezTo>
                  <a:pt x="248196" y="-11294"/>
                  <a:pt x="450269" y="20154"/>
                  <a:pt x="610591" y="0"/>
                </a:cubicBezTo>
                <a:cubicBezTo>
                  <a:pt x="770913" y="-20154"/>
                  <a:pt x="1040458" y="8622"/>
                  <a:pt x="1197238" y="0"/>
                </a:cubicBezTo>
                <a:cubicBezTo>
                  <a:pt x="1200347" y="172429"/>
                  <a:pt x="1163534" y="206878"/>
                  <a:pt x="1197238" y="412698"/>
                </a:cubicBezTo>
                <a:cubicBezTo>
                  <a:pt x="1230942" y="618518"/>
                  <a:pt x="1183884" y="625803"/>
                  <a:pt x="1197238" y="793650"/>
                </a:cubicBezTo>
                <a:cubicBezTo>
                  <a:pt x="1057837" y="839463"/>
                  <a:pt x="763501" y="741549"/>
                  <a:pt x="622564" y="793650"/>
                </a:cubicBezTo>
                <a:cubicBezTo>
                  <a:pt x="481627" y="845751"/>
                  <a:pt x="202826" y="746266"/>
                  <a:pt x="0" y="793650"/>
                </a:cubicBezTo>
                <a:cubicBezTo>
                  <a:pt x="-36365" y="609742"/>
                  <a:pt x="10082" y="597829"/>
                  <a:pt x="0" y="420635"/>
                </a:cubicBezTo>
                <a:cubicBezTo>
                  <a:pt x="-10082" y="243442"/>
                  <a:pt x="43053" y="16040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jeden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DFCC58C9-2FB1-4694-8EFD-B62E22B189AB}"/>
              </a:ext>
            </a:extLst>
          </p:cNvPr>
          <p:cNvSpPr/>
          <p:nvPr/>
        </p:nvSpPr>
        <p:spPr>
          <a:xfrm>
            <a:off x="7277260" y="3953889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23740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88889 h 793650"/>
              <a:gd name="connsiteX5" fmla="*/ 1396944 w 1396944"/>
              <a:gd name="connsiteY5" fmla="*/ 793650 h 793650"/>
              <a:gd name="connsiteX6" fmla="*/ 903357 w 1396944"/>
              <a:gd name="connsiteY6" fmla="*/ 793650 h 793650"/>
              <a:gd name="connsiteX7" fmla="*/ 479617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404762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45926" y="-50684"/>
                  <a:pt x="239725" y="37005"/>
                  <a:pt x="423740" y="0"/>
                </a:cubicBezTo>
                <a:cubicBezTo>
                  <a:pt x="607755" y="-37005"/>
                  <a:pt x="724507" y="19402"/>
                  <a:pt x="875418" y="0"/>
                </a:cubicBezTo>
                <a:cubicBezTo>
                  <a:pt x="1026329" y="-19402"/>
                  <a:pt x="1286612" y="36522"/>
                  <a:pt x="1396944" y="0"/>
                </a:cubicBezTo>
                <a:cubicBezTo>
                  <a:pt x="1415587" y="152116"/>
                  <a:pt x="1394926" y="285507"/>
                  <a:pt x="1396944" y="388889"/>
                </a:cubicBezTo>
                <a:cubicBezTo>
                  <a:pt x="1398962" y="492271"/>
                  <a:pt x="1368098" y="647348"/>
                  <a:pt x="1396944" y="793650"/>
                </a:cubicBezTo>
                <a:cubicBezTo>
                  <a:pt x="1219834" y="820606"/>
                  <a:pt x="1131178" y="776094"/>
                  <a:pt x="903357" y="793650"/>
                </a:cubicBezTo>
                <a:cubicBezTo>
                  <a:pt x="675536" y="811206"/>
                  <a:pt x="656330" y="786530"/>
                  <a:pt x="479617" y="793650"/>
                </a:cubicBezTo>
                <a:cubicBezTo>
                  <a:pt x="302904" y="800770"/>
                  <a:pt x="109147" y="792095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104637" y="-17564"/>
                  <a:pt x="334780" y="21100"/>
                  <a:pt x="465648" y="0"/>
                </a:cubicBezTo>
                <a:cubicBezTo>
                  <a:pt x="596516" y="-21100"/>
                  <a:pt x="792074" y="22543"/>
                  <a:pt x="917327" y="0"/>
                </a:cubicBezTo>
                <a:cubicBezTo>
                  <a:pt x="1042580" y="-22543"/>
                  <a:pt x="1178543" y="6889"/>
                  <a:pt x="1396944" y="0"/>
                </a:cubicBezTo>
                <a:cubicBezTo>
                  <a:pt x="1407644" y="159361"/>
                  <a:pt x="1376060" y="262626"/>
                  <a:pt x="1396944" y="380952"/>
                </a:cubicBezTo>
                <a:cubicBezTo>
                  <a:pt x="1417828" y="499278"/>
                  <a:pt x="1368620" y="685713"/>
                  <a:pt x="1396944" y="793650"/>
                </a:cubicBezTo>
                <a:cubicBezTo>
                  <a:pt x="1233301" y="835996"/>
                  <a:pt x="1097442" y="783126"/>
                  <a:pt x="903357" y="793650"/>
                </a:cubicBezTo>
                <a:cubicBezTo>
                  <a:pt x="709272" y="804174"/>
                  <a:pt x="598362" y="742212"/>
                  <a:pt x="437709" y="793650"/>
                </a:cubicBezTo>
                <a:cubicBezTo>
                  <a:pt x="277056" y="845088"/>
                  <a:pt x="89856" y="755993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abends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schreibt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470;p55">
            <a:extLst>
              <a:ext uri="{FF2B5EF4-FFF2-40B4-BE49-F238E27FC236}">
                <a16:creationId xmlns:a16="http://schemas.microsoft.com/office/drawing/2014/main" id="{E7F2BE45-F17A-41AF-9C5F-A7FF7D9F4D55}"/>
              </a:ext>
            </a:extLst>
          </p:cNvPr>
          <p:cNvSpPr txBox="1"/>
          <p:nvPr/>
        </p:nvSpPr>
        <p:spPr>
          <a:xfrm>
            <a:off x="11472000" y="468039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1;p55">
            <a:extLst>
              <a:ext uri="{FF2B5EF4-FFF2-40B4-BE49-F238E27FC236}">
                <a16:creationId xmlns:a16="http://schemas.microsoft.com/office/drawing/2014/main" id="{8D5D4324-C7B0-484A-92F9-D7214927F4A0}"/>
              </a:ext>
            </a:extLst>
          </p:cNvPr>
          <p:cNvSpPr txBox="1"/>
          <p:nvPr/>
        </p:nvSpPr>
        <p:spPr>
          <a:xfrm>
            <a:off x="11472000" y="54866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2;p55">
            <a:extLst>
              <a:ext uri="{FF2B5EF4-FFF2-40B4-BE49-F238E27FC236}">
                <a16:creationId xmlns:a16="http://schemas.microsoft.com/office/drawing/2014/main" id="{ECBB2491-A25F-43F7-8D01-ED8167936E3E}"/>
              </a:ext>
            </a:extLst>
          </p:cNvPr>
          <p:cNvSpPr txBox="1"/>
          <p:nvPr/>
        </p:nvSpPr>
        <p:spPr>
          <a:xfrm>
            <a:off x="11472000" y="625304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3;p55">
            <a:extLst>
              <a:ext uri="{FF2B5EF4-FFF2-40B4-BE49-F238E27FC236}">
                <a16:creationId xmlns:a16="http://schemas.microsoft.com/office/drawing/2014/main" id="{46FF0E90-04FD-41B0-86B4-B7294DDC0E1A}"/>
              </a:ext>
            </a:extLst>
          </p:cNvPr>
          <p:cNvSpPr txBox="1"/>
          <p:nvPr/>
        </p:nvSpPr>
        <p:spPr>
          <a:xfrm>
            <a:off x="11472000" y="3031549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4;p55">
            <a:extLst>
              <a:ext uri="{FF2B5EF4-FFF2-40B4-BE49-F238E27FC236}">
                <a16:creationId xmlns:a16="http://schemas.microsoft.com/office/drawing/2014/main" id="{4A1CCEF2-89DF-4BC2-83D4-79F21E5C1A60}"/>
              </a:ext>
            </a:extLst>
          </p:cNvPr>
          <p:cNvSpPr txBox="1"/>
          <p:nvPr/>
        </p:nvSpPr>
        <p:spPr>
          <a:xfrm>
            <a:off x="11472000" y="38178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521526" y="3031549"/>
            <a:ext cx="1396943" cy="793650"/>
          </a:xfrm>
          <a:custGeom>
            <a:avLst/>
            <a:gdLst>
              <a:gd name="connsiteX0" fmla="*/ 0 w 1396943"/>
              <a:gd name="connsiteY0" fmla="*/ 0 h 793650"/>
              <a:gd name="connsiteX1" fmla="*/ 437709 w 1396943"/>
              <a:gd name="connsiteY1" fmla="*/ 0 h 793650"/>
              <a:gd name="connsiteX2" fmla="*/ 903356 w 1396943"/>
              <a:gd name="connsiteY2" fmla="*/ 0 h 793650"/>
              <a:gd name="connsiteX3" fmla="*/ 1396943 w 1396943"/>
              <a:gd name="connsiteY3" fmla="*/ 0 h 793650"/>
              <a:gd name="connsiteX4" fmla="*/ 1396943 w 1396943"/>
              <a:gd name="connsiteY4" fmla="*/ 373016 h 793650"/>
              <a:gd name="connsiteX5" fmla="*/ 1396943 w 1396943"/>
              <a:gd name="connsiteY5" fmla="*/ 793650 h 793650"/>
              <a:gd name="connsiteX6" fmla="*/ 917326 w 1396943"/>
              <a:gd name="connsiteY6" fmla="*/ 793650 h 793650"/>
              <a:gd name="connsiteX7" fmla="*/ 465648 w 1396943"/>
              <a:gd name="connsiteY7" fmla="*/ 793650 h 793650"/>
              <a:gd name="connsiteX8" fmla="*/ 0 w 1396943"/>
              <a:gd name="connsiteY8" fmla="*/ 793650 h 793650"/>
              <a:gd name="connsiteX9" fmla="*/ 0 w 1396943"/>
              <a:gd name="connsiteY9" fmla="*/ 420635 h 793650"/>
              <a:gd name="connsiteX10" fmla="*/ 0 w 1396943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3" h="793650" fill="none" extrusionOk="0">
                <a:moveTo>
                  <a:pt x="0" y="0"/>
                </a:moveTo>
                <a:cubicBezTo>
                  <a:pt x="159514" y="-21856"/>
                  <a:pt x="284061" y="19853"/>
                  <a:pt x="437709" y="0"/>
                </a:cubicBezTo>
                <a:cubicBezTo>
                  <a:pt x="591357" y="-19853"/>
                  <a:pt x="738352" y="39217"/>
                  <a:pt x="903356" y="0"/>
                </a:cubicBezTo>
                <a:cubicBezTo>
                  <a:pt x="1068360" y="-39217"/>
                  <a:pt x="1195142" y="41087"/>
                  <a:pt x="1396943" y="0"/>
                </a:cubicBezTo>
                <a:cubicBezTo>
                  <a:pt x="1402263" y="115102"/>
                  <a:pt x="1365732" y="217579"/>
                  <a:pt x="1396943" y="373016"/>
                </a:cubicBezTo>
                <a:cubicBezTo>
                  <a:pt x="1428154" y="528453"/>
                  <a:pt x="1365343" y="588402"/>
                  <a:pt x="1396943" y="793650"/>
                </a:cubicBezTo>
                <a:cubicBezTo>
                  <a:pt x="1221523" y="811859"/>
                  <a:pt x="1113927" y="755993"/>
                  <a:pt x="917326" y="793650"/>
                </a:cubicBezTo>
                <a:cubicBezTo>
                  <a:pt x="720725" y="831307"/>
                  <a:pt x="671498" y="742386"/>
                  <a:pt x="465648" y="793650"/>
                </a:cubicBezTo>
                <a:cubicBezTo>
                  <a:pt x="259798" y="844914"/>
                  <a:pt x="132903" y="762304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396943" h="793650" stroke="0" extrusionOk="0">
                <a:moveTo>
                  <a:pt x="0" y="0"/>
                </a:moveTo>
                <a:cubicBezTo>
                  <a:pt x="102663" y="-55214"/>
                  <a:pt x="293728" y="54408"/>
                  <a:pt x="479617" y="0"/>
                </a:cubicBezTo>
                <a:cubicBezTo>
                  <a:pt x="665506" y="-54408"/>
                  <a:pt x="814394" y="10151"/>
                  <a:pt x="945265" y="0"/>
                </a:cubicBezTo>
                <a:cubicBezTo>
                  <a:pt x="1076136" y="-10151"/>
                  <a:pt x="1270508" y="37254"/>
                  <a:pt x="1396943" y="0"/>
                </a:cubicBezTo>
                <a:cubicBezTo>
                  <a:pt x="1412180" y="113448"/>
                  <a:pt x="1372160" y="254725"/>
                  <a:pt x="1396943" y="396825"/>
                </a:cubicBezTo>
                <a:cubicBezTo>
                  <a:pt x="1421726" y="538925"/>
                  <a:pt x="1368186" y="684157"/>
                  <a:pt x="1396943" y="793650"/>
                </a:cubicBezTo>
                <a:cubicBezTo>
                  <a:pt x="1189149" y="823565"/>
                  <a:pt x="1021417" y="768149"/>
                  <a:pt x="917326" y="793650"/>
                </a:cubicBezTo>
                <a:cubicBezTo>
                  <a:pt x="813235" y="819151"/>
                  <a:pt x="670597" y="769911"/>
                  <a:pt x="493587" y="793650"/>
                </a:cubicBezTo>
                <a:cubicBezTo>
                  <a:pt x="316577" y="817389"/>
                  <a:pt x="246356" y="78951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Buch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166918" y="3008224"/>
            <a:ext cx="2587991" cy="793650"/>
          </a:xfrm>
          <a:custGeom>
            <a:avLst/>
            <a:gdLst>
              <a:gd name="connsiteX0" fmla="*/ 0 w 2587991"/>
              <a:gd name="connsiteY0" fmla="*/ 0 h 793650"/>
              <a:gd name="connsiteX1" fmla="*/ 465838 w 2587991"/>
              <a:gd name="connsiteY1" fmla="*/ 0 h 793650"/>
              <a:gd name="connsiteX2" fmla="*/ 905797 w 2587991"/>
              <a:gd name="connsiteY2" fmla="*/ 0 h 793650"/>
              <a:gd name="connsiteX3" fmla="*/ 1423395 w 2587991"/>
              <a:gd name="connsiteY3" fmla="*/ 0 h 793650"/>
              <a:gd name="connsiteX4" fmla="*/ 1940993 w 2587991"/>
              <a:gd name="connsiteY4" fmla="*/ 0 h 793650"/>
              <a:gd name="connsiteX5" fmla="*/ 2587991 w 2587991"/>
              <a:gd name="connsiteY5" fmla="*/ 0 h 793650"/>
              <a:gd name="connsiteX6" fmla="*/ 2587991 w 2587991"/>
              <a:gd name="connsiteY6" fmla="*/ 380952 h 793650"/>
              <a:gd name="connsiteX7" fmla="*/ 2587991 w 2587991"/>
              <a:gd name="connsiteY7" fmla="*/ 793650 h 793650"/>
              <a:gd name="connsiteX8" fmla="*/ 2018633 w 2587991"/>
              <a:gd name="connsiteY8" fmla="*/ 793650 h 793650"/>
              <a:gd name="connsiteX9" fmla="*/ 1475155 w 2587991"/>
              <a:gd name="connsiteY9" fmla="*/ 793650 h 793650"/>
              <a:gd name="connsiteX10" fmla="*/ 905797 w 2587991"/>
              <a:gd name="connsiteY10" fmla="*/ 793650 h 793650"/>
              <a:gd name="connsiteX11" fmla="*/ 0 w 2587991"/>
              <a:gd name="connsiteY11" fmla="*/ 793650 h 793650"/>
              <a:gd name="connsiteX12" fmla="*/ 0 w 2587991"/>
              <a:gd name="connsiteY12" fmla="*/ 412698 h 793650"/>
              <a:gd name="connsiteX13" fmla="*/ 0 w 2587991"/>
              <a:gd name="connsiteY13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7991" h="793650" fill="none" extrusionOk="0">
                <a:moveTo>
                  <a:pt x="0" y="0"/>
                </a:moveTo>
                <a:cubicBezTo>
                  <a:pt x="200953" y="-9054"/>
                  <a:pt x="262393" y="40680"/>
                  <a:pt x="465838" y="0"/>
                </a:cubicBezTo>
                <a:cubicBezTo>
                  <a:pt x="669283" y="-40680"/>
                  <a:pt x="774482" y="18517"/>
                  <a:pt x="905797" y="0"/>
                </a:cubicBezTo>
                <a:cubicBezTo>
                  <a:pt x="1037112" y="-18517"/>
                  <a:pt x="1304699" y="45157"/>
                  <a:pt x="1423395" y="0"/>
                </a:cubicBezTo>
                <a:cubicBezTo>
                  <a:pt x="1542091" y="-45157"/>
                  <a:pt x="1683872" y="32562"/>
                  <a:pt x="1940993" y="0"/>
                </a:cubicBezTo>
                <a:cubicBezTo>
                  <a:pt x="2198114" y="-32562"/>
                  <a:pt x="2299138" y="36426"/>
                  <a:pt x="2587991" y="0"/>
                </a:cubicBezTo>
                <a:cubicBezTo>
                  <a:pt x="2601177" y="126332"/>
                  <a:pt x="2557041" y="209721"/>
                  <a:pt x="2587991" y="380952"/>
                </a:cubicBezTo>
                <a:cubicBezTo>
                  <a:pt x="2618941" y="552183"/>
                  <a:pt x="2577489" y="605713"/>
                  <a:pt x="2587991" y="793650"/>
                </a:cubicBezTo>
                <a:cubicBezTo>
                  <a:pt x="2365536" y="858927"/>
                  <a:pt x="2144039" y="728735"/>
                  <a:pt x="2018633" y="793650"/>
                </a:cubicBezTo>
                <a:cubicBezTo>
                  <a:pt x="1893227" y="858565"/>
                  <a:pt x="1633195" y="746960"/>
                  <a:pt x="1475155" y="793650"/>
                </a:cubicBezTo>
                <a:cubicBezTo>
                  <a:pt x="1317115" y="840340"/>
                  <a:pt x="1054298" y="787961"/>
                  <a:pt x="905797" y="793650"/>
                </a:cubicBezTo>
                <a:cubicBezTo>
                  <a:pt x="757296" y="799339"/>
                  <a:pt x="390442" y="715160"/>
                  <a:pt x="0" y="793650"/>
                </a:cubicBezTo>
                <a:cubicBezTo>
                  <a:pt x="-32294" y="682863"/>
                  <a:pt x="5614" y="540802"/>
                  <a:pt x="0" y="412698"/>
                </a:cubicBezTo>
                <a:cubicBezTo>
                  <a:pt x="-5614" y="284594"/>
                  <a:pt x="35075" y="150073"/>
                  <a:pt x="0" y="0"/>
                </a:cubicBezTo>
                <a:close/>
              </a:path>
              <a:path w="2587991" h="793650" stroke="0" extrusionOk="0">
                <a:moveTo>
                  <a:pt x="0" y="0"/>
                </a:moveTo>
                <a:cubicBezTo>
                  <a:pt x="228228" y="-61812"/>
                  <a:pt x="382643" y="35134"/>
                  <a:pt x="517598" y="0"/>
                </a:cubicBezTo>
                <a:cubicBezTo>
                  <a:pt x="652553" y="-35134"/>
                  <a:pt x="820627" y="2440"/>
                  <a:pt x="1009316" y="0"/>
                </a:cubicBezTo>
                <a:cubicBezTo>
                  <a:pt x="1198005" y="-2440"/>
                  <a:pt x="1335924" y="15689"/>
                  <a:pt x="1449275" y="0"/>
                </a:cubicBezTo>
                <a:cubicBezTo>
                  <a:pt x="1562626" y="-15689"/>
                  <a:pt x="1796680" y="20906"/>
                  <a:pt x="1915113" y="0"/>
                </a:cubicBezTo>
                <a:cubicBezTo>
                  <a:pt x="2033546" y="-20906"/>
                  <a:pt x="2417384" y="7711"/>
                  <a:pt x="2587991" y="0"/>
                </a:cubicBezTo>
                <a:cubicBezTo>
                  <a:pt x="2603710" y="88253"/>
                  <a:pt x="2569381" y="281073"/>
                  <a:pt x="2587991" y="373016"/>
                </a:cubicBezTo>
                <a:cubicBezTo>
                  <a:pt x="2606601" y="464959"/>
                  <a:pt x="2573072" y="681110"/>
                  <a:pt x="2587991" y="793650"/>
                </a:cubicBezTo>
                <a:cubicBezTo>
                  <a:pt x="2351831" y="852086"/>
                  <a:pt x="2226325" y="791877"/>
                  <a:pt x="2018633" y="793650"/>
                </a:cubicBezTo>
                <a:cubicBezTo>
                  <a:pt x="1810941" y="795423"/>
                  <a:pt x="1621633" y="786429"/>
                  <a:pt x="1501035" y="793650"/>
                </a:cubicBezTo>
                <a:cubicBezTo>
                  <a:pt x="1380437" y="800871"/>
                  <a:pt x="1168681" y="775025"/>
                  <a:pt x="1061076" y="793650"/>
                </a:cubicBezTo>
                <a:cubicBezTo>
                  <a:pt x="953471" y="812275"/>
                  <a:pt x="687650" y="760810"/>
                  <a:pt x="569358" y="793650"/>
                </a:cubicBezTo>
                <a:cubicBezTo>
                  <a:pt x="451066" y="826490"/>
                  <a:pt x="135495" y="785813"/>
                  <a:pt x="0" y="793650"/>
                </a:cubicBezTo>
                <a:cubicBezTo>
                  <a:pt x="-10876" y="704799"/>
                  <a:pt x="35115" y="519711"/>
                  <a:pt x="0" y="396825"/>
                </a:cubicBezTo>
                <a:cubicBezTo>
                  <a:pt x="-35115" y="273940"/>
                  <a:pt x="34334" y="11127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Geschichten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7795299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all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write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stories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every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s-A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Schreibt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8831318" y="395388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4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51076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55099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139" y="1804583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Schreibst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213375" cy="793650"/>
          </a:xfrm>
          <a:custGeom>
            <a:avLst/>
            <a:gdLst>
              <a:gd name="connsiteX0" fmla="*/ 0 w 1213375"/>
              <a:gd name="connsiteY0" fmla="*/ 0 h 793650"/>
              <a:gd name="connsiteX1" fmla="*/ 416592 w 1213375"/>
              <a:gd name="connsiteY1" fmla="*/ 0 h 793650"/>
              <a:gd name="connsiteX2" fmla="*/ 808917 w 1213375"/>
              <a:gd name="connsiteY2" fmla="*/ 0 h 793650"/>
              <a:gd name="connsiteX3" fmla="*/ 1213375 w 1213375"/>
              <a:gd name="connsiteY3" fmla="*/ 0 h 793650"/>
              <a:gd name="connsiteX4" fmla="*/ 1213375 w 1213375"/>
              <a:gd name="connsiteY4" fmla="*/ 380952 h 793650"/>
              <a:gd name="connsiteX5" fmla="*/ 1213375 w 1213375"/>
              <a:gd name="connsiteY5" fmla="*/ 793650 h 793650"/>
              <a:gd name="connsiteX6" fmla="*/ 784649 w 1213375"/>
              <a:gd name="connsiteY6" fmla="*/ 793650 h 793650"/>
              <a:gd name="connsiteX7" fmla="*/ 416592 w 1213375"/>
              <a:gd name="connsiteY7" fmla="*/ 793650 h 793650"/>
              <a:gd name="connsiteX8" fmla="*/ 0 w 1213375"/>
              <a:gd name="connsiteY8" fmla="*/ 793650 h 793650"/>
              <a:gd name="connsiteX9" fmla="*/ 0 w 1213375"/>
              <a:gd name="connsiteY9" fmla="*/ 396825 h 793650"/>
              <a:gd name="connsiteX10" fmla="*/ 0 w 121337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375" h="793650" fill="none" extrusionOk="0">
                <a:moveTo>
                  <a:pt x="0" y="0"/>
                </a:moveTo>
                <a:cubicBezTo>
                  <a:pt x="187840" y="-42075"/>
                  <a:pt x="252826" y="18144"/>
                  <a:pt x="416592" y="0"/>
                </a:cubicBezTo>
                <a:cubicBezTo>
                  <a:pt x="580358" y="-18144"/>
                  <a:pt x="714052" y="43245"/>
                  <a:pt x="808917" y="0"/>
                </a:cubicBezTo>
                <a:cubicBezTo>
                  <a:pt x="903783" y="-43245"/>
                  <a:pt x="1083426" y="39939"/>
                  <a:pt x="1213375" y="0"/>
                </a:cubicBezTo>
                <a:cubicBezTo>
                  <a:pt x="1232915" y="164573"/>
                  <a:pt x="1175613" y="254579"/>
                  <a:pt x="1213375" y="380952"/>
                </a:cubicBezTo>
                <a:cubicBezTo>
                  <a:pt x="1251137" y="507325"/>
                  <a:pt x="1202950" y="654280"/>
                  <a:pt x="1213375" y="793650"/>
                </a:cubicBezTo>
                <a:cubicBezTo>
                  <a:pt x="1021892" y="827932"/>
                  <a:pt x="902875" y="748242"/>
                  <a:pt x="784649" y="793650"/>
                </a:cubicBezTo>
                <a:cubicBezTo>
                  <a:pt x="666423" y="839058"/>
                  <a:pt x="571510" y="755197"/>
                  <a:pt x="416592" y="793650"/>
                </a:cubicBezTo>
                <a:cubicBezTo>
                  <a:pt x="261674" y="832103"/>
                  <a:pt x="155565" y="764718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213375" h="793650" stroke="0" extrusionOk="0">
                <a:moveTo>
                  <a:pt x="0" y="0"/>
                </a:moveTo>
                <a:cubicBezTo>
                  <a:pt x="134008" y="-27661"/>
                  <a:pt x="230144" y="5185"/>
                  <a:pt x="392325" y="0"/>
                </a:cubicBezTo>
                <a:cubicBezTo>
                  <a:pt x="554506" y="-5185"/>
                  <a:pt x="702811" y="10957"/>
                  <a:pt x="808917" y="0"/>
                </a:cubicBezTo>
                <a:cubicBezTo>
                  <a:pt x="915023" y="-10957"/>
                  <a:pt x="1045296" y="17510"/>
                  <a:pt x="1213375" y="0"/>
                </a:cubicBezTo>
                <a:cubicBezTo>
                  <a:pt x="1223719" y="142727"/>
                  <a:pt x="1194037" y="219759"/>
                  <a:pt x="1213375" y="373016"/>
                </a:cubicBezTo>
                <a:cubicBezTo>
                  <a:pt x="1232713" y="526273"/>
                  <a:pt x="1171127" y="618654"/>
                  <a:pt x="1213375" y="793650"/>
                </a:cubicBezTo>
                <a:cubicBezTo>
                  <a:pt x="1048903" y="836536"/>
                  <a:pt x="962656" y="748816"/>
                  <a:pt x="784649" y="793650"/>
                </a:cubicBezTo>
                <a:cubicBezTo>
                  <a:pt x="606642" y="838484"/>
                  <a:pt x="546322" y="747349"/>
                  <a:pt x="380191" y="793650"/>
                </a:cubicBezTo>
                <a:cubicBezTo>
                  <a:pt x="214060" y="839951"/>
                  <a:pt x="121878" y="75904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schreibst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5922907" y="3953889"/>
            <a:ext cx="1197238" cy="793650"/>
          </a:xfrm>
          <a:custGeom>
            <a:avLst/>
            <a:gdLst>
              <a:gd name="connsiteX0" fmla="*/ 0 w 1197238"/>
              <a:gd name="connsiteY0" fmla="*/ 0 h 793650"/>
              <a:gd name="connsiteX1" fmla="*/ 586647 w 1197238"/>
              <a:gd name="connsiteY1" fmla="*/ 0 h 793650"/>
              <a:gd name="connsiteX2" fmla="*/ 1197238 w 1197238"/>
              <a:gd name="connsiteY2" fmla="*/ 0 h 793650"/>
              <a:gd name="connsiteX3" fmla="*/ 1197238 w 1197238"/>
              <a:gd name="connsiteY3" fmla="*/ 388889 h 793650"/>
              <a:gd name="connsiteX4" fmla="*/ 1197238 w 1197238"/>
              <a:gd name="connsiteY4" fmla="*/ 793650 h 793650"/>
              <a:gd name="connsiteX5" fmla="*/ 634536 w 1197238"/>
              <a:gd name="connsiteY5" fmla="*/ 793650 h 793650"/>
              <a:gd name="connsiteX6" fmla="*/ 0 w 1197238"/>
              <a:gd name="connsiteY6" fmla="*/ 793650 h 793650"/>
              <a:gd name="connsiteX7" fmla="*/ 0 w 1197238"/>
              <a:gd name="connsiteY7" fmla="*/ 412698 h 793650"/>
              <a:gd name="connsiteX8" fmla="*/ 0 w 1197238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7238" h="793650" fill="none" extrusionOk="0">
                <a:moveTo>
                  <a:pt x="0" y="0"/>
                </a:moveTo>
                <a:cubicBezTo>
                  <a:pt x="169249" y="-51113"/>
                  <a:pt x="441602" y="40436"/>
                  <a:pt x="586647" y="0"/>
                </a:cubicBezTo>
                <a:cubicBezTo>
                  <a:pt x="731692" y="-40436"/>
                  <a:pt x="903097" y="51568"/>
                  <a:pt x="1197238" y="0"/>
                </a:cubicBezTo>
                <a:cubicBezTo>
                  <a:pt x="1238172" y="132393"/>
                  <a:pt x="1179834" y="230922"/>
                  <a:pt x="1197238" y="388889"/>
                </a:cubicBezTo>
                <a:cubicBezTo>
                  <a:pt x="1214642" y="546856"/>
                  <a:pt x="1155257" y="597046"/>
                  <a:pt x="1197238" y="793650"/>
                </a:cubicBezTo>
                <a:cubicBezTo>
                  <a:pt x="1052960" y="842983"/>
                  <a:pt x="909910" y="793525"/>
                  <a:pt x="634536" y="793650"/>
                </a:cubicBezTo>
                <a:cubicBezTo>
                  <a:pt x="359162" y="793775"/>
                  <a:pt x="311955" y="748710"/>
                  <a:pt x="0" y="793650"/>
                </a:cubicBezTo>
                <a:cubicBezTo>
                  <a:pt x="-30617" y="678192"/>
                  <a:pt x="24672" y="529961"/>
                  <a:pt x="0" y="412698"/>
                </a:cubicBezTo>
                <a:cubicBezTo>
                  <a:pt x="-24672" y="295435"/>
                  <a:pt x="20128" y="108452"/>
                  <a:pt x="0" y="0"/>
                </a:cubicBezTo>
                <a:close/>
              </a:path>
              <a:path w="1197238" h="793650" stroke="0" extrusionOk="0">
                <a:moveTo>
                  <a:pt x="0" y="0"/>
                </a:moveTo>
                <a:cubicBezTo>
                  <a:pt x="248196" y="-11294"/>
                  <a:pt x="450269" y="20154"/>
                  <a:pt x="610591" y="0"/>
                </a:cubicBezTo>
                <a:cubicBezTo>
                  <a:pt x="770913" y="-20154"/>
                  <a:pt x="1040458" y="8622"/>
                  <a:pt x="1197238" y="0"/>
                </a:cubicBezTo>
                <a:cubicBezTo>
                  <a:pt x="1200347" y="172429"/>
                  <a:pt x="1163534" y="206878"/>
                  <a:pt x="1197238" y="412698"/>
                </a:cubicBezTo>
                <a:cubicBezTo>
                  <a:pt x="1230942" y="618518"/>
                  <a:pt x="1183884" y="625803"/>
                  <a:pt x="1197238" y="793650"/>
                </a:cubicBezTo>
                <a:cubicBezTo>
                  <a:pt x="1057837" y="839463"/>
                  <a:pt x="763501" y="741549"/>
                  <a:pt x="622564" y="793650"/>
                </a:cubicBezTo>
                <a:cubicBezTo>
                  <a:pt x="481627" y="845751"/>
                  <a:pt x="202826" y="746266"/>
                  <a:pt x="0" y="793650"/>
                </a:cubicBezTo>
                <a:cubicBezTo>
                  <a:pt x="-36365" y="609742"/>
                  <a:pt x="10082" y="597829"/>
                  <a:pt x="0" y="420635"/>
                </a:cubicBezTo>
                <a:cubicBezTo>
                  <a:pt x="-10082" y="243442"/>
                  <a:pt x="43053" y="160402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jeden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DFCC58C9-2FB1-4694-8EFD-B62E22B189AB}"/>
              </a:ext>
            </a:extLst>
          </p:cNvPr>
          <p:cNvSpPr/>
          <p:nvPr/>
        </p:nvSpPr>
        <p:spPr>
          <a:xfrm>
            <a:off x="7277260" y="3953889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23740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88889 h 793650"/>
              <a:gd name="connsiteX5" fmla="*/ 1396944 w 1396944"/>
              <a:gd name="connsiteY5" fmla="*/ 793650 h 793650"/>
              <a:gd name="connsiteX6" fmla="*/ 903357 w 1396944"/>
              <a:gd name="connsiteY6" fmla="*/ 793650 h 793650"/>
              <a:gd name="connsiteX7" fmla="*/ 479617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404762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45926" y="-50684"/>
                  <a:pt x="239725" y="37005"/>
                  <a:pt x="423740" y="0"/>
                </a:cubicBezTo>
                <a:cubicBezTo>
                  <a:pt x="607755" y="-37005"/>
                  <a:pt x="724507" y="19402"/>
                  <a:pt x="875418" y="0"/>
                </a:cubicBezTo>
                <a:cubicBezTo>
                  <a:pt x="1026329" y="-19402"/>
                  <a:pt x="1286612" y="36522"/>
                  <a:pt x="1396944" y="0"/>
                </a:cubicBezTo>
                <a:cubicBezTo>
                  <a:pt x="1415587" y="152116"/>
                  <a:pt x="1394926" y="285507"/>
                  <a:pt x="1396944" y="388889"/>
                </a:cubicBezTo>
                <a:cubicBezTo>
                  <a:pt x="1398962" y="492271"/>
                  <a:pt x="1368098" y="647348"/>
                  <a:pt x="1396944" y="793650"/>
                </a:cubicBezTo>
                <a:cubicBezTo>
                  <a:pt x="1219834" y="820606"/>
                  <a:pt x="1131178" y="776094"/>
                  <a:pt x="903357" y="793650"/>
                </a:cubicBezTo>
                <a:cubicBezTo>
                  <a:pt x="675536" y="811206"/>
                  <a:pt x="656330" y="786530"/>
                  <a:pt x="479617" y="793650"/>
                </a:cubicBezTo>
                <a:cubicBezTo>
                  <a:pt x="302904" y="800770"/>
                  <a:pt x="109147" y="792095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104637" y="-17564"/>
                  <a:pt x="334780" y="21100"/>
                  <a:pt x="465648" y="0"/>
                </a:cubicBezTo>
                <a:cubicBezTo>
                  <a:pt x="596516" y="-21100"/>
                  <a:pt x="792074" y="22543"/>
                  <a:pt x="917327" y="0"/>
                </a:cubicBezTo>
                <a:cubicBezTo>
                  <a:pt x="1042580" y="-22543"/>
                  <a:pt x="1178543" y="6889"/>
                  <a:pt x="1396944" y="0"/>
                </a:cubicBezTo>
                <a:cubicBezTo>
                  <a:pt x="1407644" y="159361"/>
                  <a:pt x="1376060" y="262626"/>
                  <a:pt x="1396944" y="380952"/>
                </a:cubicBezTo>
                <a:cubicBezTo>
                  <a:pt x="1417828" y="499278"/>
                  <a:pt x="1368620" y="685713"/>
                  <a:pt x="1396944" y="793650"/>
                </a:cubicBezTo>
                <a:cubicBezTo>
                  <a:pt x="1233301" y="835996"/>
                  <a:pt x="1097442" y="783126"/>
                  <a:pt x="903357" y="793650"/>
                </a:cubicBezTo>
                <a:cubicBezTo>
                  <a:pt x="709272" y="804174"/>
                  <a:pt x="598362" y="742212"/>
                  <a:pt x="437709" y="793650"/>
                </a:cubicBezTo>
                <a:cubicBezTo>
                  <a:pt x="277056" y="845088"/>
                  <a:pt x="89856" y="755993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abends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schreibt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521526" y="3031549"/>
            <a:ext cx="1396943" cy="793650"/>
          </a:xfrm>
          <a:custGeom>
            <a:avLst/>
            <a:gdLst>
              <a:gd name="connsiteX0" fmla="*/ 0 w 1396943"/>
              <a:gd name="connsiteY0" fmla="*/ 0 h 793650"/>
              <a:gd name="connsiteX1" fmla="*/ 437709 w 1396943"/>
              <a:gd name="connsiteY1" fmla="*/ 0 h 793650"/>
              <a:gd name="connsiteX2" fmla="*/ 903356 w 1396943"/>
              <a:gd name="connsiteY2" fmla="*/ 0 h 793650"/>
              <a:gd name="connsiteX3" fmla="*/ 1396943 w 1396943"/>
              <a:gd name="connsiteY3" fmla="*/ 0 h 793650"/>
              <a:gd name="connsiteX4" fmla="*/ 1396943 w 1396943"/>
              <a:gd name="connsiteY4" fmla="*/ 373016 h 793650"/>
              <a:gd name="connsiteX5" fmla="*/ 1396943 w 1396943"/>
              <a:gd name="connsiteY5" fmla="*/ 793650 h 793650"/>
              <a:gd name="connsiteX6" fmla="*/ 917326 w 1396943"/>
              <a:gd name="connsiteY6" fmla="*/ 793650 h 793650"/>
              <a:gd name="connsiteX7" fmla="*/ 465648 w 1396943"/>
              <a:gd name="connsiteY7" fmla="*/ 793650 h 793650"/>
              <a:gd name="connsiteX8" fmla="*/ 0 w 1396943"/>
              <a:gd name="connsiteY8" fmla="*/ 793650 h 793650"/>
              <a:gd name="connsiteX9" fmla="*/ 0 w 1396943"/>
              <a:gd name="connsiteY9" fmla="*/ 420635 h 793650"/>
              <a:gd name="connsiteX10" fmla="*/ 0 w 1396943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3" h="793650" fill="none" extrusionOk="0">
                <a:moveTo>
                  <a:pt x="0" y="0"/>
                </a:moveTo>
                <a:cubicBezTo>
                  <a:pt x="159514" y="-21856"/>
                  <a:pt x="284061" y="19853"/>
                  <a:pt x="437709" y="0"/>
                </a:cubicBezTo>
                <a:cubicBezTo>
                  <a:pt x="591357" y="-19853"/>
                  <a:pt x="738352" y="39217"/>
                  <a:pt x="903356" y="0"/>
                </a:cubicBezTo>
                <a:cubicBezTo>
                  <a:pt x="1068360" y="-39217"/>
                  <a:pt x="1195142" y="41087"/>
                  <a:pt x="1396943" y="0"/>
                </a:cubicBezTo>
                <a:cubicBezTo>
                  <a:pt x="1402263" y="115102"/>
                  <a:pt x="1365732" y="217579"/>
                  <a:pt x="1396943" y="373016"/>
                </a:cubicBezTo>
                <a:cubicBezTo>
                  <a:pt x="1428154" y="528453"/>
                  <a:pt x="1365343" y="588402"/>
                  <a:pt x="1396943" y="793650"/>
                </a:cubicBezTo>
                <a:cubicBezTo>
                  <a:pt x="1221523" y="811859"/>
                  <a:pt x="1113927" y="755993"/>
                  <a:pt x="917326" y="793650"/>
                </a:cubicBezTo>
                <a:cubicBezTo>
                  <a:pt x="720725" y="831307"/>
                  <a:pt x="671498" y="742386"/>
                  <a:pt x="465648" y="793650"/>
                </a:cubicBezTo>
                <a:cubicBezTo>
                  <a:pt x="259798" y="844914"/>
                  <a:pt x="132903" y="762304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396943" h="793650" stroke="0" extrusionOk="0">
                <a:moveTo>
                  <a:pt x="0" y="0"/>
                </a:moveTo>
                <a:cubicBezTo>
                  <a:pt x="102663" y="-55214"/>
                  <a:pt x="293728" y="54408"/>
                  <a:pt x="479617" y="0"/>
                </a:cubicBezTo>
                <a:cubicBezTo>
                  <a:pt x="665506" y="-54408"/>
                  <a:pt x="814394" y="10151"/>
                  <a:pt x="945265" y="0"/>
                </a:cubicBezTo>
                <a:cubicBezTo>
                  <a:pt x="1076136" y="-10151"/>
                  <a:pt x="1270508" y="37254"/>
                  <a:pt x="1396943" y="0"/>
                </a:cubicBezTo>
                <a:cubicBezTo>
                  <a:pt x="1412180" y="113448"/>
                  <a:pt x="1372160" y="254725"/>
                  <a:pt x="1396943" y="396825"/>
                </a:cubicBezTo>
                <a:cubicBezTo>
                  <a:pt x="1421726" y="538925"/>
                  <a:pt x="1368186" y="684157"/>
                  <a:pt x="1396943" y="793650"/>
                </a:cubicBezTo>
                <a:cubicBezTo>
                  <a:pt x="1189149" y="823565"/>
                  <a:pt x="1021417" y="768149"/>
                  <a:pt x="917326" y="793650"/>
                </a:cubicBezTo>
                <a:cubicBezTo>
                  <a:pt x="813235" y="819151"/>
                  <a:pt x="670597" y="769911"/>
                  <a:pt x="493587" y="793650"/>
                </a:cubicBezTo>
                <a:cubicBezTo>
                  <a:pt x="316577" y="817389"/>
                  <a:pt x="246356" y="78951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Buch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hlinkClick r:id="" action="ppaction://noaction">
              <a:snd r:embed="rId8" name="T2_W2F_9.3.wav"/>
            </a:hlinkClick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166919" y="3015799"/>
            <a:ext cx="2587991" cy="793650"/>
          </a:xfrm>
          <a:custGeom>
            <a:avLst/>
            <a:gdLst>
              <a:gd name="connsiteX0" fmla="*/ 0 w 2587991"/>
              <a:gd name="connsiteY0" fmla="*/ 0 h 793650"/>
              <a:gd name="connsiteX1" fmla="*/ 465838 w 2587991"/>
              <a:gd name="connsiteY1" fmla="*/ 0 h 793650"/>
              <a:gd name="connsiteX2" fmla="*/ 905797 w 2587991"/>
              <a:gd name="connsiteY2" fmla="*/ 0 h 793650"/>
              <a:gd name="connsiteX3" fmla="*/ 1423395 w 2587991"/>
              <a:gd name="connsiteY3" fmla="*/ 0 h 793650"/>
              <a:gd name="connsiteX4" fmla="*/ 1940993 w 2587991"/>
              <a:gd name="connsiteY4" fmla="*/ 0 h 793650"/>
              <a:gd name="connsiteX5" fmla="*/ 2587991 w 2587991"/>
              <a:gd name="connsiteY5" fmla="*/ 0 h 793650"/>
              <a:gd name="connsiteX6" fmla="*/ 2587991 w 2587991"/>
              <a:gd name="connsiteY6" fmla="*/ 380952 h 793650"/>
              <a:gd name="connsiteX7" fmla="*/ 2587991 w 2587991"/>
              <a:gd name="connsiteY7" fmla="*/ 793650 h 793650"/>
              <a:gd name="connsiteX8" fmla="*/ 2018633 w 2587991"/>
              <a:gd name="connsiteY8" fmla="*/ 793650 h 793650"/>
              <a:gd name="connsiteX9" fmla="*/ 1475155 w 2587991"/>
              <a:gd name="connsiteY9" fmla="*/ 793650 h 793650"/>
              <a:gd name="connsiteX10" fmla="*/ 905797 w 2587991"/>
              <a:gd name="connsiteY10" fmla="*/ 793650 h 793650"/>
              <a:gd name="connsiteX11" fmla="*/ 0 w 2587991"/>
              <a:gd name="connsiteY11" fmla="*/ 793650 h 793650"/>
              <a:gd name="connsiteX12" fmla="*/ 0 w 2587991"/>
              <a:gd name="connsiteY12" fmla="*/ 412698 h 793650"/>
              <a:gd name="connsiteX13" fmla="*/ 0 w 2587991"/>
              <a:gd name="connsiteY13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7991" h="793650" fill="none" extrusionOk="0">
                <a:moveTo>
                  <a:pt x="0" y="0"/>
                </a:moveTo>
                <a:cubicBezTo>
                  <a:pt x="200953" y="-9054"/>
                  <a:pt x="262393" y="40680"/>
                  <a:pt x="465838" y="0"/>
                </a:cubicBezTo>
                <a:cubicBezTo>
                  <a:pt x="669283" y="-40680"/>
                  <a:pt x="774482" y="18517"/>
                  <a:pt x="905797" y="0"/>
                </a:cubicBezTo>
                <a:cubicBezTo>
                  <a:pt x="1037112" y="-18517"/>
                  <a:pt x="1304699" y="45157"/>
                  <a:pt x="1423395" y="0"/>
                </a:cubicBezTo>
                <a:cubicBezTo>
                  <a:pt x="1542091" y="-45157"/>
                  <a:pt x="1683872" y="32562"/>
                  <a:pt x="1940993" y="0"/>
                </a:cubicBezTo>
                <a:cubicBezTo>
                  <a:pt x="2198114" y="-32562"/>
                  <a:pt x="2299138" y="36426"/>
                  <a:pt x="2587991" y="0"/>
                </a:cubicBezTo>
                <a:cubicBezTo>
                  <a:pt x="2601177" y="126332"/>
                  <a:pt x="2557041" y="209721"/>
                  <a:pt x="2587991" y="380952"/>
                </a:cubicBezTo>
                <a:cubicBezTo>
                  <a:pt x="2618941" y="552183"/>
                  <a:pt x="2577489" y="605713"/>
                  <a:pt x="2587991" y="793650"/>
                </a:cubicBezTo>
                <a:cubicBezTo>
                  <a:pt x="2365536" y="858927"/>
                  <a:pt x="2144039" y="728735"/>
                  <a:pt x="2018633" y="793650"/>
                </a:cubicBezTo>
                <a:cubicBezTo>
                  <a:pt x="1893227" y="858565"/>
                  <a:pt x="1633195" y="746960"/>
                  <a:pt x="1475155" y="793650"/>
                </a:cubicBezTo>
                <a:cubicBezTo>
                  <a:pt x="1317115" y="840340"/>
                  <a:pt x="1054298" y="787961"/>
                  <a:pt x="905797" y="793650"/>
                </a:cubicBezTo>
                <a:cubicBezTo>
                  <a:pt x="757296" y="799339"/>
                  <a:pt x="390442" y="715160"/>
                  <a:pt x="0" y="793650"/>
                </a:cubicBezTo>
                <a:cubicBezTo>
                  <a:pt x="-32294" y="682863"/>
                  <a:pt x="5614" y="540802"/>
                  <a:pt x="0" y="412698"/>
                </a:cubicBezTo>
                <a:cubicBezTo>
                  <a:pt x="-5614" y="284594"/>
                  <a:pt x="35075" y="150073"/>
                  <a:pt x="0" y="0"/>
                </a:cubicBezTo>
                <a:close/>
              </a:path>
              <a:path w="2587991" h="793650" stroke="0" extrusionOk="0">
                <a:moveTo>
                  <a:pt x="0" y="0"/>
                </a:moveTo>
                <a:cubicBezTo>
                  <a:pt x="228228" y="-61812"/>
                  <a:pt x="382643" y="35134"/>
                  <a:pt x="517598" y="0"/>
                </a:cubicBezTo>
                <a:cubicBezTo>
                  <a:pt x="652553" y="-35134"/>
                  <a:pt x="820627" y="2440"/>
                  <a:pt x="1009316" y="0"/>
                </a:cubicBezTo>
                <a:cubicBezTo>
                  <a:pt x="1198005" y="-2440"/>
                  <a:pt x="1335924" y="15689"/>
                  <a:pt x="1449275" y="0"/>
                </a:cubicBezTo>
                <a:cubicBezTo>
                  <a:pt x="1562626" y="-15689"/>
                  <a:pt x="1796680" y="20906"/>
                  <a:pt x="1915113" y="0"/>
                </a:cubicBezTo>
                <a:cubicBezTo>
                  <a:pt x="2033546" y="-20906"/>
                  <a:pt x="2417384" y="7711"/>
                  <a:pt x="2587991" y="0"/>
                </a:cubicBezTo>
                <a:cubicBezTo>
                  <a:pt x="2603710" y="88253"/>
                  <a:pt x="2569381" y="281073"/>
                  <a:pt x="2587991" y="373016"/>
                </a:cubicBezTo>
                <a:cubicBezTo>
                  <a:pt x="2606601" y="464959"/>
                  <a:pt x="2573072" y="681110"/>
                  <a:pt x="2587991" y="793650"/>
                </a:cubicBezTo>
                <a:cubicBezTo>
                  <a:pt x="2351831" y="852086"/>
                  <a:pt x="2226325" y="791877"/>
                  <a:pt x="2018633" y="793650"/>
                </a:cubicBezTo>
                <a:cubicBezTo>
                  <a:pt x="1810941" y="795423"/>
                  <a:pt x="1621633" y="786429"/>
                  <a:pt x="1501035" y="793650"/>
                </a:cubicBezTo>
                <a:cubicBezTo>
                  <a:pt x="1380437" y="800871"/>
                  <a:pt x="1168681" y="775025"/>
                  <a:pt x="1061076" y="793650"/>
                </a:cubicBezTo>
                <a:cubicBezTo>
                  <a:pt x="953471" y="812275"/>
                  <a:pt x="687650" y="760810"/>
                  <a:pt x="569358" y="793650"/>
                </a:cubicBezTo>
                <a:cubicBezTo>
                  <a:pt x="451066" y="826490"/>
                  <a:pt x="135495" y="785813"/>
                  <a:pt x="0" y="793650"/>
                </a:cubicBezTo>
                <a:cubicBezTo>
                  <a:pt x="-10876" y="704799"/>
                  <a:pt x="35115" y="519711"/>
                  <a:pt x="0" y="396825"/>
                </a:cubicBezTo>
                <a:cubicBezTo>
                  <a:pt x="-35115" y="273940"/>
                  <a:pt x="34334" y="11127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Geschichten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7795299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all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write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stories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every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s-A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Schreibt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8831318" y="395388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</a:t>
            </a: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72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54377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62746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139" y="1804583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Singst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213375" cy="793650"/>
          </a:xfrm>
          <a:custGeom>
            <a:avLst/>
            <a:gdLst>
              <a:gd name="connsiteX0" fmla="*/ 0 w 1213375"/>
              <a:gd name="connsiteY0" fmla="*/ 0 h 793650"/>
              <a:gd name="connsiteX1" fmla="*/ 416592 w 1213375"/>
              <a:gd name="connsiteY1" fmla="*/ 0 h 793650"/>
              <a:gd name="connsiteX2" fmla="*/ 808917 w 1213375"/>
              <a:gd name="connsiteY2" fmla="*/ 0 h 793650"/>
              <a:gd name="connsiteX3" fmla="*/ 1213375 w 1213375"/>
              <a:gd name="connsiteY3" fmla="*/ 0 h 793650"/>
              <a:gd name="connsiteX4" fmla="*/ 1213375 w 1213375"/>
              <a:gd name="connsiteY4" fmla="*/ 380952 h 793650"/>
              <a:gd name="connsiteX5" fmla="*/ 1213375 w 1213375"/>
              <a:gd name="connsiteY5" fmla="*/ 793650 h 793650"/>
              <a:gd name="connsiteX6" fmla="*/ 784649 w 1213375"/>
              <a:gd name="connsiteY6" fmla="*/ 793650 h 793650"/>
              <a:gd name="connsiteX7" fmla="*/ 416592 w 1213375"/>
              <a:gd name="connsiteY7" fmla="*/ 793650 h 793650"/>
              <a:gd name="connsiteX8" fmla="*/ 0 w 1213375"/>
              <a:gd name="connsiteY8" fmla="*/ 793650 h 793650"/>
              <a:gd name="connsiteX9" fmla="*/ 0 w 1213375"/>
              <a:gd name="connsiteY9" fmla="*/ 396825 h 793650"/>
              <a:gd name="connsiteX10" fmla="*/ 0 w 121337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375" h="793650" fill="none" extrusionOk="0">
                <a:moveTo>
                  <a:pt x="0" y="0"/>
                </a:moveTo>
                <a:cubicBezTo>
                  <a:pt x="187840" y="-42075"/>
                  <a:pt x="252826" y="18144"/>
                  <a:pt x="416592" y="0"/>
                </a:cubicBezTo>
                <a:cubicBezTo>
                  <a:pt x="580358" y="-18144"/>
                  <a:pt x="714052" y="43245"/>
                  <a:pt x="808917" y="0"/>
                </a:cubicBezTo>
                <a:cubicBezTo>
                  <a:pt x="903783" y="-43245"/>
                  <a:pt x="1083426" y="39939"/>
                  <a:pt x="1213375" y="0"/>
                </a:cubicBezTo>
                <a:cubicBezTo>
                  <a:pt x="1232915" y="164573"/>
                  <a:pt x="1175613" y="254579"/>
                  <a:pt x="1213375" y="380952"/>
                </a:cubicBezTo>
                <a:cubicBezTo>
                  <a:pt x="1251137" y="507325"/>
                  <a:pt x="1202950" y="654280"/>
                  <a:pt x="1213375" y="793650"/>
                </a:cubicBezTo>
                <a:cubicBezTo>
                  <a:pt x="1021892" y="827932"/>
                  <a:pt x="902875" y="748242"/>
                  <a:pt x="784649" y="793650"/>
                </a:cubicBezTo>
                <a:cubicBezTo>
                  <a:pt x="666423" y="839058"/>
                  <a:pt x="571510" y="755197"/>
                  <a:pt x="416592" y="793650"/>
                </a:cubicBezTo>
                <a:cubicBezTo>
                  <a:pt x="261674" y="832103"/>
                  <a:pt x="155565" y="764718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213375" h="793650" stroke="0" extrusionOk="0">
                <a:moveTo>
                  <a:pt x="0" y="0"/>
                </a:moveTo>
                <a:cubicBezTo>
                  <a:pt x="134008" y="-27661"/>
                  <a:pt x="230144" y="5185"/>
                  <a:pt x="392325" y="0"/>
                </a:cubicBezTo>
                <a:cubicBezTo>
                  <a:pt x="554506" y="-5185"/>
                  <a:pt x="702811" y="10957"/>
                  <a:pt x="808917" y="0"/>
                </a:cubicBezTo>
                <a:cubicBezTo>
                  <a:pt x="915023" y="-10957"/>
                  <a:pt x="1045296" y="17510"/>
                  <a:pt x="1213375" y="0"/>
                </a:cubicBezTo>
                <a:cubicBezTo>
                  <a:pt x="1223719" y="142727"/>
                  <a:pt x="1194037" y="219759"/>
                  <a:pt x="1213375" y="373016"/>
                </a:cubicBezTo>
                <a:cubicBezTo>
                  <a:pt x="1232713" y="526273"/>
                  <a:pt x="1171127" y="618654"/>
                  <a:pt x="1213375" y="793650"/>
                </a:cubicBezTo>
                <a:cubicBezTo>
                  <a:pt x="1048903" y="836536"/>
                  <a:pt x="962656" y="748816"/>
                  <a:pt x="784649" y="793650"/>
                </a:cubicBezTo>
                <a:cubicBezTo>
                  <a:pt x="606642" y="838484"/>
                  <a:pt x="546322" y="747349"/>
                  <a:pt x="380191" y="793650"/>
                </a:cubicBezTo>
                <a:cubicBezTo>
                  <a:pt x="214060" y="839951"/>
                  <a:pt x="121878" y="75904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singst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5922907" y="3953889"/>
            <a:ext cx="1605266" cy="793650"/>
          </a:xfrm>
          <a:custGeom>
            <a:avLst/>
            <a:gdLst>
              <a:gd name="connsiteX0" fmla="*/ 0 w 1605266"/>
              <a:gd name="connsiteY0" fmla="*/ 0 h 793650"/>
              <a:gd name="connsiteX1" fmla="*/ 502983 w 1605266"/>
              <a:gd name="connsiteY1" fmla="*/ 0 h 793650"/>
              <a:gd name="connsiteX2" fmla="*/ 1038072 w 1605266"/>
              <a:gd name="connsiteY2" fmla="*/ 0 h 793650"/>
              <a:gd name="connsiteX3" fmla="*/ 1605266 w 1605266"/>
              <a:gd name="connsiteY3" fmla="*/ 0 h 793650"/>
              <a:gd name="connsiteX4" fmla="*/ 1605266 w 1605266"/>
              <a:gd name="connsiteY4" fmla="*/ 373016 h 793650"/>
              <a:gd name="connsiteX5" fmla="*/ 1605266 w 1605266"/>
              <a:gd name="connsiteY5" fmla="*/ 793650 h 793650"/>
              <a:gd name="connsiteX6" fmla="*/ 1054125 w 1605266"/>
              <a:gd name="connsiteY6" fmla="*/ 793650 h 793650"/>
              <a:gd name="connsiteX7" fmla="*/ 535089 w 1605266"/>
              <a:gd name="connsiteY7" fmla="*/ 793650 h 793650"/>
              <a:gd name="connsiteX8" fmla="*/ 0 w 1605266"/>
              <a:gd name="connsiteY8" fmla="*/ 793650 h 793650"/>
              <a:gd name="connsiteX9" fmla="*/ 0 w 1605266"/>
              <a:gd name="connsiteY9" fmla="*/ 420635 h 793650"/>
              <a:gd name="connsiteX10" fmla="*/ 0 w 1605266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5266" h="793650" fill="none" extrusionOk="0">
                <a:moveTo>
                  <a:pt x="0" y="0"/>
                </a:moveTo>
                <a:cubicBezTo>
                  <a:pt x="113330" y="-49207"/>
                  <a:pt x="315827" y="21259"/>
                  <a:pt x="502983" y="0"/>
                </a:cubicBezTo>
                <a:cubicBezTo>
                  <a:pt x="690139" y="-21259"/>
                  <a:pt x="841740" y="7532"/>
                  <a:pt x="1038072" y="0"/>
                </a:cubicBezTo>
                <a:cubicBezTo>
                  <a:pt x="1234404" y="-7532"/>
                  <a:pt x="1396682" y="64528"/>
                  <a:pt x="1605266" y="0"/>
                </a:cubicBezTo>
                <a:cubicBezTo>
                  <a:pt x="1610586" y="115102"/>
                  <a:pt x="1574055" y="217579"/>
                  <a:pt x="1605266" y="373016"/>
                </a:cubicBezTo>
                <a:cubicBezTo>
                  <a:pt x="1636477" y="528453"/>
                  <a:pt x="1573666" y="588402"/>
                  <a:pt x="1605266" y="793650"/>
                </a:cubicBezTo>
                <a:cubicBezTo>
                  <a:pt x="1435140" y="809284"/>
                  <a:pt x="1319828" y="742436"/>
                  <a:pt x="1054125" y="793650"/>
                </a:cubicBezTo>
                <a:cubicBezTo>
                  <a:pt x="788422" y="844864"/>
                  <a:pt x="782810" y="773794"/>
                  <a:pt x="535089" y="793650"/>
                </a:cubicBezTo>
                <a:cubicBezTo>
                  <a:pt x="287368" y="813506"/>
                  <a:pt x="265038" y="77578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605266" h="793650" stroke="0" extrusionOk="0">
                <a:moveTo>
                  <a:pt x="0" y="0"/>
                </a:moveTo>
                <a:cubicBezTo>
                  <a:pt x="269720" y="-34682"/>
                  <a:pt x="285382" y="4557"/>
                  <a:pt x="551141" y="0"/>
                </a:cubicBezTo>
                <a:cubicBezTo>
                  <a:pt x="816900" y="-4557"/>
                  <a:pt x="887575" y="52689"/>
                  <a:pt x="1086230" y="0"/>
                </a:cubicBezTo>
                <a:cubicBezTo>
                  <a:pt x="1284885" y="-52689"/>
                  <a:pt x="1449590" y="44497"/>
                  <a:pt x="1605266" y="0"/>
                </a:cubicBezTo>
                <a:cubicBezTo>
                  <a:pt x="1620503" y="113448"/>
                  <a:pt x="1580483" y="254725"/>
                  <a:pt x="1605266" y="396825"/>
                </a:cubicBezTo>
                <a:cubicBezTo>
                  <a:pt x="1630049" y="538925"/>
                  <a:pt x="1576509" y="684157"/>
                  <a:pt x="1605266" y="793650"/>
                </a:cubicBezTo>
                <a:cubicBezTo>
                  <a:pt x="1426767" y="853005"/>
                  <a:pt x="1171798" y="739410"/>
                  <a:pt x="1054125" y="793650"/>
                </a:cubicBezTo>
                <a:cubicBezTo>
                  <a:pt x="936452" y="847890"/>
                  <a:pt x="796690" y="752292"/>
                  <a:pt x="567194" y="793650"/>
                </a:cubicBezTo>
                <a:cubicBezTo>
                  <a:pt x="337698" y="835008"/>
                  <a:pt x="230826" y="73118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morgens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DFCC58C9-2FB1-4694-8EFD-B62E22B189AB}"/>
              </a:ext>
            </a:extLst>
          </p:cNvPr>
          <p:cNvSpPr/>
          <p:nvPr/>
        </p:nvSpPr>
        <p:spPr>
          <a:xfrm>
            <a:off x="7714923" y="3953889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23740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88889 h 793650"/>
              <a:gd name="connsiteX5" fmla="*/ 1396944 w 1396944"/>
              <a:gd name="connsiteY5" fmla="*/ 793650 h 793650"/>
              <a:gd name="connsiteX6" fmla="*/ 903357 w 1396944"/>
              <a:gd name="connsiteY6" fmla="*/ 793650 h 793650"/>
              <a:gd name="connsiteX7" fmla="*/ 479617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404762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45926" y="-50684"/>
                  <a:pt x="239725" y="37005"/>
                  <a:pt x="423740" y="0"/>
                </a:cubicBezTo>
                <a:cubicBezTo>
                  <a:pt x="607755" y="-37005"/>
                  <a:pt x="724507" y="19402"/>
                  <a:pt x="875418" y="0"/>
                </a:cubicBezTo>
                <a:cubicBezTo>
                  <a:pt x="1026329" y="-19402"/>
                  <a:pt x="1286612" y="36522"/>
                  <a:pt x="1396944" y="0"/>
                </a:cubicBezTo>
                <a:cubicBezTo>
                  <a:pt x="1415587" y="152116"/>
                  <a:pt x="1394926" y="285507"/>
                  <a:pt x="1396944" y="388889"/>
                </a:cubicBezTo>
                <a:cubicBezTo>
                  <a:pt x="1398962" y="492271"/>
                  <a:pt x="1368098" y="647348"/>
                  <a:pt x="1396944" y="793650"/>
                </a:cubicBezTo>
                <a:cubicBezTo>
                  <a:pt x="1219834" y="820606"/>
                  <a:pt x="1131178" y="776094"/>
                  <a:pt x="903357" y="793650"/>
                </a:cubicBezTo>
                <a:cubicBezTo>
                  <a:pt x="675536" y="811206"/>
                  <a:pt x="656330" y="786530"/>
                  <a:pt x="479617" y="793650"/>
                </a:cubicBezTo>
                <a:cubicBezTo>
                  <a:pt x="302904" y="800770"/>
                  <a:pt x="109147" y="792095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104637" y="-17564"/>
                  <a:pt x="334780" y="21100"/>
                  <a:pt x="465648" y="0"/>
                </a:cubicBezTo>
                <a:cubicBezTo>
                  <a:pt x="596516" y="-21100"/>
                  <a:pt x="792074" y="22543"/>
                  <a:pt x="917327" y="0"/>
                </a:cubicBezTo>
                <a:cubicBezTo>
                  <a:pt x="1042580" y="-22543"/>
                  <a:pt x="1178543" y="6889"/>
                  <a:pt x="1396944" y="0"/>
                </a:cubicBezTo>
                <a:cubicBezTo>
                  <a:pt x="1407644" y="159361"/>
                  <a:pt x="1376060" y="262626"/>
                  <a:pt x="1396944" y="380952"/>
                </a:cubicBezTo>
                <a:cubicBezTo>
                  <a:pt x="1417828" y="499278"/>
                  <a:pt x="1368620" y="685713"/>
                  <a:pt x="1396944" y="793650"/>
                </a:cubicBezTo>
                <a:cubicBezTo>
                  <a:pt x="1233301" y="835996"/>
                  <a:pt x="1097442" y="783126"/>
                  <a:pt x="903357" y="793650"/>
                </a:cubicBezTo>
                <a:cubicBezTo>
                  <a:pt x="709272" y="804174"/>
                  <a:pt x="598362" y="742212"/>
                  <a:pt x="437709" y="793650"/>
                </a:cubicBezTo>
                <a:cubicBezTo>
                  <a:pt x="277056" y="845088"/>
                  <a:pt x="89856" y="755993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abends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singt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470;p55">
            <a:extLst>
              <a:ext uri="{FF2B5EF4-FFF2-40B4-BE49-F238E27FC236}">
                <a16:creationId xmlns:a16="http://schemas.microsoft.com/office/drawing/2014/main" id="{E7F2BE45-F17A-41AF-9C5F-A7FF7D9F4D55}"/>
              </a:ext>
            </a:extLst>
          </p:cNvPr>
          <p:cNvSpPr txBox="1"/>
          <p:nvPr/>
        </p:nvSpPr>
        <p:spPr>
          <a:xfrm>
            <a:off x="11472000" y="468039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1;p55">
            <a:extLst>
              <a:ext uri="{FF2B5EF4-FFF2-40B4-BE49-F238E27FC236}">
                <a16:creationId xmlns:a16="http://schemas.microsoft.com/office/drawing/2014/main" id="{8D5D4324-C7B0-484A-92F9-D7214927F4A0}"/>
              </a:ext>
            </a:extLst>
          </p:cNvPr>
          <p:cNvSpPr txBox="1"/>
          <p:nvPr/>
        </p:nvSpPr>
        <p:spPr>
          <a:xfrm>
            <a:off x="11472000" y="54866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2;p55">
            <a:extLst>
              <a:ext uri="{FF2B5EF4-FFF2-40B4-BE49-F238E27FC236}">
                <a16:creationId xmlns:a16="http://schemas.microsoft.com/office/drawing/2014/main" id="{ECBB2491-A25F-43F7-8D01-ED8167936E3E}"/>
              </a:ext>
            </a:extLst>
          </p:cNvPr>
          <p:cNvSpPr txBox="1"/>
          <p:nvPr/>
        </p:nvSpPr>
        <p:spPr>
          <a:xfrm>
            <a:off x="11472000" y="625304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3;p55">
            <a:extLst>
              <a:ext uri="{FF2B5EF4-FFF2-40B4-BE49-F238E27FC236}">
                <a16:creationId xmlns:a16="http://schemas.microsoft.com/office/drawing/2014/main" id="{46FF0E90-04FD-41B0-86B4-B7294DDC0E1A}"/>
              </a:ext>
            </a:extLst>
          </p:cNvPr>
          <p:cNvSpPr txBox="1"/>
          <p:nvPr/>
        </p:nvSpPr>
        <p:spPr>
          <a:xfrm>
            <a:off x="11472000" y="3031549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4;p55">
            <a:extLst>
              <a:ext uri="{FF2B5EF4-FFF2-40B4-BE49-F238E27FC236}">
                <a16:creationId xmlns:a16="http://schemas.microsoft.com/office/drawing/2014/main" id="{4A1CCEF2-89DF-4BC2-83D4-79F21E5C1A60}"/>
              </a:ext>
            </a:extLst>
          </p:cNvPr>
          <p:cNvSpPr txBox="1"/>
          <p:nvPr/>
        </p:nvSpPr>
        <p:spPr>
          <a:xfrm>
            <a:off x="11472000" y="38178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Songs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521526" y="3031549"/>
            <a:ext cx="1396943" cy="793650"/>
          </a:xfrm>
          <a:custGeom>
            <a:avLst/>
            <a:gdLst>
              <a:gd name="connsiteX0" fmla="*/ 0 w 1396943"/>
              <a:gd name="connsiteY0" fmla="*/ 0 h 793650"/>
              <a:gd name="connsiteX1" fmla="*/ 437709 w 1396943"/>
              <a:gd name="connsiteY1" fmla="*/ 0 h 793650"/>
              <a:gd name="connsiteX2" fmla="*/ 903356 w 1396943"/>
              <a:gd name="connsiteY2" fmla="*/ 0 h 793650"/>
              <a:gd name="connsiteX3" fmla="*/ 1396943 w 1396943"/>
              <a:gd name="connsiteY3" fmla="*/ 0 h 793650"/>
              <a:gd name="connsiteX4" fmla="*/ 1396943 w 1396943"/>
              <a:gd name="connsiteY4" fmla="*/ 373016 h 793650"/>
              <a:gd name="connsiteX5" fmla="*/ 1396943 w 1396943"/>
              <a:gd name="connsiteY5" fmla="*/ 793650 h 793650"/>
              <a:gd name="connsiteX6" fmla="*/ 917326 w 1396943"/>
              <a:gd name="connsiteY6" fmla="*/ 793650 h 793650"/>
              <a:gd name="connsiteX7" fmla="*/ 465648 w 1396943"/>
              <a:gd name="connsiteY7" fmla="*/ 793650 h 793650"/>
              <a:gd name="connsiteX8" fmla="*/ 0 w 1396943"/>
              <a:gd name="connsiteY8" fmla="*/ 793650 h 793650"/>
              <a:gd name="connsiteX9" fmla="*/ 0 w 1396943"/>
              <a:gd name="connsiteY9" fmla="*/ 420635 h 793650"/>
              <a:gd name="connsiteX10" fmla="*/ 0 w 1396943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3" h="793650" fill="none" extrusionOk="0">
                <a:moveTo>
                  <a:pt x="0" y="0"/>
                </a:moveTo>
                <a:cubicBezTo>
                  <a:pt x="159514" y="-21856"/>
                  <a:pt x="284061" y="19853"/>
                  <a:pt x="437709" y="0"/>
                </a:cubicBezTo>
                <a:cubicBezTo>
                  <a:pt x="591357" y="-19853"/>
                  <a:pt x="738352" y="39217"/>
                  <a:pt x="903356" y="0"/>
                </a:cubicBezTo>
                <a:cubicBezTo>
                  <a:pt x="1068360" y="-39217"/>
                  <a:pt x="1195142" y="41087"/>
                  <a:pt x="1396943" y="0"/>
                </a:cubicBezTo>
                <a:cubicBezTo>
                  <a:pt x="1402263" y="115102"/>
                  <a:pt x="1365732" y="217579"/>
                  <a:pt x="1396943" y="373016"/>
                </a:cubicBezTo>
                <a:cubicBezTo>
                  <a:pt x="1428154" y="528453"/>
                  <a:pt x="1365343" y="588402"/>
                  <a:pt x="1396943" y="793650"/>
                </a:cubicBezTo>
                <a:cubicBezTo>
                  <a:pt x="1221523" y="811859"/>
                  <a:pt x="1113927" y="755993"/>
                  <a:pt x="917326" y="793650"/>
                </a:cubicBezTo>
                <a:cubicBezTo>
                  <a:pt x="720725" y="831307"/>
                  <a:pt x="671498" y="742386"/>
                  <a:pt x="465648" y="793650"/>
                </a:cubicBezTo>
                <a:cubicBezTo>
                  <a:pt x="259798" y="844914"/>
                  <a:pt x="132903" y="762304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396943" h="793650" stroke="0" extrusionOk="0">
                <a:moveTo>
                  <a:pt x="0" y="0"/>
                </a:moveTo>
                <a:cubicBezTo>
                  <a:pt x="102663" y="-55214"/>
                  <a:pt x="293728" y="54408"/>
                  <a:pt x="479617" y="0"/>
                </a:cubicBezTo>
                <a:cubicBezTo>
                  <a:pt x="665506" y="-54408"/>
                  <a:pt x="814394" y="10151"/>
                  <a:pt x="945265" y="0"/>
                </a:cubicBezTo>
                <a:cubicBezTo>
                  <a:pt x="1076136" y="-10151"/>
                  <a:pt x="1270508" y="37254"/>
                  <a:pt x="1396943" y="0"/>
                </a:cubicBezTo>
                <a:cubicBezTo>
                  <a:pt x="1412180" y="113448"/>
                  <a:pt x="1372160" y="254725"/>
                  <a:pt x="1396943" y="396825"/>
                </a:cubicBezTo>
                <a:cubicBezTo>
                  <a:pt x="1421726" y="538925"/>
                  <a:pt x="1368186" y="684157"/>
                  <a:pt x="1396943" y="793650"/>
                </a:cubicBezTo>
                <a:cubicBezTo>
                  <a:pt x="1189149" y="823565"/>
                  <a:pt x="1021417" y="768149"/>
                  <a:pt x="917326" y="793650"/>
                </a:cubicBezTo>
                <a:cubicBezTo>
                  <a:pt x="813235" y="819151"/>
                  <a:pt x="670597" y="769911"/>
                  <a:pt x="493587" y="793650"/>
                </a:cubicBezTo>
                <a:cubicBezTo>
                  <a:pt x="316577" y="817389"/>
                  <a:pt x="246356" y="78951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Lied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166919" y="3008224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522037 w 1933472"/>
              <a:gd name="connsiteY1" fmla="*/ 0 h 793650"/>
              <a:gd name="connsiteX2" fmla="*/ 986070 w 1933472"/>
              <a:gd name="connsiteY2" fmla="*/ 0 h 793650"/>
              <a:gd name="connsiteX3" fmla="*/ 1450103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508107 w 1933472"/>
              <a:gd name="connsiteY7" fmla="*/ 793650 h 793650"/>
              <a:gd name="connsiteX8" fmla="*/ 1044074 w 1933472"/>
              <a:gd name="connsiteY8" fmla="*/ 793650 h 793650"/>
              <a:gd name="connsiteX9" fmla="*/ 522037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388889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179063" y="-31977"/>
                  <a:pt x="406044" y="2007"/>
                  <a:pt x="522037" y="0"/>
                </a:cubicBezTo>
                <a:cubicBezTo>
                  <a:pt x="638030" y="-2007"/>
                  <a:pt x="781664" y="38844"/>
                  <a:pt x="986070" y="0"/>
                </a:cubicBezTo>
                <a:cubicBezTo>
                  <a:pt x="1190476" y="-38844"/>
                  <a:pt x="1330614" y="5516"/>
                  <a:pt x="1450103" y="0"/>
                </a:cubicBezTo>
                <a:cubicBezTo>
                  <a:pt x="1569592" y="-5516"/>
                  <a:pt x="1770539" y="32961"/>
                  <a:pt x="1933471" y="0"/>
                </a:cubicBezTo>
                <a:cubicBezTo>
                  <a:pt x="1968394" y="84232"/>
                  <a:pt x="1915531" y="215515"/>
                  <a:pt x="1933471" y="396825"/>
                </a:cubicBezTo>
                <a:cubicBezTo>
                  <a:pt x="1951411" y="578136"/>
                  <a:pt x="1886004" y="611940"/>
                  <a:pt x="1933471" y="793650"/>
                </a:cubicBezTo>
                <a:cubicBezTo>
                  <a:pt x="1818682" y="834509"/>
                  <a:pt x="1678810" y="777448"/>
                  <a:pt x="1508107" y="793650"/>
                </a:cubicBezTo>
                <a:cubicBezTo>
                  <a:pt x="1337404" y="809852"/>
                  <a:pt x="1195824" y="759827"/>
                  <a:pt x="1044074" y="793650"/>
                </a:cubicBezTo>
                <a:cubicBezTo>
                  <a:pt x="892324" y="827473"/>
                  <a:pt x="644314" y="793647"/>
                  <a:pt x="522037" y="793650"/>
                </a:cubicBezTo>
                <a:cubicBezTo>
                  <a:pt x="399760" y="793653"/>
                  <a:pt x="206080" y="735542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54009" y="-7876"/>
                  <a:pt x="257279" y="17712"/>
                  <a:pt x="483368" y="0"/>
                </a:cubicBezTo>
                <a:cubicBezTo>
                  <a:pt x="709457" y="-17712"/>
                  <a:pt x="847245" y="27244"/>
                  <a:pt x="947401" y="0"/>
                </a:cubicBezTo>
                <a:cubicBezTo>
                  <a:pt x="1047557" y="-27244"/>
                  <a:pt x="1194405" y="22041"/>
                  <a:pt x="1372764" y="0"/>
                </a:cubicBezTo>
                <a:cubicBezTo>
                  <a:pt x="1551123" y="-22041"/>
                  <a:pt x="1703026" y="43916"/>
                  <a:pt x="1933471" y="0"/>
                </a:cubicBezTo>
                <a:cubicBezTo>
                  <a:pt x="1953890" y="113328"/>
                  <a:pt x="1897042" y="199645"/>
                  <a:pt x="1933471" y="388889"/>
                </a:cubicBezTo>
                <a:cubicBezTo>
                  <a:pt x="1969900" y="578133"/>
                  <a:pt x="1930223" y="658835"/>
                  <a:pt x="1933471" y="793650"/>
                </a:cubicBezTo>
                <a:cubicBezTo>
                  <a:pt x="1699942" y="851056"/>
                  <a:pt x="1580901" y="757425"/>
                  <a:pt x="1450103" y="793650"/>
                </a:cubicBezTo>
                <a:cubicBezTo>
                  <a:pt x="1319305" y="829875"/>
                  <a:pt x="1119115" y="778496"/>
                  <a:pt x="1005405" y="793650"/>
                </a:cubicBezTo>
                <a:cubicBezTo>
                  <a:pt x="891695" y="808804"/>
                  <a:pt x="628078" y="790061"/>
                  <a:pt x="522037" y="793650"/>
                </a:cubicBezTo>
                <a:cubicBezTo>
                  <a:pt x="415996" y="797239"/>
                  <a:pt x="238607" y="758600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Bilder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8755016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singing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songs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morning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Singt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9298617" y="395388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522037 w 1933472"/>
              <a:gd name="connsiteY1" fmla="*/ 0 h 793650"/>
              <a:gd name="connsiteX2" fmla="*/ 986070 w 1933472"/>
              <a:gd name="connsiteY2" fmla="*/ 0 h 793650"/>
              <a:gd name="connsiteX3" fmla="*/ 1450103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508107 w 1933472"/>
              <a:gd name="connsiteY7" fmla="*/ 793650 h 793650"/>
              <a:gd name="connsiteX8" fmla="*/ 1044074 w 1933472"/>
              <a:gd name="connsiteY8" fmla="*/ 793650 h 793650"/>
              <a:gd name="connsiteX9" fmla="*/ 522037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388889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179063" y="-31977"/>
                  <a:pt x="406044" y="2007"/>
                  <a:pt x="522037" y="0"/>
                </a:cubicBezTo>
                <a:cubicBezTo>
                  <a:pt x="638030" y="-2007"/>
                  <a:pt x="781664" y="38844"/>
                  <a:pt x="986070" y="0"/>
                </a:cubicBezTo>
                <a:cubicBezTo>
                  <a:pt x="1190476" y="-38844"/>
                  <a:pt x="1330614" y="5516"/>
                  <a:pt x="1450103" y="0"/>
                </a:cubicBezTo>
                <a:cubicBezTo>
                  <a:pt x="1569592" y="-5516"/>
                  <a:pt x="1770539" y="32961"/>
                  <a:pt x="1933471" y="0"/>
                </a:cubicBezTo>
                <a:cubicBezTo>
                  <a:pt x="1968394" y="84232"/>
                  <a:pt x="1915531" y="215515"/>
                  <a:pt x="1933471" y="396825"/>
                </a:cubicBezTo>
                <a:cubicBezTo>
                  <a:pt x="1951411" y="578136"/>
                  <a:pt x="1886004" y="611940"/>
                  <a:pt x="1933471" y="793650"/>
                </a:cubicBezTo>
                <a:cubicBezTo>
                  <a:pt x="1818682" y="834509"/>
                  <a:pt x="1678810" y="777448"/>
                  <a:pt x="1508107" y="793650"/>
                </a:cubicBezTo>
                <a:cubicBezTo>
                  <a:pt x="1337404" y="809852"/>
                  <a:pt x="1195824" y="759827"/>
                  <a:pt x="1044074" y="793650"/>
                </a:cubicBezTo>
                <a:cubicBezTo>
                  <a:pt x="892324" y="827473"/>
                  <a:pt x="644314" y="793647"/>
                  <a:pt x="522037" y="793650"/>
                </a:cubicBezTo>
                <a:cubicBezTo>
                  <a:pt x="399760" y="793653"/>
                  <a:pt x="206080" y="735542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54009" y="-7876"/>
                  <a:pt x="257279" y="17712"/>
                  <a:pt x="483368" y="0"/>
                </a:cubicBezTo>
                <a:cubicBezTo>
                  <a:pt x="709457" y="-17712"/>
                  <a:pt x="847245" y="27244"/>
                  <a:pt x="947401" y="0"/>
                </a:cubicBezTo>
                <a:cubicBezTo>
                  <a:pt x="1047557" y="-27244"/>
                  <a:pt x="1194405" y="22041"/>
                  <a:pt x="1372764" y="0"/>
                </a:cubicBezTo>
                <a:cubicBezTo>
                  <a:pt x="1551123" y="-22041"/>
                  <a:pt x="1703026" y="43916"/>
                  <a:pt x="1933471" y="0"/>
                </a:cubicBezTo>
                <a:cubicBezTo>
                  <a:pt x="1953890" y="113328"/>
                  <a:pt x="1897042" y="199645"/>
                  <a:pt x="1933471" y="388889"/>
                </a:cubicBezTo>
                <a:cubicBezTo>
                  <a:pt x="1969900" y="578133"/>
                  <a:pt x="1930223" y="658835"/>
                  <a:pt x="1933471" y="793650"/>
                </a:cubicBezTo>
                <a:cubicBezTo>
                  <a:pt x="1699942" y="851056"/>
                  <a:pt x="1580901" y="757425"/>
                  <a:pt x="1450103" y="793650"/>
                </a:cubicBezTo>
                <a:cubicBezTo>
                  <a:pt x="1319305" y="829875"/>
                  <a:pt x="1119115" y="778496"/>
                  <a:pt x="1005405" y="793650"/>
                </a:cubicBezTo>
                <a:cubicBezTo>
                  <a:pt x="891695" y="808804"/>
                  <a:pt x="628078" y="790061"/>
                  <a:pt x="522037" y="793650"/>
                </a:cubicBezTo>
                <a:cubicBezTo>
                  <a:pt x="415996" y="797239"/>
                  <a:pt x="238607" y="758600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Morgen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38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47554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55922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139" y="1797098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Singst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213375" cy="793650"/>
          </a:xfrm>
          <a:custGeom>
            <a:avLst/>
            <a:gdLst>
              <a:gd name="connsiteX0" fmla="*/ 0 w 1213375"/>
              <a:gd name="connsiteY0" fmla="*/ 0 h 793650"/>
              <a:gd name="connsiteX1" fmla="*/ 416592 w 1213375"/>
              <a:gd name="connsiteY1" fmla="*/ 0 h 793650"/>
              <a:gd name="connsiteX2" fmla="*/ 808917 w 1213375"/>
              <a:gd name="connsiteY2" fmla="*/ 0 h 793650"/>
              <a:gd name="connsiteX3" fmla="*/ 1213375 w 1213375"/>
              <a:gd name="connsiteY3" fmla="*/ 0 h 793650"/>
              <a:gd name="connsiteX4" fmla="*/ 1213375 w 1213375"/>
              <a:gd name="connsiteY4" fmla="*/ 380952 h 793650"/>
              <a:gd name="connsiteX5" fmla="*/ 1213375 w 1213375"/>
              <a:gd name="connsiteY5" fmla="*/ 793650 h 793650"/>
              <a:gd name="connsiteX6" fmla="*/ 784649 w 1213375"/>
              <a:gd name="connsiteY6" fmla="*/ 793650 h 793650"/>
              <a:gd name="connsiteX7" fmla="*/ 416592 w 1213375"/>
              <a:gd name="connsiteY7" fmla="*/ 793650 h 793650"/>
              <a:gd name="connsiteX8" fmla="*/ 0 w 1213375"/>
              <a:gd name="connsiteY8" fmla="*/ 793650 h 793650"/>
              <a:gd name="connsiteX9" fmla="*/ 0 w 1213375"/>
              <a:gd name="connsiteY9" fmla="*/ 396825 h 793650"/>
              <a:gd name="connsiteX10" fmla="*/ 0 w 121337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375" h="793650" fill="none" extrusionOk="0">
                <a:moveTo>
                  <a:pt x="0" y="0"/>
                </a:moveTo>
                <a:cubicBezTo>
                  <a:pt x="187840" y="-42075"/>
                  <a:pt x="252826" y="18144"/>
                  <a:pt x="416592" y="0"/>
                </a:cubicBezTo>
                <a:cubicBezTo>
                  <a:pt x="580358" y="-18144"/>
                  <a:pt x="714052" y="43245"/>
                  <a:pt x="808917" y="0"/>
                </a:cubicBezTo>
                <a:cubicBezTo>
                  <a:pt x="903783" y="-43245"/>
                  <a:pt x="1083426" y="39939"/>
                  <a:pt x="1213375" y="0"/>
                </a:cubicBezTo>
                <a:cubicBezTo>
                  <a:pt x="1232915" y="164573"/>
                  <a:pt x="1175613" y="254579"/>
                  <a:pt x="1213375" y="380952"/>
                </a:cubicBezTo>
                <a:cubicBezTo>
                  <a:pt x="1251137" y="507325"/>
                  <a:pt x="1202950" y="654280"/>
                  <a:pt x="1213375" y="793650"/>
                </a:cubicBezTo>
                <a:cubicBezTo>
                  <a:pt x="1021892" y="827932"/>
                  <a:pt x="902875" y="748242"/>
                  <a:pt x="784649" y="793650"/>
                </a:cubicBezTo>
                <a:cubicBezTo>
                  <a:pt x="666423" y="839058"/>
                  <a:pt x="571510" y="755197"/>
                  <a:pt x="416592" y="793650"/>
                </a:cubicBezTo>
                <a:cubicBezTo>
                  <a:pt x="261674" y="832103"/>
                  <a:pt x="155565" y="764718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213375" h="793650" stroke="0" extrusionOk="0">
                <a:moveTo>
                  <a:pt x="0" y="0"/>
                </a:moveTo>
                <a:cubicBezTo>
                  <a:pt x="134008" y="-27661"/>
                  <a:pt x="230144" y="5185"/>
                  <a:pt x="392325" y="0"/>
                </a:cubicBezTo>
                <a:cubicBezTo>
                  <a:pt x="554506" y="-5185"/>
                  <a:pt x="702811" y="10957"/>
                  <a:pt x="808917" y="0"/>
                </a:cubicBezTo>
                <a:cubicBezTo>
                  <a:pt x="915023" y="-10957"/>
                  <a:pt x="1045296" y="17510"/>
                  <a:pt x="1213375" y="0"/>
                </a:cubicBezTo>
                <a:cubicBezTo>
                  <a:pt x="1223719" y="142727"/>
                  <a:pt x="1194037" y="219759"/>
                  <a:pt x="1213375" y="373016"/>
                </a:cubicBezTo>
                <a:cubicBezTo>
                  <a:pt x="1232713" y="526273"/>
                  <a:pt x="1171127" y="618654"/>
                  <a:pt x="1213375" y="793650"/>
                </a:cubicBezTo>
                <a:cubicBezTo>
                  <a:pt x="1048903" y="836536"/>
                  <a:pt x="962656" y="748816"/>
                  <a:pt x="784649" y="793650"/>
                </a:cubicBezTo>
                <a:cubicBezTo>
                  <a:pt x="606642" y="838484"/>
                  <a:pt x="546322" y="747349"/>
                  <a:pt x="380191" y="793650"/>
                </a:cubicBezTo>
                <a:cubicBezTo>
                  <a:pt x="214060" y="839951"/>
                  <a:pt x="121878" y="75904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singst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5922907" y="3953889"/>
            <a:ext cx="1605266" cy="793650"/>
          </a:xfrm>
          <a:custGeom>
            <a:avLst/>
            <a:gdLst>
              <a:gd name="connsiteX0" fmla="*/ 0 w 1605266"/>
              <a:gd name="connsiteY0" fmla="*/ 0 h 793650"/>
              <a:gd name="connsiteX1" fmla="*/ 502983 w 1605266"/>
              <a:gd name="connsiteY1" fmla="*/ 0 h 793650"/>
              <a:gd name="connsiteX2" fmla="*/ 1038072 w 1605266"/>
              <a:gd name="connsiteY2" fmla="*/ 0 h 793650"/>
              <a:gd name="connsiteX3" fmla="*/ 1605266 w 1605266"/>
              <a:gd name="connsiteY3" fmla="*/ 0 h 793650"/>
              <a:gd name="connsiteX4" fmla="*/ 1605266 w 1605266"/>
              <a:gd name="connsiteY4" fmla="*/ 373016 h 793650"/>
              <a:gd name="connsiteX5" fmla="*/ 1605266 w 1605266"/>
              <a:gd name="connsiteY5" fmla="*/ 793650 h 793650"/>
              <a:gd name="connsiteX6" fmla="*/ 1054125 w 1605266"/>
              <a:gd name="connsiteY6" fmla="*/ 793650 h 793650"/>
              <a:gd name="connsiteX7" fmla="*/ 535089 w 1605266"/>
              <a:gd name="connsiteY7" fmla="*/ 793650 h 793650"/>
              <a:gd name="connsiteX8" fmla="*/ 0 w 1605266"/>
              <a:gd name="connsiteY8" fmla="*/ 793650 h 793650"/>
              <a:gd name="connsiteX9" fmla="*/ 0 w 1605266"/>
              <a:gd name="connsiteY9" fmla="*/ 420635 h 793650"/>
              <a:gd name="connsiteX10" fmla="*/ 0 w 1605266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5266" h="793650" fill="none" extrusionOk="0">
                <a:moveTo>
                  <a:pt x="0" y="0"/>
                </a:moveTo>
                <a:cubicBezTo>
                  <a:pt x="113330" y="-49207"/>
                  <a:pt x="315827" y="21259"/>
                  <a:pt x="502983" y="0"/>
                </a:cubicBezTo>
                <a:cubicBezTo>
                  <a:pt x="690139" y="-21259"/>
                  <a:pt x="841740" y="7532"/>
                  <a:pt x="1038072" y="0"/>
                </a:cubicBezTo>
                <a:cubicBezTo>
                  <a:pt x="1234404" y="-7532"/>
                  <a:pt x="1396682" y="64528"/>
                  <a:pt x="1605266" y="0"/>
                </a:cubicBezTo>
                <a:cubicBezTo>
                  <a:pt x="1610586" y="115102"/>
                  <a:pt x="1574055" y="217579"/>
                  <a:pt x="1605266" y="373016"/>
                </a:cubicBezTo>
                <a:cubicBezTo>
                  <a:pt x="1636477" y="528453"/>
                  <a:pt x="1573666" y="588402"/>
                  <a:pt x="1605266" y="793650"/>
                </a:cubicBezTo>
                <a:cubicBezTo>
                  <a:pt x="1435140" y="809284"/>
                  <a:pt x="1319828" y="742436"/>
                  <a:pt x="1054125" y="793650"/>
                </a:cubicBezTo>
                <a:cubicBezTo>
                  <a:pt x="788422" y="844864"/>
                  <a:pt x="782810" y="773794"/>
                  <a:pt x="535089" y="793650"/>
                </a:cubicBezTo>
                <a:cubicBezTo>
                  <a:pt x="287368" y="813506"/>
                  <a:pt x="265038" y="77578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605266" h="793650" stroke="0" extrusionOk="0">
                <a:moveTo>
                  <a:pt x="0" y="0"/>
                </a:moveTo>
                <a:cubicBezTo>
                  <a:pt x="269720" y="-34682"/>
                  <a:pt x="285382" y="4557"/>
                  <a:pt x="551141" y="0"/>
                </a:cubicBezTo>
                <a:cubicBezTo>
                  <a:pt x="816900" y="-4557"/>
                  <a:pt x="887575" y="52689"/>
                  <a:pt x="1086230" y="0"/>
                </a:cubicBezTo>
                <a:cubicBezTo>
                  <a:pt x="1284885" y="-52689"/>
                  <a:pt x="1449590" y="44497"/>
                  <a:pt x="1605266" y="0"/>
                </a:cubicBezTo>
                <a:cubicBezTo>
                  <a:pt x="1620503" y="113448"/>
                  <a:pt x="1580483" y="254725"/>
                  <a:pt x="1605266" y="396825"/>
                </a:cubicBezTo>
                <a:cubicBezTo>
                  <a:pt x="1630049" y="538925"/>
                  <a:pt x="1576509" y="684157"/>
                  <a:pt x="1605266" y="793650"/>
                </a:cubicBezTo>
                <a:cubicBezTo>
                  <a:pt x="1426767" y="853005"/>
                  <a:pt x="1171798" y="739410"/>
                  <a:pt x="1054125" y="793650"/>
                </a:cubicBezTo>
                <a:cubicBezTo>
                  <a:pt x="936452" y="847890"/>
                  <a:pt x="796690" y="752292"/>
                  <a:pt x="567194" y="793650"/>
                </a:cubicBezTo>
                <a:cubicBezTo>
                  <a:pt x="337698" y="835008"/>
                  <a:pt x="230826" y="73118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morgens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DFCC58C9-2FB1-4694-8EFD-B62E22B189AB}"/>
              </a:ext>
            </a:extLst>
          </p:cNvPr>
          <p:cNvSpPr/>
          <p:nvPr/>
        </p:nvSpPr>
        <p:spPr>
          <a:xfrm>
            <a:off x="7714923" y="3953889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23740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88889 h 793650"/>
              <a:gd name="connsiteX5" fmla="*/ 1396944 w 1396944"/>
              <a:gd name="connsiteY5" fmla="*/ 793650 h 793650"/>
              <a:gd name="connsiteX6" fmla="*/ 903357 w 1396944"/>
              <a:gd name="connsiteY6" fmla="*/ 793650 h 793650"/>
              <a:gd name="connsiteX7" fmla="*/ 479617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404762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45926" y="-50684"/>
                  <a:pt x="239725" y="37005"/>
                  <a:pt x="423740" y="0"/>
                </a:cubicBezTo>
                <a:cubicBezTo>
                  <a:pt x="607755" y="-37005"/>
                  <a:pt x="724507" y="19402"/>
                  <a:pt x="875418" y="0"/>
                </a:cubicBezTo>
                <a:cubicBezTo>
                  <a:pt x="1026329" y="-19402"/>
                  <a:pt x="1286612" y="36522"/>
                  <a:pt x="1396944" y="0"/>
                </a:cubicBezTo>
                <a:cubicBezTo>
                  <a:pt x="1415587" y="152116"/>
                  <a:pt x="1394926" y="285507"/>
                  <a:pt x="1396944" y="388889"/>
                </a:cubicBezTo>
                <a:cubicBezTo>
                  <a:pt x="1398962" y="492271"/>
                  <a:pt x="1368098" y="647348"/>
                  <a:pt x="1396944" y="793650"/>
                </a:cubicBezTo>
                <a:cubicBezTo>
                  <a:pt x="1219834" y="820606"/>
                  <a:pt x="1131178" y="776094"/>
                  <a:pt x="903357" y="793650"/>
                </a:cubicBezTo>
                <a:cubicBezTo>
                  <a:pt x="675536" y="811206"/>
                  <a:pt x="656330" y="786530"/>
                  <a:pt x="479617" y="793650"/>
                </a:cubicBezTo>
                <a:cubicBezTo>
                  <a:pt x="302904" y="800770"/>
                  <a:pt x="109147" y="792095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104637" y="-17564"/>
                  <a:pt x="334780" y="21100"/>
                  <a:pt x="465648" y="0"/>
                </a:cubicBezTo>
                <a:cubicBezTo>
                  <a:pt x="596516" y="-21100"/>
                  <a:pt x="792074" y="22543"/>
                  <a:pt x="917327" y="0"/>
                </a:cubicBezTo>
                <a:cubicBezTo>
                  <a:pt x="1042580" y="-22543"/>
                  <a:pt x="1178543" y="6889"/>
                  <a:pt x="1396944" y="0"/>
                </a:cubicBezTo>
                <a:cubicBezTo>
                  <a:pt x="1407644" y="159361"/>
                  <a:pt x="1376060" y="262626"/>
                  <a:pt x="1396944" y="380952"/>
                </a:cubicBezTo>
                <a:cubicBezTo>
                  <a:pt x="1417828" y="499278"/>
                  <a:pt x="1368620" y="685713"/>
                  <a:pt x="1396944" y="793650"/>
                </a:cubicBezTo>
                <a:cubicBezTo>
                  <a:pt x="1233301" y="835996"/>
                  <a:pt x="1097442" y="783126"/>
                  <a:pt x="903357" y="793650"/>
                </a:cubicBezTo>
                <a:cubicBezTo>
                  <a:pt x="709272" y="804174"/>
                  <a:pt x="598362" y="742212"/>
                  <a:pt x="437709" y="793650"/>
                </a:cubicBezTo>
                <a:cubicBezTo>
                  <a:pt x="277056" y="845088"/>
                  <a:pt x="89856" y="755993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abends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singt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hlinkClick r:id="" action="ppaction://noaction">
              <a:snd r:embed="rId8" name="T2_W2F_9.4.wav"/>
            </a:hlinkClick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Songs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521526" y="3031549"/>
            <a:ext cx="1396943" cy="793650"/>
          </a:xfrm>
          <a:custGeom>
            <a:avLst/>
            <a:gdLst>
              <a:gd name="connsiteX0" fmla="*/ 0 w 1396943"/>
              <a:gd name="connsiteY0" fmla="*/ 0 h 793650"/>
              <a:gd name="connsiteX1" fmla="*/ 437709 w 1396943"/>
              <a:gd name="connsiteY1" fmla="*/ 0 h 793650"/>
              <a:gd name="connsiteX2" fmla="*/ 903356 w 1396943"/>
              <a:gd name="connsiteY2" fmla="*/ 0 h 793650"/>
              <a:gd name="connsiteX3" fmla="*/ 1396943 w 1396943"/>
              <a:gd name="connsiteY3" fmla="*/ 0 h 793650"/>
              <a:gd name="connsiteX4" fmla="*/ 1396943 w 1396943"/>
              <a:gd name="connsiteY4" fmla="*/ 373016 h 793650"/>
              <a:gd name="connsiteX5" fmla="*/ 1396943 w 1396943"/>
              <a:gd name="connsiteY5" fmla="*/ 793650 h 793650"/>
              <a:gd name="connsiteX6" fmla="*/ 917326 w 1396943"/>
              <a:gd name="connsiteY6" fmla="*/ 793650 h 793650"/>
              <a:gd name="connsiteX7" fmla="*/ 465648 w 1396943"/>
              <a:gd name="connsiteY7" fmla="*/ 793650 h 793650"/>
              <a:gd name="connsiteX8" fmla="*/ 0 w 1396943"/>
              <a:gd name="connsiteY8" fmla="*/ 793650 h 793650"/>
              <a:gd name="connsiteX9" fmla="*/ 0 w 1396943"/>
              <a:gd name="connsiteY9" fmla="*/ 420635 h 793650"/>
              <a:gd name="connsiteX10" fmla="*/ 0 w 1396943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3" h="793650" fill="none" extrusionOk="0">
                <a:moveTo>
                  <a:pt x="0" y="0"/>
                </a:moveTo>
                <a:cubicBezTo>
                  <a:pt x="159514" y="-21856"/>
                  <a:pt x="284061" y="19853"/>
                  <a:pt x="437709" y="0"/>
                </a:cubicBezTo>
                <a:cubicBezTo>
                  <a:pt x="591357" y="-19853"/>
                  <a:pt x="738352" y="39217"/>
                  <a:pt x="903356" y="0"/>
                </a:cubicBezTo>
                <a:cubicBezTo>
                  <a:pt x="1068360" y="-39217"/>
                  <a:pt x="1195142" y="41087"/>
                  <a:pt x="1396943" y="0"/>
                </a:cubicBezTo>
                <a:cubicBezTo>
                  <a:pt x="1402263" y="115102"/>
                  <a:pt x="1365732" y="217579"/>
                  <a:pt x="1396943" y="373016"/>
                </a:cubicBezTo>
                <a:cubicBezTo>
                  <a:pt x="1428154" y="528453"/>
                  <a:pt x="1365343" y="588402"/>
                  <a:pt x="1396943" y="793650"/>
                </a:cubicBezTo>
                <a:cubicBezTo>
                  <a:pt x="1221523" y="811859"/>
                  <a:pt x="1113927" y="755993"/>
                  <a:pt x="917326" y="793650"/>
                </a:cubicBezTo>
                <a:cubicBezTo>
                  <a:pt x="720725" y="831307"/>
                  <a:pt x="671498" y="742386"/>
                  <a:pt x="465648" y="793650"/>
                </a:cubicBezTo>
                <a:cubicBezTo>
                  <a:pt x="259798" y="844914"/>
                  <a:pt x="132903" y="762304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396943" h="793650" stroke="0" extrusionOk="0">
                <a:moveTo>
                  <a:pt x="0" y="0"/>
                </a:moveTo>
                <a:cubicBezTo>
                  <a:pt x="102663" y="-55214"/>
                  <a:pt x="293728" y="54408"/>
                  <a:pt x="479617" y="0"/>
                </a:cubicBezTo>
                <a:cubicBezTo>
                  <a:pt x="665506" y="-54408"/>
                  <a:pt x="814394" y="10151"/>
                  <a:pt x="945265" y="0"/>
                </a:cubicBezTo>
                <a:cubicBezTo>
                  <a:pt x="1076136" y="-10151"/>
                  <a:pt x="1270508" y="37254"/>
                  <a:pt x="1396943" y="0"/>
                </a:cubicBezTo>
                <a:cubicBezTo>
                  <a:pt x="1412180" y="113448"/>
                  <a:pt x="1372160" y="254725"/>
                  <a:pt x="1396943" y="396825"/>
                </a:cubicBezTo>
                <a:cubicBezTo>
                  <a:pt x="1421726" y="538925"/>
                  <a:pt x="1368186" y="684157"/>
                  <a:pt x="1396943" y="793650"/>
                </a:cubicBezTo>
                <a:cubicBezTo>
                  <a:pt x="1189149" y="823565"/>
                  <a:pt x="1021417" y="768149"/>
                  <a:pt x="917326" y="793650"/>
                </a:cubicBezTo>
                <a:cubicBezTo>
                  <a:pt x="813235" y="819151"/>
                  <a:pt x="670597" y="769911"/>
                  <a:pt x="493587" y="793650"/>
                </a:cubicBezTo>
                <a:cubicBezTo>
                  <a:pt x="316577" y="817389"/>
                  <a:pt x="246356" y="78951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Lied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166919" y="3008224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522037 w 1933472"/>
              <a:gd name="connsiteY1" fmla="*/ 0 h 793650"/>
              <a:gd name="connsiteX2" fmla="*/ 986070 w 1933472"/>
              <a:gd name="connsiteY2" fmla="*/ 0 h 793650"/>
              <a:gd name="connsiteX3" fmla="*/ 1450103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508107 w 1933472"/>
              <a:gd name="connsiteY7" fmla="*/ 793650 h 793650"/>
              <a:gd name="connsiteX8" fmla="*/ 1044074 w 1933472"/>
              <a:gd name="connsiteY8" fmla="*/ 793650 h 793650"/>
              <a:gd name="connsiteX9" fmla="*/ 522037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388889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179063" y="-31977"/>
                  <a:pt x="406044" y="2007"/>
                  <a:pt x="522037" y="0"/>
                </a:cubicBezTo>
                <a:cubicBezTo>
                  <a:pt x="638030" y="-2007"/>
                  <a:pt x="781664" y="38844"/>
                  <a:pt x="986070" y="0"/>
                </a:cubicBezTo>
                <a:cubicBezTo>
                  <a:pt x="1190476" y="-38844"/>
                  <a:pt x="1330614" y="5516"/>
                  <a:pt x="1450103" y="0"/>
                </a:cubicBezTo>
                <a:cubicBezTo>
                  <a:pt x="1569592" y="-5516"/>
                  <a:pt x="1770539" y="32961"/>
                  <a:pt x="1933471" y="0"/>
                </a:cubicBezTo>
                <a:cubicBezTo>
                  <a:pt x="1968394" y="84232"/>
                  <a:pt x="1915531" y="215515"/>
                  <a:pt x="1933471" y="396825"/>
                </a:cubicBezTo>
                <a:cubicBezTo>
                  <a:pt x="1951411" y="578136"/>
                  <a:pt x="1886004" y="611940"/>
                  <a:pt x="1933471" y="793650"/>
                </a:cubicBezTo>
                <a:cubicBezTo>
                  <a:pt x="1818682" y="834509"/>
                  <a:pt x="1678810" y="777448"/>
                  <a:pt x="1508107" y="793650"/>
                </a:cubicBezTo>
                <a:cubicBezTo>
                  <a:pt x="1337404" y="809852"/>
                  <a:pt x="1195824" y="759827"/>
                  <a:pt x="1044074" y="793650"/>
                </a:cubicBezTo>
                <a:cubicBezTo>
                  <a:pt x="892324" y="827473"/>
                  <a:pt x="644314" y="793647"/>
                  <a:pt x="522037" y="793650"/>
                </a:cubicBezTo>
                <a:cubicBezTo>
                  <a:pt x="399760" y="793653"/>
                  <a:pt x="206080" y="735542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54009" y="-7876"/>
                  <a:pt x="257279" y="17712"/>
                  <a:pt x="483368" y="0"/>
                </a:cubicBezTo>
                <a:cubicBezTo>
                  <a:pt x="709457" y="-17712"/>
                  <a:pt x="847245" y="27244"/>
                  <a:pt x="947401" y="0"/>
                </a:cubicBezTo>
                <a:cubicBezTo>
                  <a:pt x="1047557" y="-27244"/>
                  <a:pt x="1194405" y="22041"/>
                  <a:pt x="1372764" y="0"/>
                </a:cubicBezTo>
                <a:cubicBezTo>
                  <a:pt x="1551123" y="-22041"/>
                  <a:pt x="1703026" y="43916"/>
                  <a:pt x="1933471" y="0"/>
                </a:cubicBezTo>
                <a:cubicBezTo>
                  <a:pt x="1953890" y="113328"/>
                  <a:pt x="1897042" y="199645"/>
                  <a:pt x="1933471" y="388889"/>
                </a:cubicBezTo>
                <a:cubicBezTo>
                  <a:pt x="1969900" y="578133"/>
                  <a:pt x="1930223" y="658835"/>
                  <a:pt x="1933471" y="793650"/>
                </a:cubicBezTo>
                <a:cubicBezTo>
                  <a:pt x="1699942" y="851056"/>
                  <a:pt x="1580901" y="757425"/>
                  <a:pt x="1450103" y="793650"/>
                </a:cubicBezTo>
                <a:cubicBezTo>
                  <a:pt x="1319305" y="829875"/>
                  <a:pt x="1119115" y="778496"/>
                  <a:pt x="1005405" y="793650"/>
                </a:cubicBezTo>
                <a:cubicBezTo>
                  <a:pt x="891695" y="808804"/>
                  <a:pt x="628078" y="790061"/>
                  <a:pt x="522037" y="793650"/>
                </a:cubicBezTo>
                <a:cubicBezTo>
                  <a:pt x="415996" y="797239"/>
                  <a:pt x="238607" y="758600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Bilder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8404142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singing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songs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morning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Singt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9298617" y="395388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522037 w 1933472"/>
              <a:gd name="connsiteY1" fmla="*/ 0 h 793650"/>
              <a:gd name="connsiteX2" fmla="*/ 986070 w 1933472"/>
              <a:gd name="connsiteY2" fmla="*/ 0 h 793650"/>
              <a:gd name="connsiteX3" fmla="*/ 1450103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508107 w 1933472"/>
              <a:gd name="connsiteY7" fmla="*/ 793650 h 793650"/>
              <a:gd name="connsiteX8" fmla="*/ 1044074 w 1933472"/>
              <a:gd name="connsiteY8" fmla="*/ 793650 h 793650"/>
              <a:gd name="connsiteX9" fmla="*/ 522037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388889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179063" y="-31977"/>
                  <a:pt x="406044" y="2007"/>
                  <a:pt x="522037" y="0"/>
                </a:cubicBezTo>
                <a:cubicBezTo>
                  <a:pt x="638030" y="-2007"/>
                  <a:pt x="781664" y="38844"/>
                  <a:pt x="986070" y="0"/>
                </a:cubicBezTo>
                <a:cubicBezTo>
                  <a:pt x="1190476" y="-38844"/>
                  <a:pt x="1330614" y="5516"/>
                  <a:pt x="1450103" y="0"/>
                </a:cubicBezTo>
                <a:cubicBezTo>
                  <a:pt x="1569592" y="-5516"/>
                  <a:pt x="1770539" y="32961"/>
                  <a:pt x="1933471" y="0"/>
                </a:cubicBezTo>
                <a:cubicBezTo>
                  <a:pt x="1968394" y="84232"/>
                  <a:pt x="1915531" y="215515"/>
                  <a:pt x="1933471" y="396825"/>
                </a:cubicBezTo>
                <a:cubicBezTo>
                  <a:pt x="1951411" y="578136"/>
                  <a:pt x="1886004" y="611940"/>
                  <a:pt x="1933471" y="793650"/>
                </a:cubicBezTo>
                <a:cubicBezTo>
                  <a:pt x="1818682" y="834509"/>
                  <a:pt x="1678810" y="777448"/>
                  <a:pt x="1508107" y="793650"/>
                </a:cubicBezTo>
                <a:cubicBezTo>
                  <a:pt x="1337404" y="809852"/>
                  <a:pt x="1195824" y="759827"/>
                  <a:pt x="1044074" y="793650"/>
                </a:cubicBezTo>
                <a:cubicBezTo>
                  <a:pt x="892324" y="827473"/>
                  <a:pt x="644314" y="793647"/>
                  <a:pt x="522037" y="793650"/>
                </a:cubicBezTo>
                <a:cubicBezTo>
                  <a:pt x="399760" y="793653"/>
                  <a:pt x="206080" y="735542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54009" y="-7876"/>
                  <a:pt x="257279" y="17712"/>
                  <a:pt x="483368" y="0"/>
                </a:cubicBezTo>
                <a:cubicBezTo>
                  <a:pt x="709457" y="-17712"/>
                  <a:pt x="847245" y="27244"/>
                  <a:pt x="947401" y="0"/>
                </a:cubicBezTo>
                <a:cubicBezTo>
                  <a:pt x="1047557" y="-27244"/>
                  <a:pt x="1194405" y="22041"/>
                  <a:pt x="1372764" y="0"/>
                </a:cubicBezTo>
                <a:cubicBezTo>
                  <a:pt x="1551123" y="-22041"/>
                  <a:pt x="1703026" y="43916"/>
                  <a:pt x="1933471" y="0"/>
                </a:cubicBezTo>
                <a:cubicBezTo>
                  <a:pt x="1953890" y="113328"/>
                  <a:pt x="1897042" y="199645"/>
                  <a:pt x="1933471" y="388889"/>
                </a:cubicBezTo>
                <a:cubicBezTo>
                  <a:pt x="1969900" y="578133"/>
                  <a:pt x="1930223" y="658835"/>
                  <a:pt x="1933471" y="793650"/>
                </a:cubicBezTo>
                <a:cubicBezTo>
                  <a:pt x="1699942" y="851056"/>
                  <a:pt x="1580901" y="757425"/>
                  <a:pt x="1450103" y="793650"/>
                </a:cubicBezTo>
                <a:cubicBezTo>
                  <a:pt x="1319305" y="829875"/>
                  <a:pt x="1119115" y="778496"/>
                  <a:pt x="1005405" y="793650"/>
                </a:cubicBezTo>
                <a:cubicBezTo>
                  <a:pt x="891695" y="808804"/>
                  <a:pt x="628078" y="790061"/>
                  <a:pt x="522037" y="793650"/>
                </a:cubicBezTo>
                <a:cubicBezTo>
                  <a:pt x="415996" y="797239"/>
                  <a:pt x="238607" y="758600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Morgen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966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8" y="147900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62746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139" y="1804583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Spielst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213375" cy="793650"/>
          </a:xfrm>
          <a:custGeom>
            <a:avLst/>
            <a:gdLst>
              <a:gd name="connsiteX0" fmla="*/ 0 w 1213375"/>
              <a:gd name="connsiteY0" fmla="*/ 0 h 793650"/>
              <a:gd name="connsiteX1" fmla="*/ 416592 w 1213375"/>
              <a:gd name="connsiteY1" fmla="*/ 0 h 793650"/>
              <a:gd name="connsiteX2" fmla="*/ 808917 w 1213375"/>
              <a:gd name="connsiteY2" fmla="*/ 0 h 793650"/>
              <a:gd name="connsiteX3" fmla="*/ 1213375 w 1213375"/>
              <a:gd name="connsiteY3" fmla="*/ 0 h 793650"/>
              <a:gd name="connsiteX4" fmla="*/ 1213375 w 1213375"/>
              <a:gd name="connsiteY4" fmla="*/ 380952 h 793650"/>
              <a:gd name="connsiteX5" fmla="*/ 1213375 w 1213375"/>
              <a:gd name="connsiteY5" fmla="*/ 793650 h 793650"/>
              <a:gd name="connsiteX6" fmla="*/ 784649 w 1213375"/>
              <a:gd name="connsiteY6" fmla="*/ 793650 h 793650"/>
              <a:gd name="connsiteX7" fmla="*/ 416592 w 1213375"/>
              <a:gd name="connsiteY7" fmla="*/ 793650 h 793650"/>
              <a:gd name="connsiteX8" fmla="*/ 0 w 1213375"/>
              <a:gd name="connsiteY8" fmla="*/ 793650 h 793650"/>
              <a:gd name="connsiteX9" fmla="*/ 0 w 1213375"/>
              <a:gd name="connsiteY9" fmla="*/ 396825 h 793650"/>
              <a:gd name="connsiteX10" fmla="*/ 0 w 121337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375" h="793650" fill="none" extrusionOk="0">
                <a:moveTo>
                  <a:pt x="0" y="0"/>
                </a:moveTo>
                <a:cubicBezTo>
                  <a:pt x="187840" y="-42075"/>
                  <a:pt x="252826" y="18144"/>
                  <a:pt x="416592" y="0"/>
                </a:cubicBezTo>
                <a:cubicBezTo>
                  <a:pt x="580358" y="-18144"/>
                  <a:pt x="714052" y="43245"/>
                  <a:pt x="808917" y="0"/>
                </a:cubicBezTo>
                <a:cubicBezTo>
                  <a:pt x="903783" y="-43245"/>
                  <a:pt x="1083426" y="39939"/>
                  <a:pt x="1213375" y="0"/>
                </a:cubicBezTo>
                <a:cubicBezTo>
                  <a:pt x="1232915" y="164573"/>
                  <a:pt x="1175613" y="254579"/>
                  <a:pt x="1213375" y="380952"/>
                </a:cubicBezTo>
                <a:cubicBezTo>
                  <a:pt x="1251137" y="507325"/>
                  <a:pt x="1202950" y="654280"/>
                  <a:pt x="1213375" y="793650"/>
                </a:cubicBezTo>
                <a:cubicBezTo>
                  <a:pt x="1021892" y="827932"/>
                  <a:pt x="902875" y="748242"/>
                  <a:pt x="784649" y="793650"/>
                </a:cubicBezTo>
                <a:cubicBezTo>
                  <a:pt x="666423" y="839058"/>
                  <a:pt x="571510" y="755197"/>
                  <a:pt x="416592" y="793650"/>
                </a:cubicBezTo>
                <a:cubicBezTo>
                  <a:pt x="261674" y="832103"/>
                  <a:pt x="155565" y="764718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213375" h="793650" stroke="0" extrusionOk="0">
                <a:moveTo>
                  <a:pt x="0" y="0"/>
                </a:moveTo>
                <a:cubicBezTo>
                  <a:pt x="134008" y="-27661"/>
                  <a:pt x="230144" y="5185"/>
                  <a:pt x="392325" y="0"/>
                </a:cubicBezTo>
                <a:cubicBezTo>
                  <a:pt x="554506" y="-5185"/>
                  <a:pt x="702811" y="10957"/>
                  <a:pt x="808917" y="0"/>
                </a:cubicBezTo>
                <a:cubicBezTo>
                  <a:pt x="915023" y="-10957"/>
                  <a:pt x="1045296" y="17510"/>
                  <a:pt x="1213375" y="0"/>
                </a:cubicBezTo>
                <a:cubicBezTo>
                  <a:pt x="1223719" y="142727"/>
                  <a:pt x="1194037" y="219759"/>
                  <a:pt x="1213375" y="373016"/>
                </a:cubicBezTo>
                <a:cubicBezTo>
                  <a:pt x="1232713" y="526273"/>
                  <a:pt x="1171127" y="618654"/>
                  <a:pt x="1213375" y="793650"/>
                </a:cubicBezTo>
                <a:cubicBezTo>
                  <a:pt x="1048903" y="836536"/>
                  <a:pt x="962656" y="748816"/>
                  <a:pt x="784649" y="793650"/>
                </a:cubicBezTo>
                <a:cubicBezTo>
                  <a:pt x="606642" y="838484"/>
                  <a:pt x="546322" y="747349"/>
                  <a:pt x="380191" y="793650"/>
                </a:cubicBezTo>
                <a:cubicBezTo>
                  <a:pt x="214060" y="839951"/>
                  <a:pt x="121878" y="75904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spielst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5922906" y="3953889"/>
            <a:ext cx="2052825" cy="793650"/>
          </a:xfrm>
          <a:custGeom>
            <a:avLst/>
            <a:gdLst>
              <a:gd name="connsiteX0" fmla="*/ 0 w 2052825"/>
              <a:gd name="connsiteY0" fmla="*/ 0 h 793650"/>
              <a:gd name="connsiteX1" fmla="*/ 554263 w 2052825"/>
              <a:gd name="connsiteY1" fmla="*/ 0 h 793650"/>
              <a:gd name="connsiteX2" fmla="*/ 1005884 w 2052825"/>
              <a:gd name="connsiteY2" fmla="*/ 0 h 793650"/>
              <a:gd name="connsiteX3" fmla="*/ 1519091 w 2052825"/>
              <a:gd name="connsiteY3" fmla="*/ 0 h 793650"/>
              <a:gd name="connsiteX4" fmla="*/ 2052825 w 2052825"/>
              <a:gd name="connsiteY4" fmla="*/ 0 h 793650"/>
              <a:gd name="connsiteX5" fmla="*/ 2052825 w 2052825"/>
              <a:gd name="connsiteY5" fmla="*/ 380952 h 793650"/>
              <a:gd name="connsiteX6" fmla="*/ 2052825 w 2052825"/>
              <a:gd name="connsiteY6" fmla="*/ 793650 h 793650"/>
              <a:gd name="connsiteX7" fmla="*/ 1498562 w 2052825"/>
              <a:gd name="connsiteY7" fmla="*/ 793650 h 793650"/>
              <a:gd name="connsiteX8" fmla="*/ 1046941 w 2052825"/>
              <a:gd name="connsiteY8" fmla="*/ 793650 h 793650"/>
              <a:gd name="connsiteX9" fmla="*/ 554263 w 2052825"/>
              <a:gd name="connsiteY9" fmla="*/ 793650 h 793650"/>
              <a:gd name="connsiteX10" fmla="*/ 0 w 2052825"/>
              <a:gd name="connsiteY10" fmla="*/ 793650 h 793650"/>
              <a:gd name="connsiteX11" fmla="*/ 0 w 2052825"/>
              <a:gd name="connsiteY11" fmla="*/ 420635 h 793650"/>
              <a:gd name="connsiteX12" fmla="*/ 0 w 205282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52825" h="793650" fill="none" extrusionOk="0">
                <a:moveTo>
                  <a:pt x="0" y="0"/>
                </a:moveTo>
                <a:cubicBezTo>
                  <a:pt x="227293" y="-61785"/>
                  <a:pt x="298255" y="14966"/>
                  <a:pt x="554263" y="0"/>
                </a:cubicBezTo>
                <a:cubicBezTo>
                  <a:pt x="810271" y="-14966"/>
                  <a:pt x="900080" y="22101"/>
                  <a:pt x="1005884" y="0"/>
                </a:cubicBezTo>
                <a:cubicBezTo>
                  <a:pt x="1111688" y="-22101"/>
                  <a:pt x="1316224" y="23051"/>
                  <a:pt x="1519091" y="0"/>
                </a:cubicBezTo>
                <a:cubicBezTo>
                  <a:pt x="1721958" y="-23051"/>
                  <a:pt x="1807013" y="22488"/>
                  <a:pt x="2052825" y="0"/>
                </a:cubicBezTo>
                <a:cubicBezTo>
                  <a:pt x="2073867" y="149403"/>
                  <a:pt x="2050178" y="257988"/>
                  <a:pt x="2052825" y="380952"/>
                </a:cubicBezTo>
                <a:cubicBezTo>
                  <a:pt x="2055472" y="503916"/>
                  <a:pt x="2037497" y="656430"/>
                  <a:pt x="2052825" y="793650"/>
                </a:cubicBezTo>
                <a:cubicBezTo>
                  <a:pt x="1894874" y="797393"/>
                  <a:pt x="1630752" y="764997"/>
                  <a:pt x="1498562" y="793650"/>
                </a:cubicBezTo>
                <a:cubicBezTo>
                  <a:pt x="1366372" y="822303"/>
                  <a:pt x="1224349" y="742755"/>
                  <a:pt x="1046941" y="793650"/>
                </a:cubicBezTo>
                <a:cubicBezTo>
                  <a:pt x="869533" y="844545"/>
                  <a:pt x="770006" y="785939"/>
                  <a:pt x="554263" y="793650"/>
                </a:cubicBezTo>
                <a:cubicBezTo>
                  <a:pt x="338520" y="801361"/>
                  <a:pt x="269733" y="767813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2052825" h="793650" stroke="0" extrusionOk="0">
                <a:moveTo>
                  <a:pt x="0" y="0"/>
                </a:moveTo>
                <a:cubicBezTo>
                  <a:pt x="203244" y="-27485"/>
                  <a:pt x="409812" y="11762"/>
                  <a:pt x="533735" y="0"/>
                </a:cubicBezTo>
                <a:cubicBezTo>
                  <a:pt x="657659" y="-11762"/>
                  <a:pt x="904271" y="12087"/>
                  <a:pt x="1046941" y="0"/>
                </a:cubicBezTo>
                <a:cubicBezTo>
                  <a:pt x="1189611" y="-12087"/>
                  <a:pt x="1428205" y="17692"/>
                  <a:pt x="1601204" y="0"/>
                </a:cubicBezTo>
                <a:cubicBezTo>
                  <a:pt x="1774203" y="-17692"/>
                  <a:pt x="1937522" y="52333"/>
                  <a:pt x="2052825" y="0"/>
                </a:cubicBezTo>
                <a:cubicBezTo>
                  <a:pt x="2065772" y="96672"/>
                  <a:pt x="2024068" y="287332"/>
                  <a:pt x="2052825" y="396825"/>
                </a:cubicBezTo>
                <a:cubicBezTo>
                  <a:pt x="2081582" y="506319"/>
                  <a:pt x="2015724" y="634534"/>
                  <a:pt x="2052825" y="793650"/>
                </a:cubicBezTo>
                <a:cubicBezTo>
                  <a:pt x="1884097" y="799781"/>
                  <a:pt x="1781637" y="759686"/>
                  <a:pt x="1560147" y="793650"/>
                </a:cubicBezTo>
                <a:cubicBezTo>
                  <a:pt x="1338657" y="827614"/>
                  <a:pt x="1227010" y="773755"/>
                  <a:pt x="1108526" y="793650"/>
                </a:cubicBezTo>
                <a:cubicBezTo>
                  <a:pt x="990042" y="813545"/>
                  <a:pt x="671524" y="784728"/>
                  <a:pt x="554263" y="793650"/>
                </a:cubicBezTo>
                <a:cubicBezTo>
                  <a:pt x="437002" y="802572"/>
                  <a:pt x="147404" y="781618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nachmittags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spielt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470;p55">
            <a:extLst>
              <a:ext uri="{FF2B5EF4-FFF2-40B4-BE49-F238E27FC236}">
                <a16:creationId xmlns:a16="http://schemas.microsoft.com/office/drawing/2014/main" id="{E7F2BE45-F17A-41AF-9C5F-A7FF7D9F4D55}"/>
              </a:ext>
            </a:extLst>
          </p:cNvPr>
          <p:cNvSpPr txBox="1"/>
          <p:nvPr/>
        </p:nvSpPr>
        <p:spPr>
          <a:xfrm>
            <a:off x="11472000" y="468039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1;p55">
            <a:extLst>
              <a:ext uri="{FF2B5EF4-FFF2-40B4-BE49-F238E27FC236}">
                <a16:creationId xmlns:a16="http://schemas.microsoft.com/office/drawing/2014/main" id="{8D5D4324-C7B0-484A-92F9-D7214927F4A0}"/>
              </a:ext>
            </a:extLst>
          </p:cNvPr>
          <p:cNvSpPr txBox="1"/>
          <p:nvPr/>
        </p:nvSpPr>
        <p:spPr>
          <a:xfrm>
            <a:off x="11472000" y="54866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2;p55">
            <a:extLst>
              <a:ext uri="{FF2B5EF4-FFF2-40B4-BE49-F238E27FC236}">
                <a16:creationId xmlns:a16="http://schemas.microsoft.com/office/drawing/2014/main" id="{ECBB2491-A25F-43F7-8D01-ED8167936E3E}"/>
              </a:ext>
            </a:extLst>
          </p:cNvPr>
          <p:cNvSpPr txBox="1"/>
          <p:nvPr/>
        </p:nvSpPr>
        <p:spPr>
          <a:xfrm>
            <a:off x="11472000" y="625304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3;p55">
            <a:extLst>
              <a:ext uri="{FF2B5EF4-FFF2-40B4-BE49-F238E27FC236}">
                <a16:creationId xmlns:a16="http://schemas.microsoft.com/office/drawing/2014/main" id="{46FF0E90-04FD-41B0-86B4-B7294DDC0E1A}"/>
              </a:ext>
            </a:extLst>
          </p:cNvPr>
          <p:cNvSpPr txBox="1"/>
          <p:nvPr/>
        </p:nvSpPr>
        <p:spPr>
          <a:xfrm>
            <a:off x="11472000" y="3031549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4;p55">
            <a:extLst>
              <a:ext uri="{FF2B5EF4-FFF2-40B4-BE49-F238E27FC236}">
                <a16:creationId xmlns:a16="http://schemas.microsoft.com/office/drawing/2014/main" id="{4A1CCEF2-89DF-4BC2-83D4-79F21E5C1A60}"/>
              </a:ext>
            </a:extLst>
          </p:cNvPr>
          <p:cNvSpPr txBox="1"/>
          <p:nvPr/>
        </p:nvSpPr>
        <p:spPr>
          <a:xfrm>
            <a:off x="11472000" y="38178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usauf-gaben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627231" y="3009255"/>
            <a:ext cx="1396943" cy="793650"/>
          </a:xfrm>
          <a:custGeom>
            <a:avLst/>
            <a:gdLst>
              <a:gd name="connsiteX0" fmla="*/ 0 w 1396943"/>
              <a:gd name="connsiteY0" fmla="*/ 0 h 793650"/>
              <a:gd name="connsiteX1" fmla="*/ 437709 w 1396943"/>
              <a:gd name="connsiteY1" fmla="*/ 0 h 793650"/>
              <a:gd name="connsiteX2" fmla="*/ 903356 w 1396943"/>
              <a:gd name="connsiteY2" fmla="*/ 0 h 793650"/>
              <a:gd name="connsiteX3" fmla="*/ 1396943 w 1396943"/>
              <a:gd name="connsiteY3" fmla="*/ 0 h 793650"/>
              <a:gd name="connsiteX4" fmla="*/ 1396943 w 1396943"/>
              <a:gd name="connsiteY4" fmla="*/ 373016 h 793650"/>
              <a:gd name="connsiteX5" fmla="*/ 1396943 w 1396943"/>
              <a:gd name="connsiteY5" fmla="*/ 793650 h 793650"/>
              <a:gd name="connsiteX6" fmla="*/ 917326 w 1396943"/>
              <a:gd name="connsiteY6" fmla="*/ 793650 h 793650"/>
              <a:gd name="connsiteX7" fmla="*/ 465648 w 1396943"/>
              <a:gd name="connsiteY7" fmla="*/ 793650 h 793650"/>
              <a:gd name="connsiteX8" fmla="*/ 0 w 1396943"/>
              <a:gd name="connsiteY8" fmla="*/ 793650 h 793650"/>
              <a:gd name="connsiteX9" fmla="*/ 0 w 1396943"/>
              <a:gd name="connsiteY9" fmla="*/ 420635 h 793650"/>
              <a:gd name="connsiteX10" fmla="*/ 0 w 1396943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3" h="793650" fill="none" extrusionOk="0">
                <a:moveTo>
                  <a:pt x="0" y="0"/>
                </a:moveTo>
                <a:cubicBezTo>
                  <a:pt x="159514" y="-21856"/>
                  <a:pt x="284061" y="19853"/>
                  <a:pt x="437709" y="0"/>
                </a:cubicBezTo>
                <a:cubicBezTo>
                  <a:pt x="591357" y="-19853"/>
                  <a:pt x="738352" y="39217"/>
                  <a:pt x="903356" y="0"/>
                </a:cubicBezTo>
                <a:cubicBezTo>
                  <a:pt x="1068360" y="-39217"/>
                  <a:pt x="1195142" y="41087"/>
                  <a:pt x="1396943" y="0"/>
                </a:cubicBezTo>
                <a:cubicBezTo>
                  <a:pt x="1402263" y="115102"/>
                  <a:pt x="1365732" y="217579"/>
                  <a:pt x="1396943" y="373016"/>
                </a:cubicBezTo>
                <a:cubicBezTo>
                  <a:pt x="1428154" y="528453"/>
                  <a:pt x="1365343" y="588402"/>
                  <a:pt x="1396943" y="793650"/>
                </a:cubicBezTo>
                <a:cubicBezTo>
                  <a:pt x="1221523" y="811859"/>
                  <a:pt x="1113927" y="755993"/>
                  <a:pt x="917326" y="793650"/>
                </a:cubicBezTo>
                <a:cubicBezTo>
                  <a:pt x="720725" y="831307"/>
                  <a:pt x="671498" y="742386"/>
                  <a:pt x="465648" y="793650"/>
                </a:cubicBezTo>
                <a:cubicBezTo>
                  <a:pt x="259798" y="844914"/>
                  <a:pt x="132903" y="762304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396943" h="793650" stroke="0" extrusionOk="0">
                <a:moveTo>
                  <a:pt x="0" y="0"/>
                </a:moveTo>
                <a:cubicBezTo>
                  <a:pt x="102663" y="-55214"/>
                  <a:pt x="293728" y="54408"/>
                  <a:pt x="479617" y="0"/>
                </a:cubicBezTo>
                <a:cubicBezTo>
                  <a:pt x="665506" y="-54408"/>
                  <a:pt x="814394" y="10151"/>
                  <a:pt x="945265" y="0"/>
                </a:cubicBezTo>
                <a:cubicBezTo>
                  <a:pt x="1076136" y="-10151"/>
                  <a:pt x="1270508" y="37254"/>
                  <a:pt x="1396943" y="0"/>
                </a:cubicBezTo>
                <a:cubicBezTo>
                  <a:pt x="1412180" y="113448"/>
                  <a:pt x="1372160" y="254725"/>
                  <a:pt x="1396943" y="396825"/>
                </a:cubicBezTo>
                <a:cubicBezTo>
                  <a:pt x="1421726" y="538925"/>
                  <a:pt x="1368186" y="684157"/>
                  <a:pt x="1396943" y="793650"/>
                </a:cubicBezTo>
                <a:cubicBezTo>
                  <a:pt x="1189149" y="823565"/>
                  <a:pt x="1021417" y="768149"/>
                  <a:pt x="917326" y="793650"/>
                </a:cubicBezTo>
                <a:cubicBezTo>
                  <a:pt x="813235" y="819151"/>
                  <a:pt x="670597" y="769911"/>
                  <a:pt x="493587" y="793650"/>
                </a:cubicBezTo>
                <a:cubicBezTo>
                  <a:pt x="316577" y="817389"/>
                  <a:pt x="246356" y="78951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Fußball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156188" y="2977155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522037 w 1933472"/>
              <a:gd name="connsiteY1" fmla="*/ 0 h 793650"/>
              <a:gd name="connsiteX2" fmla="*/ 986070 w 1933472"/>
              <a:gd name="connsiteY2" fmla="*/ 0 h 793650"/>
              <a:gd name="connsiteX3" fmla="*/ 1450103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508107 w 1933472"/>
              <a:gd name="connsiteY7" fmla="*/ 793650 h 793650"/>
              <a:gd name="connsiteX8" fmla="*/ 1044074 w 1933472"/>
              <a:gd name="connsiteY8" fmla="*/ 793650 h 793650"/>
              <a:gd name="connsiteX9" fmla="*/ 522037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388889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179063" y="-31977"/>
                  <a:pt x="406044" y="2007"/>
                  <a:pt x="522037" y="0"/>
                </a:cubicBezTo>
                <a:cubicBezTo>
                  <a:pt x="638030" y="-2007"/>
                  <a:pt x="781664" y="38844"/>
                  <a:pt x="986070" y="0"/>
                </a:cubicBezTo>
                <a:cubicBezTo>
                  <a:pt x="1190476" y="-38844"/>
                  <a:pt x="1330614" y="5516"/>
                  <a:pt x="1450103" y="0"/>
                </a:cubicBezTo>
                <a:cubicBezTo>
                  <a:pt x="1569592" y="-5516"/>
                  <a:pt x="1770539" y="32961"/>
                  <a:pt x="1933471" y="0"/>
                </a:cubicBezTo>
                <a:cubicBezTo>
                  <a:pt x="1968394" y="84232"/>
                  <a:pt x="1915531" y="215515"/>
                  <a:pt x="1933471" y="396825"/>
                </a:cubicBezTo>
                <a:cubicBezTo>
                  <a:pt x="1951411" y="578136"/>
                  <a:pt x="1886004" y="611940"/>
                  <a:pt x="1933471" y="793650"/>
                </a:cubicBezTo>
                <a:cubicBezTo>
                  <a:pt x="1818682" y="834509"/>
                  <a:pt x="1678810" y="777448"/>
                  <a:pt x="1508107" y="793650"/>
                </a:cubicBezTo>
                <a:cubicBezTo>
                  <a:pt x="1337404" y="809852"/>
                  <a:pt x="1195824" y="759827"/>
                  <a:pt x="1044074" y="793650"/>
                </a:cubicBezTo>
                <a:cubicBezTo>
                  <a:pt x="892324" y="827473"/>
                  <a:pt x="644314" y="793647"/>
                  <a:pt x="522037" y="793650"/>
                </a:cubicBezTo>
                <a:cubicBezTo>
                  <a:pt x="399760" y="793653"/>
                  <a:pt x="206080" y="735542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54009" y="-7876"/>
                  <a:pt x="257279" y="17712"/>
                  <a:pt x="483368" y="0"/>
                </a:cubicBezTo>
                <a:cubicBezTo>
                  <a:pt x="709457" y="-17712"/>
                  <a:pt x="847245" y="27244"/>
                  <a:pt x="947401" y="0"/>
                </a:cubicBezTo>
                <a:cubicBezTo>
                  <a:pt x="1047557" y="-27244"/>
                  <a:pt x="1194405" y="22041"/>
                  <a:pt x="1372764" y="0"/>
                </a:cubicBezTo>
                <a:cubicBezTo>
                  <a:pt x="1551123" y="-22041"/>
                  <a:pt x="1703026" y="43916"/>
                  <a:pt x="1933471" y="0"/>
                </a:cubicBezTo>
                <a:cubicBezTo>
                  <a:pt x="1953890" y="113328"/>
                  <a:pt x="1897042" y="199645"/>
                  <a:pt x="1933471" y="388889"/>
                </a:cubicBezTo>
                <a:cubicBezTo>
                  <a:pt x="1969900" y="578133"/>
                  <a:pt x="1930223" y="658835"/>
                  <a:pt x="1933471" y="793650"/>
                </a:cubicBezTo>
                <a:cubicBezTo>
                  <a:pt x="1699942" y="851056"/>
                  <a:pt x="1580901" y="757425"/>
                  <a:pt x="1450103" y="793650"/>
                </a:cubicBezTo>
                <a:cubicBezTo>
                  <a:pt x="1319305" y="829875"/>
                  <a:pt x="1119115" y="778496"/>
                  <a:pt x="1005405" y="793650"/>
                </a:cubicBezTo>
                <a:cubicBezTo>
                  <a:pt x="891695" y="808804"/>
                  <a:pt x="628078" y="790061"/>
                  <a:pt x="522037" y="793650"/>
                </a:cubicBezTo>
                <a:cubicBezTo>
                  <a:pt x="415996" y="797239"/>
                  <a:pt x="238607" y="758600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Spiel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8893239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playing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football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afternoon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Spielt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8121190" y="3937839"/>
            <a:ext cx="2633720" cy="793650"/>
          </a:xfrm>
          <a:custGeom>
            <a:avLst/>
            <a:gdLst>
              <a:gd name="connsiteX0" fmla="*/ 0 w 2633720"/>
              <a:gd name="connsiteY0" fmla="*/ 0 h 793650"/>
              <a:gd name="connsiteX1" fmla="*/ 474070 w 2633720"/>
              <a:gd name="connsiteY1" fmla="*/ 0 h 793650"/>
              <a:gd name="connsiteX2" fmla="*/ 921802 w 2633720"/>
              <a:gd name="connsiteY2" fmla="*/ 0 h 793650"/>
              <a:gd name="connsiteX3" fmla="*/ 1448546 w 2633720"/>
              <a:gd name="connsiteY3" fmla="*/ 0 h 793650"/>
              <a:gd name="connsiteX4" fmla="*/ 1975290 w 2633720"/>
              <a:gd name="connsiteY4" fmla="*/ 0 h 793650"/>
              <a:gd name="connsiteX5" fmla="*/ 2633720 w 2633720"/>
              <a:gd name="connsiteY5" fmla="*/ 0 h 793650"/>
              <a:gd name="connsiteX6" fmla="*/ 2633720 w 2633720"/>
              <a:gd name="connsiteY6" fmla="*/ 380952 h 793650"/>
              <a:gd name="connsiteX7" fmla="*/ 2633720 w 2633720"/>
              <a:gd name="connsiteY7" fmla="*/ 793650 h 793650"/>
              <a:gd name="connsiteX8" fmla="*/ 2054302 w 2633720"/>
              <a:gd name="connsiteY8" fmla="*/ 793650 h 793650"/>
              <a:gd name="connsiteX9" fmla="*/ 1501220 w 2633720"/>
              <a:gd name="connsiteY9" fmla="*/ 793650 h 793650"/>
              <a:gd name="connsiteX10" fmla="*/ 921802 w 2633720"/>
              <a:gd name="connsiteY10" fmla="*/ 793650 h 793650"/>
              <a:gd name="connsiteX11" fmla="*/ 0 w 2633720"/>
              <a:gd name="connsiteY11" fmla="*/ 793650 h 793650"/>
              <a:gd name="connsiteX12" fmla="*/ 0 w 2633720"/>
              <a:gd name="connsiteY12" fmla="*/ 412698 h 793650"/>
              <a:gd name="connsiteX13" fmla="*/ 0 w 2633720"/>
              <a:gd name="connsiteY13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3720" h="793650" fill="none" extrusionOk="0">
                <a:moveTo>
                  <a:pt x="0" y="0"/>
                </a:moveTo>
                <a:cubicBezTo>
                  <a:pt x="190595" y="-43496"/>
                  <a:pt x="362116" y="53275"/>
                  <a:pt x="474070" y="0"/>
                </a:cubicBezTo>
                <a:cubicBezTo>
                  <a:pt x="586024" y="-53275"/>
                  <a:pt x="737726" y="10631"/>
                  <a:pt x="921802" y="0"/>
                </a:cubicBezTo>
                <a:cubicBezTo>
                  <a:pt x="1105878" y="-10631"/>
                  <a:pt x="1198705" y="12049"/>
                  <a:pt x="1448546" y="0"/>
                </a:cubicBezTo>
                <a:cubicBezTo>
                  <a:pt x="1698387" y="-12049"/>
                  <a:pt x="1813933" y="36545"/>
                  <a:pt x="1975290" y="0"/>
                </a:cubicBezTo>
                <a:cubicBezTo>
                  <a:pt x="2136647" y="-36545"/>
                  <a:pt x="2318977" y="56262"/>
                  <a:pt x="2633720" y="0"/>
                </a:cubicBezTo>
                <a:cubicBezTo>
                  <a:pt x="2646906" y="126332"/>
                  <a:pt x="2602770" y="209721"/>
                  <a:pt x="2633720" y="380952"/>
                </a:cubicBezTo>
                <a:cubicBezTo>
                  <a:pt x="2664670" y="552183"/>
                  <a:pt x="2623218" y="605713"/>
                  <a:pt x="2633720" y="793650"/>
                </a:cubicBezTo>
                <a:cubicBezTo>
                  <a:pt x="2438172" y="822829"/>
                  <a:pt x="2197476" y="785711"/>
                  <a:pt x="2054302" y="793650"/>
                </a:cubicBezTo>
                <a:cubicBezTo>
                  <a:pt x="1911128" y="801589"/>
                  <a:pt x="1753751" y="765098"/>
                  <a:pt x="1501220" y="793650"/>
                </a:cubicBezTo>
                <a:cubicBezTo>
                  <a:pt x="1248689" y="822202"/>
                  <a:pt x="1167857" y="760831"/>
                  <a:pt x="921802" y="793650"/>
                </a:cubicBezTo>
                <a:cubicBezTo>
                  <a:pt x="675747" y="826469"/>
                  <a:pt x="218049" y="744453"/>
                  <a:pt x="0" y="793650"/>
                </a:cubicBezTo>
                <a:cubicBezTo>
                  <a:pt x="-32294" y="682863"/>
                  <a:pt x="5614" y="540802"/>
                  <a:pt x="0" y="412698"/>
                </a:cubicBezTo>
                <a:cubicBezTo>
                  <a:pt x="-5614" y="284594"/>
                  <a:pt x="35075" y="150073"/>
                  <a:pt x="0" y="0"/>
                </a:cubicBezTo>
                <a:close/>
              </a:path>
              <a:path w="2633720" h="793650" stroke="0" extrusionOk="0">
                <a:moveTo>
                  <a:pt x="0" y="0"/>
                </a:moveTo>
                <a:cubicBezTo>
                  <a:pt x="220362" y="-49436"/>
                  <a:pt x="360227" y="22920"/>
                  <a:pt x="526744" y="0"/>
                </a:cubicBezTo>
                <a:cubicBezTo>
                  <a:pt x="693261" y="-22920"/>
                  <a:pt x="869247" y="31256"/>
                  <a:pt x="1027151" y="0"/>
                </a:cubicBezTo>
                <a:cubicBezTo>
                  <a:pt x="1185055" y="-31256"/>
                  <a:pt x="1354401" y="22573"/>
                  <a:pt x="1474883" y="0"/>
                </a:cubicBezTo>
                <a:cubicBezTo>
                  <a:pt x="1595365" y="-22573"/>
                  <a:pt x="1761210" y="17961"/>
                  <a:pt x="1948953" y="0"/>
                </a:cubicBezTo>
                <a:cubicBezTo>
                  <a:pt x="2136696" y="-17961"/>
                  <a:pt x="2345518" y="62382"/>
                  <a:pt x="2633720" y="0"/>
                </a:cubicBezTo>
                <a:cubicBezTo>
                  <a:pt x="2649439" y="88253"/>
                  <a:pt x="2615110" y="281073"/>
                  <a:pt x="2633720" y="373016"/>
                </a:cubicBezTo>
                <a:cubicBezTo>
                  <a:pt x="2652330" y="464959"/>
                  <a:pt x="2618801" y="681110"/>
                  <a:pt x="2633720" y="793650"/>
                </a:cubicBezTo>
                <a:cubicBezTo>
                  <a:pt x="2471880" y="794517"/>
                  <a:pt x="2317745" y="765629"/>
                  <a:pt x="2054302" y="793650"/>
                </a:cubicBezTo>
                <a:cubicBezTo>
                  <a:pt x="1790859" y="821671"/>
                  <a:pt x="1772807" y="787947"/>
                  <a:pt x="1527558" y="793650"/>
                </a:cubicBezTo>
                <a:cubicBezTo>
                  <a:pt x="1282309" y="799353"/>
                  <a:pt x="1291623" y="781354"/>
                  <a:pt x="1079825" y="793650"/>
                </a:cubicBezTo>
                <a:cubicBezTo>
                  <a:pt x="868027" y="805946"/>
                  <a:pt x="694631" y="751378"/>
                  <a:pt x="579418" y="793650"/>
                </a:cubicBezTo>
                <a:cubicBezTo>
                  <a:pt x="464205" y="835922"/>
                  <a:pt x="233520" y="733535"/>
                  <a:pt x="0" y="793650"/>
                </a:cubicBezTo>
                <a:cubicBezTo>
                  <a:pt x="-10876" y="704799"/>
                  <a:pt x="35115" y="519711"/>
                  <a:pt x="0" y="396825"/>
                </a:cubicBezTo>
                <a:cubicBezTo>
                  <a:pt x="-35115" y="273940"/>
                  <a:pt x="34334" y="11127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lang="en-US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Nachmittag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7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51076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3" y="168224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139" y="1804583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Spielst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213375" cy="793650"/>
          </a:xfrm>
          <a:custGeom>
            <a:avLst/>
            <a:gdLst>
              <a:gd name="connsiteX0" fmla="*/ 0 w 1213375"/>
              <a:gd name="connsiteY0" fmla="*/ 0 h 793650"/>
              <a:gd name="connsiteX1" fmla="*/ 416592 w 1213375"/>
              <a:gd name="connsiteY1" fmla="*/ 0 h 793650"/>
              <a:gd name="connsiteX2" fmla="*/ 808917 w 1213375"/>
              <a:gd name="connsiteY2" fmla="*/ 0 h 793650"/>
              <a:gd name="connsiteX3" fmla="*/ 1213375 w 1213375"/>
              <a:gd name="connsiteY3" fmla="*/ 0 h 793650"/>
              <a:gd name="connsiteX4" fmla="*/ 1213375 w 1213375"/>
              <a:gd name="connsiteY4" fmla="*/ 380952 h 793650"/>
              <a:gd name="connsiteX5" fmla="*/ 1213375 w 1213375"/>
              <a:gd name="connsiteY5" fmla="*/ 793650 h 793650"/>
              <a:gd name="connsiteX6" fmla="*/ 784649 w 1213375"/>
              <a:gd name="connsiteY6" fmla="*/ 793650 h 793650"/>
              <a:gd name="connsiteX7" fmla="*/ 416592 w 1213375"/>
              <a:gd name="connsiteY7" fmla="*/ 793650 h 793650"/>
              <a:gd name="connsiteX8" fmla="*/ 0 w 1213375"/>
              <a:gd name="connsiteY8" fmla="*/ 793650 h 793650"/>
              <a:gd name="connsiteX9" fmla="*/ 0 w 1213375"/>
              <a:gd name="connsiteY9" fmla="*/ 396825 h 793650"/>
              <a:gd name="connsiteX10" fmla="*/ 0 w 121337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375" h="793650" fill="none" extrusionOk="0">
                <a:moveTo>
                  <a:pt x="0" y="0"/>
                </a:moveTo>
                <a:cubicBezTo>
                  <a:pt x="187840" y="-42075"/>
                  <a:pt x="252826" y="18144"/>
                  <a:pt x="416592" y="0"/>
                </a:cubicBezTo>
                <a:cubicBezTo>
                  <a:pt x="580358" y="-18144"/>
                  <a:pt x="714052" y="43245"/>
                  <a:pt x="808917" y="0"/>
                </a:cubicBezTo>
                <a:cubicBezTo>
                  <a:pt x="903783" y="-43245"/>
                  <a:pt x="1083426" y="39939"/>
                  <a:pt x="1213375" y="0"/>
                </a:cubicBezTo>
                <a:cubicBezTo>
                  <a:pt x="1232915" y="164573"/>
                  <a:pt x="1175613" y="254579"/>
                  <a:pt x="1213375" y="380952"/>
                </a:cubicBezTo>
                <a:cubicBezTo>
                  <a:pt x="1251137" y="507325"/>
                  <a:pt x="1202950" y="654280"/>
                  <a:pt x="1213375" y="793650"/>
                </a:cubicBezTo>
                <a:cubicBezTo>
                  <a:pt x="1021892" y="827932"/>
                  <a:pt x="902875" y="748242"/>
                  <a:pt x="784649" y="793650"/>
                </a:cubicBezTo>
                <a:cubicBezTo>
                  <a:pt x="666423" y="839058"/>
                  <a:pt x="571510" y="755197"/>
                  <a:pt x="416592" y="793650"/>
                </a:cubicBezTo>
                <a:cubicBezTo>
                  <a:pt x="261674" y="832103"/>
                  <a:pt x="155565" y="764718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213375" h="793650" stroke="0" extrusionOk="0">
                <a:moveTo>
                  <a:pt x="0" y="0"/>
                </a:moveTo>
                <a:cubicBezTo>
                  <a:pt x="134008" y="-27661"/>
                  <a:pt x="230144" y="5185"/>
                  <a:pt x="392325" y="0"/>
                </a:cubicBezTo>
                <a:cubicBezTo>
                  <a:pt x="554506" y="-5185"/>
                  <a:pt x="702811" y="10957"/>
                  <a:pt x="808917" y="0"/>
                </a:cubicBezTo>
                <a:cubicBezTo>
                  <a:pt x="915023" y="-10957"/>
                  <a:pt x="1045296" y="17510"/>
                  <a:pt x="1213375" y="0"/>
                </a:cubicBezTo>
                <a:cubicBezTo>
                  <a:pt x="1223719" y="142727"/>
                  <a:pt x="1194037" y="219759"/>
                  <a:pt x="1213375" y="373016"/>
                </a:cubicBezTo>
                <a:cubicBezTo>
                  <a:pt x="1232713" y="526273"/>
                  <a:pt x="1171127" y="618654"/>
                  <a:pt x="1213375" y="793650"/>
                </a:cubicBezTo>
                <a:cubicBezTo>
                  <a:pt x="1048903" y="836536"/>
                  <a:pt x="962656" y="748816"/>
                  <a:pt x="784649" y="793650"/>
                </a:cubicBezTo>
                <a:cubicBezTo>
                  <a:pt x="606642" y="838484"/>
                  <a:pt x="546322" y="747349"/>
                  <a:pt x="380191" y="793650"/>
                </a:cubicBezTo>
                <a:cubicBezTo>
                  <a:pt x="214060" y="839951"/>
                  <a:pt x="121878" y="75904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heute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spielst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5922906" y="3953889"/>
            <a:ext cx="2052825" cy="793650"/>
          </a:xfrm>
          <a:custGeom>
            <a:avLst/>
            <a:gdLst>
              <a:gd name="connsiteX0" fmla="*/ 0 w 2052825"/>
              <a:gd name="connsiteY0" fmla="*/ 0 h 793650"/>
              <a:gd name="connsiteX1" fmla="*/ 554263 w 2052825"/>
              <a:gd name="connsiteY1" fmla="*/ 0 h 793650"/>
              <a:gd name="connsiteX2" fmla="*/ 1005884 w 2052825"/>
              <a:gd name="connsiteY2" fmla="*/ 0 h 793650"/>
              <a:gd name="connsiteX3" fmla="*/ 1519091 w 2052825"/>
              <a:gd name="connsiteY3" fmla="*/ 0 h 793650"/>
              <a:gd name="connsiteX4" fmla="*/ 2052825 w 2052825"/>
              <a:gd name="connsiteY4" fmla="*/ 0 h 793650"/>
              <a:gd name="connsiteX5" fmla="*/ 2052825 w 2052825"/>
              <a:gd name="connsiteY5" fmla="*/ 380952 h 793650"/>
              <a:gd name="connsiteX6" fmla="*/ 2052825 w 2052825"/>
              <a:gd name="connsiteY6" fmla="*/ 793650 h 793650"/>
              <a:gd name="connsiteX7" fmla="*/ 1498562 w 2052825"/>
              <a:gd name="connsiteY7" fmla="*/ 793650 h 793650"/>
              <a:gd name="connsiteX8" fmla="*/ 1046941 w 2052825"/>
              <a:gd name="connsiteY8" fmla="*/ 793650 h 793650"/>
              <a:gd name="connsiteX9" fmla="*/ 554263 w 2052825"/>
              <a:gd name="connsiteY9" fmla="*/ 793650 h 793650"/>
              <a:gd name="connsiteX10" fmla="*/ 0 w 2052825"/>
              <a:gd name="connsiteY10" fmla="*/ 793650 h 793650"/>
              <a:gd name="connsiteX11" fmla="*/ 0 w 2052825"/>
              <a:gd name="connsiteY11" fmla="*/ 420635 h 793650"/>
              <a:gd name="connsiteX12" fmla="*/ 0 w 2052825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52825" h="793650" fill="none" extrusionOk="0">
                <a:moveTo>
                  <a:pt x="0" y="0"/>
                </a:moveTo>
                <a:cubicBezTo>
                  <a:pt x="227293" y="-61785"/>
                  <a:pt x="298255" y="14966"/>
                  <a:pt x="554263" y="0"/>
                </a:cubicBezTo>
                <a:cubicBezTo>
                  <a:pt x="810271" y="-14966"/>
                  <a:pt x="900080" y="22101"/>
                  <a:pt x="1005884" y="0"/>
                </a:cubicBezTo>
                <a:cubicBezTo>
                  <a:pt x="1111688" y="-22101"/>
                  <a:pt x="1316224" y="23051"/>
                  <a:pt x="1519091" y="0"/>
                </a:cubicBezTo>
                <a:cubicBezTo>
                  <a:pt x="1721958" y="-23051"/>
                  <a:pt x="1807013" y="22488"/>
                  <a:pt x="2052825" y="0"/>
                </a:cubicBezTo>
                <a:cubicBezTo>
                  <a:pt x="2073867" y="149403"/>
                  <a:pt x="2050178" y="257988"/>
                  <a:pt x="2052825" y="380952"/>
                </a:cubicBezTo>
                <a:cubicBezTo>
                  <a:pt x="2055472" y="503916"/>
                  <a:pt x="2037497" y="656430"/>
                  <a:pt x="2052825" y="793650"/>
                </a:cubicBezTo>
                <a:cubicBezTo>
                  <a:pt x="1894874" y="797393"/>
                  <a:pt x="1630752" y="764997"/>
                  <a:pt x="1498562" y="793650"/>
                </a:cubicBezTo>
                <a:cubicBezTo>
                  <a:pt x="1366372" y="822303"/>
                  <a:pt x="1224349" y="742755"/>
                  <a:pt x="1046941" y="793650"/>
                </a:cubicBezTo>
                <a:cubicBezTo>
                  <a:pt x="869533" y="844545"/>
                  <a:pt x="770006" y="785939"/>
                  <a:pt x="554263" y="793650"/>
                </a:cubicBezTo>
                <a:cubicBezTo>
                  <a:pt x="338520" y="801361"/>
                  <a:pt x="269733" y="767813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2052825" h="793650" stroke="0" extrusionOk="0">
                <a:moveTo>
                  <a:pt x="0" y="0"/>
                </a:moveTo>
                <a:cubicBezTo>
                  <a:pt x="203244" y="-27485"/>
                  <a:pt x="409812" y="11762"/>
                  <a:pt x="533735" y="0"/>
                </a:cubicBezTo>
                <a:cubicBezTo>
                  <a:pt x="657659" y="-11762"/>
                  <a:pt x="904271" y="12087"/>
                  <a:pt x="1046941" y="0"/>
                </a:cubicBezTo>
                <a:cubicBezTo>
                  <a:pt x="1189611" y="-12087"/>
                  <a:pt x="1428205" y="17692"/>
                  <a:pt x="1601204" y="0"/>
                </a:cubicBezTo>
                <a:cubicBezTo>
                  <a:pt x="1774203" y="-17692"/>
                  <a:pt x="1937522" y="52333"/>
                  <a:pt x="2052825" y="0"/>
                </a:cubicBezTo>
                <a:cubicBezTo>
                  <a:pt x="2065772" y="96672"/>
                  <a:pt x="2024068" y="287332"/>
                  <a:pt x="2052825" y="396825"/>
                </a:cubicBezTo>
                <a:cubicBezTo>
                  <a:pt x="2081582" y="506319"/>
                  <a:pt x="2015724" y="634534"/>
                  <a:pt x="2052825" y="793650"/>
                </a:cubicBezTo>
                <a:cubicBezTo>
                  <a:pt x="1884097" y="799781"/>
                  <a:pt x="1781637" y="759686"/>
                  <a:pt x="1560147" y="793650"/>
                </a:cubicBezTo>
                <a:cubicBezTo>
                  <a:pt x="1338657" y="827614"/>
                  <a:pt x="1227010" y="773755"/>
                  <a:pt x="1108526" y="793650"/>
                </a:cubicBezTo>
                <a:cubicBezTo>
                  <a:pt x="990042" y="813545"/>
                  <a:pt x="671524" y="784728"/>
                  <a:pt x="554263" y="793650"/>
                </a:cubicBezTo>
                <a:cubicBezTo>
                  <a:pt x="437002" y="802572"/>
                  <a:pt x="147404" y="781618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nachmittags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spielt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</a:t>
            </a: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usauf-gaben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hlinkClick r:id="" action="ppaction://noaction">
              <a:snd r:embed="rId8" name="T2_W2F_9.5.wav"/>
            </a:hlinkClick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627231" y="3016079"/>
            <a:ext cx="1396943" cy="793650"/>
          </a:xfrm>
          <a:custGeom>
            <a:avLst/>
            <a:gdLst>
              <a:gd name="connsiteX0" fmla="*/ 0 w 1396943"/>
              <a:gd name="connsiteY0" fmla="*/ 0 h 793650"/>
              <a:gd name="connsiteX1" fmla="*/ 437709 w 1396943"/>
              <a:gd name="connsiteY1" fmla="*/ 0 h 793650"/>
              <a:gd name="connsiteX2" fmla="*/ 903356 w 1396943"/>
              <a:gd name="connsiteY2" fmla="*/ 0 h 793650"/>
              <a:gd name="connsiteX3" fmla="*/ 1396943 w 1396943"/>
              <a:gd name="connsiteY3" fmla="*/ 0 h 793650"/>
              <a:gd name="connsiteX4" fmla="*/ 1396943 w 1396943"/>
              <a:gd name="connsiteY4" fmla="*/ 373016 h 793650"/>
              <a:gd name="connsiteX5" fmla="*/ 1396943 w 1396943"/>
              <a:gd name="connsiteY5" fmla="*/ 793650 h 793650"/>
              <a:gd name="connsiteX6" fmla="*/ 917326 w 1396943"/>
              <a:gd name="connsiteY6" fmla="*/ 793650 h 793650"/>
              <a:gd name="connsiteX7" fmla="*/ 465648 w 1396943"/>
              <a:gd name="connsiteY7" fmla="*/ 793650 h 793650"/>
              <a:gd name="connsiteX8" fmla="*/ 0 w 1396943"/>
              <a:gd name="connsiteY8" fmla="*/ 793650 h 793650"/>
              <a:gd name="connsiteX9" fmla="*/ 0 w 1396943"/>
              <a:gd name="connsiteY9" fmla="*/ 420635 h 793650"/>
              <a:gd name="connsiteX10" fmla="*/ 0 w 1396943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3" h="793650" fill="none" extrusionOk="0">
                <a:moveTo>
                  <a:pt x="0" y="0"/>
                </a:moveTo>
                <a:cubicBezTo>
                  <a:pt x="159514" y="-21856"/>
                  <a:pt x="284061" y="19853"/>
                  <a:pt x="437709" y="0"/>
                </a:cubicBezTo>
                <a:cubicBezTo>
                  <a:pt x="591357" y="-19853"/>
                  <a:pt x="738352" y="39217"/>
                  <a:pt x="903356" y="0"/>
                </a:cubicBezTo>
                <a:cubicBezTo>
                  <a:pt x="1068360" y="-39217"/>
                  <a:pt x="1195142" y="41087"/>
                  <a:pt x="1396943" y="0"/>
                </a:cubicBezTo>
                <a:cubicBezTo>
                  <a:pt x="1402263" y="115102"/>
                  <a:pt x="1365732" y="217579"/>
                  <a:pt x="1396943" y="373016"/>
                </a:cubicBezTo>
                <a:cubicBezTo>
                  <a:pt x="1428154" y="528453"/>
                  <a:pt x="1365343" y="588402"/>
                  <a:pt x="1396943" y="793650"/>
                </a:cubicBezTo>
                <a:cubicBezTo>
                  <a:pt x="1221523" y="811859"/>
                  <a:pt x="1113927" y="755993"/>
                  <a:pt x="917326" y="793650"/>
                </a:cubicBezTo>
                <a:cubicBezTo>
                  <a:pt x="720725" y="831307"/>
                  <a:pt x="671498" y="742386"/>
                  <a:pt x="465648" y="793650"/>
                </a:cubicBezTo>
                <a:cubicBezTo>
                  <a:pt x="259798" y="844914"/>
                  <a:pt x="132903" y="762304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396943" h="793650" stroke="0" extrusionOk="0">
                <a:moveTo>
                  <a:pt x="0" y="0"/>
                </a:moveTo>
                <a:cubicBezTo>
                  <a:pt x="102663" y="-55214"/>
                  <a:pt x="293728" y="54408"/>
                  <a:pt x="479617" y="0"/>
                </a:cubicBezTo>
                <a:cubicBezTo>
                  <a:pt x="665506" y="-54408"/>
                  <a:pt x="814394" y="10151"/>
                  <a:pt x="945265" y="0"/>
                </a:cubicBezTo>
                <a:cubicBezTo>
                  <a:pt x="1076136" y="-10151"/>
                  <a:pt x="1270508" y="37254"/>
                  <a:pt x="1396943" y="0"/>
                </a:cubicBezTo>
                <a:cubicBezTo>
                  <a:pt x="1412180" y="113448"/>
                  <a:pt x="1372160" y="254725"/>
                  <a:pt x="1396943" y="396825"/>
                </a:cubicBezTo>
                <a:cubicBezTo>
                  <a:pt x="1421726" y="538925"/>
                  <a:pt x="1368186" y="684157"/>
                  <a:pt x="1396943" y="793650"/>
                </a:cubicBezTo>
                <a:cubicBezTo>
                  <a:pt x="1189149" y="823565"/>
                  <a:pt x="1021417" y="768149"/>
                  <a:pt x="917326" y="793650"/>
                </a:cubicBezTo>
                <a:cubicBezTo>
                  <a:pt x="813235" y="819151"/>
                  <a:pt x="670597" y="769911"/>
                  <a:pt x="493587" y="793650"/>
                </a:cubicBezTo>
                <a:cubicBezTo>
                  <a:pt x="316577" y="817389"/>
                  <a:pt x="246356" y="78951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Fußball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156188" y="2977155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522037 w 1933472"/>
              <a:gd name="connsiteY1" fmla="*/ 0 h 793650"/>
              <a:gd name="connsiteX2" fmla="*/ 986070 w 1933472"/>
              <a:gd name="connsiteY2" fmla="*/ 0 h 793650"/>
              <a:gd name="connsiteX3" fmla="*/ 1450103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508107 w 1933472"/>
              <a:gd name="connsiteY7" fmla="*/ 793650 h 793650"/>
              <a:gd name="connsiteX8" fmla="*/ 1044074 w 1933472"/>
              <a:gd name="connsiteY8" fmla="*/ 793650 h 793650"/>
              <a:gd name="connsiteX9" fmla="*/ 522037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388889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179063" y="-31977"/>
                  <a:pt x="406044" y="2007"/>
                  <a:pt x="522037" y="0"/>
                </a:cubicBezTo>
                <a:cubicBezTo>
                  <a:pt x="638030" y="-2007"/>
                  <a:pt x="781664" y="38844"/>
                  <a:pt x="986070" y="0"/>
                </a:cubicBezTo>
                <a:cubicBezTo>
                  <a:pt x="1190476" y="-38844"/>
                  <a:pt x="1330614" y="5516"/>
                  <a:pt x="1450103" y="0"/>
                </a:cubicBezTo>
                <a:cubicBezTo>
                  <a:pt x="1569592" y="-5516"/>
                  <a:pt x="1770539" y="32961"/>
                  <a:pt x="1933471" y="0"/>
                </a:cubicBezTo>
                <a:cubicBezTo>
                  <a:pt x="1968394" y="84232"/>
                  <a:pt x="1915531" y="215515"/>
                  <a:pt x="1933471" y="396825"/>
                </a:cubicBezTo>
                <a:cubicBezTo>
                  <a:pt x="1951411" y="578136"/>
                  <a:pt x="1886004" y="611940"/>
                  <a:pt x="1933471" y="793650"/>
                </a:cubicBezTo>
                <a:cubicBezTo>
                  <a:pt x="1818682" y="834509"/>
                  <a:pt x="1678810" y="777448"/>
                  <a:pt x="1508107" y="793650"/>
                </a:cubicBezTo>
                <a:cubicBezTo>
                  <a:pt x="1337404" y="809852"/>
                  <a:pt x="1195824" y="759827"/>
                  <a:pt x="1044074" y="793650"/>
                </a:cubicBezTo>
                <a:cubicBezTo>
                  <a:pt x="892324" y="827473"/>
                  <a:pt x="644314" y="793647"/>
                  <a:pt x="522037" y="793650"/>
                </a:cubicBezTo>
                <a:cubicBezTo>
                  <a:pt x="399760" y="793653"/>
                  <a:pt x="206080" y="735542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54009" y="-7876"/>
                  <a:pt x="257279" y="17712"/>
                  <a:pt x="483368" y="0"/>
                </a:cubicBezTo>
                <a:cubicBezTo>
                  <a:pt x="709457" y="-17712"/>
                  <a:pt x="847245" y="27244"/>
                  <a:pt x="947401" y="0"/>
                </a:cubicBezTo>
                <a:cubicBezTo>
                  <a:pt x="1047557" y="-27244"/>
                  <a:pt x="1194405" y="22041"/>
                  <a:pt x="1372764" y="0"/>
                </a:cubicBezTo>
                <a:cubicBezTo>
                  <a:pt x="1551123" y="-22041"/>
                  <a:pt x="1703026" y="43916"/>
                  <a:pt x="1933471" y="0"/>
                </a:cubicBezTo>
                <a:cubicBezTo>
                  <a:pt x="1953890" y="113328"/>
                  <a:pt x="1897042" y="199645"/>
                  <a:pt x="1933471" y="388889"/>
                </a:cubicBezTo>
                <a:cubicBezTo>
                  <a:pt x="1969900" y="578133"/>
                  <a:pt x="1930223" y="658835"/>
                  <a:pt x="1933471" y="793650"/>
                </a:cubicBezTo>
                <a:cubicBezTo>
                  <a:pt x="1699942" y="851056"/>
                  <a:pt x="1580901" y="757425"/>
                  <a:pt x="1450103" y="793650"/>
                </a:cubicBezTo>
                <a:cubicBezTo>
                  <a:pt x="1319305" y="829875"/>
                  <a:pt x="1119115" y="778496"/>
                  <a:pt x="1005405" y="793650"/>
                </a:cubicBezTo>
                <a:cubicBezTo>
                  <a:pt x="891695" y="808804"/>
                  <a:pt x="628078" y="790061"/>
                  <a:pt x="522037" y="793650"/>
                </a:cubicBezTo>
                <a:cubicBezTo>
                  <a:pt x="415996" y="797239"/>
                  <a:pt x="238607" y="758600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Spiel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8797546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playing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football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afternoon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Spielt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8121190" y="3937839"/>
            <a:ext cx="2633720" cy="793650"/>
          </a:xfrm>
          <a:custGeom>
            <a:avLst/>
            <a:gdLst>
              <a:gd name="connsiteX0" fmla="*/ 0 w 2633720"/>
              <a:gd name="connsiteY0" fmla="*/ 0 h 793650"/>
              <a:gd name="connsiteX1" fmla="*/ 474070 w 2633720"/>
              <a:gd name="connsiteY1" fmla="*/ 0 h 793650"/>
              <a:gd name="connsiteX2" fmla="*/ 921802 w 2633720"/>
              <a:gd name="connsiteY2" fmla="*/ 0 h 793650"/>
              <a:gd name="connsiteX3" fmla="*/ 1448546 w 2633720"/>
              <a:gd name="connsiteY3" fmla="*/ 0 h 793650"/>
              <a:gd name="connsiteX4" fmla="*/ 1975290 w 2633720"/>
              <a:gd name="connsiteY4" fmla="*/ 0 h 793650"/>
              <a:gd name="connsiteX5" fmla="*/ 2633720 w 2633720"/>
              <a:gd name="connsiteY5" fmla="*/ 0 h 793650"/>
              <a:gd name="connsiteX6" fmla="*/ 2633720 w 2633720"/>
              <a:gd name="connsiteY6" fmla="*/ 380952 h 793650"/>
              <a:gd name="connsiteX7" fmla="*/ 2633720 w 2633720"/>
              <a:gd name="connsiteY7" fmla="*/ 793650 h 793650"/>
              <a:gd name="connsiteX8" fmla="*/ 2054302 w 2633720"/>
              <a:gd name="connsiteY8" fmla="*/ 793650 h 793650"/>
              <a:gd name="connsiteX9" fmla="*/ 1501220 w 2633720"/>
              <a:gd name="connsiteY9" fmla="*/ 793650 h 793650"/>
              <a:gd name="connsiteX10" fmla="*/ 921802 w 2633720"/>
              <a:gd name="connsiteY10" fmla="*/ 793650 h 793650"/>
              <a:gd name="connsiteX11" fmla="*/ 0 w 2633720"/>
              <a:gd name="connsiteY11" fmla="*/ 793650 h 793650"/>
              <a:gd name="connsiteX12" fmla="*/ 0 w 2633720"/>
              <a:gd name="connsiteY12" fmla="*/ 412698 h 793650"/>
              <a:gd name="connsiteX13" fmla="*/ 0 w 2633720"/>
              <a:gd name="connsiteY13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33720" h="793650" fill="none" extrusionOk="0">
                <a:moveTo>
                  <a:pt x="0" y="0"/>
                </a:moveTo>
                <a:cubicBezTo>
                  <a:pt x="190595" y="-43496"/>
                  <a:pt x="362116" y="53275"/>
                  <a:pt x="474070" y="0"/>
                </a:cubicBezTo>
                <a:cubicBezTo>
                  <a:pt x="586024" y="-53275"/>
                  <a:pt x="737726" y="10631"/>
                  <a:pt x="921802" y="0"/>
                </a:cubicBezTo>
                <a:cubicBezTo>
                  <a:pt x="1105878" y="-10631"/>
                  <a:pt x="1198705" y="12049"/>
                  <a:pt x="1448546" y="0"/>
                </a:cubicBezTo>
                <a:cubicBezTo>
                  <a:pt x="1698387" y="-12049"/>
                  <a:pt x="1813933" y="36545"/>
                  <a:pt x="1975290" y="0"/>
                </a:cubicBezTo>
                <a:cubicBezTo>
                  <a:pt x="2136647" y="-36545"/>
                  <a:pt x="2318977" y="56262"/>
                  <a:pt x="2633720" y="0"/>
                </a:cubicBezTo>
                <a:cubicBezTo>
                  <a:pt x="2646906" y="126332"/>
                  <a:pt x="2602770" y="209721"/>
                  <a:pt x="2633720" y="380952"/>
                </a:cubicBezTo>
                <a:cubicBezTo>
                  <a:pt x="2664670" y="552183"/>
                  <a:pt x="2623218" y="605713"/>
                  <a:pt x="2633720" y="793650"/>
                </a:cubicBezTo>
                <a:cubicBezTo>
                  <a:pt x="2438172" y="822829"/>
                  <a:pt x="2197476" y="785711"/>
                  <a:pt x="2054302" y="793650"/>
                </a:cubicBezTo>
                <a:cubicBezTo>
                  <a:pt x="1911128" y="801589"/>
                  <a:pt x="1753751" y="765098"/>
                  <a:pt x="1501220" y="793650"/>
                </a:cubicBezTo>
                <a:cubicBezTo>
                  <a:pt x="1248689" y="822202"/>
                  <a:pt x="1167857" y="760831"/>
                  <a:pt x="921802" y="793650"/>
                </a:cubicBezTo>
                <a:cubicBezTo>
                  <a:pt x="675747" y="826469"/>
                  <a:pt x="218049" y="744453"/>
                  <a:pt x="0" y="793650"/>
                </a:cubicBezTo>
                <a:cubicBezTo>
                  <a:pt x="-32294" y="682863"/>
                  <a:pt x="5614" y="540802"/>
                  <a:pt x="0" y="412698"/>
                </a:cubicBezTo>
                <a:cubicBezTo>
                  <a:pt x="-5614" y="284594"/>
                  <a:pt x="35075" y="150073"/>
                  <a:pt x="0" y="0"/>
                </a:cubicBezTo>
                <a:close/>
              </a:path>
              <a:path w="2633720" h="793650" stroke="0" extrusionOk="0">
                <a:moveTo>
                  <a:pt x="0" y="0"/>
                </a:moveTo>
                <a:cubicBezTo>
                  <a:pt x="220362" y="-49436"/>
                  <a:pt x="360227" y="22920"/>
                  <a:pt x="526744" y="0"/>
                </a:cubicBezTo>
                <a:cubicBezTo>
                  <a:pt x="693261" y="-22920"/>
                  <a:pt x="869247" y="31256"/>
                  <a:pt x="1027151" y="0"/>
                </a:cubicBezTo>
                <a:cubicBezTo>
                  <a:pt x="1185055" y="-31256"/>
                  <a:pt x="1354401" y="22573"/>
                  <a:pt x="1474883" y="0"/>
                </a:cubicBezTo>
                <a:cubicBezTo>
                  <a:pt x="1595365" y="-22573"/>
                  <a:pt x="1761210" y="17961"/>
                  <a:pt x="1948953" y="0"/>
                </a:cubicBezTo>
                <a:cubicBezTo>
                  <a:pt x="2136696" y="-17961"/>
                  <a:pt x="2345518" y="62382"/>
                  <a:pt x="2633720" y="0"/>
                </a:cubicBezTo>
                <a:cubicBezTo>
                  <a:pt x="2649439" y="88253"/>
                  <a:pt x="2615110" y="281073"/>
                  <a:pt x="2633720" y="373016"/>
                </a:cubicBezTo>
                <a:cubicBezTo>
                  <a:pt x="2652330" y="464959"/>
                  <a:pt x="2618801" y="681110"/>
                  <a:pt x="2633720" y="793650"/>
                </a:cubicBezTo>
                <a:cubicBezTo>
                  <a:pt x="2471880" y="794517"/>
                  <a:pt x="2317745" y="765629"/>
                  <a:pt x="2054302" y="793650"/>
                </a:cubicBezTo>
                <a:cubicBezTo>
                  <a:pt x="1790859" y="821671"/>
                  <a:pt x="1772807" y="787947"/>
                  <a:pt x="1527558" y="793650"/>
                </a:cubicBezTo>
                <a:cubicBezTo>
                  <a:pt x="1282309" y="799353"/>
                  <a:pt x="1291623" y="781354"/>
                  <a:pt x="1079825" y="793650"/>
                </a:cubicBezTo>
                <a:cubicBezTo>
                  <a:pt x="868027" y="805946"/>
                  <a:pt x="694631" y="751378"/>
                  <a:pt x="579418" y="793650"/>
                </a:cubicBezTo>
                <a:cubicBezTo>
                  <a:pt x="464205" y="835922"/>
                  <a:pt x="233520" y="733535"/>
                  <a:pt x="0" y="793650"/>
                </a:cubicBezTo>
                <a:cubicBezTo>
                  <a:pt x="-10876" y="704799"/>
                  <a:pt x="35115" y="519711"/>
                  <a:pt x="0" y="396825"/>
                </a:cubicBezTo>
                <a:cubicBezTo>
                  <a:pt x="-35115" y="273940"/>
                  <a:pt x="34334" y="1112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lang="en-US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Nachmittag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481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53733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62770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139" y="1804583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Liest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607200" cy="793650"/>
          </a:xfrm>
          <a:custGeom>
            <a:avLst/>
            <a:gdLst>
              <a:gd name="connsiteX0" fmla="*/ 0 w 1607200"/>
              <a:gd name="connsiteY0" fmla="*/ 0 h 793650"/>
              <a:gd name="connsiteX1" fmla="*/ 551805 w 1607200"/>
              <a:gd name="connsiteY1" fmla="*/ 0 h 793650"/>
              <a:gd name="connsiteX2" fmla="*/ 1071467 w 1607200"/>
              <a:gd name="connsiteY2" fmla="*/ 0 h 793650"/>
              <a:gd name="connsiteX3" fmla="*/ 1607200 w 1607200"/>
              <a:gd name="connsiteY3" fmla="*/ 0 h 793650"/>
              <a:gd name="connsiteX4" fmla="*/ 1607200 w 1607200"/>
              <a:gd name="connsiteY4" fmla="*/ 380952 h 793650"/>
              <a:gd name="connsiteX5" fmla="*/ 1607200 w 1607200"/>
              <a:gd name="connsiteY5" fmla="*/ 793650 h 793650"/>
              <a:gd name="connsiteX6" fmla="*/ 1039323 w 1607200"/>
              <a:gd name="connsiteY6" fmla="*/ 793650 h 793650"/>
              <a:gd name="connsiteX7" fmla="*/ 551805 w 1607200"/>
              <a:gd name="connsiteY7" fmla="*/ 793650 h 793650"/>
              <a:gd name="connsiteX8" fmla="*/ 0 w 1607200"/>
              <a:gd name="connsiteY8" fmla="*/ 793650 h 793650"/>
              <a:gd name="connsiteX9" fmla="*/ 0 w 1607200"/>
              <a:gd name="connsiteY9" fmla="*/ 396825 h 793650"/>
              <a:gd name="connsiteX10" fmla="*/ 0 w 160720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7200" h="793650" fill="none" extrusionOk="0">
                <a:moveTo>
                  <a:pt x="0" y="0"/>
                </a:moveTo>
                <a:cubicBezTo>
                  <a:pt x="194759" y="-12890"/>
                  <a:pt x="303618" y="19846"/>
                  <a:pt x="551805" y="0"/>
                </a:cubicBezTo>
                <a:cubicBezTo>
                  <a:pt x="799993" y="-19846"/>
                  <a:pt x="963996" y="48806"/>
                  <a:pt x="1071467" y="0"/>
                </a:cubicBezTo>
                <a:cubicBezTo>
                  <a:pt x="1178938" y="-48806"/>
                  <a:pt x="1463133" y="20683"/>
                  <a:pt x="1607200" y="0"/>
                </a:cubicBezTo>
                <a:cubicBezTo>
                  <a:pt x="1626740" y="164573"/>
                  <a:pt x="1569438" y="254579"/>
                  <a:pt x="1607200" y="380952"/>
                </a:cubicBezTo>
                <a:cubicBezTo>
                  <a:pt x="1644962" y="507325"/>
                  <a:pt x="1596775" y="654280"/>
                  <a:pt x="1607200" y="793650"/>
                </a:cubicBezTo>
                <a:cubicBezTo>
                  <a:pt x="1348733" y="822730"/>
                  <a:pt x="1291900" y="752043"/>
                  <a:pt x="1039323" y="793650"/>
                </a:cubicBezTo>
                <a:cubicBezTo>
                  <a:pt x="786746" y="835257"/>
                  <a:pt x="692903" y="738284"/>
                  <a:pt x="551805" y="793650"/>
                </a:cubicBezTo>
                <a:cubicBezTo>
                  <a:pt x="410707" y="849016"/>
                  <a:pt x="255833" y="728914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07200" h="793650" stroke="0" extrusionOk="0">
                <a:moveTo>
                  <a:pt x="0" y="0"/>
                </a:moveTo>
                <a:cubicBezTo>
                  <a:pt x="223873" y="-54011"/>
                  <a:pt x="309968" y="33657"/>
                  <a:pt x="519661" y="0"/>
                </a:cubicBezTo>
                <a:cubicBezTo>
                  <a:pt x="729354" y="-33657"/>
                  <a:pt x="876810" y="6267"/>
                  <a:pt x="1071467" y="0"/>
                </a:cubicBezTo>
                <a:cubicBezTo>
                  <a:pt x="1266124" y="-6267"/>
                  <a:pt x="1356243" y="1400"/>
                  <a:pt x="1607200" y="0"/>
                </a:cubicBezTo>
                <a:cubicBezTo>
                  <a:pt x="1617544" y="142727"/>
                  <a:pt x="1587862" y="219759"/>
                  <a:pt x="1607200" y="373016"/>
                </a:cubicBezTo>
                <a:cubicBezTo>
                  <a:pt x="1626538" y="526273"/>
                  <a:pt x="1564952" y="618654"/>
                  <a:pt x="1607200" y="793650"/>
                </a:cubicBezTo>
                <a:cubicBezTo>
                  <a:pt x="1325020" y="838293"/>
                  <a:pt x="1182662" y="743192"/>
                  <a:pt x="1039323" y="793650"/>
                </a:cubicBezTo>
                <a:cubicBezTo>
                  <a:pt x="895984" y="844108"/>
                  <a:pt x="616851" y="775458"/>
                  <a:pt x="503589" y="793650"/>
                </a:cubicBezTo>
                <a:cubicBezTo>
                  <a:pt x="390327" y="811842"/>
                  <a:pt x="154210" y="76496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dienstags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6246331" y="3964217"/>
            <a:ext cx="1729401" cy="793650"/>
          </a:xfrm>
          <a:custGeom>
            <a:avLst/>
            <a:gdLst>
              <a:gd name="connsiteX0" fmla="*/ 0 w 1729401"/>
              <a:gd name="connsiteY0" fmla="*/ 0 h 793650"/>
              <a:gd name="connsiteX1" fmla="*/ 541879 w 1729401"/>
              <a:gd name="connsiteY1" fmla="*/ 0 h 793650"/>
              <a:gd name="connsiteX2" fmla="*/ 1118346 w 1729401"/>
              <a:gd name="connsiteY2" fmla="*/ 0 h 793650"/>
              <a:gd name="connsiteX3" fmla="*/ 1729401 w 1729401"/>
              <a:gd name="connsiteY3" fmla="*/ 0 h 793650"/>
              <a:gd name="connsiteX4" fmla="*/ 1729401 w 1729401"/>
              <a:gd name="connsiteY4" fmla="*/ 373016 h 793650"/>
              <a:gd name="connsiteX5" fmla="*/ 1729401 w 1729401"/>
              <a:gd name="connsiteY5" fmla="*/ 793650 h 793650"/>
              <a:gd name="connsiteX6" fmla="*/ 1135640 w 1729401"/>
              <a:gd name="connsiteY6" fmla="*/ 793650 h 793650"/>
              <a:gd name="connsiteX7" fmla="*/ 576467 w 1729401"/>
              <a:gd name="connsiteY7" fmla="*/ 793650 h 793650"/>
              <a:gd name="connsiteX8" fmla="*/ 0 w 1729401"/>
              <a:gd name="connsiteY8" fmla="*/ 793650 h 793650"/>
              <a:gd name="connsiteX9" fmla="*/ 0 w 1729401"/>
              <a:gd name="connsiteY9" fmla="*/ 420635 h 793650"/>
              <a:gd name="connsiteX10" fmla="*/ 0 w 172940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9401" h="793650" fill="none" extrusionOk="0">
                <a:moveTo>
                  <a:pt x="0" y="0"/>
                </a:moveTo>
                <a:cubicBezTo>
                  <a:pt x="140002" y="-14012"/>
                  <a:pt x="417047" y="41482"/>
                  <a:pt x="541879" y="0"/>
                </a:cubicBezTo>
                <a:cubicBezTo>
                  <a:pt x="666711" y="-41482"/>
                  <a:pt x="856936" y="1830"/>
                  <a:pt x="1118346" y="0"/>
                </a:cubicBezTo>
                <a:cubicBezTo>
                  <a:pt x="1379756" y="-1830"/>
                  <a:pt x="1488830" y="33266"/>
                  <a:pt x="1729401" y="0"/>
                </a:cubicBezTo>
                <a:cubicBezTo>
                  <a:pt x="1734721" y="115102"/>
                  <a:pt x="1698190" y="217579"/>
                  <a:pt x="1729401" y="373016"/>
                </a:cubicBezTo>
                <a:cubicBezTo>
                  <a:pt x="1760612" y="528453"/>
                  <a:pt x="1697801" y="588402"/>
                  <a:pt x="1729401" y="793650"/>
                </a:cubicBezTo>
                <a:cubicBezTo>
                  <a:pt x="1435035" y="815922"/>
                  <a:pt x="1362276" y="736251"/>
                  <a:pt x="1135640" y="793650"/>
                </a:cubicBezTo>
                <a:cubicBezTo>
                  <a:pt x="909004" y="851049"/>
                  <a:pt x="707440" y="772996"/>
                  <a:pt x="576467" y="793650"/>
                </a:cubicBezTo>
                <a:cubicBezTo>
                  <a:pt x="445494" y="814304"/>
                  <a:pt x="189643" y="756476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729401" h="793650" stroke="0" extrusionOk="0">
                <a:moveTo>
                  <a:pt x="0" y="0"/>
                </a:moveTo>
                <a:cubicBezTo>
                  <a:pt x="188350" y="-57744"/>
                  <a:pt x="409078" y="64780"/>
                  <a:pt x="593761" y="0"/>
                </a:cubicBezTo>
                <a:cubicBezTo>
                  <a:pt x="778444" y="-64780"/>
                  <a:pt x="945979" y="63437"/>
                  <a:pt x="1170228" y="0"/>
                </a:cubicBezTo>
                <a:cubicBezTo>
                  <a:pt x="1394477" y="-63437"/>
                  <a:pt x="1539333" y="50277"/>
                  <a:pt x="1729401" y="0"/>
                </a:cubicBezTo>
                <a:cubicBezTo>
                  <a:pt x="1744638" y="113448"/>
                  <a:pt x="1704618" y="254725"/>
                  <a:pt x="1729401" y="396825"/>
                </a:cubicBezTo>
                <a:cubicBezTo>
                  <a:pt x="1754184" y="538925"/>
                  <a:pt x="1700644" y="684157"/>
                  <a:pt x="1729401" y="793650"/>
                </a:cubicBezTo>
                <a:cubicBezTo>
                  <a:pt x="1602526" y="839599"/>
                  <a:pt x="1329066" y="740742"/>
                  <a:pt x="1135640" y="793650"/>
                </a:cubicBezTo>
                <a:cubicBezTo>
                  <a:pt x="942214" y="846558"/>
                  <a:pt x="773907" y="789025"/>
                  <a:pt x="611055" y="793650"/>
                </a:cubicBezTo>
                <a:cubicBezTo>
                  <a:pt x="448204" y="798275"/>
                  <a:pt x="140030" y="766614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montags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liest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470;p55">
            <a:extLst>
              <a:ext uri="{FF2B5EF4-FFF2-40B4-BE49-F238E27FC236}">
                <a16:creationId xmlns:a16="http://schemas.microsoft.com/office/drawing/2014/main" id="{E7F2BE45-F17A-41AF-9C5F-A7FF7D9F4D55}"/>
              </a:ext>
            </a:extLst>
          </p:cNvPr>
          <p:cNvSpPr txBox="1"/>
          <p:nvPr/>
        </p:nvSpPr>
        <p:spPr>
          <a:xfrm>
            <a:off x="11472000" y="468039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1;p55">
            <a:extLst>
              <a:ext uri="{FF2B5EF4-FFF2-40B4-BE49-F238E27FC236}">
                <a16:creationId xmlns:a16="http://schemas.microsoft.com/office/drawing/2014/main" id="{8D5D4324-C7B0-484A-92F9-D7214927F4A0}"/>
              </a:ext>
            </a:extLst>
          </p:cNvPr>
          <p:cNvSpPr txBox="1"/>
          <p:nvPr/>
        </p:nvSpPr>
        <p:spPr>
          <a:xfrm>
            <a:off x="11472000" y="54866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2;p55">
            <a:extLst>
              <a:ext uri="{FF2B5EF4-FFF2-40B4-BE49-F238E27FC236}">
                <a16:creationId xmlns:a16="http://schemas.microsoft.com/office/drawing/2014/main" id="{ECBB2491-A25F-43F7-8D01-ED8167936E3E}"/>
              </a:ext>
            </a:extLst>
          </p:cNvPr>
          <p:cNvSpPr txBox="1"/>
          <p:nvPr/>
        </p:nvSpPr>
        <p:spPr>
          <a:xfrm>
            <a:off x="11472000" y="625304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3;p55">
            <a:extLst>
              <a:ext uri="{FF2B5EF4-FFF2-40B4-BE49-F238E27FC236}">
                <a16:creationId xmlns:a16="http://schemas.microsoft.com/office/drawing/2014/main" id="{46FF0E90-04FD-41B0-86B4-B7294DDC0E1A}"/>
              </a:ext>
            </a:extLst>
          </p:cNvPr>
          <p:cNvSpPr txBox="1"/>
          <p:nvPr/>
        </p:nvSpPr>
        <p:spPr>
          <a:xfrm>
            <a:off x="11472000" y="3031549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4;p55">
            <a:extLst>
              <a:ext uri="{FF2B5EF4-FFF2-40B4-BE49-F238E27FC236}">
                <a16:creationId xmlns:a16="http://schemas.microsoft.com/office/drawing/2014/main" id="{4A1CCEF2-89DF-4BC2-83D4-79F21E5C1A60}"/>
              </a:ext>
            </a:extLst>
          </p:cNvPr>
          <p:cNvSpPr txBox="1"/>
          <p:nvPr/>
        </p:nvSpPr>
        <p:spPr>
          <a:xfrm>
            <a:off x="11472000" y="38178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Buch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522497" y="3008681"/>
            <a:ext cx="1729401" cy="793650"/>
          </a:xfrm>
          <a:custGeom>
            <a:avLst/>
            <a:gdLst>
              <a:gd name="connsiteX0" fmla="*/ 0 w 1729401"/>
              <a:gd name="connsiteY0" fmla="*/ 0 h 793650"/>
              <a:gd name="connsiteX1" fmla="*/ 541879 w 1729401"/>
              <a:gd name="connsiteY1" fmla="*/ 0 h 793650"/>
              <a:gd name="connsiteX2" fmla="*/ 1118346 w 1729401"/>
              <a:gd name="connsiteY2" fmla="*/ 0 h 793650"/>
              <a:gd name="connsiteX3" fmla="*/ 1729401 w 1729401"/>
              <a:gd name="connsiteY3" fmla="*/ 0 h 793650"/>
              <a:gd name="connsiteX4" fmla="*/ 1729401 w 1729401"/>
              <a:gd name="connsiteY4" fmla="*/ 373016 h 793650"/>
              <a:gd name="connsiteX5" fmla="*/ 1729401 w 1729401"/>
              <a:gd name="connsiteY5" fmla="*/ 793650 h 793650"/>
              <a:gd name="connsiteX6" fmla="*/ 1135640 w 1729401"/>
              <a:gd name="connsiteY6" fmla="*/ 793650 h 793650"/>
              <a:gd name="connsiteX7" fmla="*/ 576467 w 1729401"/>
              <a:gd name="connsiteY7" fmla="*/ 793650 h 793650"/>
              <a:gd name="connsiteX8" fmla="*/ 0 w 1729401"/>
              <a:gd name="connsiteY8" fmla="*/ 793650 h 793650"/>
              <a:gd name="connsiteX9" fmla="*/ 0 w 1729401"/>
              <a:gd name="connsiteY9" fmla="*/ 420635 h 793650"/>
              <a:gd name="connsiteX10" fmla="*/ 0 w 172940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9401" h="793650" fill="none" extrusionOk="0">
                <a:moveTo>
                  <a:pt x="0" y="0"/>
                </a:moveTo>
                <a:cubicBezTo>
                  <a:pt x="140002" y="-14012"/>
                  <a:pt x="417047" y="41482"/>
                  <a:pt x="541879" y="0"/>
                </a:cubicBezTo>
                <a:cubicBezTo>
                  <a:pt x="666711" y="-41482"/>
                  <a:pt x="856936" y="1830"/>
                  <a:pt x="1118346" y="0"/>
                </a:cubicBezTo>
                <a:cubicBezTo>
                  <a:pt x="1379756" y="-1830"/>
                  <a:pt x="1488830" y="33266"/>
                  <a:pt x="1729401" y="0"/>
                </a:cubicBezTo>
                <a:cubicBezTo>
                  <a:pt x="1734721" y="115102"/>
                  <a:pt x="1698190" y="217579"/>
                  <a:pt x="1729401" y="373016"/>
                </a:cubicBezTo>
                <a:cubicBezTo>
                  <a:pt x="1760612" y="528453"/>
                  <a:pt x="1697801" y="588402"/>
                  <a:pt x="1729401" y="793650"/>
                </a:cubicBezTo>
                <a:cubicBezTo>
                  <a:pt x="1435035" y="815922"/>
                  <a:pt x="1362276" y="736251"/>
                  <a:pt x="1135640" y="793650"/>
                </a:cubicBezTo>
                <a:cubicBezTo>
                  <a:pt x="909004" y="851049"/>
                  <a:pt x="707440" y="772996"/>
                  <a:pt x="576467" y="793650"/>
                </a:cubicBezTo>
                <a:cubicBezTo>
                  <a:pt x="445494" y="814304"/>
                  <a:pt x="189643" y="756476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729401" h="793650" stroke="0" extrusionOk="0">
                <a:moveTo>
                  <a:pt x="0" y="0"/>
                </a:moveTo>
                <a:cubicBezTo>
                  <a:pt x="188350" y="-57744"/>
                  <a:pt x="409078" y="64780"/>
                  <a:pt x="593761" y="0"/>
                </a:cubicBezTo>
                <a:cubicBezTo>
                  <a:pt x="778444" y="-64780"/>
                  <a:pt x="945979" y="63437"/>
                  <a:pt x="1170228" y="0"/>
                </a:cubicBezTo>
                <a:cubicBezTo>
                  <a:pt x="1394477" y="-63437"/>
                  <a:pt x="1539333" y="50277"/>
                  <a:pt x="1729401" y="0"/>
                </a:cubicBezTo>
                <a:cubicBezTo>
                  <a:pt x="1744638" y="113448"/>
                  <a:pt x="1704618" y="254725"/>
                  <a:pt x="1729401" y="396825"/>
                </a:cubicBezTo>
                <a:cubicBezTo>
                  <a:pt x="1754184" y="538925"/>
                  <a:pt x="1700644" y="684157"/>
                  <a:pt x="1729401" y="793650"/>
                </a:cubicBezTo>
                <a:cubicBezTo>
                  <a:pt x="1602526" y="839599"/>
                  <a:pt x="1329066" y="740742"/>
                  <a:pt x="1135640" y="793650"/>
                </a:cubicBezTo>
                <a:cubicBezTo>
                  <a:pt x="942214" y="846558"/>
                  <a:pt x="773907" y="789025"/>
                  <a:pt x="611055" y="793650"/>
                </a:cubicBezTo>
                <a:cubicBezTo>
                  <a:pt x="448204" y="798275"/>
                  <a:pt x="140030" y="766614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Computer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439711" y="3029139"/>
            <a:ext cx="2274352" cy="793650"/>
          </a:xfrm>
          <a:custGeom>
            <a:avLst/>
            <a:gdLst>
              <a:gd name="connsiteX0" fmla="*/ 0 w 2274352"/>
              <a:gd name="connsiteY0" fmla="*/ 0 h 793650"/>
              <a:gd name="connsiteX1" fmla="*/ 614075 w 2274352"/>
              <a:gd name="connsiteY1" fmla="*/ 0 h 793650"/>
              <a:gd name="connsiteX2" fmla="*/ 1159920 w 2274352"/>
              <a:gd name="connsiteY2" fmla="*/ 0 h 793650"/>
              <a:gd name="connsiteX3" fmla="*/ 1705764 w 2274352"/>
              <a:gd name="connsiteY3" fmla="*/ 0 h 793650"/>
              <a:gd name="connsiteX4" fmla="*/ 2274352 w 2274352"/>
              <a:gd name="connsiteY4" fmla="*/ 0 h 793650"/>
              <a:gd name="connsiteX5" fmla="*/ 2274352 w 2274352"/>
              <a:gd name="connsiteY5" fmla="*/ 396825 h 793650"/>
              <a:gd name="connsiteX6" fmla="*/ 2274352 w 2274352"/>
              <a:gd name="connsiteY6" fmla="*/ 793650 h 793650"/>
              <a:gd name="connsiteX7" fmla="*/ 1773995 w 2274352"/>
              <a:gd name="connsiteY7" fmla="*/ 793650 h 793650"/>
              <a:gd name="connsiteX8" fmla="*/ 1228150 w 2274352"/>
              <a:gd name="connsiteY8" fmla="*/ 793650 h 793650"/>
              <a:gd name="connsiteX9" fmla="*/ 614075 w 2274352"/>
              <a:gd name="connsiteY9" fmla="*/ 793650 h 793650"/>
              <a:gd name="connsiteX10" fmla="*/ 0 w 2274352"/>
              <a:gd name="connsiteY10" fmla="*/ 793650 h 793650"/>
              <a:gd name="connsiteX11" fmla="*/ 0 w 2274352"/>
              <a:gd name="connsiteY11" fmla="*/ 388889 h 793650"/>
              <a:gd name="connsiteX12" fmla="*/ 0 w 227435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352" h="793650" fill="none" extrusionOk="0">
                <a:moveTo>
                  <a:pt x="0" y="0"/>
                </a:moveTo>
                <a:cubicBezTo>
                  <a:pt x="159275" y="-59529"/>
                  <a:pt x="367531" y="23947"/>
                  <a:pt x="614075" y="0"/>
                </a:cubicBezTo>
                <a:cubicBezTo>
                  <a:pt x="860619" y="-23947"/>
                  <a:pt x="1044820" y="63706"/>
                  <a:pt x="1159920" y="0"/>
                </a:cubicBezTo>
                <a:cubicBezTo>
                  <a:pt x="1275020" y="-63706"/>
                  <a:pt x="1576082" y="20212"/>
                  <a:pt x="1705764" y="0"/>
                </a:cubicBezTo>
                <a:cubicBezTo>
                  <a:pt x="1835446" y="-20212"/>
                  <a:pt x="2135737" y="13251"/>
                  <a:pt x="2274352" y="0"/>
                </a:cubicBezTo>
                <a:cubicBezTo>
                  <a:pt x="2309275" y="84232"/>
                  <a:pt x="2256412" y="215515"/>
                  <a:pt x="2274352" y="396825"/>
                </a:cubicBezTo>
                <a:cubicBezTo>
                  <a:pt x="2292292" y="578136"/>
                  <a:pt x="2226885" y="611940"/>
                  <a:pt x="2274352" y="793650"/>
                </a:cubicBezTo>
                <a:cubicBezTo>
                  <a:pt x="2129045" y="819990"/>
                  <a:pt x="1943567" y="769745"/>
                  <a:pt x="1773995" y="793650"/>
                </a:cubicBezTo>
                <a:cubicBezTo>
                  <a:pt x="1604423" y="817555"/>
                  <a:pt x="1339816" y="771627"/>
                  <a:pt x="1228150" y="793650"/>
                </a:cubicBezTo>
                <a:cubicBezTo>
                  <a:pt x="1116485" y="815673"/>
                  <a:pt x="771512" y="741642"/>
                  <a:pt x="614075" y="793650"/>
                </a:cubicBezTo>
                <a:cubicBezTo>
                  <a:pt x="456639" y="845658"/>
                  <a:pt x="146901" y="758591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2274352" h="793650" stroke="0" extrusionOk="0">
                <a:moveTo>
                  <a:pt x="0" y="0"/>
                </a:moveTo>
                <a:cubicBezTo>
                  <a:pt x="216551" y="-63250"/>
                  <a:pt x="295390" y="54161"/>
                  <a:pt x="568588" y="0"/>
                </a:cubicBezTo>
                <a:cubicBezTo>
                  <a:pt x="841786" y="-54161"/>
                  <a:pt x="994490" y="12832"/>
                  <a:pt x="1114432" y="0"/>
                </a:cubicBezTo>
                <a:cubicBezTo>
                  <a:pt x="1234374" y="-12832"/>
                  <a:pt x="1479358" y="22926"/>
                  <a:pt x="1614790" y="0"/>
                </a:cubicBezTo>
                <a:cubicBezTo>
                  <a:pt x="1750222" y="-22926"/>
                  <a:pt x="2103071" y="24678"/>
                  <a:pt x="2274352" y="0"/>
                </a:cubicBezTo>
                <a:cubicBezTo>
                  <a:pt x="2294771" y="113328"/>
                  <a:pt x="2237923" y="199645"/>
                  <a:pt x="2274352" y="388889"/>
                </a:cubicBezTo>
                <a:cubicBezTo>
                  <a:pt x="2310781" y="578133"/>
                  <a:pt x="2271104" y="658835"/>
                  <a:pt x="2274352" y="793650"/>
                </a:cubicBezTo>
                <a:cubicBezTo>
                  <a:pt x="2031944" y="824518"/>
                  <a:pt x="1978612" y="771886"/>
                  <a:pt x="1705764" y="793650"/>
                </a:cubicBezTo>
                <a:cubicBezTo>
                  <a:pt x="1432916" y="815414"/>
                  <a:pt x="1416954" y="774031"/>
                  <a:pt x="1182663" y="793650"/>
                </a:cubicBezTo>
                <a:cubicBezTo>
                  <a:pt x="948372" y="813269"/>
                  <a:pt x="739783" y="774114"/>
                  <a:pt x="614075" y="793650"/>
                </a:cubicBezTo>
                <a:cubicBezTo>
                  <a:pt x="488367" y="813186"/>
                  <a:pt x="191289" y="733303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Geschichten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7795299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reading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stories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9283309" y="3953889"/>
            <a:ext cx="2094580" cy="793650"/>
          </a:xfrm>
          <a:custGeom>
            <a:avLst/>
            <a:gdLst>
              <a:gd name="connsiteX0" fmla="*/ 0 w 2094580"/>
              <a:gd name="connsiteY0" fmla="*/ 0 h 793650"/>
              <a:gd name="connsiteX1" fmla="*/ 565537 w 2094580"/>
              <a:gd name="connsiteY1" fmla="*/ 0 h 793650"/>
              <a:gd name="connsiteX2" fmla="*/ 1068236 w 2094580"/>
              <a:gd name="connsiteY2" fmla="*/ 0 h 793650"/>
              <a:gd name="connsiteX3" fmla="*/ 1570935 w 2094580"/>
              <a:gd name="connsiteY3" fmla="*/ 0 h 793650"/>
              <a:gd name="connsiteX4" fmla="*/ 2094580 w 2094580"/>
              <a:gd name="connsiteY4" fmla="*/ 0 h 793650"/>
              <a:gd name="connsiteX5" fmla="*/ 2094580 w 2094580"/>
              <a:gd name="connsiteY5" fmla="*/ 396825 h 793650"/>
              <a:gd name="connsiteX6" fmla="*/ 2094580 w 2094580"/>
              <a:gd name="connsiteY6" fmla="*/ 793650 h 793650"/>
              <a:gd name="connsiteX7" fmla="*/ 1633772 w 2094580"/>
              <a:gd name="connsiteY7" fmla="*/ 793650 h 793650"/>
              <a:gd name="connsiteX8" fmla="*/ 1131073 w 2094580"/>
              <a:gd name="connsiteY8" fmla="*/ 793650 h 793650"/>
              <a:gd name="connsiteX9" fmla="*/ 565537 w 2094580"/>
              <a:gd name="connsiteY9" fmla="*/ 793650 h 793650"/>
              <a:gd name="connsiteX10" fmla="*/ 0 w 2094580"/>
              <a:gd name="connsiteY10" fmla="*/ 793650 h 793650"/>
              <a:gd name="connsiteX11" fmla="*/ 0 w 2094580"/>
              <a:gd name="connsiteY11" fmla="*/ 388889 h 793650"/>
              <a:gd name="connsiteX12" fmla="*/ 0 w 2094580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4580" h="793650" fill="none" extrusionOk="0">
                <a:moveTo>
                  <a:pt x="0" y="0"/>
                </a:moveTo>
                <a:cubicBezTo>
                  <a:pt x="186668" y="-42972"/>
                  <a:pt x="295915" y="41206"/>
                  <a:pt x="565537" y="0"/>
                </a:cubicBezTo>
                <a:cubicBezTo>
                  <a:pt x="835159" y="-41206"/>
                  <a:pt x="930322" y="3514"/>
                  <a:pt x="1068236" y="0"/>
                </a:cubicBezTo>
                <a:cubicBezTo>
                  <a:pt x="1206150" y="-3514"/>
                  <a:pt x="1429927" y="29192"/>
                  <a:pt x="1570935" y="0"/>
                </a:cubicBezTo>
                <a:cubicBezTo>
                  <a:pt x="1711943" y="-29192"/>
                  <a:pt x="1840744" y="45527"/>
                  <a:pt x="2094580" y="0"/>
                </a:cubicBezTo>
                <a:cubicBezTo>
                  <a:pt x="2129503" y="84232"/>
                  <a:pt x="2076640" y="215515"/>
                  <a:pt x="2094580" y="396825"/>
                </a:cubicBezTo>
                <a:cubicBezTo>
                  <a:pt x="2112520" y="578136"/>
                  <a:pt x="2047113" y="611940"/>
                  <a:pt x="2094580" y="793650"/>
                </a:cubicBezTo>
                <a:cubicBezTo>
                  <a:pt x="1930359" y="813799"/>
                  <a:pt x="1864001" y="755125"/>
                  <a:pt x="1633772" y="793650"/>
                </a:cubicBezTo>
                <a:cubicBezTo>
                  <a:pt x="1403543" y="832175"/>
                  <a:pt x="1239063" y="764418"/>
                  <a:pt x="1131073" y="793650"/>
                </a:cubicBezTo>
                <a:cubicBezTo>
                  <a:pt x="1023083" y="822882"/>
                  <a:pt x="727028" y="735747"/>
                  <a:pt x="565537" y="793650"/>
                </a:cubicBezTo>
                <a:cubicBezTo>
                  <a:pt x="404046" y="851553"/>
                  <a:pt x="207641" y="767540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2094580" h="793650" stroke="0" extrusionOk="0">
                <a:moveTo>
                  <a:pt x="0" y="0"/>
                </a:moveTo>
                <a:cubicBezTo>
                  <a:pt x="241622" y="-25388"/>
                  <a:pt x="315813" y="9253"/>
                  <a:pt x="523645" y="0"/>
                </a:cubicBezTo>
                <a:cubicBezTo>
                  <a:pt x="731478" y="-9253"/>
                  <a:pt x="797037" y="12260"/>
                  <a:pt x="1026344" y="0"/>
                </a:cubicBezTo>
                <a:cubicBezTo>
                  <a:pt x="1255651" y="-12260"/>
                  <a:pt x="1307282" y="5958"/>
                  <a:pt x="1487152" y="0"/>
                </a:cubicBezTo>
                <a:cubicBezTo>
                  <a:pt x="1667022" y="-5958"/>
                  <a:pt x="1845659" y="31347"/>
                  <a:pt x="2094580" y="0"/>
                </a:cubicBezTo>
                <a:cubicBezTo>
                  <a:pt x="2114999" y="113328"/>
                  <a:pt x="2058151" y="199645"/>
                  <a:pt x="2094580" y="388889"/>
                </a:cubicBezTo>
                <a:cubicBezTo>
                  <a:pt x="2131009" y="578133"/>
                  <a:pt x="2091332" y="658835"/>
                  <a:pt x="2094580" y="793650"/>
                </a:cubicBezTo>
                <a:cubicBezTo>
                  <a:pt x="1874192" y="844677"/>
                  <a:pt x="1766198" y="755729"/>
                  <a:pt x="1570935" y="793650"/>
                </a:cubicBezTo>
                <a:cubicBezTo>
                  <a:pt x="1375673" y="831571"/>
                  <a:pt x="1200860" y="765111"/>
                  <a:pt x="1089182" y="793650"/>
                </a:cubicBezTo>
                <a:cubicBezTo>
                  <a:pt x="977504" y="822189"/>
                  <a:pt x="762554" y="782269"/>
                  <a:pt x="565537" y="793650"/>
                </a:cubicBezTo>
                <a:cubicBezTo>
                  <a:pt x="368521" y="805031"/>
                  <a:pt x="165849" y="753951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lang="en-US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Dienstag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02;p62">
            <a:extLst>
              <a:ext uri="{FF2B5EF4-FFF2-40B4-BE49-F238E27FC236}">
                <a16:creationId xmlns:a16="http://schemas.microsoft.com/office/drawing/2014/main" id="{46899109-9023-26AA-228C-AEB41B6BEC4B}"/>
              </a:ext>
            </a:extLst>
          </p:cNvPr>
          <p:cNvSpPr/>
          <p:nvPr/>
        </p:nvSpPr>
        <p:spPr>
          <a:xfrm>
            <a:off x="8001930" y="3964217"/>
            <a:ext cx="1213467" cy="793650"/>
          </a:xfrm>
          <a:custGeom>
            <a:avLst/>
            <a:gdLst>
              <a:gd name="connsiteX0" fmla="*/ 0 w 1213467"/>
              <a:gd name="connsiteY0" fmla="*/ 0 h 793650"/>
              <a:gd name="connsiteX1" fmla="*/ 380220 w 1213467"/>
              <a:gd name="connsiteY1" fmla="*/ 0 h 793650"/>
              <a:gd name="connsiteX2" fmla="*/ 784709 w 1213467"/>
              <a:gd name="connsiteY2" fmla="*/ 0 h 793650"/>
              <a:gd name="connsiteX3" fmla="*/ 1213467 w 1213467"/>
              <a:gd name="connsiteY3" fmla="*/ 0 h 793650"/>
              <a:gd name="connsiteX4" fmla="*/ 1213467 w 1213467"/>
              <a:gd name="connsiteY4" fmla="*/ 373016 h 793650"/>
              <a:gd name="connsiteX5" fmla="*/ 1213467 w 1213467"/>
              <a:gd name="connsiteY5" fmla="*/ 793650 h 793650"/>
              <a:gd name="connsiteX6" fmla="*/ 796843 w 1213467"/>
              <a:gd name="connsiteY6" fmla="*/ 793650 h 793650"/>
              <a:gd name="connsiteX7" fmla="*/ 404489 w 1213467"/>
              <a:gd name="connsiteY7" fmla="*/ 793650 h 793650"/>
              <a:gd name="connsiteX8" fmla="*/ 0 w 1213467"/>
              <a:gd name="connsiteY8" fmla="*/ 793650 h 793650"/>
              <a:gd name="connsiteX9" fmla="*/ 0 w 1213467"/>
              <a:gd name="connsiteY9" fmla="*/ 420635 h 793650"/>
              <a:gd name="connsiteX10" fmla="*/ 0 w 1213467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467" h="793650" fill="none" extrusionOk="0">
                <a:moveTo>
                  <a:pt x="0" y="0"/>
                </a:moveTo>
                <a:cubicBezTo>
                  <a:pt x="78247" y="-1324"/>
                  <a:pt x="255785" y="4027"/>
                  <a:pt x="380220" y="0"/>
                </a:cubicBezTo>
                <a:cubicBezTo>
                  <a:pt x="504655" y="-4027"/>
                  <a:pt x="697110" y="39622"/>
                  <a:pt x="784709" y="0"/>
                </a:cubicBezTo>
                <a:cubicBezTo>
                  <a:pt x="872308" y="-39622"/>
                  <a:pt x="999233" y="2074"/>
                  <a:pt x="1213467" y="0"/>
                </a:cubicBezTo>
                <a:cubicBezTo>
                  <a:pt x="1218787" y="115102"/>
                  <a:pt x="1182256" y="217579"/>
                  <a:pt x="1213467" y="373016"/>
                </a:cubicBezTo>
                <a:cubicBezTo>
                  <a:pt x="1244678" y="528453"/>
                  <a:pt x="1181867" y="588402"/>
                  <a:pt x="1213467" y="793650"/>
                </a:cubicBezTo>
                <a:cubicBezTo>
                  <a:pt x="1063442" y="815566"/>
                  <a:pt x="956872" y="756783"/>
                  <a:pt x="796843" y="793650"/>
                </a:cubicBezTo>
                <a:cubicBezTo>
                  <a:pt x="636814" y="830517"/>
                  <a:pt x="491223" y="776323"/>
                  <a:pt x="404489" y="793650"/>
                </a:cubicBezTo>
                <a:cubicBezTo>
                  <a:pt x="317755" y="810977"/>
                  <a:pt x="154539" y="760083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213467" h="793650" stroke="0" extrusionOk="0">
                <a:moveTo>
                  <a:pt x="0" y="0"/>
                </a:moveTo>
                <a:cubicBezTo>
                  <a:pt x="205644" y="-15019"/>
                  <a:pt x="285476" y="34430"/>
                  <a:pt x="416624" y="0"/>
                </a:cubicBezTo>
                <a:cubicBezTo>
                  <a:pt x="547772" y="-34430"/>
                  <a:pt x="706274" y="11129"/>
                  <a:pt x="821113" y="0"/>
                </a:cubicBezTo>
                <a:cubicBezTo>
                  <a:pt x="935952" y="-11129"/>
                  <a:pt x="1096148" y="30199"/>
                  <a:pt x="1213467" y="0"/>
                </a:cubicBezTo>
                <a:cubicBezTo>
                  <a:pt x="1228704" y="113448"/>
                  <a:pt x="1188684" y="254725"/>
                  <a:pt x="1213467" y="396825"/>
                </a:cubicBezTo>
                <a:cubicBezTo>
                  <a:pt x="1238250" y="538925"/>
                  <a:pt x="1184710" y="684157"/>
                  <a:pt x="1213467" y="793650"/>
                </a:cubicBezTo>
                <a:cubicBezTo>
                  <a:pt x="1020169" y="829226"/>
                  <a:pt x="910442" y="787378"/>
                  <a:pt x="796843" y="793650"/>
                </a:cubicBezTo>
                <a:cubicBezTo>
                  <a:pt x="683244" y="799922"/>
                  <a:pt x="520980" y="786146"/>
                  <a:pt x="428758" y="793650"/>
                </a:cubicBezTo>
                <a:cubicBezTo>
                  <a:pt x="336537" y="801154"/>
                  <a:pt x="140891" y="778014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5294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51076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48456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139" y="1804583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Liest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607200" cy="793650"/>
          </a:xfrm>
          <a:custGeom>
            <a:avLst/>
            <a:gdLst>
              <a:gd name="connsiteX0" fmla="*/ 0 w 1607200"/>
              <a:gd name="connsiteY0" fmla="*/ 0 h 793650"/>
              <a:gd name="connsiteX1" fmla="*/ 551805 w 1607200"/>
              <a:gd name="connsiteY1" fmla="*/ 0 h 793650"/>
              <a:gd name="connsiteX2" fmla="*/ 1071467 w 1607200"/>
              <a:gd name="connsiteY2" fmla="*/ 0 h 793650"/>
              <a:gd name="connsiteX3" fmla="*/ 1607200 w 1607200"/>
              <a:gd name="connsiteY3" fmla="*/ 0 h 793650"/>
              <a:gd name="connsiteX4" fmla="*/ 1607200 w 1607200"/>
              <a:gd name="connsiteY4" fmla="*/ 380952 h 793650"/>
              <a:gd name="connsiteX5" fmla="*/ 1607200 w 1607200"/>
              <a:gd name="connsiteY5" fmla="*/ 793650 h 793650"/>
              <a:gd name="connsiteX6" fmla="*/ 1039323 w 1607200"/>
              <a:gd name="connsiteY6" fmla="*/ 793650 h 793650"/>
              <a:gd name="connsiteX7" fmla="*/ 551805 w 1607200"/>
              <a:gd name="connsiteY7" fmla="*/ 793650 h 793650"/>
              <a:gd name="connsiteX8" fmla="*/ 0 w 1607200"/>
              <a:gd name="connsiteY8" fmla="*/ 793650 h 793650"/>
              <a:gd name="connsiteX9" fmla="*/ 0 w 1607200"/>
              <a:gd name="connsiteY9" fmla="*/ 396825 h 793650"/>
              <a:gd name="connsiteX10" fmla="*/ 0 w 1607200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07200" h="793650" fill="none" extrusionOk="0">
                <a:moveTo>
                  <a:pt x="0" y="0"/>
                </a:moveTo>
                <a:cubicBezTo>
                  <a:pt x="194759" y="-12890"/>
                  <a:pt x="303618" y="19846"/>
                  <a:pt x="551805" y="0"/>
                </a:cubicBezTo>
                <a:cubicBezTo>
                  <a:pt x="799993" y="-19846"/>
                  <a:pt x="963996" y="48806"/>
                  <a:pt x="1071467" y="0"/>
                </a:cubicBezTo>
                <a:cubicBezTo>
                  <a:pt x="1178938" y="-48806"/>
                  <a:pt x="1463133" y="20683"/>
                  <a:pt x="1607200" y="0"/>
                </a:cubicBezTo>
                <a:cubicBezTo>
                  <a:pt x="1626740" y="164573"/>
                  <a:pt x="1569438" y="254579"/>
                  <a:pt x="1607200" y="380952"/>
                </a:cubicBezTo>
                <a:cubicBezTo>
                  <a:pt x="1644962" y="507325"/>
                  <a:pt x="1596775" y="654280"/>
                  <a:pt x="1607200" y="793650"/>
                </a:cubicBezTo>
                <a:cubicBezTo>
                  <a:pt x="1348733" y="822730"/>
                  <a:pt x="1291900" y="752043"/>
                  <a:pt x="1039323" y="793650"/>
                </a:cubicBezTo>
                <a:cubicBezTo>
                  <a:pt x="786746" y="835257"/>
                  <a:pt x="692903" y="738284"/>
                  <a:pt x="551805" y="793650"/>
                </a:cubicBezTo>
                <a:cubicBezTo>
                  <a:pt x="410707" y="849016"/>
                  <a:pt x="255833" y="728914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07200" h="793650" stroke="0" extrusionOk="0">
                <a:moveTo>
                  <a:pt x="0" y="0"/>
                </a:moveTo>
                <a:cubicBezTo>
                  <a:pt x="223873" y="-54011"/>
                  <a:pt x="309968" y="33657"/>
                  <a:pt x="519661" y="0"/>
                </a:cubicBezTo>
                <a:cubicBezTo>
                  <a:pt x="729354" y="-33657"/>
                  <a:pt x="876810" y="6267"/>
                  <a:pt x="1071467" y="0"/>
                </a:cubicBezTo>
                <a:cubicBezTo>
                  <a:pt x="1266124" y="-6267"/>
                  <a:pt x="1356243" y="1400"/>
                  <a:pt x="1607200" y="0"/>
                </a:cubicBezTo>
                <a:cubicBezTo>
                  <a:pt x="1617544" y="142727"/>
                  <a:pt x="1587862" y="219759"/>
                  <a:pt x="1607200" y="373016"/>
                </a:cubicBezTo>
                <a:cubicBezTo>
                  <a:pt x="1626538" y="526273"/>
                  <a:pt x="1564952" y="618654"/>
                  <a:pt x="1607200" y="793650"/>
                </a:cubicBezTo>
                <a:cubicBezTo>
                  <a:pt x="1325020" y="838293"/>
                  <a:pt x="1182662" y="743192"/>
                  <a:pt x="1039323" y="793650"/>
                </a:cubicBezTo>
                <a:cubicBezTo>
                  <a:pt x="895984" y="844108"/>
                  <a:pt x="616851" y="775458"/>
                  <a:pt x="503589" y="793650"/>
                </a:cubicBezTo>
                <a:cubicBezTo>
                  <a:pt x="390327" y="811842"/>
                  <a:pt x="154210" y="76496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dienstags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6246331" y="3964217"/>
            <a:ext cx="1729401" cy="793650"/>
          </a:xfrm>
          <a:custGeom>
            <a:avLst/>
            <a:gdLst>
              <a:gd name="connsiteX0" fmla="*/ 0 w 1729401"/>
              <a:gd name="connsiteY0" fmla="*/ 0 h 793650"/>
              <a:gd name="connsiteX1" fmla="*/ 541879 w 1729401"/>
              <a:gd name="connsiteY1" fmla="*/ 0 h 793650"/>
              <a:gd name="connsiteX2" fmla="*/ 1118346 w 1729401"/>
              <a:gd name="connsiteY2" fmla="*/ 0 h 793650"/>
              <a:gd name="connsiteX3" fmla="*/ 1729401 w 1729401"/>
              <a:gd name="connsiteY3" fmla="*/ 0 h 793650"/>
              <a:gd name="connsiteX4" fmla="*/ 1729401 w 1729401"/>
              <a:gd name="connsiteY4" fmla="*/ 373016 h 793650"/>
              <a:gd name="connsiteX5" fmla="*/ 1729401 w 1729401"/>
              <a:gd name="connsiteY5" fmla="*/ 793650 h 793650"/>
              <a:gd name="connsiteX6" fmla="*/ 1135640 w 1729401"/>
              <a:gd name="connsiteY6" fmla="*/ 793650 h 793650"/>
              <a:gd name="connsiteX7" fmla="*/ 576467 w 1729401"/>
              <a:gd name="connsiteY7" fmla="*/ 793650 h 793650"/>
              <a:gd name="connsiteX8" fmla="*/ 0 w 1729401"/>
              <a:gd name="connsiteY8" fmla="*/ 793650 h 793650"/>
              <a:gd name="connsiteX9" fmla="*/ 0 w 1729401"/>
              <a:gd name="connsiteY9" fmla="*/ 420635 h 793650"/>
              <a:gd name="connsiteX10" fmla="*/ 0 w 172940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9401" h="793650" fill="none" extrusionOk="0">
                <a:moveTo>
                  <a:pt x="0" y="0"/>
                </a:moveTo>
                <a:cubicBezTo>
                  <a:pt x="140002" y="-14012"/>
                  <a:pt x="417047" y="41482"/>
                  <a:pt x="541879" y="0"/>
                </a:cubicBezTo>
                <a:cubicBezTo>
                  <a:pt x="666711" y="-41482"/>
                  <a:pt x="856936" y="1830"/>
                  <a:pt x="1118346" y="0"/>
                </a:cubicBezTo>
                <a:cubicBezTo>
                  <a:pt x="1379756" y="-1830"/>
                  <a:pt x="1488830" y="33266"/>
                  <a:pt x="1729401" y="0"/>
                </a:cubicBezTo>
                <a:cubicBezTo>
                  <a:pt x="1734721" y="115102"/>
                  <a:pt x="1698190" y="217579"/>
                  <a:pt x="1729401" y="373016"/>
                </a:cubicBezTo>
                <a:cubicBezTo>
                  <a:pt x="1760612" y="528453"/>
                  <a:pt x="1697801" y="588402"/>
                  <a:pt x="1729401" y="793650"/>
                </a:cubicBezTo>
                <a:cubicBezTo>
                  <a:pt x="1435035" y="815922"/>
                  <a:pt x="1362276" y="736251"/>
                  <a:pt x="1135640" y="793650"/>
                </a:cubicBezTo>
                <a:cubicBezTo>
                  <a:pt x="909004" y="851049"/>
                  <a:pt x="707440" y="772996"/>
                  <a:pt x="576467" y="793650"/>
                </a:cubicBezTo>
                <a:cubicBezTo>
                  <a:pt x="445494" y="814304"/>
                  <a:pt x="189643" y="756476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729401" h="793650" stroke="0" extrusionOk="0">
                <a:moveTo>
                  <a:pt x="0" y="0"/>
                </a:moveTo>
                <a:cubicBezTo>
                  <a:pt x="188350" y="-57744"/>
                  <a:pt x="409078" y="64780"/>
                  <a:pt x="593761" y="0"/>
                </a:cubicBezTo>
                <a:cubicBezTo>
                  <a:pt x="778444" y="-64780"/>
                  <a:pt x="945979" y="63437"/>
                  <a:pt x="1170228" y="0"/>
                </a:cubicBezTo>
                <a:cubicBezTo>
                  <a:pt x="1394477" y="-63437"/>
                  <a:pt x="1539333" y="50277"/>
                  <a:pt x="1729401" y="0"/>
                </a:cubicBezTo>
                <a:cubicBezTo>
                  <a:pt x="1744638" y="113448"/>
                  <a:pt x="1704618" y="254725"/>
                  <a:pt x="1729401" y="396825"/>
                </a:cubicBezTo>
                <a:cubicBezTo>
                  <a:pt x="1754184" y="538925"/>
                  <a:pt x="1700644" y="684157"/>
                  <a:pt x="1729401" y="793650"/>
                </a:cubicBezTo>
                <a:cubicBezTo>
                  <a:pt x="1602526" y="839599"/>
                  <a:pt x="1329066" y="740742"/>
                  <a:pt x="1135640" y="793650"/>
                </a:cubicBezTo>
                <a:cubicBezTo>
                  <a:pt x="942214" y="846558"/>
                  <a:pt x="773907" y="789025"/>
                  <a:pt x="611055" y="793650"/>
                </a:cubicBezTo>
                <a:cubicBezTo>
                  <a:pt x="448204" y="798275"/>
                  <a:pt x="140030" y="766614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montags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liest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lang="en-GB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Buch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522497" y="3008681"/>
            <a:ext cx="1729401" cy="793650"/>
          </a:xfrm>
          <a:custGeom>
            <a:avLst/>
            <a:gdLst>
              <a:gd name="connsiteX0" fmla="*/ 0 w 1729401"/>
              <a:gd name="connsiteY0" fmla="*/ 0 h 793650"/>
              <a:gd name="connsiteX1" fmla="*/ 541879 w 1729401"/>
              <a:gd name="connsiteY1" fmla="*/ 0 h 793650"/>
              <a:gd name="connsiteX2" fmla="*/ 1118346 w 1729401"/>
              <a:gd name="connsiteY2" fmla="*/ 0 h 793650"/>
              <a:gd name="connsiteX3" fmla="*/ 1729401 w 1729401"/>
              <a:gd name="connsiteY3" fmla="*/ 0 h 793650"/>
              <a:gd name="connsiteX4" fmla="*/ 1729401 w 1729401"/>
              <a:gd name="connsiteY4" fmla="*/ 373016 h 793650"/>
              <a:gd name="connsiteX5" fmla="*/ 1729401 w 1729401"/>
              <a:gd name="connsiteY5" fmla="*/ 793650 h 793650"/>
              <a:gd name="connsiteX6" fmla="*/ 1135640 w 1729401"/>
              <a:gd name="connsiteY6" fmla="*/ 793650 h 793650"/>
              <a:gd name="connsiteX7" fmla="*/ 576467 w 1729401"/>
              <a:gd name="connsiteY7" fmla="*/ 793650 h 793650"/>
              <a:gd name="connsiteX8" fmla="*/ 0 w 1729401"/>
              <a:gd name="connsiteY8" fmla="*/ 793650 h 793650"/>
              <a:gd name="connsiteX9" fmla="*/ 0 w 1729401"/>
              <a:gd name="connsiteY9" fmla="*/ 420635 h 793650"/>
              <a:gd name="connsiteX10" fmla="*/ 0 w 1729401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9401" h="793650" fill="none" extrusionOk="0">
                <a:moveTo>
                  <a:pt x="0" y="0"/>
                </a:moveTo>
                <a:cubicBezTo>
                  <a:pt x="140002" y="-14012"/>
                  <a:pt x="417047" y="41482"/>
                  <a:pt x="541879" y="0"/>
                </a:cubicBezTo>
                <a:cubicBezTo>
                  <a:pt x="666711" y="-41482"/>
                  <a:pt x="856936" y="1830"/>
                  <a:pt x="1118346" y="0"/>
                </a:cubicBezTo>
                <a:cubicBezTo>
                  <a:pt x="1379756" y="-1830"/>
                  <a:pt x="1488830" y="33266"/>
                  <a:pt x="1729401" y="0"/>
                </a:cubicBezTo>
                <a:cubicBezTo>
                  <a:pt x="1734721" y="115102"/>
                  <a:pt x="1698190" y="217579"/>
                  <a:pt x="1729401" y="373016"/>
                </a:cubicBezTo>
                <a:cubicBezTo>
                  <a:pt x="1760612" y="528453"/>
                  <a:pt x="1697801" y="588402"/>
                  <a:pt x="1729401" y="793650"/>
                </a:cubicBezTo>
                <a:cubicBezTo>
                  <a:pt x="1435035" y="815922"/>
                  <a:pt x="1362276" y="736251"/>
                  <a:pt x="1135640" y="793650"/>
                </a:cubicBezTo>
                <a:cubicBezTo>
                  <a:pt x="909004" y="851049"/>
                  <a:pt x="707440" y="772996"/>
                  <a:pt x="576467" y="793650"/>
                </a:cubicBezTo>
                <a:cubicBezTo>
                  <a:pt x="445494" y="814304"/>
                  <a:pt x="189643" y="756476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729401" h="793650" stroke="0" extrusionOk="0">
                <a:moveTo>
                  <a:pt x="0" y="0"/>
                </a:moveTo>
                <a:cubicBezTo>
                  <a:pt x="188350" y="-57744"/>
                  <a:pt x="409078" y="64780"/>
                  <a:pt x="593761" y="0"/>
                </a:cubicBezTo>
                <a:cubicBezTo>
                  <a:pt x="778444" y="-64780"/>
                  <a:pt x="945979" y="63437"/>
                  <a:pt x="1170228" y="0"/>
                </a:cubicBezTo>
                <a:cubicBezTo>
                  <a:pt x="1394477" y="-63437"/>
                  <a:pt x="1539333" y="50277"/>
                  <a:pt x="1729401" y="0"/>
                </a:cubicBezTo>
                <a:cubicBezTo>
                  <a:pt x="1744638" y="113448"/>
                  <a:pt x="1704618" y="254725"/>
                  <a:pt x="1729401" y="396825"/>
                </a:cubicBezTo>
                <a:cubicBezTo>
                  <a:pt x="1754184" y="538925"/>
                  <a:pt x="1700644" y="684157"/>
                  <a:pt x="1729401" y="793650"/>
                </a:cubicBezTo>
                <a:cubicBezTo>
                  <a:pt x="1602526" y="839599"/>
                  <a:pt x="1329066" y="740742"/>
                  <a:pt x="1135640" y="793650"/>
                </a:cubicBezTo>
                <a:cubicBezTo>
                  <a:pt x="942214" y="846558"/>
                  <a:pt x="773907" y="789025"/>
                  <a:pt x="611055" y="793650"/>
                </a:cubicBezTo>
                <a:cubicBezTo>
                  <a:pt x="448204" y="798275"/>
                  <a:pt x="140030" y="766614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Computer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hlinkClick r:id="" action="ppaction://noaction">
              <a:snd r:embed="rId8" name="T2_W2F_9.6.wav"/>
            </a:hlinkClick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439711" y="3029139"/>
            <a:ext cx="2274352" cy="793650"/>
          </a:xfrm>
          <a:custGeom>
            <a:avLst/>
            <a:gdLst>
              <a:gd name="connsiteX0" fmla="*/ 0 w 2274352"/>
              <a:gd name="connsiteY0" fmla="*/ 0 h 793650"/>
              <a:gd name="connsiteX1" fmla="*/ 614075 w 2274352"/>
              <a:gd name="connsiteY1" fmla="*/ 0 h 793650"/>
              <a:gd name="connsiteX2" fmla="*/ 1159920 w 2274352"/>
              <a:gd name="connsiteY2" fmla="*/ 0 h 793650"/>
              <a:gd name="connsiteX3" fmla="*/ 1705764 w 2274352"/>
              <a:gd name="connsiteY3" fmla="*/ 0 h 793650"/>
              <a:gd name="connsiteX4" fmla="*/ 2274352 w 2274352"/>
              <a:gd name="connsiteY4" fmla="*/ 0 h 793650"/>
              <a:gd name="connsiteX5" fmla="*/ 2274352 w 2274352"/>
              <a:gd name="connsiteY5" fmla="*/ 396825 h 793650"/>
              <a:gd name="connsiteX6" fmla="*/ 2274352 w 2274352"/>
              <a:gd name="connsiteY6" fmla="*/ 793650 h 793650"/>
              <a:gd name="connsiteX7" fmla="*/ 1773995 w 2274352"/>
              <a:gd name="connsiteY7" fmla="*/ 793650 h 793650"/>
              <a:gd name="connsiteX8" fmla="*/ 1228150 w 2274352"/>
              <a:gd name="connsiteY8" fmla="*/ 793650 h 793650"/>
              <a:gd name="connsiteX9" fmla="*/ 614075 w 2274352"/>
              <a:gd name="connsiteY9" fmla="*/ 793650 h 793650"/>
              <a:gd name="connsiteX10" fmla="*/ 0 w 2274352"/>
              <a:gd name="connsiteY10" fmla="*/ 793650 h 793650"/>
              <a:gd name="connsiteX11" fmla="*/ 0 w 2274352"/>
              <a:gd name="connsiteY11" fmla="*/ 388889 h 793650"/>
              <a:gd name="connsiteX12" fmla="*/ 0 w 227435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74352" h="793650" fill="none" extrusionOk="0">
                <a:moveTo>
                  <a:pt x="0" y="0"/>
                </a:moveTo>
                <a:cubicBezTo>
                  <a:pt x="159275" y="-59529"/>
                  <a:pt x="367531" y="23947"/>
                  <a:pt x="614075" y="0"/>
                </a:cubicBezTo>
                <a:cubicBezTo>
                  <a:pt x="860619" y="-23947"/>
                  <a:pt x="1044820" y="63706"/>
                  <a:pt x="1159920" y="0"/>
                </a:cubicBezTo>
                <a:cubicBezTo>
                  <a:pt x="1275020" y="-63706"/>
                  <a:pt x="1576082" y="20212"/>
                  <a:pt x="1705764" y="0"/>
                </a:cubicBezTo>
                <a:cubicBezTo>
                  <a:pt x="1835446" y="-20212"/>
                  <a:pt x="2135737" y="13251"/>
                  <a:pt x="2274352" y="0"/>
                </a:cubicBezTo>
                <a:cubicBezTo>
                  <a:pt x="2309275" y="84232"/>
                  <a:pt x="2256412" y="215515"/>
                  <a:pt x="2274352" y="396825"/>
                </a:cubicBezTo>
                <a:cubicBezTo>
                  <a:pt x="2292292" y="578136"/>
                  <a:pt x="2226885" y="611940"/>
                  <a:pt x="2274352" y="793650"/>
                </a:cubicBezTo>
                <a:cubicBezTo>
                  <a:pt x="2129045" y="819990"/>
                  <a:pt x="1943567" y="769745"/>
                  <a:pt x="1773995" y="793650"/>
                </a:cubicBezTo>
                <a:cubicBezTo>
                  <a:pt x="1604423" y="817555"/>
                  <a:pt x="1339816" y="771627"/>
                  <a:pt x="1228150" y="793650"/>
                </a:cubicBezTo>
                <a:cubicBezTo>
                  <a:pt x="1116485" y="815673"/>
                  <a:pt x="771512" y="741642"/>
                  <a:pt x="614075" y="793650"/>
                </a:cubicBezTo>
                <a:cubicBezTo>
                  <a:pt x="456639" y="845658"/>
                  <a:pt x="146901" y="758591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2274352" h="793650" stroke="0" extrusionOk="0">
                <a:moveTo>
                  <a:pt x="0" y="0"/>
                </a:moveTo>
                <a:cubicBezTo>
                  <a:pt x="216551" y="-63250"/>
                  <a:pt x="295390" y="54161"/>
                  <a:pt x="568588" y="0"/>
                </a:cubicBezTo>
                <a:cubicBezTo>
                  <a:pt x="841786" y="-54161"/>
                  <a:pt x="994490" y="12832"/>
                  <a:pt x="1114432" y="0"/>
                </a:cubicBezTo>
                <a:cubicBezTo>
                  <a:pt x="1234374" y="-12832"/>
                  <a:pt x="1479358" y="22926"/>
                  <a:pt x="1614790" y="0"/>
                </a:cubicBezTo>
                <a:cubicBezTo>
                  <a:pt x="1750222" y="-22926"/>
                  <a:pt x="2103071" y="24678"/>
                  <a:pt x="2274352" y="0"/>
                </a:cubicBezTo>
                <a:cubicBezTo>
                  <a:pt x="2294771" y="113328"/>
                  <a:pt x="2237923" y="199645"/>
                  <a:pt x="2274352" y="388889"/>
                </a:cubicBezTo>
                <a:cubicBezTo>
                  <a:pt x="2310781" y="578133"/>
                  <a:pt x="2271104" y="658835"/>
                  <a:pt x="2274352" y="793650"/>
                </a:cubicBezTo>
                <a:cubicBezTo>
                  <a:pt x="2031944" y="824518"/>
                  <a:pt x="1978612" y="771886"/>
                  <a:pt x="1705764" y="793650"/>
                </a:cubicBezTo>
                <a:cubicBezTo>
                  <a:pt x="1432916" y="815414"/>
                  <a:pt x="1416954" y="774031"/>
                  <a:pt x="1182663" y="793650"/>
                </a:cubicBezTo>
                <a:cubicBezTo>
                  <a:pt x="948372" y="813269"/>
                  <a:pt x="739783" y="774114"/>
                  <a:pt x="614075" y="793650"/>
                </a:cubicBezTo>
                <a:cubicBezTo>
                  <a:pt x="488367" y="813186"/>
                  <a:pt x="191289" y="733303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Geschichten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80433" y="1012668"/>
            <a:ext cx="7795299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reading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stories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s-A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9283309" y="3953889"/>
            <a:ext cx="2094580" cy="793650"/>
          </a:xfrm>
          <a:custGeom>
            <a:avLst/>
            <a:gdLst>
              <a:gd name="connsiteX0" fmla="*/ 0 w 2094580"/>
              <a:gd name="connsiteY0" fmla="*/ 0 h 793650"/>
              <a:gd name="connsiteX1" fmla="*/ 565537 w 2094580"/>
              <a:gd name="connsiteY1" fmla="*/ 0 h 793650"/>
              <a:gd name="connsiteX2" fmla="*/ 1068236 w 2094580"/>
              <a:gd name="connsiteY2" fmla="*/ 0 h 793650"/>
              <a:gd name="connsiteX3" fmla="*/ 1570935 w 2094580"/>
              <a:gd name="connsiteY3" fmla="*/ 0 h 793650"/>
              <a:gd name="connsiteX4" fmla="*/ 2094580 w 2094580"/>
              <a:gd name="connsiteY4" fmla="*/ 0 h 793650"/>
              <a:gd name="connsiteX5" fmla="*/ 2094580 w 2094580"/>
              <a:gd name="connsiteY5" fmla="*/ 396825 h 793650"/>
              <a:gd name="connsiteX6" fmla="*/ 2094580 w 2094580"/>
              <a:gd name="connsiteY6" fmla="*/ 793650 h 793650"/>
              <a:gd name="connsiteX7" fmla="*/ 1633772 w 2094580"/>
              <a:gd name="connsiteY7" fmla="*/ 793650 h 793650"/>
              <a:gd name="connsiteX8" fmla="*/ 1131073 w 2094580"/>
              <a:gd name="connsiteY8" fmla="*/ 793650 h 793650"/>
              <a:gd name="connsiteX9" fmla="*/ 565537 w 2094580"/>
              <a:gd name="connsiteY9" fmla="*/ 793650 h 793650"/>
              <a:gd name="connsiteX10" fmla="*/ 0 w 2094580"/>
              <a:gd name="connsiteY10" fmla="*/ 793650 h 793650"/>
              <a:gd name="connsiteX11" fmla="*/ 0 w 2094580"/>
              <a:gd name="connsiteY11" fmla="*/ 388889 h 793650"/>
              <a:gd name="connsiteX12" fmla="*/ 0 w 2094580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4580" h="793650" fill="none" extrusionOk="0">
                <a:moveTo>
                  <a:pt x="0" y="0"/>
                </a:moveTo>
                <a:cubicBezTo>
                  <a:pt x="186668" y="-42972"/>
                  <a:pt x="295915" y="41206"/>
                  <a:pt x="565537" y="0"/>
                </a:cubicBezTo>
                <a:cubicBezTo>
                  <a:pt x="835159" y="-41206"/>
                  <a:pt x="930322" y="3514"/>
                  <a:pt x="1068236" y="0"/>
                </a:cubicBezTo>
                <a:cubicBezTo>
                  <a:pt x="1206150" y="-3514"/>
                  <a:pt x="1429927" y="29192"/>
                  <a:pt x="1570935" y="0"/>
                </a:cubicBezTo>
                <a:cubicBezTo>
                  <a:pt x="1711943" y="-29192"/>
                  <a:pt x="1840744" y="45527"/>
                  <a:pt x="2094580" y="0"/>
                </a:cubicBezTo>
                <a:cubicBezTo>
                  <a:pt x="2129503" y="84232"/>
                  <a:pt x="2076640" y="215515"/>
                  <a:pt x="2094580" y="396825"/>
                </a:cubicBezTo>
                <a:cubicBezTo>
                  <a:pt x="2112520" y="578136"/>
                  <a:pt x="2047113" y="611940"/>
                  <a:pt x="2094580" y="793650"/>
                </a:cubicBezTo>
                <a:cubicBezTo>
                  <a:pt x="1930359" y="813799"/>
                  <a:pt x="1864001" y="755125"/>
                  <a:pt x="1633772" y="793650"/>
                </a:cubicBezTo>
                <a:cubicBezTo>
                  <a:pt x="1403543" y="832175"/>
                  <a:pt x="1239063" y="764418"/>
                  <a:pt x="1131073" y="793650"/>
                </a:cubicBezTo>
                <a:cubicBezTo>
                  <a:pt x="1023083" y="822882"/>
                  <a:pt x="727028" y="735747"/>
                  <a:pt x="565537" y="793650"/>
                </a:cubicBezTo>
                <a:cubicBezTo>
                  <a:pt x="404046" y="851553"/>
                  <a:pt x="207641" y="767540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2094580" h="793650" stroke="0" extrusionOk="0">
                <a:moveTo>
                  <a:pt x="0" y="0"/>
                </a:moveTo>
                <a:cubicBezTo>
                  <a:pt x="241622" y="-25388"/>
                  <a:pt x="315813" y="9253"/>
                  <a:pt x="523645" y="0"/>
                </a:cubicBezTo>
                <a:cubicBezTo>
                  <a:pt x="731478" y="-9253"/>
                  <a:pt x="797037" y="12260"/>
                  <a:pt x="1026344" y="0"/>
                </a:cubicBezTo>
                <a:cubicBezTo>
                  <a:pt x="1255651" y="-12260"/>
                  <a:pt x="1307282" y="5958"/>
                  <a:pt x="1487152" y="0"/>
                </a:cubicBezTo>
                <a:cubicBezTo>
                  <a:pt x="1667022" y="-5958"/>
                  <a:pt x="1845659" y="31347"/>
                  <a:pt x="2094580" y="0"/>
                </a:cubicBezTo>
                <a:cubicBezTo>
                  <a:pt x="2114999" y="113328"/>
                  <a:pt x="2058151" y="199645"/>
                  <a:pt x="2094580" y="388889"/>
                </a:cubicBezTo>
                <a:cubicBezTo>
                  <a:pt x="2131009" y="578133"/>
                  <a:pt x="2091332" y="658835"/>
                  <a:pt x="2094580" y="793650"/>
                </a:cubicBezTo>
                <a:cubicBezTo>
                  <a:pt x="1874192" y="844677"/>
                  <a:pt x="1766198" y="755729"/>
                  <a:pt x="1570935" y="793650"/>
                </a:cubicBezTo>
                <a:cubicBezTo>
                  <a:pt x="1375673" y="831571"/>
                  <a:pt x="1200860" y="765111"/>
                  <a:pt x="1089182" y="793650"/>
                </a:cubicBezTo>
                <a:cubicBezTo>
                  <a:pt x="977504" y="822189"/>
                  <a:pt x="762554" y="782269"/>
                  <a:pt x="565537" y="793650"/>
                </a:cubicBezTo>
                <a:cubicBezTo>
                  <a:pt x="368521" y="805031"/>
                  <a:pt x="165849" y="753951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kern="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</a:t>
            </a:r>
            <a:r>
              <a:rPr lang="en-US" sz="2500" b="1" kern="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Dienstag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702;p62">
            <a:extLst>
              <a:ext uri="{FF2B5EF4-FFF2-40B4-BE49-F238E27FC236}">
                <a16:creationId xmlns:a16="http://schemas.microsoft.com/office/drawing/2014/main" id="{46899109-9023-26AA-228C-AEB41B6BEC4B}"/>
              </a:ext>
            </a:extLst>
          </p:cNvPr>
          <p:cNvSpPr/>
          <p:nvPr/>
        </p:nvSpPr>
        <p:spPr>
          <a:xfrm>
            <a:off x="8001930" y="3964217"/>
            <a:ext cx="1213467" cy="793650"/>
          </a:xfrm>
          <a:custGeom>
            <a:avLst/>
            <a:gdLst>
              <a:gd name="connsiteX0" fmla="*/ 0 w 1213467"/>
              <a:gd name="connsiteY0" fmla="*/ 0 h 793650"/>
              <a:gd name="connsiteX1" fmla="*/ 380220 w 1213467"/>
              <a:gd name="connsiteY1" fmla="*/ 0 h 793650"/>
              <a:gd name="connsiteX2" fmla="*/ 784709 w 1213467"/>
              <a:gd name="connsiteY2" fmla="*/ 0 h 793650"/>
              <a:gd name="connsiteX3" fmla="*/ 1213467 w 1213467"/>
              <a:gd name="connsiteY3" fmla="*/ 0 h 793650"/>
              <a:gd name="connsiteX4" fmla="*/ 1213467 w 1213467"/>
              <a:gd name="connsiteY4" fmla="*/ 373016 h 793650"/>
              <a:gd name="connsiteX5" fmla="*/ 1213467 w 1213467"/>
              <a:gd name="connsiteY5" fmla="*/ 793650 h 793650"/>
              <a:gd name="connsiteX6" fmla="*/ 796843 w 1213467"/>
              <a:gd name="connsiteY6" fmla="*/ 793650 h 793650"/>
              <a:gd name="connsiteX7" fmla="*/ 404489 w 1213467"/>
              <a:gd name="connsiteY7" fmla="*/ 793650 h 793650"/>
              <a:gd name="connsiteX8" fmla="*/ 0 w 1213467"/>
              <a:gd name="connsiteY8" fmla="*/ 793650 h 793650"/>
              <a:gd name="connsiteX9" fmla="*/ 0 w 1213467"/>
              <a:gd name="connsiteY9" fmla="*/ 420635 h 793650"/>
              <a:gd name="connsiteX10" fmla="*/ 0 w 1213467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467" h="793650" fill="none" extrusionOk="0">
                <a:moveTo>
                  <a:pt x="0" y="0"/>
                </a:moveTo>
                <a:cubicBezTo>
                  <a:pt x="78247" y="-1324"/>
                  <a:pt x="255785" y="4027"/>
                  <a:pt x="380220" y="0"/>
                </a:cubicBezTo>
                <a:cubicBezTo>
                  <a:pt x="504655" y="-4027"/>
                  <a:pt x="697110" y="39622"/>
                  <a:pt x="784709" y="0"/>
                </a:cubicBezTo>
                <a:cubicBezTo>
                  <a:pt x="872308" y="-39622"/>
                  <a:pt x="999233" y="2074"/>
                  <a:pt x="1213467" y="0"/>
                </a:cubicBezTo>
                <a:cubicBezTo>
                  <a:pt x="1218787" y="115102"/>
                  <a:pt x="1182256" y="217579"/>
                  <a:pt x="1213467" y="373016"/>
                </a:cubicBezTo>
                <a:cubicBezTo>
                  <a:pt x="1244678" y="528453"/>
                  <a:pt x="1181867" y="588402"/>
                  <a:pt x="1213467" y="793650"/>
                </a:cubicBezTo>
                <a:cubicBezTo>
                  <a:pt x="1063442" y="815566"/>
                  <a:pt x="956872" y="756783"/>
                  <a:pt x="796843" y="793650"/>
                </a:cubicBezTo>
                <a:cubicBezTo>
                  <a:pt x="636814" y="830517"/>
                  <a:pt x="491223" y="776323"/>
                  <a:pt x="404489" y="793650"/>
                </a:cubicBezTo>
                <a:cubicBezTo>
                  <a:pt x="317755" y="810977"/>
                  <a:pt x="154539" y="760083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213467" h="793650" stroke="0" extrusionOk="0">
                <a:moveTo>
                  <a:pt x="0" y="0"/>
                </a:moveTo>
                <a:cubicBezTo>
                  <a:pt x="205644" y="-15019"/>
                  <a:pt x="285476" y="34430"/>
                  <a:pt x="416624" y="0"/>
                </a:cubicBezTo>
                <a:cubicBezTo>
                  <a:pt x="547772" y="-34430"/>
                  <a:pt x="706274" y="11129"/>
                  <a:pt x="821113" y="0"/>
                </a:cubicBezTo>
                <a:cubicBezTo>
                  <a:pt x="935952" y="-11129"/>
                  <a:pt x="1096148" y="30199"/>
                  <a:pt x="1213467" y="0"/>
                </a:cubicBezTo>
                <a:cubicBezTo>
                  <a:pt x="1228704" y="113448"/>
                  <a:pt x="1188684" y="254725"/>
                  <a:pt x="1213467" y="396825"/>
                </a:cubicBezTo>
                <a:cubicBezTo>
                  <a:pt x="1238250" y="538925"/>
                  <a:pt x="1184710" y="684157"/>
                  <a:pt x="1213467" y="793650"/>
                </a:cubicBezTo>
                <a:cubicBezTo>
                  <a:pt x="1020169" y="829226"/>
                  <a:pt x="910442" y="787378"/>
                  <a:pt x="796843" y="793650"/>
                </a:cubicBezTo>
                <a:cubicBezTo>
                  <a:pt x="683244" y="799922"/>
                  <a:pt x="520980" y="786146"/>
                  <a:pt x="428758" y="793650"/>
                </a:cubicBezTo>
                <a:cubicBezTo>
                  <a:pt x="336537" y="801154"/>
                  <a:pt x="140891" y="778014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nie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07242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2" y="285660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09CE9CE9-ED58-2FC1-93C1-35BE6704C718}"/>
              </a:ext>
            </a:extLst>
          </p:cNvPr>
          <p:cNvSpPr/>
          <p:nvPr/>
        </p:nvSpPr>
        <p:spPr>
          <a:xfrm>
            <a:off x="6867109" y="4737986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B83C0EDC-021F-2F8E-F969-D6839F625B08}"/>
              </a:ext>
            </a:extLst>
          </p:cNvPr>
          <p:cNvSpPr/>
          <p:nvPr/>
        </p:nvSpPr>
        <p:spPr>
          <a:xfrm>
            <a:off x="5752460" y="2260897"/>
            <a:ext cx="3091504" cy="34495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EC10128C-3575-BD8E-978C-22C39B44E7AF}"/>
              </a:ext>
            </a:extLst>
          </p:cNvPr>
          <p:cNvSpPr/>
          <p:nvPr/>
        </p:nvSpPr>
        <p:spPr>
          <a:xfrm>
            <a:off x="2875875" y="2277080"/>
            <a:ext cx="2765342" cy="34171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3">
            <a:extLst>
              <a:ext uri="{FF2B5EF4-FFF2-40B4-BE49-F238E27FC236}">
                <a16:creationId xmlns:a16="http://schemas.microsoft.com/office/drawing/2014/main" id="{D111730B-C800-4100-889C-E3B46D9B57C9}"/>
              </a:ext>
            </a:extLst>
          </p:cNvPr>
          <p:cNvSpPr/>
          <p:nvPr/>
        </p:nvSpPr>
        <p:spPr>
          <a:xfrm>
            <a:off x="383858" y="2348866"/>
            <a:ext cx="2334433" cy="332917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545421" y="4214323"/>
            <a:ext cx="199920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407350" y="1046274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7" name="T2_W2F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318817" y="1437766"/>
            <a:ext cx="1178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short [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   long [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ö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    short [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ö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5600" y="1013616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191" y="361704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407350" y="38448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3" name="Picture 22" descr="girl searching">
            <a:extLst>
              <a:ext uri="{FF2B5EF4-FFF2-40B4-BE49-F238E27FC236}">
                <a16:creationId xmlns:a16="http://schemas.microsoft.com/office/drawing/2014/main" id="{7443DB96-1621-43E0-A5E8-4B1D13195A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7" y="2472782"/>
            <a:ext cx="2052137" cy="1744243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9FC070-2E52-20B6-697A-3D0C931A356E}"/>
              </a:ext>
            </a:extLst>
          </p:cNvPr>
          <p:cNvSpPr/>
          <p:nvPr/>
        </p:nvSpPr>
        <p:spPr>
          <a:xfrm>
            <a:off x="9000180" y="2280900"/>
            <a:ext cx="3101925" cy="34495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C63E8A4-B8AC-AFF7-4EEE-075024B433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9" y="2397126"/>
            <a:ext cx="1620364" cy="2063747"/>
          </a:xfrm>
          <a:prstGeom prst="rect">
            <a:avLst/>
          </a:prstGeom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86830B13-A48C-B572-2658-7A1CA0C92DF4}"/>
              </a:ext>
            </a:extLst>
          </p:cNvPr>
          <p:cNvSpPr/>
          <p:nvPr/>
        </p:nvSpPr>
        <p:spPr>
          <a:xfrm>
            <a:off x="1321068" y="4168755"/>
            <a:ext cx="5940513" cy="15092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back of a man's head">
            <a:extLst>
              <a:ext uri="{FF2B5EF4-FFF2-40B4-BE49-F238E27FC236}">
                <a16:creationId xmlns:a16="http://schemas.microsoft.com/office/drawing/2014/main" id="{C3EC0C32-5154-A8C7-2B84-FFAE856BD2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3455646" y="2531769"/>
            <a:ext cx="1663216" cy="190782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33DC78C-4710-72EA-F3ED-98A0153673C5}"/>
              </a:ext>
            </a:extLst>
          </p:cNvPr>
          <p:cNvSpPr/>
          <p:nvPr/>
        </p:nvSpPr>
        <p:spPr>
          <a:xfrm>
            <a:off x="5919856" y="4259894"/>
            <a:ext cx="296908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C84935-544B-0F1E-2292-A94029338D59}"/>
              </a:ext>
            </a:extLst>
          </p:cNvPr>
          <p:cNvSpPr/>
          <p:nvPr/>
        </p:nvSpPr>
        <p:spPr>
          <a:xfrm>
            <a:off x="9000180" y="4218213"/>
            <a:ext cx="3136479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80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pfe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back of a man's head">
            <a:extLst>
              <a:ext uri="{FF2B5EF4-FFF2-40B4-BE49-F238E27FC236}">
                <a16:creationId xmlns:a16="http://schemas.microsoft.com/office/drawing/2014/main" id="{DA42006A-7E7B-F19E-D406-72A6D3FAA9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9843965" y="2675313"/>
            <a:ext cx="1224700" cy="1404817"/>
          </a:xfrm>
          <a:prstGeom prst="rect">
            <a:avLst/>
          </a:prstGeom>
        </p:spPr>
      </p:pic>
      <p:pic>
        <p:nvPicPr>
          <p:cNvPr id="30" name="Picture 29" descr="back of a man's head">
            <a:extLst>
              <a:ext uri="{FF2B5EF4-FFF2-40B4-BE49-F238E27FC236}">
                <a16:creationId xmlns:a16="http://schemas.microsoft.com/office/drawing/2014/main" id="{FE14B9DC-81F9-034D-1A7E-2776289761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10535600" y="2600838"/>
            <a:ext cx="1224700" cy="1404817"/>
          </a:xfrm>
          <a:prstGeom prst="rect">
            <a:avLst/>
          </a:prstGeom>
        </p:spPr>
      </p:pic>
      <p:pic>
        <p:nvPicPr>
          <p:cNvPr id="31" name="Picture 30" descr="back of a man's head">
            <a:extLst>
              <a:ext uri="{FF2B5EF4-FFF2-40B4-BE49-F238E27FC236}">
                <a16:creationId xmlns:a16="http://schemas.microsoft.com/office/drawing/2014/main" id="{9051A835-4253-3B7F-028A-1D257BA449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9172843" y="2601439"/>
            <a:ext cx="1224700" cy="140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2F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2F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2F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2F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3" grpId="0" animBg="1"/>
      <p:bldP spid="26" grpId="0" animBg="1"/>
      <p:bldP spid="53" grpId="0"/>
      <p:bldP spid="4" grpId="0" animBg="1"/>
      <p:bldP spid="11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872601"/>
              </p:ext>
            </p:extLst>
          </p:nvPr>
        </p:nvGraphicFramePr>
        <p:xfrm>
          <a:off x="557161" y="596480"/>
          <a:ext cx="11029760" cy="5168388"/>
        </p:xfrm>
        <a:graphic>
          <a:graphicData uri="http://schemas.openxmlformats.org/drawingml/2006/table">
            <a:tbl>
              <a:tblPr firstRow="1" bandRow="1"/>
              <a:tblGrid>
                <a:gridCol w="18418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31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439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103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etzt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Sprache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vergessen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Wochenende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mmer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Abend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abends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eden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Morgen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503440" y="113588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79" y="437296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36598" y="510382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7F08C518-2ABB-4C36-8556-CA5605B2AFB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824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787167"/>
              </p:ext>
            </p:extLst>
          </p:nvPr>
        </p:nvGraphicFramePr>
        <p:xfrm>
          <a:off x="557161" y="596480"/>
          <a:ext cx="11029760" cy="5168388"/>
        </p:xfrm>
        <a:graphic>
          <a:graphicData uri="http://schemas.openxmlformats.org/drawingml/2006/table">
            <a:tbl>
              <a:tblPr firstRow="1" bandRow="1"/>
              <a:tblGrid>
                <a:gridCol w="18418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31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439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103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search, look 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weekend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language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forget, forgetting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evenings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afternoons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mornings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evening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503440" y="113588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79" y="437296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36598" y="510382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7F08C518-2ABB-4C36-8556-CA5605B2AFB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8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Rectangle 12">
            <a:hlinkClick r:id="" action="ppaction://noaction">
              <a:snd r:embed="rId4" name="T2_W2F_3.11.wav"/>
            </a:hlinkClick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6399665" y="5263141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schend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DB56A353-B851-42DC-91EF-D409A4EA4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33" y="513212"/>
            <a:ext cx="5089732" cy="65184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CBE37A-6A22-42A1-B098-45FC6CE5CD04}"/>
              </a:ext>
            </a:extLst>
          </p:cNvPr>
          <p:cNvCxnSpPr>
            <a:cxnSpLocks/>
          </p:cNvCxnSpPr>
          <p:nvPr/>
        </p:nvCxnSpPr>
        <p:spPr>
          <a:xfrm flipH="1">
            <a:off x="7031492" y="4836416"/>
            <a:ext cx="881995" cy="20540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C07BBCFE-2EEB-4A6A-3E23-3DB3107CD713}"/>
              </a:ext>
            </a:extLst>
          </p:cNvPr>
          <p:cNvSpPr/>
          <p:nvPr/>
        </p:nvSpPr>
        <p:spPr>
          <a:xfrm>
            <a:off x="3746909" y="1726946"/>
            <a:ext cx="214312" cy="200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17D108-6867-881D-D4A8-F1E0377054B1}"/>
              </a:ext>
            </a:extLst>
          </p:cNvPr>
          <p:cNvCxnSpPr>
            <a:cxnSpLocks/>
          </p:cNvCxnSpPr>
          <p:nvPr/>
        </p:nvCxnSpPr>
        <p:spPr>
          <a:xfrm>
            <a:off x="2177818" y="5164959"/>
            <a:ext cx="1109292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CFE90C-2D36-5883-7BDB-92EB555F27AE}"/>
              </a:ext>
            </a:extLst>
          </p:cNvPr>
          <p:cNvCxnSpPr>
            <a:cxnSpLocks/>
          </p:cNvCxnSpPr>
          <p:nvPr/>
        </p:nvCxnSpPr>
        <p:spPr>
          <a:xfrm flipH="1">
            <a:off x="5695932" y="1232015"/>
            <a:ext cx="1138775" cy="1051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6E23F4-8650-095A-E445-B05DE45D8D0A}"/>
              </a:ext>
            </a:extLst>
          </p:cNvPr>
          <p:cNvCxnSpPr>
            <a:cxnSpLocks/>
          </p:cNvCxnSpPr>
          <p:nvPr/>
        </p:nvCxnSpPr>
        <p:spPr>
          <a:xfrm flipH="1" flipV="1">
            <a:off x="5204549" y="5747138"/>
            <a:ext cx="1686611" cy="69831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2F1302-196B-EF07-FA89-DE8C4B8110F9}"/>
              </a:ext>
            </a:extLst>
          </p:cNvPr>
          <p:cNvCxnSpPr>
            <a:cxnSpLocks/>
          </p:cNvCxnSpPr>
          <p:nvPr/>
        </p:nvCxnSpPr>
        <p:spPr>
          <a:xfrm>
            <a:off x="2360979" y="4562316"/>
            <a:ext cx="1204825" cy="3291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3D1B07-53A5-860D-799D-3E89095176E8}"/>
              </a:ext>
            </a:extLst>
          </p:cNvPr>
          <p:cNvCxnSpPr>
            <a:cxnSpLocks/>
          </p:cNvCxnSpPr>
          <p:nvPr/>
        </p:nvCxnSpPr>
        <p:spPr>
          <a:xfrm flipH="1">
            <a:off x="5620418" y="3285586"/>
            <a:ext cx="110417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5E4673-9CED-A027-5778-C6A490FEBF04}"/>
              </a:ext>
            </a:extLst>
          </p:cNvPr>
          <p:cNvCxnSpPr>
            <a:cxnSpLocks/>
          </p:cNvCxnSpPr>
          <p:nvPr/>
        </p:nvCxnSpPr>
        <p:spPr>
          <a:xfrm flipH="1">
            <a:off x="6822062" y="5575063"/>
            <a:ext cx="944466" cy="3840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34089F-E87D-9FDF-118F-F0BE2B9B7BA5}"/>
              </a:ext>
            </a:extLst>
          </p:cNvPr>
          <p:cNvCxnSpPr>
            <a:cxnSpLocks/>
          </p:cNvCxnSpPr>
          <p:nvPr/>
        </p:nvCxnSpPr>
        <p:spPr>
          <a:xfrm flipH="1">
            <a:off x="3752744" y="6467755"/>
            <a:ext cx="864011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221309-683B-028E-C1C9-562E585C68A2}"/>
              </a:ext>
            </a:extLst>
          </p:cNvPr>
          <p:cNvCxnSpPr>
            <a:cxnSpLocks/>
          </p:cNvCxnSpPr>
          <p:nvPr/>
        </p:nvCxnSpPr>
        <p:spPr>
          <a:xfrm flipH="1" flipV="1">
            <a:off x="5397038" y="3479782"/>
            <a:ext cx="1154680" cy="24784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3EE757-F053-3B8C-6123-122BBB9A6A84}"/>
              </a:ext>
            </a:extLst>
          </p:cNvPr>
          <p:cNvCxnSpPr>
            <a:cxnSpLocks/>
          </p:cNvCxnSpPr>
          <p:nvPr/>
        </p:nvCxnSpPr>
        <p:spPr>
          <a:xfrm flipH="1">
            <a:off x="5769551" y="2856245"/>
            <a:ext cx="955042" cy="12676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1985D56-A519-05C5-4F38-A2C6DCCAB464}"/>
              </a:ext>
            </a:extLst>
          </p:cNvPr>
          <p:cNvCxnSpPr>
            <a:cxnSpLocks/>
          </p:cNvCxnSpPr>
          <p:nvPr/>
        </p:nvCxnSpPr>
        <p:spPr>
          <a:xfrm flipV="1">
            <a:off x="1623218" y="3897989"/>
            <a:ext cx="1293696" cy="1349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064A4C-0DB0-176A-BABE-A8B4988B3F52}"/>
              </a:ext>
            </a:extLst>
          </p:cNvPr>
          <p:cNvCxnSpPr>
            <a:cxnSpLocks/>
          </p:cNvCxnSpPr>
          <p:nvPr/>
        </p:nvCxnSpPr>
        <p:spPr>
          <a:xfrm flipH="1">
            <a:off x="5282077" y="4402723"/>
            <a:ext cx="1000278" cy="31918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AEE2D7-D5C6-486F-B84B-D57DEDD0384B}"/>
              </a:ext>
            </a:extLst>
          </p:cNvPr>
          <p:cNvCxnSpPr>
            <a:cxnSpLocks/>
          </p:cNvCxnSpPr>
          <p:nvPr/>
        </p:nvCxnSpPr>
        <p:spPr>
          <a:xfrm>
            <a:off x="1558023" y="6032217"/>
            <a:ext cx="123959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01C5D4-616C-0409-C438-36D8057E8815}"/>
              </a:ext>
            </a:extLst>
          </p:cNvPr>
          <p:cNvCxnSpPr>
            <a:cxnSpLocks/>
          </p:cNvCxnSpPr>
          <p:nvPr/>
        </p:nvCxnSpPr>
        <p:spPr>
          <a:xfrm>
            <a:off x="2520065" y="1826958"/>
            <a:ext cx="1077030" cy="0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hlinkClick r:id="" action="ppaction://noaction">
              <a:snd r:embed="rId6" name="T2_W2F_3.2.wav"/>
            </a:hlinkClick>
            <a:extLst>
              <a:ext uri="{FF2B5EF4-FFF2-40B4-BE49-F238E27FC236}">
                <a16:creationId xmlns:a16="http://schemas.microsoft.com/office/drawing/2014/main" id="{72D1EEDC-9FA6-8E2F-94A6-6D0C42240DF0}"/>
              </a:ext>
            </a:extLst>
          </p:cNvPr>
          <p:cNvSpPr/>
          <p:nvPr/>
        </p:nvSpPr>
        <p:spPr>
          <a:xfrm>
            <a:off x="506879" y="1586207"/>
            <a:ext cx="2261780" cy="466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ldenburg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1B8D66B2-6DA8-99E0-03FB-40394003E4BF}"/>
              </a:ext>
            </a:extLst>
          </p:cNvPr>
          <p:cNvSpPr/>
          <p:nvPr/>
        </p:nvSpPr>
        <p:spPr>
          <a:xfrm>
            <a:off x="3598443" y="2399252"/>
            <a:ext cx="214312" cy="200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467C2CD-3674-9640-FA3C-5612AC319D0A}"/>
              </a:ext>
            </a:extLst>
          </p:cNvPr>
          <p:cNvCxnSpPr>
            <a:cxnSpLocks/>
          </p:cNvCxnSpPr>
          <p:nvPr/>
        </p:nvCxnSpPr>
        <p:spPr>
          <a:xfrm>
            <a:off x="2512774" y="2499265"/>
            <a:ext cx="1077030" cy="0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hlinkClick r:id="" action="ppaction://noaction">
              <a:snd r:embed="rId7" name="T2_W2F_3.3.wav"/>
            </a:hlinkClick>
            <a:extLst>
              <a:ext uri="{FF2B5EF4-FFF2-40B4-BE49-F238E27FC236}">
                <a16:creationId xmlns:a16="http://schemas.microsoft.com/office/drawing/2014/main" id="{40E13DDF-F827-9646-82EA-19F1A19534C2}"/>
              </a:ext>
            </a:extLst>
          </p:cNvPr>
          <p:cNvSpPr/>
          <p:nvPr/>
        </p:nvSpPr>
        <p:spPr>
          <a:xfrm>
            <a:off x="-1004435" y="2212345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snabrück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E5B2EE3C-4BDB-3183-DFCD-02D48659345C}"/>
              </a:ext>
            </a:extLst>
          </p:cNvPr>
          <p:cNvSpPr/>
          <p:nvPr/>
        </p:nvSpPr>
        <p:spPr>
          <a:xfrm>
            <a:off x="2836977" y="5932205"/>
            <a:ext cx="214312" cy="2000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hlinkClick r:id="" action="ppaction://noaction">
              <a:snd r:embed="rId8" name="T2_W2F_3.7.wav"/>
            </a:hlinkClick>
            <a:extLst>
              <a:ext uri="{FF2B5EF4-FFF2-40B4-BE49-F238E27FC236}">
                <a16:creationId xmlns:a16="http://schemas.microsoft.com/office/drawing/2014/main" id="{5F803120-1573-6EB3-C403-008447CA8ADF}"/>
              </a:ext>
            </a:extLst>
          </p:cNvPr>
          <p:cNvSpPr/>
          <p:nvPr/>
        </p:nvSpPr>
        <p:spPr>
          <a:xfrm>
            <a:off x="-1489876" y="5801384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2C4FF333-B851-6399-E7EB-2F846833BF2D}"/>
              </a:ext>
            </a:extLst>
          </p:cNvPr>
          <p:cNvSpPr/>
          <p:nvPr/>
        </p:nvSpPr>
        <p:spPr>
          <a:xfrm>
            <a:off x="3489939" y="6263049"/>
            <a:ext cx="214312" cy="2000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hlinkClick r:id="" action="ppaction://noaction">
              <a:snd r:embed="rId9" name="T2_W2F_3.8.wav"/>
            </a:hlinkClick>
            <a:extLst>
              <a:ext uri="{FF2B5EF4-FFF2-40B4-BE49-F238E27FC236}">
                <a16:creationId xmlns:a16="http://schemas.microsoft.com/office/drawing/2014/main" id="{66909FFD-6CE7-5040-0D0D-A230B6907CB4}"/>
              </a:ext>
            </a:extLst>
          </p:cNvPr>
          <p:cNvSpPr/>
          <p:nvPr/>
        </p:nvSpPr>
        <p:spPr>
          <a:xfrm>
            <a:off x="3994363" y="6293456"/>
            <a:ext cx="271338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2C947008-97FB-B0AB-B52A-F609A4A4C5D1}"/>
              </a:ext>
            </a:extLst>
          </p:cNvPr>
          <p:cNvSpPr/>
          <p:nvPr/>
        </p:nvSpPr>
        <p:spPr>
          <a:xfrm>
            <a:off x="6292509" y="5789398"/>
            <a:ext cx="214312" cy="2000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22D84E5-1ED6-DAD4-241C-0E90A4DDC120}"/>
              </a:ext>
            </a:extLst>
          </p:cNvPr>
          <p:cNvCxnSpPr>
            <a:cxnSpLocks/>
          </p:cNvCxnSpPr>
          <p:nvPr/>
        </p:nvCxnSpPr>
        <p:spPr>
          <a:xfrm flipH="1">
            <a:off x="6761472" y="5889410"/>
            <a:ext cx="100505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hlinkClick r:id="" action="ppaction://noaction">
              <a:snd r:embed="rId10" name="T2_W2F_3.12.wav"/>
            </a:hlinkClick>
            <a:extLst>
              <a:ext uri="{FF2B5EF4-FFF2-40B4-BE49-F238E27FC236}">
                <a16:creationId xmlns:a16="http://schemas.microsoft.com/office/drawing/2014/main" id="{FB1E58BF-CB70-03A2-787F-B0BBB70868C7}"/>
              </a:ext>
            </a:extLst>
          </p:cNvPr>
          <p:cNvSpPr/>
          <p:nvPr/>
        </p:nvSpPr>
        <p:spPr>
          <a:xfrm>
            <a:off x="6493785" y="4586280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sterreich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387;p19">
            <a:extLst>
              <a:ext uri="{FF2B5EF4-FFF2-40B4-BE49-F238E27FC236}">
                <a16:creationId xmlns:a16="http://schemas.microsoft.com/office/drawing/2014/main" id="{D0D215D0-FAFA-B70F-CE4F-20C03E5D5AC3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AEC60743-F770-7CEC-1B33-745C3D2A4756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" name="Google Shape;389;p19">
            <a:extLst>
              <a:ext uri="{FF2B5EF4-FFF2-40B4-BE49-F238E27FC236}">
                <a16:creationId xmlns:a16="http://schemas.microsoft.com/office/drawing/2014/main" id="{D575CADF-097C-313B-C097-C40B0B41A7DD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0;p19">
            <a:extLst>
              <a:ext uri="{FF2B5EF4-FFF2-40B4-BE49-F238E27FC236}">
                <a16:creationId xmlns:a16="http://schemas.microsoft.com/office/drawing/2014/main" id="{9E5334E7-EDEB-B675-E782-5A5C963F135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391;p19">
            <a:extLst>
              <a:ext uri="{FF2B5EF4-FFF2-40B4-BE49-F238E27FC236}">
                <a16:creationId xmlns:a16="http://schemas.microsoft.com/office/drawing/2014/main" id="{F5F153E5-343D-2E09-32A5-9762AC8B99AD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395;p19">
            <a:extLst>
              <a:ext uri="{FF2B5EF4-FFF2-40B4-BE49-F238E27FC236}">
                <a16:creationId xmlns:a16="http://schemas.microsoft.com/office/drawing/2014/main" id="{F3F60477-E443-B6AA-262C-AF5550ADF3A2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EF64A41B-AAA1-517D-31C0-9ABC313B9AB1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36A4BEFB-993E-CEAA-00CD-1033C0A65DFD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5194380A-34A9-EBBE-1549-BD8402EAD628}"/>
              </a:ext>
            </a:extLst>
          </p:cNvPr>
          <p:cNvSpPr/>
          <p:nvPr/>
        </p:nvSpPr>
        <p:spPr>
          <a:xfrm>
            <a:off x="6399665" y="5551936"/>
            <a:ext cx="214312" cy="20002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hlinkClick r:id="" action="ppaction://noaction">
              <a:snd r:embed="rId11" name="T2_W2F_3.10.wav"/>
            </a:hlinkClick>
            <a:extLst>
              <a:ext uri="{FF2B5EF4-FFF2-40B4-BE49-F238E27FC236}">
                <a16:creationId xmlns:a16="http://schemas.microsoft.com/office/drawing/2014/main" id="{D518019F-9492-02A5-A27C-01AF9A30C7E6}"/>
              </a:ext>
            </a:extLst>
          </p:cNvPr>
          <p:cNvSpPr/>
          <p:nvPr/>
        </p:nvSpPr>
        <p:spPr>
          <a:xfrm>
            <a:off x="6313533" y="5788998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nigsd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C7B95C94-A7AA-B63E-C006-DA8959814A5E}"/>
              </a:ext>
            </a:extLst>
          </p:cNvPr>
          <p:cNvSpPr/>
          <p:nvPr/>
        </p:nvSpPr>
        <p:spPr>
          <a:xfrm>
            <a:off x="3073643" y="3813719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hlinkClick r:id="" action="ppaction://noaction">
              <a:snd r:embed="rId12" name="T2_W2F_3.4.wav"/>
            </a:hlinkClick>
            <a:extLst>
              <a:ext uri="{FF2B5EF4-FFF2-40B4-BE49-F238E27FC236}">
                <a16:creationId xmlns:a16="http://schemas.microsoft.com/office/drawing/2014/main" id="{914DD795-6182-C674-67BE-9907DAA31DE5}"/>
              </a:ext>
            </a:extLst>
          </p:cNvPr>
          <p:cNvSpPr/>
          <p:nvPr/>
        </p:nvSpPr>
        <p:spPr>
          <a:xfrm>
            <a:off x="-1545613" y="3652960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blenz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DFFD7537-BAA5-F54E-3EE3-08497903448B}"/>
              </a:ext>
            </a:extLst>
          </p:cNvPr>
          <p:cNvSpPr/>
          <p:nvPr/>
        </p:nvSpPr>
        <p:spPr>
          <a:xfrm>
            <a:off x="5335330" y="3160133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 69">
            <a:hlinkClick r:id="" action="ppaction://noaction">
              <a:snd r:embed="rId13" name="T2_W2F_3.15.wav"/>
            </a:hlinkClick>
            <a:extLst>
              <a:ext uri="{FF2B5EF4-FFF2-40B4-BE49-F238E27FC236}">
                <a16:creationId xmlns:a16="http://schemas.microsoft.com/office/drawing/2014/main" id="{6A38A355-A8B7-4957-C4F8-4E69955123D2}"/>
              </a:ext>
            </a:extLst>
          </p:cNvPr>
          <p:cNvSpPr/>
          <p:nvPr/>
        </p:nvSpPr>
        <p:spPr>
          <a:xfrm>
            <a:off x="4879418" y="3021943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D2EF5C18-8332-2D95-4EE1-E7DDC70D78CA}"/>
              </a:ext>
            </a:extLst>
          </p:cNvPr>
          <p:cNvSpPr/>
          <p:nvPr/>
        </p:nvSpPr>
        <p:spPr>
          <a:xfrm>
            <a:off x="5055304" y="4644384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>
            <a:hlinkClick r:id="" action="ppaction://noaction">
              <a:snd r:embed="rId14" name="T2_W2F_3.13.wav"/>
            </a:hlinkClick>
            <a:extLst>
              <a:ext uri="{FF2B5EF4-FFF2-40B4-BE49-F238E27FC236}">
                <a16:creationId xmlns:a16="http://schemas.microsoft.com/office/drawing/2014/main" id="{3D3BAF17-2835-01F7-070C-56AF0F98E642}"/>
              </a:ext>
            </a:extLst>
          </p:cNvPr>
          <p:cNvSpPr/>
          <p:nvPr/>
        </p:nvSpPr>
        <p:spPr>
          <a:xfrm>
            <a:off x="4893924" y="4144399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tzting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11FC53C8-4791-01B3-82C4-8108FB275317}"/>
              </a:ext>
            </a:extLst>
          </p:cNvPr>
          <p:cNvSpPr/>
          <p:nvPr/>
        </p:nvSpPr>
        <p:spPr>
          <a:xfrm>
            <a:off x="5513262" y="2913503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 79">
            <a:hlinkClick r:id="" action="ppaction://noaction">
              <a:snd r:embed="rId15" name="T2_W2F_3.16.wav"/>
            </a:hlinkClick>
            <a:extLst>
              <a:ext uri="{FF2B5EF4-FFF2-40B4-BE49-F238E27FC236}">
                <a16:creationId xmlns:a16="http://schemas.microsoft.com/office/drawing/2014/main" id="{F142E1E0-847E-DBCA-7CE0-EB18B1E728EA}"/>
              </a:ext>
            </a:extLst>
          </p:cNvPr>
          <p:cNvSpPr/>
          <p:nvPr/>
        </p:nvSpPr>
        <p:spPr>
          <a:xfrm>
            <a:off x="5397038" y="2529297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ßr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hrsd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3C7A4F6A-A181-D7FD-2082-29C82DC4B2F2}"/>
              </a:ext>
            </a:extLst>
          </p:cNvPr>
          <p:cNvSpPr/>
          <p:nvPr/>
        </p:nvSpPr>
        <p:spPr>
          <a:xfrm>
            <a:off x="5158281" y="3369697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Rectangle 84">
            <a:hlinkClick r:id="" action="ppaction://noaction">
              <a:snd r:embed="rId16" name="T2_W2F_3.14.wav"/>
            </a:hlinkClick>
            <a:extLst>
              <a:ext uri="{FF2B5EF4-FFF2-40B4-BE49-F238E27FC236}">
                <a16:creationId xmlns:a16="http://schemas.microsoft.com/office/drawing/2014/main" id="{EB14CEC5-AEE3-6A66-E039-A90788D32DE7}"/>
              </a:ext>
            </a:extLst>
          </p:cNvPr>
          <p:cNvSpPr/>
          <p:nvPr/>
        </p:nvSpPr>
        <p:spPr>
          <a:xfrm>
            <a:off x="5297868" y="3480999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henm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lsen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80C596BF-A148-A5E9-3B19-232184B29799}"/>
              </a:ext>
            </a:extLst>
          </p:cNvPr>
          <p:cNvSpPr/>
          <p:nvPr/>
        </p:nvSpPr>
        <p:spPr>
          <a:xfrm>
            <a:off x="3639753" y="4462304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>
            <a:hlinkClick r:id="" action="ppaction://noaction">
              <a:snd r:embed="rId17" name="T2_W2F_3.5.wav"/>
            </a:hlinkClick>
            <a:extLst>
              <a:ext uri="{FF2B5EF4-FFF2-40B4-BE49-F238E27FC236}">
                <a16:creationId xmlns:a16="http://schemas.microsoft.com/office/drawing/2014/main" id="{48E05651-A10F-7836-DB6C-CFD81FCCA55B}"/>
              </a:ext>
            </a:extLst>
          </p:cNvPr>
          <p:cNvSpPr/>
          <p:nvPr/>
        </p:nvSpPr>
        <p:spPr>
          <a:xfrm>
            <a:off x="-970023" y="4275050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Heilbr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8ED79F14-1AA6-A0AF-A2E3-E0247904909F}"/>
              </a:ext>
            </a:extLst>
          </p:cNvPr>
          <p:cNvSpPr/>
          <p:nvPr/>
        </p:nvSpPr>
        <p:spPr>
          <a:xfrm>
            <a:off x="4922966" y="5601359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hlinkClick r:id="" action="ppaction://noaction">
              <a:snd r:embed="rId18" name="T2_W2F_3.9.wav"/>
            </a:hlinkClick>
            <a:extLst>
              <a:ext uri="{FF2B5EF4-FFF2-40B4-BE49-F238E27FC236}">
                <a16:creationId xmlns:a16="http://schemas.microsoft.com/office/drawing/2014/main" id="{405192E7-D1E7-4994-447E-3A8E47E2544B}"/>
              </a:ext>
            </a:extLst>
          </p:cNvPr>
          <p:cNvSpPr/>
          <p:nvPr/>
        </p:nvSpPr>
        <p:spPr>
          <a:xfrm>
            <a:off x="6918460" y="6287700"/>
            <a:ext cx="246970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Mayrh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Flowchart: Connector 94">
            <a:extLst>
              <a:ext uri="{FF2B5EF4-FFF2-40B4-BE49-F238E27FC236}">
                <a16:creationId xmlns:a16="http://schemas.microsoft.com/office/drawing/2014/main" id="{D84729D9-A697-A926-DF42-82F462D0E328}"/>
              </a:ext>
            </a:extLst>
          </p:cNvPr>
          <p:cNvSpPr/>
          <p:nvPr/>
        </p:nvSpPr>
        <p:spPr>
          <a:xfrm>
            <a:off x="5158281" y="1165124"/>
            <a:ext cx="214312" cy="20002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>
            <a:hlinkClick r:id="" action="ppaction://noaction">
              <a:snd r:embed="rId19" name="T2_W2F_3.17.wav"/>
            </a:hlinkClick>
            <a:extLst>
              <a:ext uri="{FF2B5EF4-FFF2-40B4-BE49-F238E27FC236}">
                <a16:creationId xmlns:a16="http://schemas.microsoft.com/office/drawing/2014/main" id="{A79D47EA-41F1-496C-DE96-2F16DF70E873}"/>
              </a:ext>
            </a:extLst>
          </p:cNvPr>
          <p:cNvSpPr/>
          <p:nvPr/>
        </p:nvSpPr>
        <p:spPr>
          <a:xfrm>
            <a:off x="5075237" y="977688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Flowchart: Connector 99">
            <a:extLst>
              <a:ext uri="{FF2B5EF4-FFF2-40B4-BE49-F238E27FC236}">
                <a16:creationId xmlns:a16="http://schemas.microsoft.com/office/drawing/2014/main" id="{36FDAF45-65AC-DE03-F4BC-239D83873E99}"/>
              </a:ext>
            </a:extLst>
          </p:cNvPr>
          <p:cNvSpPr/>
          <p:nvPr/>
        </p:nvSpPr>
        <p:spPr>
          <a:xfrm>
            <a:off x="3326747" y="5041818"/>
            <a:ext cx="214312" cy="200025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hlinkClick r:id="" action="ppaction://noaction">
              <a:snd r:embed="rId20" name="T2_W2F_3.6.wav"/>
            </a:hlinkClick>
            <a:extLst>
              <a:ext uri="{FF2B5EF4-FFF2-40B4-BE49-F238E27FC236}">
                <a16:creationId xmlns:a16="http://schemas.microsoft.com/office/drawing/2014/main" id="{C44B44FA-ADD4-AF9C-B7A5-42A8B8E4E4EA}"/>
              </a:ext>
            </a:extLst>
          </p:cNvPr>
          <p:cNvSpPr/>
          <p:nvPr/>
        </p:nvSpPr>
        <p:spPr>
          <a:xfrm>
            <a:off x="-1350129" y="4899834"/>
            <a:ext cx="492377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nwald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" name="TextBox 102">
            <a:hlinkClick r:id="" action="ppaction://noaction">
              <a:snd r:embed="rId21" name="1_1.wav"/>
            </a:hlinkClick>
            <a:extLst>
              <a:ext uri="{FF2B5EF4-FFF2-40B4-BE49-F238E27FC236}">
                <a16:creationId xmlns:a16="http://schemas.microsoft.com/office/drawing/2014/main" id="{14EF90BE-469B-30D9-FAFA-FE62504DAD99}"/>
              </a:ext>
            </a:extLst>
          </p:cNvPr>
          <p:cNvSpPr txBox="1"/>
          <p:nvPr/>
        </p:nvSpPr>
        <p:spPr>
          <a:xfrm>
            <a:off x="861782" y="366981"/>
            <a:ext cx="6569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xxxxxxxxxxxxxxxxxxxxxxxx</a:t>
            </a:r>
          </a:p>
        </p:txBody>
      </p:sp>
      <p:pic>
        <p:nvPicPr>
          <p:cNvPr id="104" name="Graphic 103" descr="Teacher">
            <a:extLst>
              <a:ext uri="{FF2B5EF4-FFF2-40B4-BE49-F238E27FC236}">
                <a16:creationId xmlns:a16="http://schemas.microsoft.com/office/drawing/2014/main" id="{D1362BDD-2978-74F7-FEF7-70F3CCDE48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30480" y="410695"/>
            <a:ext cx="914400" cy="914400"/>
          </a:xfrm>
          <a:prstGeom prst="rect">
            <a:avLst/>
          </a:prstGeom>
        </p:spPr>
      </p:pic>
      <p:sp>
        <p:nvSpPr>
          <p:cNvPr id="105" name="Speech Bubble: Rectangle with Corners Rounded 104">
            <a:hlinkClick r:id="" action="ppaction://noaction">
              <a:snd r:embed="rId24" name="T2_W2F_3.1.wav"/>
            </a:hlinkClick>
            <a:extLst>
              <a:ext uri="{FF2B5EF4-FFF2-40B4-BE49-F238E27FC236}">
                <a16:creationId xmlns:a16="http://schemas.microsoft.com/office/drawing/2014/main" id="{4932F62A-87B6-0E94-61E6-127DBEC84C2D}"/>
              </a:ext>
            </a:extLst>
          </p:cNvPr>
          <p:cNvSpPr/>
          <p:nvPr/>
        </p:nvSpPr>
        <p:spPr>
          <a:xfrm>
            <a:off x="3306319" y="149101"/>
            <a:ext cx="6820528" cy="461665"/>
          </a:xfrm>
          <a:prstGeom prst="wedgeRoundRectCallout">
            <a:avLst>
              <a:gd name="adj1" fmla="val -57742"/>
              <a:gd name="adj2" fmla="val 82164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Lies die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Städtenamen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*</a:t>
            </a:r>
            <a:r>
              <a:rPr lang="en-US" sz="2400" b="1" kern="0" dirty="0">
                <a:solidFill>
                  <a:prstClr val="white"/>
                </a:solidFill>
              </a:rPr>
              <a:t>. </a:t>
            </a:r>
            <a:r>
              <a:rPr lang="en-US" sz="2400" b="1" kern="0" dirty="0" err="1">
                <a:solidFill>
                  <a:prstClr val="white"/>
                </a:solidFill>
              </a:rPr>
              <a:t>Ist</a:t>
            </a:r>
            <a:r>
              <a:rPr lang="en-US" sz="2400" b="1" kern="0" dirty="0">
                <a:solidFill>
                  <a:prstClr val="white"/>
                </a:solidFill>
              </a:rPr>
              <a:t> das [o] </a:t>
            </a:r>
            <a:r>
              <a:rPr lang="en-US" sz="2400" b="1" kern="0" dirty="0" err="1">
                <a:solidFill>
                  <a:prstClr val="white"/>
                </a:solidFill>
              </a:rPr>
              <a:t>oder</a:t>
            </a:r>
            <a:r>
              <a:rPr lang="en-US" sz="2400" b="1" kern="0" dirty="0">
                <a:solidFill>
                  <a:prstClr val="white"/>
                </a:solidFill>
              </a:rPr>
              <a:t> [ö]?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D62AB09-7B43-27F5-7745-614901EC0652}"/>
              </a:ext>
            </a:extLst>
          </p:cNvPr>
          <p:cNvSpPr txBox="1"/>
          <p:nvPr/>
        </p:nvSpPr>
        <p:spPr>
          <a:xfrm>
            <a:off x="8195485" y="1746229"/>
            <a:ext cx="266430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prstClr val="black"/>
                </a:solidFill>
                <a:latin typeface="Century Gothic"/>
              </a:rPr>
              <a:t>Städtenamen</a:t>
            </a:r>
            <a:r>
              <a:rPr lang="en-GB" sz="2000" b="1" dirty="0">
                <a:solidFill>
                  <a:prstClr val="black"/>
                </a:solidFill>
                <a:latin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town names</a:t>
            </a:r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09CBBE8D-FA42-7EA7-34C5-1062539FE511}"/>
              </a:ext>
            </a:extLst>
          </p:cNvPr>
          <p:cNvSpPr/>
          <p:nvPr/>
        </p:nvSpPr>
        <p:spPr>
          <a:xfrm>
            <a:off x="8942294" y="3020050"/>
            <a:ext cx="3252975" cy="1218493"/>
          </a:xfrm>
          <a:prstGeom prst="wedgeRoundRectCallout">
            <a:avLst>
              <a:gd name="adj1" fmla="val -64839"/>
              <a:gd name="adj2" fmla="val 75600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Österreich</a:t>
            </a:r>
            <a:r>
              <a:rPr lang="en-US" sz="2000" b="1" dirty="0"/>
              <a:t> isn’t a town, but a country of course! </a:t>
            </a:r>
            <a:endParaRPr lang="en-GB" sz="2000" b="1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CCC8D4B-0092-1264-E563-85A9990B87E0}"/>
              </a:ext>
            </a:extLst>
          </p:cNvPr>
          <p:cNvSpPr txBox="1">
            <a:spLocks/>
          </p:cNvSpPr>
          <p:nvPr/>
        </p:nvSpPr>
        <p:spPr>
          <a:xfrm>
            <a:off x="622291" y="86777"/>
            <a:ext cx="2304210" cy="508891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7952DB97-F0C2-FE8E-CD86-78BFCAD91B18}"/>
              </a:ext>
            </a:extLst>
          </p:cNvPr>
          <p:cNvSpPr/>
          <p:nvPr/>
        </p:nvSpPr>
        <p:spPr>
          <a:xfrm>
            <a:off x="67932" y="71635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92582-DA77-4F91-B6F8-B186A910E821}"/>
              </a:ext>
            </a:extLst>
          </p:cNvPr>
          <p:cNvSpPr txBox="1"/>
          <p:nvPr/>
        </p:nvSpPr>
        <p:spPr>
          <a:xfrm>
            <a:off x="11829975" y="1726946"/>
            <a:ext cx="42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9F8492-8075-48E0-AFED-E77F9C4D5378}"/>
              </a:ext>
            </a:extLst>
          </p:cNvPr>
          <p:cNvSpPr txBox="1"/>
          <p:nvPr/>
        </p:nvSpPr>
        <p:spPr>
          <a:xfrm>
            <a:off x="11856809" y="5824453"/>
            <a:ext cx="42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6576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3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1" grpId="0" animBg="1"/>
      <p:bldP spid="107" grpId="0" animBg="1"/>
      <p:bldP spid="10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3" name="T2_W2F_4.4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712" y="181888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730675"/>
              </p:ext>
            </p:extLst>
          </p:nvPr>
        </p:nvGraphicFramePr>
        <p:xfrm>
          <a:off x="1090114" y="1873792"/>
          <a:ext cx="4798020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9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get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</a:t>
                      </a:r>
                      <a:r>
                        <a:rPr lang="en-GB" sz="18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ou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read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5" name="T2_W2F_4.5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713" y="262123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5" name="Google Shape;341;p8">
            <a:extLst>
              <a:ext uri="{FF2B5EF4-FFF2-40B4-BE49-F238E27FC236}">
                <a16:creationId xmlns:a16="http://schemas.microsoft.com/office/drawing/2014/main" id="{A79F763F-C4B1-4497-A417-040ABD9823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779628"/>
              </p:ext>
            </p:extLst>
          </p:nvPr>
        </p:nvGraphicFramePr>
        <p:xfrm>
          <a:off x="1071192" y="2668208"/>
          <a:ext cx="4798021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94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read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 write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play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Google Shape;342;p8">
            <a:hlinkClick r:id="" action="ppaction://noaction">
              <a:snd r:embed="rId6" name="T2_W2F_4.6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257" y="330525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7" name="Google Shape;343;p8">
            <a:extLst>
              <a:ext uri="{FF2B5EF4-FFF2-40B4-BE49-F238E27FC236}">
                <a16:creationId xmlns:a16="http://schemas.microsoft.com/office/drawing/2014/main" id="{4FFD7351-CD82-4F1B-8197-0A67CF82B6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968193"/>
              </p:ext>
            </p:extLst>
          </p:nvPr>
        </p:nvGraphicFramePr>
        <p:xfrm>
          <a:off x="1071192" y="3353757"/>
          <a:ext cx="4798021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54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 you play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play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" name="Google Shape;344;p8">
            <a:hlinkClick r:id="" action="ppaction://noaction">
              <a:snd r:embed="rId7" name="T2_W2F_4.7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713" y="41070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9" name="Google Shape;345;p8">
            <a:extLst>
              <a:ext uri="{FF2B5EF4-FFF2-40B4-BE49-F238E27FC236}">
                <a16:creationId xmlns:a16="http://schemas.microsoft.com/office/drawing/2014/main" id="{2B7A5A23-2EC9-4184-93D7-5262660FF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780871"/>
              </p:ext>
            </p:extLst>
          </p:nvPr>
        </p:nvGraphicFramePr>
        <p:xfrm>
          <a:off x="1061648" y="4169212"/>
          <a:ext cx="4807566" cy="640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02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staying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writing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are you staying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0" name="Google Shape;346;p8">
            <a:hlinkClick r:id="" action="ppaction://noaction">
              <a:snd r:embed="rId8" name="T2_W2F_4.8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856" y="503999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1" name="Google Shape;347;p8">
            <a:extLst>
              <a:ext uri="{FF2B5EF4-FFF2-40B4-BE49-F238E27FC236}">
                <a16:creationId xmlns:a16="http://schemas.microsoft.com/office/drawing/2014/main" id="{5EA8C52F-1EB5-40F5-A0E5-868D0134B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6461958"/>
              </p:ext>
            </p:extLst>
          </p:nvPr>
        </p:nvGraphicFramePr>
        <p:xfrm>
          <a:off x="1090114" y="5181808"/>
          <a:ext cx="4779099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3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get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 you do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2" name="Google Shape;348;p8">
            <a:hlinkClick r:id="" action="ppaction://noaction">
              <a:snd r:embed="rId9" name="T2_W2F_4.9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856" y="572663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3" name="Google Shape;349;p8">
            <a:extLst>
              <a:ext uri="{FF2B5EF4-FFF2-40B4-BE49-F238E27FC236}">
                <a16:creationId xmlns:a16="http://schemas.microsoft.com/office/drawing/2014/main" id="{D3C06986-F9A8-435A-B905-FA63113F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679901"/>
              </p:ext>
            </p:extLst>
          </p:nvPr>
        </p:nvGraphicFramePr>
        <p:xfrm>
          <a:off x="1116050" y="5798928"/>
          <a:ext cx="475316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37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1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doing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are you doing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-10212" y="1837463"/>
            <a:ext cx="4631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2490" y="2682785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40164" y="334561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30620" y="418358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1763" y="512177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1763" y="575566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59;p8">
            <a:extLst>
              <a:ext uri="{FF2B5EF4-FFF2-40B4-BE49-F238E27FC236}">
                <a16:creationId xmlns:a16="http://schemas.microsoft.com/office/drawing/2014/main" id="{3DF3C27B-4DCC-4893-9AC2-98A908A08067}"/>
              </a:ext>
            </a:extLst>
          </p:cNvPr>
          <p:cNvSpPr/>
          <p:nvPr/>
        </p:nvSpPr>
        <p:spPr>
          <a:xfrm>
            <a:off x="2822301" y="3341990"/>
            <a:ext cx="1418746" cy="38376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0;p8">
            <a:extLst>
              <a:ext uri="{FF2B5EF4-FFF2-40B4-BE49-F238E27FC236}">
                <a16:creationId xmlns:a16="http://schemas.microsoft.com/office/drawing/2014/main" id="{5419FF78-4502-451F-90C9-5057F8B065AD}"/>
              </a:ext>
            </a:extLst>
          </p:cNvPr>
          <p:cNvSpPr/>
          <p:nvPr/>
        </p:nvSpPr>
        <p:spPr>
          <a:xfrm>
            <a:off x="1071192" y="4169325"/>
            <a:ext cx="1562678" cy="63997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1;p8">
            <a:extLst>
              <a:ext uri="{FF2B5EF4-FFF2-40B4-BE49-F238E27FC236}">
                <a16:creationId xmlns:a16="http://schemas.microsoft.com/office/drawing/2014/main" id="{5FB45F24-F06D-44AA-A8C0-8F780603FE57}"/>
              </a:ext>
            </a:extLst>
          </p:cNvPr>
          <p:cNvSpPr/>
          <p:nvPr/>
        </p:nvSpPr>
        <p:spPr>
          <a:xfrm>
            <a:off x="4248870" y="5165972"/>
            <a:ext cx="1628166" cy="4025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2;p8">
            <a:extLst>
              <a:ext uri="{FF2B5EF4-FFF2-40B4-BE49-F238E27FC236}">
                <a16:creationId xmlns:a16="http://schemas.microsoft.com/office/drawing/2014/main" id="{F266F3B1-9BB5-461F-9DC8-5612E530A03E}"/>
              </a:ext>
            </a:extLst>
          </p:cNvPr>
          <p:cNvSpPr/>
          <p:nvPr/>
        </p:nvSpPr>
        <p:spPr>
          <a:xfrm>
            <a:off x="2170440" y="5810046"/>
            <a:ext cx="1824670" cy="389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hlinkClick r:id="" action="ppaction://noaction">
              <a:snd r:embed="rId10" name="T2_W2F_4.2.wav"/>
            </a:hlinkClick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302335" y="1232601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Schreib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das Verb auf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Englisch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370;p8">
            <a:hlinkClick r:id="" action="ppaction://noaction">
              <a:snd r:embed="rId11" name="T2_W2F_4.3.wav"/>
            </a:hlinkClick>
            <a:extLst>
              <a:ext uri="{FF2B5EF4-FFF2-40B4-BE49-F238E27FC236}">
                <a16:creationId xmlns:a16="http://schemas.microsoft.com/office/drawing/2014/main" id="{2D9D3109-028C-485E-9538-FBBAD6D18AB5}"/>
              </a:ext>
            </a:extLst>
          </p:cNvPr>
          <p:cNvSpPr txBox="1"/>
          <p:nvPr/>
        </p:nvSpPr>
        <p:spPr>
          <a:xfrm>
            <a:off x="6485247" y="1377202"/>
            <a:ext cx="594693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Schreib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die Details auf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Englisch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8" name="Speech Bubble: Rectangle with Corners Rounded 107">
            <a:hlinkClick r:id="" action="ppaction://noaction">
              <a:snd r:embed="rId13" name="T2_W2F_4.1.wav"/>
            </a:hlinkClick>
            <a:extLst>
              <a:ext uri="{FF2B5EF4-FFF2-40B4-BE49-F238E27FC236}">
                <a16:creationId xmlns:a16="http://schemas.microsoft.com/office/drawing/2014/main" id="{A934B39D-99D5-425D-8F77-30EA414462BA}"/>
              </a:ext>
            </a:extLst>
          </p:cNvPr>
          <p:cNvSpPr/>
          <p:nvPr/>
        </p:nvSpPr>
        <p:spPr>
          <a:xfrm>
            <a:off x="3828390" y="114086"/>
            <a:ext cx="145312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9" name="Graphic 108" descr="Teacher">
            <a:extLst>
              <a:ext uri="{FF2B5EF4-FFF2-40B4-BE49-F238E27FC236}">
                <a16:creationId xmlns:a16="http://schemas.microsoft.com/office/drawing/2014/main" id="{E5A104C4-8E21-402B-A260-B61E0C9830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36735" y="-61206"/>
            <a:ext cx="914400" cy="914400"/>
          </a:xfrm>
          <a:prstGeom prst="rect">
            <a:avLst/>
          </a:prstGeom>
        </p:spPr>
      </p:pic>
      <p:sp>
        <p:nvSpPr>
          <p:cNvPr id="118" name="Google Shape;108;p3">
            <a:hlinkClick r:id="" action="ppaction://noaction">
              <a:snd r:embed="rId13" name="T2_W2F_4.1.wav"/>
            </a:hlinkClick>
            <a:extLst>
              <a:ext uri="{FF2B5EF4-FFF2-40B4-BE49-F238E27FC236}">
                <a16:creationId xmlns:a16="http://schemas.microsoft.com/office/drawing/2014/main" id="{8BCD6ECA-5DD4-405B-B5F3-063661FD7D87}"/>
              </a:ext>
            </a:extLst>
          </p:cNvPr>
          <p:cNvSpPr txBox="1"/>
          <p:nvPr/>
        </p:nvSpPr>
        <p:spPr>
          <a:xfrm>
            <a:off x="3869261" y="130122"/>
            <a:ext cx="12581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67;p2">
            <a:extLst>
              <a:ext uri="{FF2B5EF4-FFF2-40B4-BE49-F238E27FC236}">
                <a16:creationId xmlns:a16="http://schemas.microsoft.com/office/drawing/2014/main" id="{A4D4003C-B478-4E36-B02E-7139B1EF282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2713438" y="1870991"/>
            <a:ext cx="157720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58;p8">
            <a:extLst>
              <a:ext uri="{FF2B5EF4-FFF2-40B4-BE49-F238E27FC236}">
                <a16:creationId xmlns:a16="http://schemas.microsoft.com/office/drawing/2014/main" id="{AA5BC812-43D7-43B2-BF95-4EEBBAA778F2}"/>
              </a:ext>
            </a:extLst>
          </p:cNvPr>
          <p:cNvSpPr/>
          <p:nvPr/>
        </p:nvSpPr>
        <p:spPr>
          <a:xfrm>
            <a:off x="1071192" y="2656617"/>
            <a:ext cx="1671639" cy="3824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7DF6799A-B315-12B4-7C59-23AB0BAB4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301332"/>
              </p:ext>
            </p:extLst>
          </p:nvPr>
        </p:nvGraphicFramePr>
        <p:xfrm>
          <a:off x="6350055" y="1937132"/>
          <a:ext cx="5712569" cy="3589680"/>
        </p:xfrm>
        <a:graphic>
          <a:graphicData uri="http://schemas.openxmlformats.org/drawingml/2006/table">
            <a:tbl>
              <a:tblPr/>
              <a:tblGrid>
                <a:gridCol w="686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3243">
                  <a:extLst>
                    <a:ext uri="{9D8B030D-6E8A-4147-A177-3AD203B41FA5}">
                      <a16:colId xmlns:a16="http://schemas.microsoft.com/office/drawing/2014/main" val="3429732964"/>
                    </a:ext>
                  </a:extLst>
                </a:gridCol>
              </a:tblGrid>
              <a:tr h="50508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 / wo?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homework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sometimes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stories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morning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football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evening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home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homework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film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(at school)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279955-FFD1-FB59-5B14-FC32C4266313}"/>
              </a:ext>
            </a:extLst>
          </p:cNvPr>
          <p:cNvSpPr txBox="1"/>
          <p:nvPr/>
        </p:nvSpPr>
        <p:spPr>
          <a:xfrm>
            <a:off x="7807578" y="2506494"/>
            <a:ext cx="853729" cy="349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2B199-6599-F22E-66EC-5CC0FBBB0952}"/>
              </a:ext>
            </a:extLst>
          </p:cNvPr>
          <p:cNvSpPr txBox="1"/>
          <p:nvPr/>
        </p:nvSpPr>
        <p:spPr>
          <a:xfrm>
            <a:off x="9777150" y="2549986"/>
            <a:ext cx="2006137" cy="349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B8FD7-BDE9-C4DD-1CE9-DA031B178874}"/>
              </a:ext>
            </a:extLst>
          </p:cNvPr>
          <p:cNvSpPr txBox="1"/>
          <p:nvPr/>
        </p:nvSpPr>
        <p:spPr>
          <a:xfrm>
            <a:off x="7455206" y="2980367"/>
            <a:ext cx="1767275" cy="349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5CE7D-7B39-474E-B51A-D29516152C13}"/>
              </a:ext>
            </a:extLst>
          </p:cNvPr>
          <p:cNvSpPr txBox="1"/>
          <p:nvPr/>
        </p:nvSpPr>
        <p:spPr>
          <a:xfrm>
            <a:off x="9672847" y="2980018"/>
            <a:ext cx="1686440" cy="349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B43EC-CE9C-2830-450F-B952AD34C3CD}"/>
              </a:ext>
            </a:extLst>
          </p:cNvPr>
          <p:cNvSpPr txBox="1"/>
          <p:nvPr/>
        </p:nvSpPr>
        <p:spPr>
          <a:xfrm>
            <a:off x="7311890" y="3393834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67DC4B0-3BA3-BAAC-CA3D-FE168FCFC42B}"/>
              </a:ext>
            </a:extLst>
          </p:cNvPr>
          <p:cNvSpPr/>
          <p:nvPr/>
        </p:nvSpPr>
        <p:spPr>
          <a:xfrm>
            <a:off x="7020732" y="42907"/>
            <a:ext cx="3929844" cy="1270192"/>
          </a:xfrm>
          <a:prstGeom prst="wedgeRoundRectCallout">
            <a:avLst>
              <a:gd name="adj1" fmla="val 38920"/>
              <a:gd name="adj2" fmla="val 88785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Remember! </a:t>
            </a:r>
            <a:r>
              <a:rPr lang="en-US" sz="2000" b="1" dirty="0" err="1">
                <a:latin typeface="Century Gothic" panose="020B0502020202020204" pitchFamily="34" charset="0"/>
              </a:rPr>
              <a:t>Hausaufgaben</a:t>
            </a:r>
            <a:r>
              <a:rPr lang="en-US" sz="2000" dirty="0">
                <a:latin typeface="Century Gothic" panose="020B0502020202020204" pitchFamily="34" charset="0"/>
              </a:rPr>
              <a:t> is </a:t>
            </a:r>
            <a:r>
              <a:rPr lang="en-US" sz="2000" i="1" dirty="0">
                <a:latin typeface="Century Gothic" panose="020B0502020202020204" pitchFamily="34" charset="0"/>
              </a:rPr>
              <a:t>Haus</a:t>
            </a:r>
            <a:r>
              <a:rPr lang="en-US" sz="2000" dirty="0">
                <a:latin typeface="Century Gothic" panose="020B0502020202020204" pitchFamily="34" charset="0"/>
              </a:rPr>
              <a:t> (house, home) plus </a:t>
            </a:r>
            <a:r>
              <a:rPr lang="en-US" sz="2000" i="1" dirty="0">
                <a:latin typeface="Century Gothic" panose="020B0502020202020204" pitchFamily="34" charset="0"/>
              </a:rPr>
              <a:t>Aufgabe</a:t>
            </a:r>
            <a:r>
              <a:rPr lang="en-US" sz="2000" dirty="0">
                <a:latin typeface="Century Gothic" panose="020B0502020202020204" pitchFamily="34" charset="0"/>
              </a:rPr>
              <a:t> (task, job) </a:t>
            </a:r>
            <a:r>
              <a:rPr lang="en-US" sz="2000" b="1" dirty="0"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Century Gothic" panose="020B0502020202020204" pitchFamily="34" charset="0"/>
              </a:rPr>
              <a:t>homework!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BFB020-DC86-4BCA-9869-BA3FDA88B180}"/>
              </a:ext>
            </a:extLst>
          </p:cNvPr>
          <p:cNvSpPr txBox="1"/>
          <p:nvPr/>
        </p:nvSpPr>
        <p:spPr>
          <a:xfrm>
            <a:off x="9866777" y="3409168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7E3DEF-0424-4D1E-8258-F76723850B93}"/>
              </a:ext>
            </a:extLst>
          </p:cNvPr>
          <p:cNvSpPr txBox="1"/>
          <p:nvPr/>
        </p:nvSpPr>
        <p:spPr>
          <a:xfrm>
            <a:off x="7311890" y="3880475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569BE9-B60B-4164-BF5C-D8A8296D5FAB}"/>
              </a:ext>
            </a:extLst>
          </p:cNvPr>
          <p:cNvSpPr txBox="1"/>
          <p:nvPr/>
        </p:nvSpPr>
        <p:spPr>
          <a:xfrm>
            <a:off x="9712308" y="3885214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02ADAE-87F7-4774-B95B-22D8D29D0FDD}"/>
              </a:ext>
            </a:extLst>
          </p:cNvPr>
          <p:cNvSpPr txBox="1"/>
          <p:nvPr/>
        </p:nvSpPr>
        <p:spPr>
          <a:xfrm>
            <a:off x="7164489" y="4401206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C940F1-9016-4484-86B9-942CEB0BCC35}"/>
              </a:ext>
            </a:extLst>
          </p:cNvPr>
          <p:cNvSpPr txBox="1"/>
          <p:nvPr/>
        </p:nvSpPr>
        <p:spPr>
          <a:xfrm>
            <a:off x="9777149" y="4363334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E8CD28-9191-4A1C-8A27-700450C0AC5C}"/>
              </a:ext>
            </a:extLst>
          </p:cNvPr>
          <p:cNvSpPr txBox="1"/>
          <p:nvPr/>
        </p:nvSpPr>
        <p:spPr>
          <a:xfrm>
            <a:off x="7164489" y="4956520"/>
            <a:ext cx="21468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84725B-A055-4DA1-9539-59E7C88EF2DC}"/>
              </a:ext>
            </a:extLst>
          </p:cNvPr>
          <p:cNvSpPr txBox="1"/>
          <p:nvPr/>
        </p:nvSpPr>
        <p:spPr>
          <a:xfrm>
            <a:off x="9777150" y="4894965"/>
            <a:ext cx="21468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23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2" grpId="0" animBg="1"/>
      <p:bldP spid="2" grpId="1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67DF67C-FED2-4263-8836-F4A87752CD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06944"/>
              </p:ext>
            </p:extLst>
          </p:nvPr>
        </p:nvGraphicFramePr>
        <p:xfrm>
          <a:off x="1394302" y="1905757"/>
          <a:ext cx="8688546" cy="4299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091">
                  <a:extLst>
                    <a:ext uri="{9D8B030D-6E8A-4147-A177-3AD203B41FA5}">
                      <a16:colId xmlns:a16="http://schemas.microsoft.com/office/drawing/2014/main" val="3705192902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1615770556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3104332929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2409308791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1938113145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606389991"/>
                    </a:ext>
                  </a:extLst>
                </a:gridCol>
              </a:tblGrid>
              <a:tr h="54649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8464138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5135451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9953720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217139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6" name="Rectangle 5">
            <a:hlinkClick r:id="" action="ppaction://noaction">
              <a:snd r:embed="rId6" name="T2_W2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3315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Schatzsuche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8" name="T2_W2F_5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1037654" y="657988"/>
            <a:ext cx="2944521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8" name="T2_W2F_5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190180" y="687358"/>
            <a:ext cx="27919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Such den Schatz!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FAE6C3-3497-47FA-80C1-B5B3F3A93A3B}"/>
              </a:ext>
            </a:extLst>
          </p:cNvPr>
          <p:cNvSpPr txBox="1"/>
          <p:nvPr/>
        </p:nvSpPr>
        <p:spPr>
          <a:xfrm>
            <a:off x="414548" y="2724508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41E37-3451-4E7F-BA29-2B960E0CA3B0}"/>
              </a:ext>
            </a:extLst>
          </p:cNvPr>
          <p:cNvSpPr txBox="1"/>
          <p:nvPr/>
        </p:nvSpPr>
        <p:spPr>
          <a:xfrm>
            <a:off x="414548" y="4017651"/>
            <a:ext cx="139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30F1A-945F-4E8E-BFD7-2580AF5EB7BA}"/>
              </a:ext>
            </a:extLst>
          </p:cNvPr>
          <p:cNvSpPr txBox="1"/>
          <p:nvPr/>
        </p:nvSpPr>
        <p:spPr>
          <a:xfrm>
            <a:off x="451104" y="5254440"/>
            <a:ext cx="139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000F4A84-16C4-42DD-BA53-C097BAEA4C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8833F7-AC9B-4680-BC9A-A1C276444C05}"/>
              </a:ext>
            </a:extLst>
          </p:cNvPr>
          <p:cNvSpPr txBox="1"/>
          <p:nvPr/>
        </p:nvSpPr>
        <p:spPr>
          <a:xfrm>
            <a:off x="1677171" y="1527430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413713-8CA2-4D83-88D8-719671BB2DDD}"/>
              </a:ext>
            </a:extLst>
          </p:cNvPr>
          <p:cNvSpPr txBox="1"/>
          <p:nvPr/>
        </p:nvSpPr>
        <p:spPr>
          <a:xfrm>
            <a:off x="3071867" y="1535649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4EFD69-E353-45F4-AC5D-EE51CC2AD6D0}"/>
              </a:ext>
            </a:extLst>
          </p:cNvPr>
          <p:cNvSpPr txBox="1"/>
          <p:nvPr/>
        </p:nvSpPr>
        <p:spPr>
          <a:xfrm>
            <a:off x="4280621" y="1535488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00657C-D165-4763-9BE8-65A18743B7EB}"/>
              </a:ext>
            </a:extLst>
          </p:cNvPr>
          <p:cNvSpPr txBox="1"/>
          <p:nvPr/>
        </p:nvSpPr>
        <p:spPr>
          <a:xfrm>
            <a:off x="5738575" y="1560864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B74F11-B15E-4FB9-93F3-2973B32A857B}"/>
              </a:ext>
            </a:extLst>
          </p:cNvPr>
          <p:cNvSpPr txBox="1"/>
          <p:nvPr/>
        </p:nvSpPr>
        <p:spPr>
          <a:xfrm>
            <a:off x="8570169" y="1556367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2D1D61-56F5-4480-BACF-F0729970FEC5}"/>
              </a:ext>
            </a:extLst>
          </p:cNvPr>
          <p:cNvSpPr txBox="1"/>
          <p:nvPr/>
        </p:nvSpPr>
        <p:spPr>
          <a:xfrm>
            <a:off x="7167038" y="1551869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CC4C60FC-12B3-475E-972B-7C4B372FE881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435" y="524868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011E7C8D-1E31-4F21-919C-13CF7AE6B99F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2958" y="2724508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 descr="Bento Box with solid fill">
            <a:extLst>
              <a:ext uri="{FF2B5EF4-FFF2-40B4-BE49-F238E27FC236}">
                <a16:creationId xmlns:a16="http://schemas.microsoft.com/office/drawing/2014/main" id="{7E703496-F147-4290-A085-F5A7966165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42038" y="1974199"/>
            <a:ext cx="502332" cy="502332"/>
          </a:xfrm>
          <a:prstGeom prst="rect">
            <a:avLst/>
          </a:prstGeom>
        </p:spPr>
      </p:pic>
      <p:pic>
        <p:nvPicPr>
          <p:cNvPr id="59" name="Graphic 58" descr="Storytelling with solid fill">
            <a:extLst>
              <a:ext uri="{FF2B5EF4-FFF2-40B4-BE49-F238E27FC236}">
                <a16:creationId xmlns:a16="http://schemas.microsoft.com/office/drawing/2014/main" id="{3A33D53E-73F8-43D2-80BE-BEA7CFF487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39966" y="1930196"/>
            <a:ext cx="502332" cy="502332"/>
          </a:xfrm>
          <a:prstGeom prst="rect">
            <a:avLst/>
          </a:prstGeom>
        </p:spPr>
      </p:pic>
      <p:pic>
        <p:nvPicPr>
          <p:cNvPr id="23" name="Graphic 22" descr="House with solid fill">
            <a:extLst>
              <a:ext uri="{FF2B5EF4-FFF2-40B4-BE49-F238E27FC236}">
                <a16:creationId xmlns:a16="http://schemas.microsoft.com/office/drawing/2014/main" id="{A662993B-F02D-49D8-AF5F-AAEFD7925B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63320" y="1868370"/>
            <a:ext cx="561141" cy="561141"/>
          </a:xfrm>
          <a:prstGeom prst="rect">
            <a:avLst/>
          </a:prstGeom>
        </p:spPr>
      </p:pic>
      <p:pic>
        <p:nvPicPr>
          <p:cNvPr id="60" name="Graphic 59" descr="Football Goal with solid fill">
            <a:extLst>
              <a:ext uri="{FF2B5EF4-FFF2-40B4-BE49-F238E27FC236}">
                <a16:creationId xmlns:a16="http://schemas.microsoft.com/office/drawing/2014/main" id="{F867E61C-4674-4066-AE7A-3D999D7537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62334" y="1901575"/>
            <a:ext cx="647581" cy="647581"/>
          </a:xfrm>
          <a:prstGeom prst="rect">
            <a:avLst/>
          </a:prstGeom>
        </p:spPr>
      </p:pic>
      <p:pic>
        <p:nvPicPr>
          <p:cNvPr id="62" name="Graphic 61" descr="Video camera with solid fill">
            <a:extLst>
              <a:ext uri="{FF2B5EF4-FFF2-40B4-BE49-F238E27FC236}">
                <a16:creationId xmlns:a16="http://schemas.microsoft.com/office/drawing/2014/main" id="{A5DA2B40-8EA9-486B-A58A-C087148C09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85168" y="1843112"/>
            <a:ext cx="647700" cy="647700"/>
          </a:xfrm>
          <a:prstGeom prst="rect">
            <a:avLst/>
          </a:prstGeom>
        </p:spPr>
      </p:pic>
      <p:pic>
        <p:nvPicPr>
          <p:cNvPr id="66" name="Graphic 65" descr="Desk with solid fill">
            <a:extLst>
              <a:ext uri="{FF2B5EF4-FFF2-40B4-BE49-F238E27FC236}">
                <a16:creationId xmlns:a16="http://schemas.microsoft.com/office/drawing/2014/main" id="{FB6C19A1-CB27-4DAB-9576-5808DF330A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90703" y="1691740"/>
            <a:ext cx="914400" cy="91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46B15F-1DE7-69E6-E7D4-9BBA92564522}"/>
              </a:ext>
            </a:extLst>
          </p:cNvPr>
          <p:cNvSpPr/>
          <p:nvPr/>
        </p:nvSpPr>
        <p:spPr>
          <a:xfrm>
            <a:off x="5747422" y="2468948"/>
            <a:ext cx="1419616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6E40F1-D358-AC1C-A06C-BB07906A7F81}"/>
              </a:ext>
            </a:extLst>
          </p:cNvPr>
          <p:cNvSpPr/>
          <p:nvPr/>
        </p:nvSpPr>
        <p:spPr>
          <a:xfrm>
            <a:off x="7187881" y="3726890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C7CF87-4AA4-B177-14E4-A990531632C8}"/>
              </a:ext>
            </a:extLst>
          </p:cNvPr>
          <p:cNvSpPr/>
          <p:nvPr/>
        </p:nvSpPr>
        <p:spPr>
          <a:xfrm>
            <a:off x="2857717" y="4974491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395F7-394D-73D3-1AB3-76019C842C4B}"/>
              </a:ext>
            </a:extLst>
          </p:cNvPr>
          <p:cNvSpPr txBox="1"/>
          <p:nvPr/>
        </p:nvSpPr>
        <p:spPr>
          <a:xfrm>
            <a:off x="6096000" y="166275"/>
            <a:ext cx="412552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prstClr val="black"/>
                </a:solidFill>
                <a:latin typeface="Century Gothic"/>
              </a:rPr>
              <a:t>Schatzsuche</a:t>
            </a:r>
            <a:r>
              <a:rPr lang="en-GB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treasure hunt</a:t>
            </a:r>
          </a:p>
        </p:txBody>
      </p:sp>
      <p:pic>
        <p:nvPicPr>
          <p:cNvPr id="33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850CD6A3-6D26-ED10-18BF-73179AA4C845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203" y="538548"/>
            <a:ext cx="841449" cy="73177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8892896-1EE3-8DB7-91BB-44645E70DB10}"/>
              </a:ext>
            </a:extLst>
          </p:cNvPr>
          <p:cNvSpPr/>
          <p:nvPr/>
        </p:nvSpPr>
        <p:spPr>
          <a:xfrm>
            <a:off x="5317054" y="673393"/>
            <a:ext cx="5293000" cy="530647"/>
          </a:xfrm>
          <a:prstGeom prst="wedgeRoundRectCallout">
            <a:avLst>
              <a:gd name="adj1" fmla="val -28435"/>
              <a:gd name="adj2" fmla="val 120762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Reminder: the du form of </a:t>
            </a:r>
            <a:r>
              <a:rPr lang="en-US" sz="2000" dirty="0" err="1">
                <a:latin typeface="Century Gothic" panose="020B0502020202020204" pitchFamily="34" charset="0"/>
              </a:rPr>
              <a:t>sehen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siehst</a:t>
            </a:r>
            <a:r>
              <a:rPr lang="en-US" sz="2000" dirty="0">
                <a:latin typeface="Century Gothic" panose="020B0502020202020204" pitchFamily="34" charset="0"/>
              </a:rPr>
              <a:t>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E576D246-0921-4D70-9B05-BE946258BBE8}"/>
              </a:ext>
            </a:extLst>
          </p:cNvPr>
          <p:cNvSpPr/>
          <p:nvPr/>
        </p:nvSpPr>
        <p:spPr>
          <a:xfrm>
            <a:off x="7436348" y="2615135"/>
            <a:ext cx="1703618" cy="721140"/>
          </a:xfrm>
          <a:prstGeom prst="wedgeRoundRectCallout">
            <a:avLst>
              <a:gd name="adj1" fmla="val -80237"/>
              <a:gd name="adj2" fmla="val -2225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Du </a:t>
            </a:r>
            <a:r>
              <a:rPr lang="en-US" sz="2000" dirty="0" err="1">
                <a:latin typeface="Century Gothic" panose="020B0502020202020204" pitchFamily="34" charset="0"/>
              </a:rPr>
              <a:t>siehst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Filme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123159D-9646-47C0-8E7D-4E5889D6603B}"/>
              </a:ext>
            </a:extLst>
          </p:cNvPr>
          <p:cNvSpPr/>
          <p:nvPr/>
        </p:nvSpPr>
        <p:spPr>
          <a:xfrm>
            <a:off x="8707924" y="3937593"/>
            <a:ext cx="2318122" cy="804268"/>
          </a:xfrm>
          <a:prstGeom prst="wedgeRoundRectCallout">
            <a:avLst>
              <a:gd name="adj1" fmla="val -80237"/>
              <a:gd name="adj2" fmla="val -2225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entury Gothic" panose="020B0502020202020204" pitchFamily="34" charset="0"/>
              </a:rPr>
              <a:t>Ihr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macht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Hausaufgaben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65086543-8970-4A8B-96D1-A675F910DA0F}"/>
              </a:ext>
            </a:extLst>
          </p:cNvPr>
          <p:cNvSpPr/>
          <p:nvPr/>
        </p:nvSpPr>
        <p:spPr>
          <a:xfrm>
            <a:off x="4743120" y="5297136"/>
            <a:ext cx="2318122" cy="804268"/>
          </a:xfrm>
          <a:prstGeom prst="wedgeRoundRectCallout">
            <a:avLst>
              <a:gd name="adj1" fmla="val -80237"/>
              <a:gd name="adj2" fmla="val -2225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entury Gothic" panose="020B0502020202020204" pitchFamily="34" charset="0"/>
              </a:rPr>
              <a:t>Bleibt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ihr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zu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Hause</a:t>
            </a:r>
            <a:r>
              <a:rPr lang="en-US" sz="2000" dirty="0">
                <a:latin typeface="Century Gothic" panose="020B0502020202020204" pitchFamily="34" charset="0"/>
              </a:rPr>
              <a:t>?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2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2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2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6" grpId="0" animBg="1"/>
      <p:bldP spid="36" grpId="0" animBg="1"/>
      <p:bldP spid="3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39D14382-CBAF-4F29-B327-BDE0CEDD0C82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5302" y="4032230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6" name="Rectangle 5">
            <a:hlinkClick r:id="" action="ppaction://noaction">
              <a:snd r:embed="rId22" name="T2_W2F_6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869592" y="48311"/>
            <a:ext cx="3315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Schatzsuche</a:t>
            </a:r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24" name="T2_W2F_6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1037654" y="657582"/>
            <a:ext cx="2944521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24" name="T2_W2F_6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93179" y="688362"/>
            <a:ext cx="30269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Such den Schatz!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67DF67C-FED2-4263-8836-F4A87752CD73}"/>
              </a:ext>
            </a:extLst>
          </p:cNvPr>
          <p:cNvGraphicFramePr>
            <a:graphicFrameLocks noGrp="1"/>
          </p:cNvGraphicFramePr>
          <p:nvPr/>
        </p:nvGraphicFramePr>
        <p:xfrm>
          <a:off x="1394302" y="1905757"/>
          <a:ext cx="8688546" cy="4299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091">
                  <a:extLst>
                    <a:ext uri="{9D8B030D-6E8A-4147-A177-3AD203B41FA5}">
                      <a16:colId xmlns:a16="http://schemas.microsoft.com/office/drawing/2014/main" val="3705192902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1615770556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3104332929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2409308791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1938113145"/>
                    </a:ext>
                  </a:extLst>
                </a:gridCol>
                <a:gridCol w="1448091">
                  <a:extLst>
                    <a:ext uri="{9D8B030D-6E8A-4147-A177-3AD203B41FA5}">
                      <a16:colId xmlns:a16="http://schemas.microsoft.com/office/drawing/2014/main" val="606389991"/>
                    </a:ext>
                  </a:extLst>
                </a:gridCol>
              </a:tblGrid>
              <a:tr h="54649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8464138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5135451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9953720"/>
                  </a:ext>
                </a:extLst>
              </a:tr>
              <a:tr h="1250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21713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FAE6C3-3497-47FA-80C1-B5B3F3A93A3B}"/>
              </a:ext>
            </a:extLst>
          </p:cNvPr>
          <p:cNvSpPr txBox="1"/>
          <p:nvPr/>
        </p:nvSpPr>
        <p:spPr>
          <a:xfrm>
            <a:off x="414548" y="2724508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41E37-3451-4E7F-BA29-2B960E0CA3B0}"/>
              </a:ext>
            </a:extLst>
          </p:cNvPr>
          <p:cNvSpPr txBox="1"/>
          <p:nvPr/>
        </p:nvSpPr>
        <p:spPr>
          <a:xfrm>
            <a:off x="414548" y="4017651"/>
            <a:ext cx="139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30F1A-945F-4E8E-BFD7-2580AF5EB7BA}"/>
              </a:ext>
            </a:extLst>
          </p:cNvPr>
          <p:cNvSpPr txBox="1"/>
          <p:nvPr/>
        </p:nvSpPr>
        <p:spPr>
          <a:xfrm>
            <a:off x="451104" y="5254440"/>
            <a:ext cx="139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pic>
        <p:nvPicPr>
          <p:cNvPr id="37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01B54294-CABC-4749-9577-98FCE9985CD3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900" y="2791793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6BBA4FA-7625-4B58-9C8C-F806D7A64B57}"/>
              </a:ext>
            </a:extLst>
          </p:cNvPr>
          <p:cNvSpPr/>
          <p:nvPr/>
        </p:nvSpPr>
        <p:spPr>
          <a:xfrm>
            <a:off x="1411357" y="2461623"/>
            <a:ext cx="1429248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C9F4EA1-79C2-40F8-82A5-EA33DC1576EA}"/>
              </a:ext>
            </a:extLst>
          </p:cNvPr>
          <p:cNvSpPr/>
          <p:nvPr/>
        </p:nvSpPr>
        <p:spPr>
          <a:xfrm>
            <a:off x="1391783" y="3694631"/>
            <a:ext cx="1456695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D9C338-D78B-41B3-B14E-0A6273ED73C1}"/>
              </a:ext>
            </a:extLst>
          </p:cNvPr>
          <p:cNvSpPr/>
          <p:nvPr/>
        </p:nvSpPr>
        <p:spPr>
          <a:xfrm>
            <a:off x="1388043" y="4944737"/>
            <a:ext cx="1437003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167;p2">
            <a:extLst>
              <a:ext uri="{FF2B5EF4-FFF2-40B4-BE49-F238E27FC236}">
                <a16:creationId xmlns:a16="http://schemas.microsoft.com/office/drawing/2014/main" id="{000F4A84-16C4-42DD-BA53-C097BAEA4C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8833F7-AC9B-4680-BC9A-A1C276444C05}"/>
              </a:ext>
            </a:extLst>
          </p:cNvPr>
          <p:cNvSpPr txBox="1"/>
          <p:nvPr/>
        </p:nvSpPr>
        <p:spPr>
          <a:xfrm>
            <a:off x="1677171" y="1527430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413713-8CA2-4D83-88D8-719671BB2DDD}"/>
              </a:ext>
            </a:extLst>
          </p:cNvPr>
          <p:cNvSpPr txBox="1"/>
          <p:nvPr/>
        </p:nvSpPr>
        <p:spPr>
          <a:xfrm>
            <a:off x="3071867" y="1535649"/>
            <a:ext cx="11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4EFD69-E353-45F4-AC5D-EE51CC2AD6D0}"/>
              </a:ext>
            </a:extLst>
          </p:cNvPr>
          <p:cNvSpPr txBox="1"/>
          <p:nvPr/>
        </p:nvSpPr>
        <p:spPr>
          <a:xfrm>
            <a:off x="4280621" y="1535488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00657C-D165-4763-9BE8-65A18743B7EB}"/>
              </a:ext>
            </a:extLst>
          </p:cNvPr>
          <p:cNvSpPr txBox="1"/>
          <p:nvPr/>
        </p:nvSpPr>
        <p:spPr>
          <a:xfrm>
            <a:off x="5738575" y="1560864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B74F11-B15E-4FB9-93F3-2973B32A857B}"/>
              </a:ext>
            </a:extLst>
          </p:cNvPr>
          <p:cNvSpPr txBox="1"/>
          <p:nvPr/>
        </p:nvSpPr>
        <p:spPr>
          <a:xfrm>
            <a:off x="8570169" y="1556367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2D1D61-56F5-4480-BACF-F0729970FEC5}"/>
              </a:ext>
            </a:extLst>
          </p:cNvPr>
          <p:cNvSpPr txBox="1"/>
          <p:nvPr/>
        </p:nvSpPr>
        <p:spPr>
          <a:xfrm>
            <a:off x="7167038" y="1551869"/>
            <a:ext cx="15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FA8C7A2A-2249-43A9-8694-D47A23E9D3F6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9270" y="3994832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CC4C60FC-12B3-475E-972B-7C4B372FE881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737" y="5196599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011E7C8D-1E31-4F21-919C-13CF7AE6B99F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3631" y="2686361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2A349E76-0BB3-40B3-AD1D-A04C42F428AC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168" y="4973286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93193AD6-9F9E-4ECC-B997-F9FDBBBA8F4B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638" y="4949662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2DDFAE8B-1001-4A4D-B79C-3B05F8E0094F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994832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 descr="Bento Box with solid fill">
            <a:extLst>
              <a:ext uri="{FF2B5EF4-FFF2-40B4-BE49-F238E27FC236}">
                <a16:creationId xmlns:a16="http://schemas.microsoft.com/office/drawing/2014/main" id="{7E703496-F147-4290-A085-F5A7966165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742038" y="1974199"/>
            <a:ext cx="502332" cy="502332"/>
          </a:xfrm>
          <a:prstGeom prst="rect">
            <a:avLst/>
          </a:prstGeom>
        </p:spPr>
      </p:pic>
      <p:pic>
        <p:nvPicPr>
          <p:cNvPr id="59" name="Graphic 58" descr="Storytelling with solid fill">
            <a:extLst>
              <a:ext uri="{FF2B5EF4-FFF2-40B4-BE49-F238E27FC236}">
                <a16:creationId xmlns:a16="http://schemas.microsoft.com/office/drawing/2014/main" id="{3A33D53E-73F8-43D2-80BE-BEA7CFF4871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39966" y="1930196"/>
            <a:ext cx="502332" cy="502332"/>
          </a:xfrm>
          <a:prstGeom prst="rect">
            <a:avLst/>
          </a:prstGeom>
        </p:spPr>
      </p:pic>
      <p:pic>
        <p:nvPicPr>
          <p:cNvPr id="23" name="Graphic 22" descr="House with solid fill">
            <a:extLst>
              <a:ext uri="{FF2B5EF4-FFF2-40B4-BE49-F238E27FC236}">
                <a16:creationId xmlns:a16="http://schemas.microsoft.com/office/drawing/2014/main" id="{A662993B-F02D-49D8-AF5F-AAEFD7925BC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263320" y="1868370"/>
            <a:ext cx="561141" cy="561141"/>
          </a:xfrm>
          <a:prstGeom prst="rect">
            <a:avLst/>
          </a:prstGeom>
        </p:spPr>
      </p:pic>
      <p:pic>
        <p:nvPicPr>
          <p:cNvPr id="60" name="Graphic 59" descr="Football Goal with solid fill">
            <a:extLst>
              <a:ext uri="{FF2B5EF4-FFF2-40B4-BE49-F238E27FC236}">
                <a16:creationId xmlns:a16="http://schemas.microsoft.com/office/drawing/2014/main" id="{F867E61C-4674-4066-AE7A-3D999D7537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862334" y="1901575"/>
            <a:ext cx="647581" cy="647581"/>
          </a:xfrm>
          <a:prstGeom prst="rect">
            <a:avLst/>
          </a:prstGeom>
        </p:spPr>
      </p:pic>
      <p:pic>
        <p:nvPicPr>
          <p:cNvPr id="62" name="Graphic 61" descr="Video camera with solid fill">
            <a:extLst>
              <a:ext uri="{FF2B5EF4-FFF2-40B4-BE49-F238E27FC236}">
                <a16:creationId xmlns:a16="http://schemas.microsoft.com/office/drawing/2014/main" id="{A5DA2B40-8EA9-486B-A58A-C087148C09E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185168" y="1843112"/>
            <a:ext cx="647700" cy="647700"/>
          </a:xfrm>
          <a:prstGeom prst="rect">
            <a:avLst/>
          </a:prstGeom>
        </p:spPr>
      </p:pic>
      <p:pic>
        <p:nvPicPr>
          <p:cNvPr id="66" name="Graphic 65" descr="Desk with solid fill">
            <a:extLst>
              <a:ext uri="{FF2B5EF4-FFF2-40B4-BE49-F238E27FC236}">
                <a16:creationId xmlns:a16="http://schemas.microsoft.com/office/drawing/2014/main" id="{FB6C19A1-CB27-4DAB-9576-5808DF330A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490703" y="1691740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607ACB-B3D1-8E92-14B3-E8382A61AB86}"/>
              </a:ext>
            </a:extLst>
          </p:cNvPr>
          <p:cNvSpPr/>
          <p:nvPr/>
        </p:nvSpPr>
        <p:spPr>
          <a:xfrm>
            <a:off x="2835999" y="2454498"/>
            <a:ext cx="1432140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38B5C6-B44B-2327-D9DA-9DCFE750EFD1}"/>
              </a:ext>
            </a:extLst>
          </p:cNvPr>
          <p:cNvSpPr/>
          <p:nvPr/>
        </p:nvSpPr>
        <p:spPr>
          <a:xfrm>
            <a:off x="4294233" y="2468011"/>
            <a:ext cx="1440604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46B15F-1DE7-69E6-E7D4-9BBA92564522}"/>
              </a:ext>
            </a:extLst>
          </p:cNvPr>
          <p:cNvSpPr/>
          <p:nvPr/>
        </p:nvSpPr>
        <p:spPr>
          <a:xfrm>
            <a:off x="5759944" y="2450659"/>
            <a:ext cx="1419616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0DBBF5-A426-34E7-0EC4-BA41CEC25A98}"/>
              </a:ext>
            </a:extLst>
          </p:cNvPr>
          <p:cNvSpPr/>
          <p:nvPr/>
        </p:nvSpPr>
        <p:spPr>
          <a:xfrm>
            <a:off x="7204997" y="2458486"/>
            <a:ext cx="1419616" cy="1226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48B794-A626-9F3B-8D22-84CFC3349E50}"/>
              </a:ext>
            </a:extLst>
          </p:cNvPr>
          <p:cNvSpPr/>
          <p:nvPr/>
        </p:nvSpPr>
        <p:spPr>
          <a:xfrm>
            <a:off x="8651646" y="2460184"/>
            <a:ext cx="1419616" cy="12170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3F0666-FB15-A9AE-0775-707DBCC68A81}"/>
              </a:ext>
            </a:extLst>
          </p:cNvPr>
          <p:cNvSpPr/>
          <p:nvPr/>
        </p:nvSpPr>
        <p:spPr>
          <a:xfrm>
            <a:off x="2860418" y="3701859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2B2E11-2F8E-5813-04B1-E522A8917CF0}"/>
              </a:ext>
            </a:extLst>
          </p:cNvPr>
          <p:cNvSpPr/>
          <p:nvPr/>
        </p:nvSpPr>
        <p:spPr>
          <a:xfrm>
            <a:off x="4306714" y="3694857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ED6201-6C6D-F9F5-21D0-FF46B1360B28}"/>
              </a:ext>
            </a:extLst>
          </p:cNvPr>
          <p:cNvSpPr/>
          <p:nvPr/>
        </p:nvSpPr>
        <p:spPr>
          <a:xfrm>
            <a:off x="5756175" y="3696713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6E40F1-D358-AC1C-A06C-BB07906A7F81}"/>
              </a:ext>
            </a:extLst>
          </p:cNvPr>
          <p:cNvSpPr/>
          <p:nvPr/>
        </p:nvSpPr>
        <p:spPr>
          <a:xfrm>
            <a:off x="7167038" y="3697063"/>
            <a:ext cx="1457575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048EA4-C72B-7812-4E75-F5EF79733EA7}"/>
              </a:ext>
            </a:extLst>
          </p:cNvPr>
          <p:cNvSpPr/>
          <p:nvPr/>
        </p:nvSpPr>
        <p:spPr>
          <a:xfrm>
            <a:off x="8645191" y="3699532"/>
            <a:ext cx="1419616" cy="12266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1C7CF87-4AA4-B177-14E4-A990531632C8}"/>
              </a:ext>
            </a:extLst>
          </p:cNvPr>
          <p:cNvSpPr/>
          <p:nvPr/>
        </p:nvSpPr>
        <p:spPr>
          <a:xfrm>
            <a:off x="2850318" y="4944737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8224B6-9D61-3B73-724C-FAEDADD67C7F}"/>
              </a:ext>
            </a:extLst>
          </p:cNvPr>
          <p:cNvSpPr/>
          <p:nvPr/>
        </p:nvSpPr>
        <p:spPr>
          <a:xfrm>
            <a:off x="4286971" y="4946473"/>
            <a:ext cx="1447865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AFD042-736C-C384-A2E8-0E755E2259A6}"/>
              </a:ext>
            </a:extLst>
          </p:cNvPr>
          <p:cNvSpPr/>
          <p:nvPr/>
        </p:nvSpPr>
        <p:spPr>
          <a:xfrm>
            <a:off x="5759757" y="4943822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2BE91F-CAC0-0E4D-74FC-3D93D387AAD6}"/>
              </a:ext>
            </a:extLst>
          </p:cNvPr>
          <p:cNvSpPr/>
          <p:nvPr/>
        </p:nvSpPr>
        <p:spPr>
          <a:xfrm>
            <a:off x="7201301" y="4944638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07231A-4DAB-28C0-3542-A3768B625B89}"/>
              </a:ext>
            </a:extLst>
          </p:cNvPr>
          <p:cNvSpPr/>
          <p:nvPr/>
        </p:nvSpPr>
        <p:spPr>
          <a:xfrm>
            <a:off x="8643922" y="4944638"/>
            <a:ext cx="1419616" cy="1245742"/>
          </a:xfrm>
          <a:prstGeom prst="rect">
            <a:avLst/>
          </a:prstGeom>
          <a:solidFill>
            <a:srgbClr val="FFD319"/>
          </a:solidFill>
          <a:ln>
            <a:solidFill>
              <a:srgbClr val="FFD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395F7-394D-73D3-1AB3-76019C842C4B}"/>
              </a:ext>
            </a:extLst>
          </p:cNvPr>
          <p:cNvSpPr txBox="1"/>
          <p:nvPr/>
        </p:nvSpPr>
        <p:spPr>
          <a:xfrm>
            <a:off x="6096000" y="166275"/>
            <a:ext cx="412552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prstClr val="black"/>
                </a:solidFill>
                <a:latin typeface="Century Gothic"/>
              </a:rPr>
              <a:t>Schatzsuche</a:t>
            </a:r>
            <a:r>
              <a:rPr lang="en-GB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– treasure hunt</a:t>
            </a:r>
          </a:p>
        </p:txBody>
      </p:sp>
      <p:pic>
        <p:nvPicPr>
          <p:cNvPr id="33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850CD6A3-6D26-ED10-18BF-73179AA4C845}"/>
              </a:ext>
            </a:extLst>
          </p:cNvPr>
          <p:cNvPicPr preferRelativeResize="0"/>
          <p:nvPr/>
        </p:nvPicPr>
        <p:blipFill rotWithShape="1">
          <a:blip r:embed="rId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203" y="572668"/>
            <a:ext cx="841449" cy="73177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8892896-1EE3-8DB7-91BB-44645E70DB10}"/>
              </a:ext>
            </a:extLst>
          </p:cNvPr>
          <p:cNvSpPr/>
          <p:nvPr/>
        </p:nvSpPr>
        <p:spPr>
          <a:xfrm>
            <a:off x="5317054" y="673393"/>
            <a:ext cx="5293000" cy="530647"/>
          </a:xfrm>
          <a:prstGeom prst="wedgeRoundRectCallout">
            <a:avLst>
              <a:gd name="adj1" fmla="val -28435"/>
              <a:gd name="adj2" fmla="val 120762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Reminder: the du form of </a:t>
            </a:r>
            <a:r>
              <a:rPr lang="en-US" sz="2000" dirty="0" err="1">
                <a:latin typeface="Century Gothic" panose="020B0502020202020204" pitchFamily="34" charset="0"/>
              </a:rPr>
              <a:t>sehen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ist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siehst</a:t>
            </a:r>
            <a:r>
              <a:rPr lang="en-US" sz="2000" dirty="0">
                <a:latin typeface="Century Gothic" panose="020B0502020202020204" pitchFamily="34" charset="0"/>
              </a:rPr>
              <a:t>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4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2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2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2F_6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2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2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2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2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2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2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2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2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2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2_W2F_6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2_W2F_6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2_W2F_6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2_W2F_6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2_W2F_6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2_W2F_6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7535"/>
              </p:ext>
            </p:extLst>
          </p:nvPr>
        </p:nvGraphicFramePr>
        <p:xfrm>
          <a:off x="557161" y="596480"/>
          <a:ext cx="11029760" cy="5168388"/>
        </p:xfrm>
        <a:graphic>
          <a:graphicData uri="http://schemas.openxmlformats.org/drawingml/2006/table">
            <a:tbl>
              <a:tblPr firstRow="1" bandRow="1"/>
              <a:tblGrid>
                <a:gridCol w="18418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31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439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103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nie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suchen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trinken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etzt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Sprache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vergessen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Wochenende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nichts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mmer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nachmittags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Abend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abends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eden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Morgen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2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503440" y="113588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79" y="437296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36598" y="510382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407615" y="5294714"/>
            <a:ext cx="253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 the evenings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136279" y="5285413"/>
            <a:ext cx="264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every day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550518" y="5320095"/>
            <a:ext cx="273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morning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94905" y="4446110"/>
            <a:ext cx="311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in the afternoons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36279" y="4416700"/>
            <a:ext cx="3030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afternoon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550662" y="4461921"/>
            <a:ext cx="282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evening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85123" y="36068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nothing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97789" y="35383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always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550518" y="3617725"/>
            <a:ext cx="286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see, seeing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65129" y="2752572"/>
            <a:ext cx="2901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language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89797" y="2721795"/>
            <a:ext cx="311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forget, forgetting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641197" y="2711671"/>
            <a:ext cx="303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weekend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300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search, look for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89797" y="184828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drink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550518" y="18674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06809" y="1057211"/>
            <a:ext cx="325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dance, dancing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46210" y="10140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never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591737" y="101540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enough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7F08C518-2ABB-4C36-8556-CA5605B2AFB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279636"/>
              </p:ext>
            </p:extLst>
          </p:nvPr>
        </p:nvGraphicFramePr>
        <p:xfrm>
          <a:off x="557161" y="596480"/>
          <a:ext cx="11029760" cy="5168388"/>
        </p:xfrm>
        <a:graphic>
          <a:graphicData uri="http://schemas.openxmlformats.org/drawingml/2006/table">
            <a:tbl>
              <a:tblPr firstRow="1" bandRow="1"/>
              <a:tblGrid>
                <a:gridCol w="184186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3122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474391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103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enough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search, look 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weekend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language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forget, forgetting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 the evenings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 the afternoons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 the mornings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evening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4" name="T2_W2F_7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503440" y="1135881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79" y="4372968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36598" y="510382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8" name="T2_W2F_7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54507" y="53352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Abend</a:t>
            </a:r>
          </a:p>
        </p:txBody>
      </p:sp>
      <p:sp>
        <p:nvSpPr>
          <p:cNvPr id="56" name="TextBox 55">
            <a:hlinkClick r:id="" action="ppaction://noaction">
              <a:snd r:embed="rId9" name="T2_W2F_7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058380" y="5307518"/>
            <a:ext cx="264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Nachmittag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10" name="T2_W2F_7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552356" y="5307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Tag</a:t>
            </a:r>
          </a:p>
        </p:txBody>
      </p:sp>
      <p:sp>
        <p:nvSpPr>
          <p:cNvPr id="58" name="TextBox 57">
            <a:hlinkClick r:id="" action="ppaction://noaction">
              <a:snd r:embed="rId11" name="T2_W2F_7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50691" y="4436810"/>
            <a:ext cx="233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abends</a:t>
            </a:r>
          </a:p>
        </p:txBody>
      </p:sp>
      <p:sp>
        <p:nvSpPr>
          <p:cNvPr id="59" name="TextBox 58">
            <a:hlinkClick r:id="" action="ppaction://noaction">
              <a:snd r:embed="rId12" name="T2_W2F_7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097789" y="446192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nachmittags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3" name="T2_W2F_7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552355" y="44789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morgens</a:t>
            </a:r>
          </a:p>
        </p:txBody>
      </p:sp>
      <p:sp>
        <p:nvSpPr>
          <p:cNvPr id="64" name="TextBox 63">
            <a:hlinkClick r:id="" action="ppaction://noaction">
              <a:snd r:embed="rId14" name="T2_W2F_7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402593" y="35951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5" name="T2_W2F_7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097789" y="35383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gessen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6" name="T2_W2F_7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588601" y="36030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nichts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7" name="T2_W2F_7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50691" y="2791462"/>
            <a:ext cx="2901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Wochenende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8" name="T2_W2F_7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97789" y="27299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immer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9" name="T2_W2F_7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548441" y="273497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Sprache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0" name="T2_W2F_7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92299" y="18901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jetzt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1" name="T2_W2F_7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97789" y="186790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2" name="T2_W2F_7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588602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tanzen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3" name="T2_W2F_7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92299" y="10076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trinken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2_W2F_7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090908" y="10013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genug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2_W2F_7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591737" y="1015405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nie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7F08C518-2ABB-4C36-8556-CA5605B2AFB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00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2F_7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653E245-4008-4E44-93C1-756AE28CC146}"/>
              </a:ext>
            </a:extLst>
          </p:cNvPr>
          <p:cNvSpPr txBox="1">
            <a:spLocks/>
          </p:cNvSpPr>
          <p:nvPr/>
        </p:nvSpPr>
        <p:spPr>
          <a:xfrm>
            <a:off x="10754910" y="108777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3FDEC5B5-0E6C-4571-A222-2D5329C6D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0" y="128500"/>
            <a:ext cx="1585097" cy="106689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5D10F712-46ED-4F32-B662-1465C28A0544}"/>
              </a:ext>
            </a:extLst>
          </p:cNvPr>
          <p:cNvSpPr/>
          <p:nvPr/>
        </p:nvSpPr>
        <p:spPr>
          <a:xfrm>
            <a:off x="3668639" y="151076"/>
            <a:ext cx="4307093" cy="518040"/>
          </a:xfrm>
          <a:prstGeom prst="wedgeRoundRectCallout">
            <a:avLst>
              <a:gd name="adj1" fmla="val -55329"/>
              <a:gd name="adj2" fmla="val -1104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C9B7819E-24C9-411C-985B-E5DA46686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4572" y="-63618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hlinkClick r:id="" action="ppaction://noaction">
              <a:snd r:embed="rId4" name="T2_W2F_9.1.wav"/>
            </a:hlinkClick>
            <a:extLst>
              <a:ext uri="{FF2B5EF4-FFF2-40B4-BE49-F238E27FC236}">
                <a16:creationId xmlns:a16="http://schemas.microsoft.com/office/drawing/2014/main" id="{C8C5DDEC-910C-4D4A-B322-CA0B3E582D1F}"/>
              </a:ext>
            </a:extLst>
          </p:cNvPr>
          <p:cNvSpPr txBox="1"/>
          <p:nvPr/>
        </p:nvSpPr>
        <p:spPr>
          <a:xfrm>
            <a:off x="3701084" y="162770"/>
            <a:ext cx="427464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den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Satz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E7D29B-EC0E-417F-92C7-F74676F29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5993" y="1789287"/>
            <a:ext cx="6066046" cy="4773582"/>
          </a:xfrm>
          <a:prstGeom prst="rect">
            <a:avLst/>
          </a:prstGeom>
        </p:spPr>
      </p:pic>
      <p:sp>
        <p:nvSpPr>
          <p:cNvPr id="15" name="Google Shape;696;p62">
            <a:extLst>
              <a:ext uri="{FF2B5EF4-FFF2-40B4-BE49-F238E27FC236}">
                <a16:creationId xmlns:a16="http://schemas.microsoft.com/office/drawing/2014/main" id="{CBF40B94-DDCC-43C2-8BB2-A94C3F2D50C8}"/>
              </a:ext>
            </a:extLst>
          </p:cNvPr>
          <p:cNvSpPr/>
          <p:nvPr/>
        </p:nvSpPr>
        <p:spPr>
          <a:xfrm>
            <a:off x="3549916" y="2249793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698;p62">
            <a:extLst>
              <a:ext uri="{FF2B5EF4-FFF2-40B4-BE49-F238E27FC236}">
                <a16:creationId xmlns:a16="http://schemas.microsoft.com/office/drawing/2014/main" id="{750864B4-940B-43C3-A212-54254CF68A43}"/>
              </a:ext>
            </a:extLst>
          </p:cNvPr>
          <p:cNvSpPr/>
          <p:nvPr/>
        </p:nvSpPr>
        <p:spPr>
          <a:xfrm>
            <a:off x="4494586" y="57692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Machst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1;p62">
            <a:extLst>
              <a:ext uri="{FF2B5EF4-FFF2-40B4-BE49-F238E27FC236}">
                <a16:creationId xmlns:a16="http://schemas.microsoft.com/office/drawing/2014/main" id="{67B4B474-2ACB-449E-9FAF-69D788B71765}"/>
              </a:ext>
            </a:extLst>
          </p:cNvPr>
          <p:cNvSpPr/>
          <p:nvPr/>
        </p:nvSpPr>
        <p:spPr>
          <a:xfrm>
            <a:off x="7725980" y="4898523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37709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96825 h 793650"/>
              <a:gd name="connsiteX5" fmla="*/ 1396944 w 1396944"/>
              <a:gd name="connsiteY5" fmla="*/ 793650 h 793650"/>
              <a:gd name="connsiteX6" fmla="*/ 931296 w 1396944"/>
              <a:gd name="connsiteY6" fmla="*/ 793650 h 793650"/>
              <a:gd name="connsiteX7" fmla="*/ 465648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396825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32731" y="-48595"/>
                  <a:pt x="287609" y="22431"/>
                  <a:pt x="437709" y="0"/>
                </a:cubicBezTo>
                <a:cubicBezTo>
                  <a:pt x="587809" y="-22431"/>
                  <a:pt x="715368" y="34144"/>
                  <a:pt x="875418" y="0"/>
                </a:cubicBezTo>
                <a:cubicBezTo>
                  <a:pt x="1035468" y="-34144"/>
                  <a:pt x="1263267" y="31604"/>
                  <a:pt x="1396944" y="0"/>
                </a:cubicBezTo>
                <a:cubicBezTo>
                  <a:pt x="1421103" y="195642"/>
                  <a:pt x="1371327" y="304870"/>
                  <a:pt x="1396944" y="396825"/>
                </a:cubicBezTo>
                <a:cubicBezTo>
                  <a:pt x="1422561" y="488780"/>
                  <a:pt x="1365355" y="618557"/>
                  <a:pt x="1396944" y="793650"/>
                </a:cubicBezTo>
                <a:cubicBezTo>
                  <a:pt x="1232811" y="837834"/>
                  <a:pt x="1163259" y="754201"/>
                  <a:pt x="931296" y="793650"/>
                </a:cubicBezTo>
                <a:cubicBezTo>
                  <a:pt x="699333" y="833099"/>
                  <a:pt x="688405" y="752469"/>
                  <a:pt x="465648" y="793650"/>
                </a:cubicBezTo>
                <a:cubicBezTo>
                  <a:pt x="242891" y="834831"/>
                  <a:pt x="192613" y="792432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210288" y="-41486"/>
                  <a:pt x="273871" y="29825"/>
                  <a:pt x="465648" y="0"/>
                </a:cubicBezTo>
                <a:cubicBezTo>
                  <a:pt x="657425" y="-29825"/>
                  <a:pt x="723656" y="28656"/>
                  <a:pt x="889388" y="0"/>
                </a:cubicBezTo>
                <a:cubicBezTo>
                  <a:pt x="1055120" y="-28656"/>
                  <a:pt x="1267282" y="40547"/>
                  <a:pt x="1396944" y="0"/>
                </a:cubicBezTo>
                <a:cubicBezTo>
                  <a:pt x="1412990" y="181733"/>
                  <a:pt x="1369077" y="284671"/>
                  <a:pt x="1396944" y="373016"/>
                </a:cubicBezTo>
                <a:cubicBezTo>
                  <a:pt x="1424811" y="461361"/>
                  <a:pt x="1351730" y="678290"/>
                  <a:pt x="1396944" y="793650"/>
                </a:cubicBezTo>
                <a:cubicBezTo>
                  <a:pt x="1155093" y="833035"/>
                  <a:pt x="1128770" y="778295"/>
                  <a:pt x="903357" y="793650"/>
                </a:cubicBezTo>
                <a:cubicBezTo>
                  <a:pt x="677944" y="809005"/>
                  <a:pt x="556787" y="761223"/>
                  <a:pt x="409770" y="793650"/>
                </a:cubicBezTo>
                <a:cubicBezTo>
                  <a:pt x="262753" y="826077"/>
                  <a:pt x="180086" y="765113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D7456D2C-BE59-4545-B97A-B06A22485083}"/>
              </a:ext>
            </a:extLst>
          </p:cNvPr>
          <p:cNvSpPr/>
          <p:nvPr/>
        </p:nvSpPr>
        <p:spPr>
          <a:xfrm>
            <a:off x="4570203" y="3953889"/>
            <a:ext cx="1213375" cy="793650"/>
          </a:xfrm>
          <a:custGeom>
            <a:avLst/>
            <a:gdLst>
              <a:gd name="connsiteX0" fmla="*/ 0 w 1213375"/>
              <a:gd name="connsiteY0" fmla="*/ 0 h 793650"/>
              <a:gd name="connsiteX1" fmla="*/ 416592 w 1213375"/>
              <a:gd name="connsiteY1" fmla="*/ 0 h 793650"/>
              <a:gd name="connsiteX2" fmla="*/ 808917 w 1213375"/>
              <a:gd name="connsiteY2" fmla="*/ 0 h 793650"/>
              <a:gd name="connsiteX3" fmla="*/ 1213375 w 1213375"/>
              <a:gd name="connsiteY3" fmla="*/ 0 h 793650"/>
              <a:gd name="connsiteX4" fmla="*/ 1213375 w 1213375"/>
              <a:gd name="connsiteY4" fmla="*/ 380952 h 793650"/>
              <a:gd name="connsiteX5" fmla="*/ 1213375 w 1213375"/>
              <a:gd name="connsiteY5" fmla="*/ 793650 h 793650"/>
              <a:gd name="connsiteX6" fmla="*/ 784649 w 1213375"/>
              <a:gd name="connsiteY6" fmla="*/ 793650 h 793650"/>
              <a:gd name="connsiteX7" fmla="*/ 416592 w 1213375"/>
              <a:gd name="connsiteY7" fmla="*/ 793650 h 793650"/>
              <a:gd name="connsiteX8" fmla="*/ 0 w 1213375"/>
              <a:gd name="connsiteY8" fmla="*/ 793650 h 793650"/>
              <a:gd name="connsiteX9" fmla="*/ 0 w 1213375"/>
              <a:gd name="connsiteY9" fmla="*/ 396825 h 793650"/>
              <a:gd name="connsiteX10" fmla="*/ 0 w 121337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3375" h="793650" fill="none" extrusionOk="0">
                <a:moveTo>
                  <a:pt x="0" y="0"/>
                </a:moveTo>
                <a:cubicBezTo>
                  <a:pt x="187840" y="-42075"/>
                  <a:pt x="252826" y="18144"/>
                  <a:pt x="416592" y="0"/>
                </a:cubicBezTo>
                <a:cubicBezTo>
                  <a:pt x="580358" y="-18144"/>
                  <a:pt x="714052" y="43245"/>
                  <a:pt x="808917" y="0"/>
                </a:cubicBezTo>
                <a:cubicBezTo>
                  <a:pt x="903783" y="-43245"/>
                  <a:pt x="1083426" y="39939"/>
                  <a:pt x="1213375" y="0"/>
                </a:cubicBezTo>
                <a:cubicBezTo>
                  <a:pt x="1232915" y="164573"/>
                  <a:pt x="1175613" y="254579"/>
                  <a:pt x="1213375" y="380952"/>
                </a:cubicBezTo>
                <a:cubicBezTo>
                  <a:pt x="1251137" y="507325"/>
                  <a:pt x="1202950" y="654280"/>
                  <a:pt x="1213375" y="793650"/>
                </a:cubicBezTo>
                <a:cubicBezTo>
                  <a:pt x="1021892" y="827932"/>
                  <a:pt x="902875" y="748242"/>
                  <a:pt x="784649" y="793650"/>
                </a:cubicBezTo>
                <a:cubicBezTo>
                  <a:pt x="666423" y="839058"/>
                  <a:pt x="571510" y="755197"/>
                  <a:pt x="416592" y="793650"/>
                </a:cubicBezTo>
                <a:cubicBezTo>
                  <a:pt x="261674" y="832103"/>
                  <a:pt x="155565" y="764718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213375" h="793650" stroke="0" extrusionOk="0">
                <a:moveTo>
                  <a:pt x="0" y="0"/>
                </a:moveTo>
                <a:cubicBezTo>
                  <a:pt x="134008" y="-27661"/>
                  <a:pt x="230144" y="5185"/>
                  <a:pt x="392325" y="0"/>
                </a:cubicBezTo>
                <a:cubicBezTo>
                  <a:pt x="554506" y="-5185"/>
                  <a:pt x="702811" y="10957"/>
                  <a:pt x="808917" y="0"/>
                </a:cubicBezTo>
                <a:cubicBezTo>
                  <a:pt x="915023" y="-10957"/>
                  <a:pt x="1045296" y="17510"/>
                  <a:pt x="1213375" y="0"/>
                </a:cubicBezTo>
                <a:cubicBezTo>
                  <a:pt x="1223719" y="142727"/>
                  <a:pt x="1194037" y="219759"/>
                  <a:pt x="1213375" y="373016"/>
                </a:cubicBezTo>
                <a:cubicBezTo>
                  <a:pt x="1232713" y="526273"/>
                  <a:pt x="1171127" y="618654"/>
                  <a:pt x="1213375" y="793650"/>
                </a:cubicBezTo>
                <a:cubicBezTo>
                  <a:pt x="1048903" y="836536"/>
                  <a:pt x="962656" y="748816"/>
                  <a:pt x="784649" y="793650"/>
                </a:cubicBezTo>
                <a:cubicBezTo>
                  <a:pt x="606642" y="838484"/>
                  <a:pt x="546322" y="747349"/>
                  <a:pt x="380191" y="793650"/>
                </a:cubicBezTo>
                <a:cubicBezTo>
                  <a:pt x="214060" y="839951"/>
                  <a:pt x="121878" y="759041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oft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47DA4A1A-00D5-4D06-8EB2-E434A53DE28F}"/>
              </a:ext>
            </a:extLst>
          </p:cNvPr>
          <p:cNvSpPr/>
          <p:nvPr/>
        </p:nvSpPr>
        <p:spPr>
          <a:xfrm>
            <a:off x="9192369" y="4891979"/>
            <a:ext cx="1933472" cy="793650"/>
          </a:xfrm>
          <a:custGeom>
            <a:avLst/>
            <a:gdLst>
              <a:gd name="connsiteX0" fmla="*/ 0 w 1933472"/>
              <a:gd name="connsiteY0" fmla="*/ 0 h 793650"/>
              <a:gd name="connsiteX1" fmla="*/ 444698 w 1933472"/>
              <a:gd name="connsiteY1" fmla="*/ 0 h 793650"/>
              <a:gd name="connsiteX2" fmla="*/ 966736 w 1933472"/>
              <a:gd name="connsiteY2" fmla="*/ 0 h 793650"/>
              <a:gd name="connsiteX3" fmla="*/ 1411434 w 1933472"/>
              <a:gd name="connsiteY3" fmla="*/ 0 h 793650"/>
              <a:gd name="connsiteX4" fmla="*/ 1933471 w 1933472"/>
              <a:gd name="connsiteY4" fmla="*/ 0 h 793650"/>
              <a:gd name="connsiteX5" fmla="*/ 1933471 w 1933472"/>
              <a:gd name="connsiteY5" fmla="*/ 396825 h 793650"/>
              <a:gd name="connsiteX6" fmla="*/ 1933471 w 1933472"/>
              <a:gd name="connsiteY6" fmla="*/ 793650 h 793650"/>
              <a:gd name="connsiteX7" fmla="*/ 1450103 w 1933472"/>
              <a:gd name="connsiteY7" fmla="*/ 793650 h 793650"/>
              <a:gd name="connsiteX8" fmla="*/ 947401 w 1933472"/>
              <a:gd name="connsiteY8" fmla="*/ 793650 h 793650"/>
              <a:gd name="connsiteX9" fmla="*/ 502702 w 1933472"/>
              <a:gd name="connsiteY9" fmla="*/ 793650 h 793650"/>
              <a:gd name="connsiteX10" fmla="*/ 0 w 1933472"/>
              <a:gd name="connsiteY10" fmla="*/ 793650 h 793650"/>
              <a:gd name="connsiteX11" fmla="*/ 0 w 1933472"/>
              <a:gd name="connsiteY11" fmla="*/ 412698 h 793650"/>
              <a:gd name="connsiteX12" fmla="*/ 0 w 1933472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3472" h="793650" fill="none" extrusionOk="0">
                <a:moveTo>
                  <a:pt x="0" y="0"/>
                </a:moveTo>
                <a:cubicBezTo>
                  <a:pt x="204553" y="-3027"/>
                  <a:pt x="327961" y="48527"/>
                  <a:pt x="444698" y="0"/>
                </a:cubicBezTo>
                <a:cubicBezTo>
                  <a:pt x="561435" y="-48527"/>
                  <a:pt x="817035" y="58646"/>
                  <a:pt x="966736" y="0"/>
                </a:cubicBezTo>
                <a:cubicBezTo>
                  <a:pt x="1116437" y="-58646"/>
                  <a:pt x="1279872" y="20308"/>
                  <a:pt x="1411434" y="0"/>
                </a:cubicBezTo>
                <a:cubicBezTo>
                  <a:pt x="1542996" y="-20308"/>
                  <a:pt x="1742794" y="1812"/>
                  <a:pt x="1933471" y="0"/>
                </a:cubicBezTo>
                <a:cubicBezTo>
                  <a:pt x="1980312" y="182054"/>
                  <a:pt x="1897314" y="310919"/>
                  <a:pt x="1933471" y="396825"/>
                </a:cubicBezTo>
                <a:cubicBezTo>
                  <a:pt x="1969628" y="482732"/>
                  <a:pt x="1900292" y="659732"/>
                  <a:pt x="1933471" y="793650"/>
                </a:cubicBezTo>
                <a:cubicBezTo>
                  <a:pt x="1823718" y="824834"/>
                  <a:pt x="1583452" y="758950"/>
                  <a:pt x="1450103" y="793650"/>
                </a:cubicBezTo>
                <a:cubicBezTo>
                  <a:pt x="1316754" y="828350"/>
                  <a:pt x="1070824" y="776525"/>
                  <a:pt x="947401" y="793650"/>
                </a:cubicBezTo>
                <a:cubicBezTo>
                  <a:pt x="823978" y="810775"/>
                  <a:pt x="659240" y="782196"/>
                  <a:pt x="502702" y="793650"/>
                </a:cubicBezTo>
                <a:cubicBezTo>
                  <a:pt x="346164" y="805104"/>
                  <a:pt x="189693" y="774639"/>
                  <a:pt x="0" y="793650"/>
                </a:cubicBezTo>
                <a:cubicBezTo>
                  <a:pt x="-44701" y="684788"/>
                  <a:pt x="4413" y="505878"/>
                  <a:pt x="0" y="412698"/>
                </a:cubicBezTo>
                <a:cubicBezTo>
                  <a:pt x="-4413" y="319518"/>
                  <a:pt x="28691" y="92545"/>
                  <a:pt x="0" y="0"/>
                </a:cubicBezTo>
                <a:close/>
              </a:path>
              <a:path w="1933472" h="793650" stroke="0" extrusionOk="0">
                <a:moveTo>
                  <a:pt x="0" y="0"/>
                </a:moveTo>
                <a:cubicBezTo>
                  <a:pt x="189532" y="-24951"/>
                  <a:pt x="256291" y="49876"/>
                  <a:pt x="444698" y="0"/>
                </a:cubicBezTo>
                <a:cubicBezTo>
                  <a:pt x="633105" y="-49876"/>
                  <a:pt x="676147" y="10812"/>
                  <a:pt x="889397" y="0"/>
                </a:cubicBezTo>
                <a:cubicBezTo>
                  <a:pt x="1102647" y="-10812"/>
                  <a:pt x="1203858" y="60862"/>
                  <a:pt x="1411434" y="0"/>
                </a:cubicBezTo>
                <a:cubicBezTo>
                  <a:pt x="1619010" y="-60862"/>
                  <a:pt x="1731988" y="52663"/>
                  <a:pt x="1933471" y="0"/>
                </a:cubicBezTo>
                <a:cubicBezTo>
                  <a:pt x="1943608" y="112715"/>
                  <a:pt x="1917117" y="228430"/>
                  <a:pt x="1933471" y="373016"/>
                </a:cubicBezTo>
                <a:cubicBezTo>
                  <a:pt x="1949825" y="517602"/>
                  <a:pt x="1887461" y="665622"/>
                  <a:pt x="1933471" y="793650"/>
                </a:cubicBezTo>
                <a:cubicBezTo>
                  <a:pt x="1735381" y="851168"/>
                  <a:pt x="1640629" y="788611"/>
                  <a:pt x="1450103" y="793650"/>
                </a:cubicBezTo>
                <a:cubicBezTo>
                  <a:pt x="1259577" y="798689"/>
                  <a:pt x="1195470" y="793316"/>
                  <a:pt x="966736" y="793650"/>
                </a:cubicBezTo>
                <a:cubicBezTo>
                  <a:pt x="738002" y="793984"/>
                  <a:pt x="566712" y="777498"/>
                  <a:pt x="464033" y="793650"/>
                </a:cubicBezTo>
                <a:cubicBezTo>
                  <a:pt x="361354" y="809802"/>
                  <a:pt x="116280" y="764733"/>
                  <a:pt x="0" y="793650"/>
                </a:cubicBezTo>
                <a:cubicBezTo>
                  <a:pt x="-6834" y="708792"/>
                  <a:pt x="6589" y="514716"/>
                  <a:pt x="0" y="420635"/>
                </a:cubicBezTo>
                <a:cubicBezTo>
                  <a:pt x="-6589" y="326555"/>
                  <a:pt x="6453" y="14738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machst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5321DEB-EAF4-4179-BB7C-097C43B1F606}"/>
              </a:ext>
            </a:extLst>
          </p:cNvPr>
          <p:cNvSpPr/>
          <p:nvPr/>
        </p:nvSpPr>
        <p:spPr>
          <a:xfrm>
            <a:off x="5922907" y="3953889"/>
            <a:ext cx="1197238" cy="793650"/>
          </a:xfrm>
          <a:custGeom>
            <a:avLst/>
            <a:gdLst>
              <a:gd name="connsiteX0" fmla="*/ 0 w 1197238"/>
              <a:gd name="connsiteY0" fmla="*/ 0 h 793650"/>
              <a:gd name="connsiteX1" fmla="*/ 586647 w 1197238"/>
              <a:gd name="connsiteY1" fmla="*/ 0 h 793650"/>
              <a:gd name="connsiteX2" fmla="*/ 1197238 w 1197238"/>
              <a:gd name="connsiteY2" fmla="*/ 0 h 793650"/>
              <a:gd name="connsiteX3" fmla="*/ 1197238 w 1197238"/>
              <a:gd name="connsiteY3" fmla="*/ 388889 h 793650"/>
              <a:gd name="connsiteX4" fmla="*/ 1197238 w 1197238"/>
              <a:gd name="connsiteY4" fmla="*/ 793650 h 793650"/>
              <a:gd name="connsiteX5" fmla="*/ 634536 w 1197238"/>
              <a:gd name="connsiteY5" fmla="*/ 793650 h 793650"/>
              <a:gd name="connsiteX6" fmla="*/ 0 w 1197238"/>
              <a:gd name="connsiteY6" fmla="*/ 793650 h 793650"/>
              <a:gd name="connsiteX7" fmla="*/ 0 w 1197238"/>
              <a:gd name="connsiteY7" fmla="*/ 412698 h 793650"/>
              <a:gd name="connsiteX8" fmla="*/ 0 w 1197238"/>
              <a:gd name="connsiteY8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7238" h="793650" fill="none" extrusionOk="0">
                <a:moveTo>
                  <a:pt x="0" y="0"/>
                </a:moveTo>
                <a:cubicBezTo>
                  <a:pt x="169249" y="-51113"/>
                  <a:pt x="441602" y="40436"/>
                  <a:pt x="586647" y="0"/>
                </a:cubicBezTo>
                <a:cubicBezTo>
                  <a:pt x="731692" y="-40436"/>
                  <a:pt x="903097" y="51568"/>
                  <a:pt x="1197238" y="0"/>
                </a:cubicBezTo>
                <a:cubicBezTo>
                  <a:pt x="1238172" y="132393"/>
                  <a:pt x="1179834" y="230922"/>
                  <a:pt x="1197238" y="388889"/>
                </a:cubicBezTo>
                <a:cubicBezTo>
                  <a:pt x="1214642" y="546856"/>
                  <a:pt x="1155257" y="597046"/>
                  <a:pt x="1197238" y="793650"/>
                </a:cubicBezTo>
                <a:cubicBezTo>
                  <a:pt x="1052960" y="842983"/>
                  <a:pt x="909910" y="793525"/>
                  <a:pt x="634536" y="793650"/>
                </a:cubicBezTo>
                <a:cubicBezTo>
                  <a:pt x="359162" y="793775"/>
                  <a:pt x="311955" y="748710"/>
                  <a:pt x="0" y="793650"/>
                </a:cubicBezTo>
                <a:cubicBezTo>
                  <a:pt x="-30617" y="678192"/>
                  <a:pt x="24672" y="529961"/>
                  <a:pt x="0" y="412698"/>
                </a:cubicBezTo>
                <a:cubicBezTo>
                  <a:pt x="-24672" y="295435"/>
                  <a:pt x="20128" y="108452"/>
                  <a:pt x="0" y="0"/>
                </a:cubicBezTo>
                <a:close/>
              </a:path>
              <a:path w="1197238" h="793650" stroke="0" extrusionOk="0">
                <a:moveTo>
                  <a:pt x="0" y="0"/>
                </a:moveTo>
                <a:cubicBezTo>
                  <a:pt x="248196" y="-11294"/>
                  <a:pt x="450269" y="20154"/>
                  <a:pt x="610591" y="0"/>
                </a:cubicBezTo>
                <a:cubicBezTo>
                  <a:pt x="770913" y="-20154"/>
                  <a:pt x="1040458" y="8622"/>
                  <a:pt x="1197238" y="0"/>
                </a:cubicBezTo>
                <a:cubicBezTo>
                  <a:pt x="1200347" y="172429"/>
                  <a:pt x="1163534" y="206878"/>
                  <a:pt x="1197238" y="412698"/>
                </a:cubicBezTo>
                <a:cubicBezTo>
                  <a:pt x="1230942" y="618518"/>
                  <a:pt x="1183884" y="625803"/>
                  <a:pt x="1197238" y="793650"/>
                </a:cubicBezTo>
                <a:cubicBezTo>
                  <a:pt x="1057837" y="839463"/>
                  <a:pt x="763501" y="741549"/>
                  <a:pt x="622564" y="793650"/>
                </a:cubicBezTo>
                <a:cubicBezTo>
                  <a:pt x="481627" y="845751"/>
                  <a:pt x="202826" y="746266"/>
                  <a:pt x="0" y="793650"/>
                </a:cubicBezTo>
                <a:cubicBezTo>
                  <a:pt x="-36365" y="609742"/>
                  <a:pt x="10082" y="597829"/>
                  <a:pt x="0" y="420635"/>
                </a:cubicBezTo>
                <a:cubicBezTo>
                  <a:pt x="-10082" y="243442"/>
                  <a:pt x="43053" y="16040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jeden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Tag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DFCC58C9-2FB1-4694-8EFD-B62E22B189AB}"/>
              </a:ext>
            </a:extLst>
          </p:cNvPr>
          <p:cNvSpPr/>
          <p:nvPr/>
        </p:nvSpPr>
        <p:spPr>
          <a:xfrm>
            <a:off x="7277260" y="3953889"/>
            <a:ext cx="1396944" cy="793650"/>
          </a:xfrm>
          <a:custGeom>
            <a:avLst/>
            <a:gdLst>
              <a:gd name="connsiteX0" fmla="*/ 0 w 1396944"/>
              <a:gd name="connsiteY0" fmla="*/ 0 h 793650"/>
              <a:gd name="connsiteX1" fmla="*/ 423740 w 1396944"/>
              <a:gd name="connsiteY1" fmla="*/ 0 h 793650"/>
              <a:gd name="connsiteX2" fmla="*/ 875418 w 1396944"/>
              <a:gd name="connsiteY2" fmla="*/ 0 h 793650"/>
              <a:gd name="connsiteX3" fmla="*/ 1396944 w 1396944"/>
              <a:gd name="connsiteY3" fmla="*/ 0 h 793650"/>
              <a:gd name="connsiteX4" fmla="*/ 1396944 w 1396944"/>
              <a:gd name="connsiteY4" fmla="*/ 388889 h 793650"/>
              <a:gd name="connsiteX5" fmla="*/ 1396944 w 1396944"/>
              <a:gd name="connsiteY5" fmla="*/ 793650 h 793650"/>
              <a:gd name="connsiteX6" fmla="*/ 903357 w 1396944"/>
              <a:gd name="connsiteY6" fmla="*/ 793650 h 793650"/>
              <a:gd name="connsiteX7" fmla="*/ 479617 w 1396944"/>
              <a:gd name="connsiteY7" fmla="*/ 793650 h 793650"/>
              <a:gd name="connsiteX8" fmla="*/ 0 w 1396944"/>
              <a:gd name="connsiteY8" fmla="*/ 793650 h 793650"/>
              <a:gd name="connsiteX9" fmla="*/ 0 w 1396944"/>
              <a:gd name="connsiteY9" fmla="*/ 404762 h 793650"/>
              <a:gd name="connsiteX10" fmla="*/ 0 w 1396944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4" h="793650" fill="none" extrusionOk="0">
                <a:moveTo>
                  <a:pt x="0" y="0"/>
                </a:moveTo>
                <a:cubicBezTo>
                  <a:pt x="145926" y="-50684"/>
                  <a:pt x="239725" y="37005"/>
                  <a:pt x="423740" y="0"/>
                </a:cubicBezTo>
                <a:cubicBezTo>
                  <a:pt x="607755" y="-37005"/>
                  <a:pt x="724507" y="19402"/>
                  <a:pt x="875418" y="0"/>
                </a:cubicBezTo>
                <a:cubicBezTo>
                  <a:pt x="1026329" y="-19402"/>
                  <a:pt x="1286612" y="36522"/>
                  <a:pt x="1396944" y="0"/>
                </a:cubicBezTo>
                <a:cubicBezTo>
                  <a:pt x="1415587" y="152116"/>
                  <a:pt x="1394926" y="285507"/>
                  <a:pt x="1396944" y="388889"/>
                </a:cubicBezTo>
                <a:cubicBezTo>
                  <a:pt x="1398962" y="492271"/>
                  <a:pt x="1368098" y="647348"/>
                  <a:pt x="1396944" y="793650"/>
                </a:cubicBezTo>
                <a:cubicBezTo>
                  <a:pt x="1219834" y="820606"/>
                  <a:pt x="1131178" y="776094"/>
                  <a:pt x="903357" y="793650"/>
                </a:cubicBezTo>
                <a:cubicBezTo>
                  <a:pt x="675536" y="811206"/>
                  <a:pt x="656330" y="786530"/>
                  <a:pt x="479617" y="793650"/>
                </a:cubicBezTo>
                <a:cubicBezTo>
                  <a:pt x="302904" y="800770"/>
                  <a:pt x="109147" y="792095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396944" h="793650" stroke="0" extrusionOk="0">
                <a:moveTo>
                  <a:pt x="0" y="0"/>
                </a:moveTo>
                <a:cubicBezTo>
                  <a:pt x="104637" y="-17564"/>
                  <a:pt x="334780" y="21100"/>
                  <a:pt x="465648" y="0"/>
                </a:cubicBezTo>
                <a:cubicBezTo>
                  <a:pt x="596516" y="-21100"/>
                  <a:pt x="792074" y="22543"/>
                  <a:pt x="917327" y="0"/>
                </a:cubicBezTo>
                <a:cubicBezTo>
                  <a:pt x="1042580" y="-22543"/>
                  <a:pt x="1178543" y="6889"/>
                  <a:pt x="1396944" y="0"/>
                </a:cubicBezTo>
                <a:cubicBezTo>
                  <a:pt x="1407644" y="159361"/>
                  <a:pt x="1376060" y="262626"/>
                  <a:pt x="1396944" y="380952"/>
                </a:cubicBezTo>
                <a:cubicBezTo>
                  <a:pt x="1417828" y="499278"/>
                  <a:pt x="1368620" y="685713"/>
                  <a:pt x="1396944" y="793650"/>
                </a:cubicBezTo>
                <a:cubicBezTo>
                  <a:pt x="1233301" y="835996"/>
                  <a:pt x="1097442" y="783126"/>
                  <a:pt x="903357" y="793650"/>
                </a:cubicBezTo>
                <a:cubicBezTo>
                  <a:pt x="709272" y="804174"/>
                  <a:pt x="598362" y="742212"/>
                  <a:pt x="437709" y="793650"/>
                </a:cubicBezTo>
                <a:cubicBezTo>
                  <a:pt x="277056" y="845088"/>
                  <a:pt x="89856" y="755993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abends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041C80BF-788E-453C-8BCB-FAAD2008FCEE}"/>
              </a:ext>
            </a:extLst>
          </p:cNvPr>
          <p:cNvSpPr/>
          <p:nvPr/>
        </p:nvSpPr>
        <p:spPr>
          <a:xfrm>
            <a:off x="4485185" y="48878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macht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EADA43E-2E8F-4304-87AB-93517BDEF537}"/>
              </a:ext>
            </a:extLst>
          </p:cNvPr>
          <p:cNvSpPr/>
          <p:nvPr/>
        </p:nvSpPr>
        <p:spPr>
          <a:xfrm>
            <a:off x="6126616" y="48762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470;p55">
            <a:extLst>
              <a:ext uri="{FF2B5EF4-FFF2-40B4-BE49-F238E27FC236}">
                <a16:creationId xmlns:a16="http://schemas.microsoft.com/office/drawing/2014/main" id="{E7F2BE45-F17A-41AF-9C5F-A7FF7D9F4D55}"/>
              </a:ext>
            </a:extLst>
          </p:cNvPr>
          <p:cNvSpPr txBox="1"/>
          <p:nvPr/>
        </p:nvSpPr>
        <p:spPr>
          <a:xfrm>
            <a:off x="11472000" y="468039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471;p55">
            <a:extLst>
              <a:ext uri="{FF2B5EF4-FFF2-40B4-BE49-F238E27FC236}">
                <a16:creationId xmlns:a16="http://schemas.microsoft.com/office/drawing/2014/main" id="{8D5D4324-C7B0-484A-92F9-D7214927F4A0}"/>
              </a:ext>
            </a:extLst>
          </p:cNvPr>
          <p:cNvSpPr txBox="1"/>
          <p:nvPr/>
        </p:nvSpPr>
        <p:spPr>
          <a:xfrm>
            <a:off x="11472000" y="54866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2;p55">
            <a:extLst>
              <a:ext uri="{FF2B5EF4-FFF2-40B4-BE49-F238E27FC236}">
                <a16:creationId xmlns:a16="http://schemas.microsoft.com/office/drawing/2014/main" id="{ECBB2491-A25F-43F7-8D01-ED8167936E3E}"/>
              </a:ext>
            </a:extLst>
          </p:cNvPr>
          <p:cNvSpPr txBox="1"/>
          <p:nvPr/>
        </p:nvSpPr>
        <p:spPr>
          <a:xfrm>
            <a:off x="11472000" y="6253049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pPr>
              <a:defRPr/>
            </a:pPr>
            <a:endParaRPr sz="28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3;p55">
            <a:extLst>
              <a:ext uri="{FF2B5EF4-FFF2-40B4-BE49-F238E27FC236}">
                <a16:creationId xmlns:a16="http://schemas.microsoft.com/office/drawing/2014/main" id="{46FF0E90-04FD-41B0-86B4-B7294DDC0E1A}"/>
              </a:ext>
            </a:extLst>
          </p:cNvPr>
          <p:cNvSpPr txBox="1"/>
          <p:nvPr/>
        </p:nvSpPr>
        <p:spPr>
          <a:xfrm>
            <a:off x="11472000" y="3031549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4;p55">
            <a:extLst>
              <a:ext uri="{FF2B5EF4-FFF2-40B4-BE49-F238E27FC236}">
                <a16:creationId xmlns:a16="http://schemas.microsoft.com/office/drawing/2014/main" id="{4A1CCEF2-89DF-4BC2-83D4-79F21E5C1A60}"/>
              </a:ext>
            </a:extLst>
          </p:cNvPr>
          <p:cNvSpPr txBox="1"/>
          <p:nvPr/>
        </p:nvSpPr>
        <p:spPr>
          <a:xfrm>
            <a:off x="11472000" y="3817874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GB" sz="3600" b="1">
                <a:solidFill>
                  <a:srgbClr val="FF0000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F0000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8;p62">
            <a:extLst>
              <a:ext uri="{FF2B5EF4-FFF2-40B4-BE49-F238E27FC236}">
                <a16:creationId xmlns:a16="http://schemas.microsoft.com/office/drawing/2014/main" id="{5AA75484-9125-4B0C-9FBC-AFC99588A2C8}"/>
              </a:ext>
            </a:extLst>
          </p:cNvPr>
          <p:cNvSpPr/>
          <p:nvPr/>
        </p:nvSpPr>
        <p:spPr>
          <a:xfrm>
            <a:off x="6148447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Du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3;p62">
            <a:extLst>
              <a:ext uri="{FF2B5EF4-FFF2-40B4-BE49-F238E27FC236}">
                <a16:creationId xmlns:a16="http://schemas.microsoft.com/office/drawing/2014/main" id="{12D87EB4-824F-47CE-ABAC-02C74F91E1B1}"/>
              </a:ext>
            </a:extLst>
          </p:cNvPr>
          <p:cNvSpPr/>
          <p:nvPr/>
        </p:nvSpPr>
        <p:spPr>
          <a:xfrm>
            <a:off x="4657679" y="3031549"/>
            <a:ext cx="1677005" cy="793650"/>
          </a:xfrm>
          <a:custGeom>
            <a:avLst/>
            <a:gdLst>
              <a:gd name="connsiteX0" fmla="*/ 0 w 1677005"/>
              <a:gd name="connsiteY0" fmla="*/ 0 h 793650"/>
              <a:gd name="connsiteX1" fmla="*/ 575772 w 1677005"/>
              <a:gd name="connsiteY1" fmla="*/ 0 h 793650"/>
              <a:gd name="connsiteX2" fmla="*/ 1118003 w 1677005"/>
              <a:gd name="connsiteY2" fmla="*/ 0 h 793650"/>
              <a:gd name="connsiteX3" fmla="*/ 1677005 w 1677005"/>
              <a:gd name="connsiteY3" fmla="*/ 0 h 793650"/>
              <a:gd name="connsiteX4" fmla="*/ 1677005 w 1677005"/>
              <a:gd name="connsiteY4" fmla="*/ 380952 h 793650"/>
              <a:gd name="connsiteX5" fmla="*/ 1677005 w 1677005"/>
              <a:gd name="connsiteY5" fmla="*/ 793650 h 793650"/>
              <a:gd name="connsiteX6" fmla="*/ 1084463 w 1677005"/>
              <a:gd name="connsiteY6" fmla="*/ 793650 h 793650"/>
              <a:gd name="connsiteX7" fmla="*/ 575772 w 1677005"/>
              <a:gd name="connsiteY7" fmla="*/ 793650 h 793650"/>
              <a:gd name="connsiteX8" fmla="*/ 0 w 1677005"/>
              <a:gd name="connsiteY8" fmla="*/ 793650 h 793650"/>
              <a:gd name="connsiteX9" fmla="*/ 0 w 1677005"/>
              <a:gd name="connsiteY9" fmla="*/ 396825 h 793650"/>
              <a:gd name="connsiteX10" fmla="*/ 0 w 1677005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7005" h="793650" fill="none" extrusionOk="0">
                <a:moveTo>
                  <a:pt x="0" y="0"/>
                </a:moveTo>
                <a:cubicBezTo>
                  <a:pt x="175741" y="-41106"/>
                  <a:pt x="440688" y="68050"/>
                  <a:pt x="575772" y="0"/>
                </a:cubicBezTo>
                <a:cubicBezTo>
                  <a:pt x="710856" y="-68050"/>
                  <a:pt x="947444" y="50322"/>
                  <a:pt x="1118003" y="0"/>
                </a:cubicBezTo>
                <a:cubicBezTo>
                  <a:pt x="1288562" y="-50322"/>
                  <a:pt x="1418272" y="45534"/>
                  <a:pt x="1677005" y="0"/>
                </a:cubicBezTo>
                <a:cubicBezTo>
                  <a:pt x="1696545" y="164573"/>
                  <a:pt x="1639243" y="254579"/>
                  <a:pt x="1677005" y="380952"/>
                </a:cubicBezTo>
                <a:cubicBezTo>
                  <a:pt x="1714767" y="507325"/>
                  <a:pt x="1666580" y="654280"/>
                  <a:pt x="1677005" y="793650"/>
                </a:cubicBezTo>
                <a:cubicBezTo>
                  <a:pt x="1440266" y="859621"/>
                  <a:pt x="1288004" y="733459"/>
                  <a:pt x="1084463" y="793650"/>
                </a:cubicBezTo>
                <a:cubicBezTo>
                  <a:pt x="880922" y="853841"/>
                  <a:pt x="746943" y="741695"/>
                  <a:pt x="575772" y="793650"/>
                </a:cubicBezTo>
                <a:cubicBezTo>
                  <a:pt x="404601" y="845605"/>
                  <a:pt x="181824" y="733583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677005" h="793650" stroke="0" extrusionOk="0">
                <a:moveTo>
                  <a:pt x="0" y="0"/>
                </a:moveTo>
                <a:cubicBezTo>
                  <a:pt x="190584" y="-47973"/>
                  <a:pt x="274868" y="54013"/>
                  <a:pt x="542232" y="0"/>
                </a:cubicBezTo>
                <a:cubicBezTo>
                  <a:pt x="809596" y="-54013"/>
                  <a:pt x="875212" y="64304"/>
                  <a:pt x="1118003" y="0"/>
                </a:cubicBezTo>
                <a:cubicBezTo>
                  <a:pt x="1360794" y="-64304"/>
                  <a:pt x="1456518" y="25567"/>
                  <a:pt x="1677005" y="0"/>
                </a:cubicBezTo>
                <a:cubicBezTo>
                  <a:pt x="1687349" y="142727"/>
                  <a:pt x="1657667" y="219759"/>
                  <a:pt x="1677005" y="373016"/>
                </a:cubicBezTo>
                <a:cubicBezTo>
                  <a:pt x="1696343" y="526273"/>
                  <a:pt x="1634757" y="618654"/>
                  <a:pt x="1677005" y="793650"/>
                </a:cubicBezTo>
                <a:cubicBezTo>
                  <a:pt x="1538041" y="856412"/>
                  <a:pt x="1326187" y="770391"/>
                  <a:pt x="1084463" y="793650"/>
                </a:cubicBezTo>
                <a:cubicBezTo>
                  <a:pt x="842739" y="816909"/>
                  <a:pt x="649514" y="759139"/>
                  <a:pt x="525462" y="793650"/>
                </a:cubicBezTo>
                <a:cubicBezTo>
                  <a:pt x="401410" y="828161"/>
                  <a:pt x="116449" y="790956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Spiel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26F55B98-68CB-445B-8412-1D00563059AA}"/>
              </a:ext>
            </a:extLst>
          </p:cNvPr>
          <p:cNvSpPr/>
          <p:nvPr/>
        </p:nvSpPr>
        <p:spPr>
          <a:xfrm>
            <a:off x="6521526" y="3031549"/>
            <a:ext cx="1396943" cy="793650"/>
          </a:xfrm>
          <a:custGeom>
            <a:avLst/>
            <a:gdLst>
              <a:gd name="connsiteX0" fmla="*/ 0 w 1396943"/>
              <a:gd name="connsiteY0" fmla="*/ 0 h 793650"/>
              <a:gd name="connsiteX1" fmla="*/ 437709 w 1396943"/>
              <a:gd name="connsiteY1" fmla="*/ 0 h 793650"/>
              <a:gd name="connsiteX2" fmla="*/ 903356 w 1396943"/>
              <a:gd name="connsiteY2" fmla="*/ 0 h 793650"/>
              <a:gd name="connsiteX3" fmla="*/ 1396943 w 1396943"/>
              <a:gd name="connsiteY3" fmla="*/ 0 h 793650"/>
              <a:gd name="connsiteX4" fmla="*/ 1396943 w 1396943"/>
              <a:gd name="connsiteY4" fmla="*/ 373016 h 793650"/>
              <a:gd name="connsiteX5" fmla="*/ 1396943 w 1396943"/>
              <a:gd name="connsiteY5" fmla="*/ 793650 h 793650"/>
              <a:gd name="connsiteX6" fmla="*/ 917326 w 1396943"/>
              <a:gd name="connsiteY6" fmla="*/ 793650 h 793650"/>
              <a:gd name="connsiteX7" fmla="*/ 465648 w 1396943"/>
              <a:gd name="connsiteY7" fmla="*/ 793650 h 793650"/>
              <a:gd name="connsiteX8" fmla="*/ 0 w 1396943"/>
              <a:gd name="connsiteY8" fmla="*/ 793650 h 793650"/>
              <a:gd name="connsiteX9" fmla="*/ 0 w 1396943"/>
              <a:gd name="connsiteY9" fmla="*/ 420635 h 793650"/>
              <a:gd name="connsiteX10" fmla="*/ 0 w 1396943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6943" h="793650" fill="none" extrusionOk="0">
                <a:moveTo>
                  <a:pt x="0" y="0"/>
                </a:moveTo>
                <a:cubicBezTo>
                  <a:pt x="159514" y="-21856"/>
                  <a:pt x="284061" y="19853"/>
                  <a:pt x="437709" y="0"/>
                </a:cubicBezTo>
                <a:cubicBezTo>
                  <a:pt x="591357" y="-19853"/>
                  <a:pt x="738352" y="39217"/>
                  <a:pt x="903356" y="0"/>
                </a:cubicBezTo>
                <a:cubicBezTo>
                  <a:pt x="1068360" y="-39217"/>
                  <a:pt x="1195142" y="41087"/>
                  <a:pt x="1396943" y="0"/>
                </a:cubicBezTo>
                <a:cubicBezTo>
                  <a:pt x="1402263" y="115102"/>
                  <a:pt x="1365732" y="217579"/>
                  <a:pt x="1396943" y="373016"/>
                </a:cubicBezTo>
                <a:cubicBezTo>
                  <a:pt x="1428154" y="528453"/>
                  <a:pt x="1365343" y="588402"/>
                  <a:pt x="1396943" y="793650"/>
                </a:cubicBezTo>
                <a:cubicBezTo>
                  <a:pt x="1221523" y="811859"/>
                  <a:pt x="1113927" y="755993"/>
                  <a:pt x="917326" y="793650"/>
                </a:cubicBezTo>
                <a:cubicBezTo>
                  <a:pt x="720725" y="831307"/>
                  <a:pt x="671498" y="742386"/>
                  <a:pt x="465648" y="793650"/>
                </a:cubicBezTo>
                <a:cubicBezTo>
                  <a:pt x="259798" y="844914"/>
                  <a:pt x="132903" y="762304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396943" h="793650" stroke="0" extrusionOk="0">
                <a:moveTo>
                  <a:pt x="0" y="0"/>
                </a:moveTo>
                <a:cubicBezTo>
                  <a:pt x="102663" y="-55214"/>
                  <a:pt x="293728" y="54408"/>
                  <a:pt x="479617" y="0"/>
                </a:cubicBezTo>
                <a:cubicBezTo>
                  <a:pt x="665506" y="-54408"/>
                  <a:pt x="814394" y="10151"/>
                  <a:pt x="945265" y="0"/>
                </a:cubicBezTo>
                <a:cubicBezTo>
                  <a:pt x="1076136" y="-10151"/>
                  <a:pt x="1270508" y="37254"/>
                  <a:pt x="1396943" y="0"/>
                </a:cubicBezTo>
                <a:cubicBezTo>
                  <a:pt x="1412180" y="113448"/>
                  <a:pt x="1372160" y="254725"/>
                  <a:pt x="1396943" y="396825"/>
                </a:cubicBezTo>
                <a:cubicBezTo>
                  <a:pt x="1421726" y="538925"/>
                  <a:pt x="1368186" y="684157"/>
                  <a:pt x="1396943" y="793650"/>
                </a:cubicBezTo>
                <a:cubicBezTo>
                  <a:pt x="1189149" y="823565"/>
                  <a:pt x="1021417" y="768149"/>
                  <a:pt x="917326" y="793650"/>
                </a:cubicBezTo>
                <a:cubicBezTo>
                  <a:pt x="813235" y="819151"/>
                  <a:pt x="670597" y="769911"/>
                  <a:pt x="493587" y="793650"/>
                </a:cubicBezTo>
                <a:cubicBezTo>
                  <a:pt x="316577" y="817389"/>
                  <a:pt x="246356" y="789518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einen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Film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3;p62">
            <a:extLst>
              <a:ext uri="{FF2B5EF4-FFF2-40B4-BE49-F238E27FC236}">
                <a16:creationId xmlns:a16="http://schemas.microsoft.com/office/drawing/2014/main" id="{2EB6B85C-5FB9-4510-B9FB-1CD590C309C4}"/>
              </a:ext>
            </a:extLst>
          </p:cNvPr>
          <p:cNvSpPr/>
          <p:nvPr/>
        </p:nvSpPr>
        <p:spPr>
          <a:xfrm>
            <a:off x="8166918" y="3008224"/>
            <a:ext cx="2587991" cy="793650"/>
          </a:xfrm>
          <a:custGeom>
            <a:avLst/>
            <a:gdLst>
              <a:gd name="connsiteX0" fmla="*/ 0 w 2587991"/>
              <a:gd name="connsiteY0" fmla="*/ 0 h 793650"/>
              <a:gd name="connsiteX1" fmla="*/ 465838 w 2587991"/>
              <a:gd name="connsiteY1" fmla="*/ 0 h 793650"/>
              <a:gd name="connsiteX2" fmla="*/ 905797 w 2587991"/>
              <a:gd name="connsiteY2" fmla="*/ 0 h 793650"/>
              <a:gd name="connsiteX3" fmla="*/ 1423395 w 2587991"/>
              <a:gd name="connsiteY3" fmla="*/ 0 h 793650"/>
              <a:gd name="connsiteX4" fmla="*/ 1940993 w 2587991"/>
              <a:gd name="connsiteY4" fmla="*/ 0 h 793650"/>
              <a:gd name="connsiteX5" fmla="*/ 2587991 w 2587991"/>
              <a:gd name="connsiteY5" fmla="*/ 0 h 793650"/>
              <a:gd name="connsiteX6" fmla="*/ 2587991 w 2587991"/>
              <a:gd name="connsiteY6" fmla="*/ 380952 h 793650"/>
              <a:gd name="connsiteX7" fmla="*/ 2587991 w 2587991"/>
              <a:gd name="connsiteY7" fmla="*/ 793650 h 793650"/>
              <a:gd name="connsiteX8" fmla="*/ 2018633 w 2587991"/>
              <a:gd name="connsiteY8" fmla="*/ 793650 h 793650"/>
              <a:gd name="connsiteX9" fmla="*/ 1475155 w 2587991"/>
              <a:gd name="connsiteY9" fmla="*/ 793650 h 793650"/>
              <a:gd name="connsiteX10" fmla="*/ 905797 w 2587991"/>
              <a:gd name="connsiteY10" fmla="*/ 793650 h 793650"/>
              <a:gd name="connsiteX11" fmla="*/ 0 w 2587991"/>
              <a:gd name="connsiteY11" fmla="*/ 793650 h 793650"/>
              <a:gd name="connsiteX12" fmla="*/ 0 w 2587991"/>
              <a:gd name="connsiteY12" fmla="*/ 412698 h 793650"/>
              <a:gd name="connsiteX13" fmla="*/ 0 w 2587991"/>
              <a:gd name="connsiteY13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7991" h="793650" fill="none" extrusionOk="0">
                <a:moveTo>
                  <a:pt x="0" y="0"/>
                </a:moveTo>
                <a:cubicBezTo>
                  <a:pt x="200953" y="-9054"/>
                  <a:pt x="262393" y="40680"/>
                  <a:pt x="465838" y="0"/>
                </a:cubicBezTo>
                <a:cubicBezTo>
                  <a:pt x="669283" y="-40680"/>
                  <a:pt x="774482" y="18517"/>
                  <a:pt x="905797" y="0"/>
                </a:cubicBezTo>
                <a:cubicBezTo>
                  <a:pt x="1037112" y="-18517"/>
                  <a:pt x="1304699" y="45157"/>
                  <a:pt x="1423395" y="0"/>
                </a:cubicBezTo>
                <a:cubicBezTo>
                  <a:pt x="1542091" y="-45157"/>
                  <a:pt x="1683872" y="32562"/>
                  <a:pt x="1940993" y="0"/>
                </a:cubicBezTo>
                <a:cubicBezTo>
                  <a:pt x="2198114" y="-32562"/>
                  <a:pt x="2299138" y="36426"/>
                  <a:pt x="2587991" y="0"/>
                </a:cubicBezTo>
                <a:cubicBezTo>
                  <a:pt x="2601177" y="126332"/>
                  <a:pt x="2557041" y="209721"/>
                  <a:pt x="2587991" y="380952"/>
                </a:cubicBezTo>
                <a:cubicBezTo>
                  <a:pt x="2618941" y="552183"/>
                  <a:pt x="2577489" y="605713"/>
                  <a:pt x="2587991" y="793650"/>
                </a:cubicBezTo>
                <a:cubicBezTo>
                  <a:pt x="2365536" y="858927"/>
                  <a:pt x="2144039" y="728735"/>
                  <a:pt x="2018633" y="793650"/>
                </a:cubicBezTo>
                <a:cubicBezTo>
                  <a:pt x="1893227" y="858565"/>
                  <a:pt x="1633195" y="746960"/>
                  <a:pt x="1475155" y="793650"/>
                </a:cubicBezTo>
                <a:cubicBezTo>
                  <a:pt x="1317115" y="840340"/>
                  <a:pt x="1054298" y="787961"/>
                  <a:pt x="905797" y="793650"/>
                </a:cubicBezTo>
                <a:cubicBezTo>
                  <a:pt x="757296" y="799339"/>
                  <a:pt x="390442" y="715160"/>
                  <a:pt x="0" y="793650"/>
                </a:cubicBezTo>
                <a:cubicBezTo>
                  <a:pt x="-32294" y="682863"/>
                  <a:pt x="5614" y="540802"/>
                  <a:pt x="0" y="412698"/>
                </a:cubicBezTo>
                <a:cubicBezTo>
                  <a:pt x="-5614" y="284594"/>
                  <a:pt x="35075" y="150073"/>
                  <a:pt x="0" y="0"/>
                </a:cubicBezTo>
                <a:close/>
              </a:path>
              <a:path w="2587991" h="793650" stroke="0" extrusionOk="0">
                <a:moveTo>
                  <a:pt x="0" y="0"/>
                </a:moveTo>
                <a:cubicBezTo>
                  <a:pt x="228228" y="-61812"/>
                  <a:pt x="382643" y="35134"/>
                  <a:pt x="517598" y="0"/>
                </a:cubicBezTo>
                <a:cubicBezTo>
                  <a:pt x="652553" y="-35134"/>
                  <a:pt x="820627" y="2440"/>
                  <a:pt x="1009316" y="0"/>
                </a:cubicBezTo>
                <a:cubicBezTo>
                  <a:pt x="1198005" y="-2440"/>
                  <a:pt x="1335924" y="15689"/>
                  <a:pt x="1449275" y="0"/>
                </a:cubicBezTo>
                <a:cubicBezTo>
                  <a:pt x="1562626" y="-15689"/>
                  <a:pt x="1796680" y="20906"/>
                  <a:pt x="1915113" y="0"/>
                </a:cubicBezTo>
                <a:cubicBezTo>
                  <a:pt x="2033546" y="-20906"/>
                  <a:pt x="2417384" y="7711"/>
                  <a:pt x="2587991" y="0"/>
                </a:cubicBezTo>
                <a:cubicBezTo>
                  <a:pt x="2603710" y="88253"/>
                  <a:pt x="2569381" y="281073"/>
                  <a:pt x="2587991" y="373016"/>
                </a:cubicBezTo>
                <a:cubicBezTo>
                  <a:pt x="2606601" y="464959"/>
                  <a:pt x="2573072" y="681110"/>
                  <a:pt x="2587991" y="793650"/>
                </a:cubicBezTo>
                <a:cubicBezTo>
                  <a:pt x="2351831" y="852086"/>
                  <a:pt x="2226325" y="791877"/>
                  <a:pt x="2018633" y="793650"/>
                </a:cubicBezTo>
                <a:cubicBezTo>
                  <a:pt x="1810941" y="795423"/>
                  <a:pt x="1621633" y="786429"/>
                  <a:pt x="1501035" y="793650"/>
                </a:cubicBezTo>
                <a:cubicBezTo>
                  <a:pt x="1380437" y="800871"/>
                  <a:pt x="1168681" y="775025"/>
                  <a:pt x="1061076" y="793650"/>
                </a:cubicBezTo>
                <a:cubicBezTo>
                  <a:pt x="953471" y="812275"/>
                  <a:pt x="687650" y="760810"/>
                  <a:pt x="569358" y="793650"/>
                </a:cubicBezTo>
                <a:cubicBezTo>
                  <a:pt x="451066" y="826490"/>
                  <a:pt x="135495" y="785813"/>
                  <a:pt x="0" y="793650"/>
                </a:cubicBezTo>
                <a:cubicBezTo>
                  <a:pt x="-10876" y="704799"/>
                  <a:pt x="35115" y="519711"/>
                  <a:pt x="0" y="396825"/>
                </a:cubicBezTo>
                <a:cubicBezTo>
                  <a:pt x="-35115" y="273940"/>
                  <a:pt x="34334" y="11127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Hausaufgaben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691F2F-BF12-4201-A4CA-86FDE6E09DDA}"/>
              </a:ext>
            </a:extLst>
          </p:cNvPr>
          <p:cNvSpPr txBox="1"/>
          <p:nvPr/>
        </p:nvSpPr>
        <p:spPr>
          <a:xfrm>
            <a:off x="123170" y="968948"/>
            <a:ext cx="7795299" cy="584775"/>
          </a:xfrm>
          <a:prstGeom prst="rect">
            <a:avLst/>
          </a:prstGeom>
          <a:solidFill>
            <a:srgbClr val="C2E49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making a film in the evening?</a:t>
            </a:r>
          </a:p>
        </p:txBody>
      </p:sp>
      <p:sp>
        <p:nvSpPr>
          <p:cNvPr id="43" name="Google Shape;698;p62">
            <a:extLst>
              <a:ext uri="{FF2B5EF4-FFF2-40B4-BE49-F238E27FC236}">
                <a16:creationId xmlns:a16="http://schemas.microsoft.com/office/drawing/2014/main" id="{145C97B8-A209-40A2-8228-2524BF3A7398}"/>
              </a:ext>
            </a:extLst>
          </p:cNvPr>
          <p:cNvSpPr/>
          <p:nvPr/>
        </p:nvSpPr>
        <p:spPr>
          <a:xfrm>
            <a:off x="7785091" y="578090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Ihr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698;p62">
            <a:extLst>
              <a:ext uri="{FF2B5EF4-FFF2-40B4-BE49-F238E27FC236}">
                <a16:creationId xmlns:a16="http://schemas.microsoft.com/office/drawing/2014/main" id="{6D9B98E9-2829-411B-AAAA-F9E9516157A9}"/>
              </a:ext>
            </a:extLst>
          </p:cNvPr>
          <p:cNvSpPr/>
          <p:nvPr/>
        </p:nvSpPr>
        <p:spPr>
          <a:xfrm>
            <a:off x="9481380" y="577703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Macht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6692E3DB-C33C-4322-9C13-4AC6FCD4E7F6}"/>
              </a:ext>
            </a:extLst>
          </p:cNvPr>
          <p:cNvSpPr/>
          <p:nvPr/>
        </p:nvSpPr>
        <p:spPr>
          <a:xfrm>
            <a:off x="8831318" y="3953889"/>
            <a:ext cx="1842357" cy="793650"/>
          </a:xfrm>
          <a:custGeom>
            <a:avLst/>
            <a:gdLst>
              <a:gd name="connsiteX0" fmla="*/ 0 w 1842357"/>
              <a:gd name="connsiteY0" fmla="*/ 0 h 793650"/>
              <a:gd name="connsiteX1" fmla="*/ 497436 w 1842357"/>
              <a:gd name="connsiteY1" fmla="*/ 0 h 793650"/>
              <a:gd name="connsiteX2" fmla="*/ 939602 w 1842357"/>
              <a:gd name="connsiteY2" fmla="*/ 0 h 793650"/>
              <a:gd name="connsiteX3" fmla="*/ 1381768 w 1842357"/>
              <a:gd name="connsiteY3" fmla="*/ 0 h 793650"/>
              <a:gd name="connsiteX4" fmla="*/ 1842357 w 1842357"/>
              <a:gd name="connsiteY4" fmla="*/ 0 h 793650"/>
              <a:gd name="connsiteX5" fmla="*/ 1842357 w 1842357"/>
              <a:gd name="connsiteY5" fmla="*/ 396825 h 793650"/>
              <a:gd name="connsiteX6" fmla="*/ 1842357 w 1842357"/>
              <a:gd name="connsiteY6" fmla="*/ 793650 h 793650"/>
              <a:gd name="connsiteX7" fmla="*/ 1437038 w 1842357"/>
              <a:gd name="connsiteY7" fmla="*/ 793650 h 793650"/>
              <a:gd name="connsiteX8" fmla="*/ 994873 w 1842357"/>
              <a:gd name="connsiteY8" fmla="*/ 793650 h 793650"/>
              <a:gd name="connsiteX9" fmla="*/ 497436 w 1842357"/>
              <a:gd name="connsiteY9" fmla="*/ 793650 h 793650"/>
              <a:gd name="connsiteX10" fmla="*/ 0 w 1842357"/>
              <a:gd name="connsiteY10" fmla="*/ 793650 h 793650"/>
              <a:gd name="connsiteX11" fmla="*/ 0 w 1842357"/>
              <a:gd name="connsiteY11" fmla="*/ 388889 h 793650"/>
              <a:gd name="connsiteX12" fmla="*/ 0 w 1842357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2357" h="793650" fill="none" extrusionOk="0">
                <a:moveTo>
                  <a:pt x="0" y="0"/>
                </a:moveTo>
                <a:cubicBezTo>
                  <a:pt x="211903" y="-3861"/>
                  <a:pt x="255878" y="31978"/>
                  <a:pt x="497436" y="0"/>
                </a:cubicBezTo>
                <a:cubicBezTo>
                  <a:pt x="738994" y="-31978"/>
                  <a:pt x="751728" y="20328"/>
                  <a:pt x="939602" y="0"/>
                </a:cubicBezTo>
                <a:cubicBezTo>
                  <a:pt x="1127476" y="-20328"/>
                  <a:pt x="1257574" y="28014"/>
                  <a:pt x="1381768" y="0"/>
                </a:cubicBezTo>
                <a:cubicBezTo>
                  <a:pt x="1505962" y="-28014"/>
                  <a:pt x="1654027" y="42691"/>
                  <a:pt x="1842357" y="0"/>
                </a:cubicBezTo>
                <a:cubicBezTo>
                  <a:pt x="1877280" y="84232"/>
                  <a:pt x="1824417" y="215515"/>
                  <a:pt x="1842357" y="396825"/>
                </a:cubicBezTo>
                <a:cubicBezTo>
                  <a:pt x="1860297" y="578136"/>
                  <a:pt x="1794890" y="611940"/>
                  <a:pt x="1842357" y="793650"/>
                </a:cubicBezTo>
                <a:cubicBezTo>
                  <a:pt x="1752822" y="828349"/>
                  <a:pt x="1636948" y="765170"/>
                  <a:pt x="1437038" y="793650"/>
                </a:cubicBezTo>
                <a:cubicBezTo>
                  <a:pt x="1237128" y="822130"/>
                  <a:pt x="1136283" y="769518"/>
                  <a:pt x="994873" y="793650"/>
                </a:cubicBezTo>
                <a:cubicBezTo>
                  <a:pt x="853464" y="817782"/>
                  <a:pt x="653816" y="772607"/>
                  <a:pt x="497436" y="793650"/>
                </a:cubicBezTo>
                <a:cubicBezTo>
                  <a:pt x="341056" y="814693"/>
                  <a:pt x="153111" y="791872"/>
                  <a:pt x="0" y="793650"/>
                </a:cubicBezTo>
                <a:cubicBezTo>
                  <a:pt x="-37259" y="656249"/>
                  <a:pt x="48459" y="554944"/>
                  <a:pt x="0" y="388889"/>
                </a:cubicBezTo>
                <a:cubicBezTo>
                  <a:pt x="-48459" y="222834"/>
                  <a:pt x="35228" y="150505"/>
                  <a:pt x="0" y="0"/>
                </a:cubicBezTo>
                <a:close/>
              </a:path>
              <a:path w="1842357" h="793650" stroke="0" extrusionOk="0">
                <a:moveTo>
                  <a:pt x="0" y="0"/>
                </a:moveTo>
                <a:cubicBezTo>
                  <a:pt x="207155" y="-7375"/>
                  <a:pt x="261560" y="54277"/>
                  <a:pt x="460589" y="0"/>
                </a:cubicBezTo>
                <a:cubicBezTo>
                  <a:pt x="659618" y="-54277"/>
                  <a:pt x="781859" y="18115"/>
                  <a:pt x="902755" y="0"/>
                </a:cubicBezTo>
                <a:cubicBezTo>
                  <a:pt x="1023651" y="-18115"/>
                  <a:pt x="1120861" y="4607"/>
                  <a:pt x="1308073" y="0"/>
                </a:cubicBezTo>
                <a:cubicBezTo>
                  <a:pt x="1495285" y="-4607"/>
                  <a:pt x="1688104" y="55802"/>
                  <a:pt x="1842357" y="0"/>
                </a:cubicBezTo>
                <a:cubicBezTo>
                  <a:pt x="1862776" y="113328"/>
                  <a:pt x="1805928" y="199645"/>
                  <a:pt x="1842357" y="388889"/>
                </a:cubicBezTo>
                <a:cubicBezTo>
                  <a:pt x="1878786" y="578133"/>
                  <a:pt x="1839109" y="658835"/>
                  <a:pt x="1842357" y="793650"/>
                </a:cubicBezTo>
                <a:cubicBezTo>
                  <a:pt x="1636833" y="797633"/>
                  <a:pt x="1520129" y="739523"/>
                  <a:pt x="1381768" y="793650"/>
                </a:cubicBezTo>
                <a:cubicBezTo>
                  <a:pt x="1243407" y="847777"/>
                  <a:pt x="1069328" y="769978"/>
                  <a:pt x="958026" y="793650"/>
                </a:cubicBezTo>
                <a:cubicBezTo>
                  <a:pt x="846724" y="817322"/>
                  <a:pt x="659014" y="763615"/>
                  <a:pt x="497436" y="793650"/>
                </a:cubicBezTo>
                <a:cubicBezTo>
                  <a:pt x="335858" y="823685"/>
                  <a:pt x="158321" y="765897"/>
                  <a:pt x="0" y="793650"/>
                </a:cubicBezTo>
                <a:cubicBezTo>
                  <a:pt x="-2916" y="689636"/>
                  <a:pt x="42643" y="499565"/>
                  <a:pt x="0" y="404762"/>
                </a:cubicBezTo>
                <a:cubicBezTo>
                  <a:pt x="-42643" y="309959"/>
                  <a:pt x="16620" y="185600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am Abend</a:t>
            </a:r>
            <a:endParaRPr kumimoji="0" sz="2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167;p2">
            <a:extLst>
              <a:ext uri="{FF2B5EF4-FFF2-40B4-BE49-F238E27FC236}">
                <a16:creationId xmlns:a16="http://schemas.microsoft.com/office/drawing/2014/main" id="{3D67C460-E53B-4B88-B3EC-FCE567ACBF35}"/>
              </a:ext>
            </a:extLst>
          </p:cNvPr>
          <p:cNvSpPr/>
          <p:nvPr/>
        </p:nvSpPr>
        <p:spPr>
          <a:xfrm>
            <a:off x="49679" y="5224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2510</Words>
  <Application>Microsoft Office PowerPoint</Application>
  <PresentationFormat>Widescreen</PresentationFormat>
  <Paragraphs>619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2_Office Theme</vt:lpstr>
      <vt:lpstr>Exploring </vt:lpstr>
      <vt:lpstr>aussprechen</vt:lpstr>
      <vt:lpstr>aussprechen</vt:lpstr>
      <vt:lpstr>Follow up 2</vt:lpstr>
      <vt:lpstr>Follow up 3</vt:lpstr>
      <vt:lpstr>Follow up 3</vt:lpstr>
      <vt:lpstr>Follow up 4: </vt:lpstr>
      <vt:lpstr>Follow up 4: </vt:lpstr>
      <vt:lpstr>Follow up 5: </vt:lpstr>
      <vt:lpstr>Follow up 5: </vt:lpstr>
      <vt:lpstr>Follow up 5: </vt:lpstr>
      <vt:lpstr>Follow up 5: </vt:lpstr>
      <vt:lpstr>Follow up 5: </vt:lpstr>
      <vt:lpstr>Follow up 5: </vt:lpstr>
      <vt:lpstr>Follow up 5: </vt:lpstr>
      <vt:lpstr>Follow up 5: </vt:lpstr>
      <vt:lpstr>Follow up 5: </vt:lpstr>
      <vt:lpstr>Follow up 5: </vt:lpstr>
      <vt:lpstr>Tschüss!</vt:lpstr>
      <vt:lpstr>Follow up 4: </vt:lpstr>
      <vt:lpstr>Follow up 4: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91</cp:revision>
  <dcterms:created xsi:type="dcterms:W3CDTF">2021-06-12T06:20:35Z</dcterms:created>
  <dcterms:modified xsi:type="dcterms:W3CDTF">2023-09-04T09:07:12Z</dcterms:modified>
</cp:coreProperties>
</file>