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7" r:id="rId3"/>
  </p:sldMasterIdLst>
  <p:notesMasterIdLst>
    <p:notesMasterId r:id="rId20"/>
  </p:notesMasterIdLst>
  <p:sldIdLst>
    <p:sldId id="257" r:id="rId4"/>
    <p:sldId id="299" r:id="rId5"/>
    <p:sldId id="938" r:id="rId6"/>
    <p:sldId id="312" r:id="rId7"/>
    <p:sldId id="1012" r:id="rId8"/>
    <p:sldId id="1013" r:id="rId9"/>
    <p:sldId id="1017" r:id="rId10"/>
    <p:sldId id="1019" r:id="rId11"/>
    <p:sldId id="985" r:id="rId12"/>
    <p:sldId id="986" r:id="rId13"/>
    <p:sldId id="987" r:id="rId14"/>
    <p:sldId id="290" r:id="rId15"/>
    <p:sldId id="1018" r:id="rId16"/>
    <p:sldId id="1014" r:id="rId17"/>
    <p:sldId id="1021" r:id="rId18"/>
    <p:sldId id="102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FFCC"/>
    <a:srgbClr val="0070C0"/>
    <a:srgbClr val="FFD319"/>
    <a:srgbClr val="F9D8A3"/>
    <a:srgbClr val="5FAD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D459E7-8CE1-44FA-9B41-FDD03603CDBB}" v="1" dt="2023-09-27T14:39:08.0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78613" autoAdjust="0"/>
  </p:normalViewPr>
  <p:slideViewPr>
    <p:cSldViewPr snapToGrid="0">
      <p:cViewPr varScale="1">
        <p:scale>
          <a:sx n="87" d="100"/>
          <a:sy n="87" d="100"/>
        </p:scale>
        <p:origin x="1338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microsoft.com/office/2015/10/relationships/revisionInfo" Target="revisionInfo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ike Krusemann" userId="22b930c6-ce99-468c-835c-dba6438d8ea3" providerId="ADAL" clId="{43D459E7-8CE1-44FA-9B41-FDD03603CDBB}"/>
    <pc:docChg chg="modSld">
      <pc:chgData name="Heike Krusemann" userId="22b930c6-ce99-468c-835c-dba6438d8ea3" providerId="ADAL" clId="{43D459E7-8CE1-44FA-9B41-FDD03603CDBB}" dt="2023-09-27T14:39:16.888" v="5" actId="14100"/>
      <pc:docMkLst>
        <pc:docMk/>
      </pc:docMkLst>
      <pc:sldChg chg="addSp modSp mod">
        <pc:chgData name="Heike Krusemann" userId="22b930c6-ce99-468c-835c-dba6438d8ea3" providerId="ADAL" clId="{43D459E7-8CE1-44FA-9B41-FDD03603CDBB}" dt="2023-09-27T14:39:16.888" v="5" actId="14100"/>
        <pc:sldMkLst>
          <pc:docMk/>
          <pc:sldMk cId="565765666" sldId="938"/>
        </pc:sldMkLst>
        <pc:spChg chg="add mod">
          <ac:chgData name="Heike Krusemann" userId="22b930c6-ce99-468c-835c-dba6438d8ea3" providerId="ADAL" clId="{43D459E7-8CE1-44FA-9B41-FDD03603CDBB}" dt="2023-09-27T14:39:10.651" v="3" actId="1076"/>
          <ac:spMkLst>
            <pc:docMk/>
            <pc:sldMk cId="565765666" sldId="938"/>
            <ac:spMk id="17" creationId="{23F76509-4B3B-D9F5-6C10-9DA2E057294A}"/>
          </ac:spMkLst>
        </pc:spChg>
        <pc:spChg chg="mod">
          <ac:chgData name="Heike Krusemann" userId="22b930c6-ce99-468c-835c-dba6438d8ea3" providerId="ADAL" clId="{43D459E7-8CE1-44FA-9B41-FDD03603CDBB}" dt="2023-09-27T14:39:00.355" v="1" actId="207"/>
          <ac:spMkLst>
            <pc:docMk/>
            <pc:sldMk cId="565765666" sldId="938"/>
            <ac:spMk id="70" creationId="{6A38A355-A8B7-4957-C4F8-4E69955123D2}"/>
          </ac:spMkLst>
        </pc:spChg>
        <pc:cxnChg chg="mod">
          <ac:chgData name="Heike Krusemann" userId="22b930c6-ce99-468c-835c-dba6438d8ea3" providerId="ADAL" clId="{43D459E7-8CE1-44FA-9B41-FDD03603CDBB}" dt="2023-09-27T14:39:16.888" v="5" actId="14100"/>
          <ac:cxnSpMkLst>
            <pc:docMk/>
            <pc:sldMk cId="565765666" sldId="938"/>
            <ac:cxnSpMk id="18" creationId="{D25E4673-9CED-A027-5778-C6A490FEBF04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2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en-GB" sz="40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[ü] </a:t>
            </a:r>
            <a:r>
              <a:rPr lang="en-GB" sz="40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vs. [u]</a:t>
            </a:r>
            <a:r>
              <a:rPr lang="en-GB" sz="2800" b="0" dirty="0"/>
              <a:t> </a:t>
            </a:r>
            <a:endParaRPr lang="en-GB" sz="28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2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long [ü] </a:t>
            </a:r>
            <a:r>
              <a:rPr lang="de-DE" sz="2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Tür [375] grün [682] müde [2000] </a:t>
            </a:r>
          </a:p>
          <a:p>
            <a:pPr marL="216000" indent="-216000">
              <a:lnSpc>
                <a:spcPct val="100000"/>
              </a:lnSpc>
            </a:pPr>
            <a:r>
              <a:rPr lang="en-GB" sz="2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short [ü] </a:t>
            </a:r>
            <a:r>
              <a:rPr lang="en-GB" sz="2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fünf</a:t>
            </a:r>
            <a:r>
              <a:rPr lang="en-GB" sz="2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2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[274] </a:t>
            </a:r>
            <a:r>
              <a:rPr lang="en-GB" sz="2800" b="1" baseline="0" dirty="0" err="1"/>
              <a:t>Glück</a:t>
            </a:r>
            <a:r>
              <a:rPr lang="en-GB" sz="2800" b="1" baseline="0" dirty="0"/>
              <a:t> </a:t>
            </a:r>
            <a:r>
              <a:rPr lang="en-GB" sz="2800" b="0" baseline="0" dirty="0"/>
              <a:t>[641] </a:t>
            </a:r>
            <a:r>
              <a:rPr lang="en-GB" sz="2800" b="1" baseline="0" dirty="0" err="1"/>
              <a:t>wünschen</a:t>
            </a:r>
            <a:r>
              <a:rPr lang="en-GB" sz="2800" b="1" baseline="0" dirty="0"/>
              <a:t> </a:t>
            </a:r>
            <a:r>
              <a:rPr lang="en-GB" sz="2800" baseline="0" dirty="0"/>
              <a:t>[630]</a:t>
            </a:r>
          </a:p>
          <a:p>
            <a:pPr marL="216000" indent="-216000">
              <a:lnSpc>
                <a:spcPct val="100000"/>
              </a:lnSpc>
            </a:pPr>
            <a:r>
              <a:rPr lang="en-GB" sz="2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long [u] </a:t>
            </a:r>
            <a:r>
              <a:rPr lang="fr-FR" sz="2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long [u] du [54] gut [76] super [1772]</a:t>
            </a:r>
          </a:p>
          <a:p>
            <a:pPr marL="216000" indent="-216000">
              <a:lnSpc>
                <a:spcPct val="100000"/>
              </a:lnSpc>
            </a:pPr>
            <a:r>
              <a:rPr lang="en-GB" sz="2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short [u] </a:t>
            </a:r>
            <a:r>
              <a:rPr lang="de-DE" sz="2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Punkt [248] Nummer [806] dunkel [706]</a:t>
            </a:r>
          </a:p>
          <a:p>
            <a:pPr marL="216000" indent="-216000">
              <a:lnSpc>
                <a:spcPct val="100000"/>
              </a:lnSpc>
            </a:pPr>
            <a:endParaRPr lang="en-GB" sz="28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no new vocabulary. Instead revisit new vocabulary from the previous two weeks: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Fluss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[1687]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Insel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[1029]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Norden, Nord-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[1516]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Osten, Ost-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[1208]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Schloss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[1907]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Süden, Süd-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[1771]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Strand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[1966]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Wald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[1028]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Westen, West-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[1010]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bekannt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[319]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dort [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139]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für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[17] bekommen [212] bleiben [113] lesen [305] machen [58] schreiben [184] sein [3] spielen [205]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Abend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[342] Essen [323] Film [505] Geschichte [262]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Hauaufgabe(n)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 Morgen [621]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Nachmittag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[1464] Schule [359] heute [116] manchmal [382] oft [223] nie [196]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jeden Tag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</a:t>
            </a:r>
          </a:p>
          <a:p>
            <a:pPr marL="0" indent="-216000">
              <a:lnSpc>
                <a:spcPct val="100000"/>
              </a:lnSpc>
            </a:pP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1: Revisit language from Term 1</a:t>
            </a:r>
          </a:p>
          <a:p>
            <a:pPr marL="0" indent="-216000">
              <a:lnSpc>
                <a:spcPct val="100000"/>
              </a:lnSpc>
            </a:pP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2: Aufgabe [256] Aktivität [1422] Beispiel [94] Bild [253] Blatt,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Blätter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[1270] Buch [300] Computer [1252] Frage [157] Frau [99] Heft [3862] Kuchen [4381] Lehrer [695] Lied [1733] Liste [1792] Preis [334] Schüler [556] Text [473] Tisch [529] Wort [194] Zimmer [665]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keine</a:t>
            </a:r>
            <a:r>
              <a:rPr lang="de-DE" sz="1800" b="0" i="0" strike="noStrike" spc="-1" baseline="30000" dirty="0">
                <a:solidFill>
                  <a:srgbClr val="002060"/>
                </a:solidFill>
                <a:latin typeface="Century Gothic"/>
                <a:ea typeface="Century Gothic"/>
              </a:rPr>
              <a:t>2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[46] </a:t>
            </a:r>
            <a:br>
              <a:rPr lang="de-DE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 introduced in these resources are given in the SOW and in the resources that first</a:t>
            </a: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ANSWERS ROUND 1</a:t>
            </a: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09226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ANSWERS ROUND 2</a:t>
            </a: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23100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1310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6231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HANDOUT PERSON A</a:t>
            </a: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7031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HANDOUT PERSON B</a:t>
            </a: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1416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revisit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long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[u],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short [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], long [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ü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], short [ü]!</a:t>
            </a: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first of the four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words ‘du’ 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word. 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other three source 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first the word then the picture and getting pupils to pronounce the words.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7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None/>
              <a:tabLst/>
              <a:defRPr/>
            </a:pPr>
            <a:endParaRPr lang="en-GB" sz="1200" b="0" strike="noStrike" spc="-1" baseline="0" dirty="0">
              <a:solidFill>
                <a:srgbClr val="000000"/>
              </a:solidFill>
              <a:effectLst/>
              <a:latin typeface="+mn-lt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long [u]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du [54]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short [u]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Punkt [248]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long [ü]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Tür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short [ü] </a:t>
            </a:r>
            <a:r>
              <a:rPr lang="en-GB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fünf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endParaRPr lang="en-GB" sz="12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endParaRPr lang="de-DE" sz="12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baseline="0" dirty="0">
              <a:solidFill>
                <a:srgbClr val="000000"/>
              </a:solidFill>
              <a:effectLst/>
              <a:latin typeface="+mn-lt"/>
              <a:ea typeface="+mn-ea"/>
              <a:cs typeface="+mn-cs"/>
            </a:endParaRPr>
          </a:p>
          <a:p>
            <a:pPr marL="7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None/>
              <a:tabLst/>
              <a:defRPr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10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3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the SSCs [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u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 and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[ü].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Pairwork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: One pupil selects 5 town names in their head.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other pupil reads out town names, trying to ‘guess’ which ones their partner has chosen within the 30 seconds on the timer.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Click the timer to start the game.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swap roles. 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it-IT" sz="12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95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distinction between </a:t>
            </a:r>
            <a:r>
              <a:rPr lang="en-GB" b="0" dirty="0" err="1"/>
              <a:t>sie</a:t>
            </a:r>
            <a:r>
              <a:rPr lang="en-GB" b="0" dirty="0"/>
              <a:t> (she) and </a:t>
            </a:r>
            <a:r>
              <a:rPr lang="en-GB" b="0" dirty="0" err="1"/>
              <a:t>sie</a:t>
            </a:r>
            <a:r>
              <a:rPr lang="en-GB" b="0" dirty="0"/>
              <a:t> (they), and between statement and question word worder.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Explain the task.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listen. Pupils circle the correct answer (if they have the sheet printed). If not, they can use numbers 1,2.3. Click for answers.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Bring up Section B instruction. Pupils listen again and write the corresponding details into the table in Section B.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reveal answers.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sz="1200" b="1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Transcript: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Beispiel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Sie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schreibt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heute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Listen.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  Hat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heute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Nachmittag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eine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Aktivität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  Essen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manchmal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Kuchen?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3.  Sie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lesen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abends gerne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ein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Buch.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000000"/>
                </a:solidFill>
                <a:latin typeface="Arial"/>
              </a:rPr>
              <a:t>4.  Sie </a:t>
            </a:r>
            <a:r>
              <a:rPr lang="en-GB" sz="1200" dirty="0" err="1">
                <a:solidFill>
                  <a:srgbClr val="000000"/>
                </a:solidFill>
                <a:latin typeface="Arial"/>
              </a:rPr>
              <a:t>macht</a:t>
            </a:r>
            <a:r>
              <a:rPr lang="en-GB" sz="1200" dirty="0">
                <a:solidFill>
                  <a:srgbClr val="000000"/>
                </a:solidFill>
                <a:latin typeface="Arial"/>
              </a:rPr>
              <a:t> morgens </a:t>
            </a:r>
            <a:r>
              <a:rPr lang="en-GB" sz="1200" dirty="0" err="1">
                <a:solidFill>
                  <a:srgbClr val="000000"/>
                </a:solidFill>
                <a:latin typeface="Arial"/>
              </a:rPr>
              <a:t>keine</a:t>
            </a:r>
            <a:r>
              <a:rPr lang="en-GB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1200" dirty="0" err="1">
                <a:solidFill>
                  <a:srgbClr val="000000"/>
                </a:solidFill>
                <a:latin typeface="Arial"/>
              </a:rPr>
              <a:t>Hausaufgaben</a:t>
            </a:r>
            <a:r>
              <a:rPr lang="en-GB" sz="1200" dirty="0">
                <a:solidFill>
                  <a:srgbClr val="000000"/>
                </a:solidFill>
                <a:latin typeface="Arial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5. 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Spielt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nachmittags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Computer?</a:t>
            </a:r>
            <a:endParaRPr lang="en-GB" sz="1200" b="0" strike="noStrike" spc="-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291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slide 1 of 2 – example and instruction slide.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8 minutes for two slides.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to practice distinguishing between </a:t>
            </a:r>
            <a:r>
              <a:rPr lang="en-GB" b="0" dirty="0" err="1"/>
              <a:t>sie</a:t>
            </a:r>
            <a:r>
              <a:rPr lang="en-GB" b="0" dirty="0"/>
              <a:t> (she) and </a:t>
            </a:r>
            <a:r>
              <a:rPr lang="en-GB" b="0" dirty="0" err="1"/>
              <a:t>sie</a:t>
            </a:r>
            <a:r>
              <a:rPr lang="en-GB" b="0" dirty="0"/>
              <a:t> (they), and between statement and question word worder.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use the table to make sentence or a question e.g. first column: Sie </a:t>
            </a:r>
            <a:r>
              <a:rPr lang="en-GB" b="0" dirty="0" err="1"/>
              <a:t>spielt</a:t>
            </a:r>
            <a:r>
              <a:rPr lang="en-GB" b="0" dirty="0"/>
              <a:t> </a:t>
            </a:r>
            <a:r>
              <a:rPr lang="en-GB" b="0" dirty="0" err="1"/>
              <a:t>Fußball</a:t>
            </a:r>
            <a:r>
              <a:rPr lang="en-GB" b="0" dirty="0"/>
              <a:t>, Sie </a:t>
            </a:r>
            <a:r>
              <a:rPr lang="en-GB" b="0" dirty="0" err="1"/>
              <a:t>spielen</a:t>
            </a:r>
            <a:r>
              <a:rPr lang="en-GB" b="0" dirty="0"/>
              <a:t> </a:t>
            </a:r>
            <a:r>
              <a:rPr lang="en-GB" b="0" dirty="0" err="1"/>
              <a:t>Fußball</a:t>
            </a:r>
            <a:r>
              <a:rPr lang="en-GB" b="0" dirty="0"/>
              <a:t>, </a:t>
            </a:r>
            <a:r>
              <a:rPr lang="en-GB" b="0" dirty="0" err="1"/>
              <a:t>Spielt</a:t>
            </a:r>
            <a:r>
              <a:rPr lang="en-GB" b="0" dirty="0"/>
              <a:t> </a:t>
            </a:r>
            <a:r>
              <a:rPr lang="en-GB" b="0" dirty="0" err="1"/>
              <a:t>sie</a:t>
            </a:r>
            <a:r>
              <a:rPr lang="en-GB" b="0" dirty="0"/>
              <a:t> </a:t>
            </a:r>
            <a:r>
              <a:rPr lang="en-GB" b="0" dirty="0" err="1"/>
              <a:t>Fußball</a:t>
            </a:r>
            <a:r>
              <a:rPr lang="en-GB" b="0" dirty="0"/>
              <a:t>?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choose a square. If they say the sentence correctly, click on the relevant square. There may or may not be a treasure (Schatz) underneath.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Black square: Sie </a:t>
            </a:r>
            <a:r>
              <a:rPr lang="en-GB" b="0" dirty="0" err="1"/>
              <a:t>sieht</a:t>
            </a:r>
            <a:r>
              <a:rPr lang="en-GB" b="0" dirty="0"/>
              <a:t> </a:t>
            </a:r>
            <a:r>
              <a:rPr lang="en-GB" b="0" dirty="0" err="1"/>
              <a:t>Filme</a:t>
            </a:r>
            <a:r>
              <a:rPr lang="en-GB" b="0" dirty="0"/>
              <a:t> (NB callout re the ‘ e</a:t>
            </a:r>
            <a:r>
              <a:rPr lang="en-GB" b="0" dirty="0">
                <a:sym typeface="Wingdings" panose="05000000000000000000" pitchFamily="2" charset="2"/>
              </a:rPr>
              <a:t> </a:t>
            </a:r>
            <a:r>
              <a:rPr lang="en-GB" b="0" dirty="0" err="1"/>
              <a:t>ie</a:t>
            </a:r>
            <a:r>
              <a:rPr lang="en-GB" b="0" dirty="0"/>
              <a:t>’ in the 3</a:t>
            </a:r>
            <a:r>
              <a:rPr lang="en-GB" b="0" baseline="30000" dirty="0"/>
              <a:t>rd </a:t>
            </a:r>
            <a:r>
              <a:rPr lang="en-GB" b="0" dirty="0"/>
              <a:t> person sg. form). Red square: Sie </a:t>
            </a:r>
            <a:r>
              <a:rPr lang="en-GB" b="0" dirty="0" err="1"/>
              <a:t>machen</a:t>
            </a:r>
            <a:r>
              <a:rPr lang="en-GB" b="0" dirty="0"/>
              <a:t> </a:t>
            </a:r>
            <a:r>
              <a:rPr lang="en-GB" b="0" dirty="0" err="1"/>
              <a:t>Hausaufgaben</a:t>
            </a:r>
            <a:r>
              <a:rPr lang="en-GB" b="0" dirty="0"/>
              <a:t>. Yellow square: </a:t>
            </a:r>
            <a:r>
              <a:rPr lang="en-GB" b="0" dirty="0" err="1"/>
              <a:t>Bleibt</a:t>
            </a:r>
            <a:r>
              <a:rPr lang="en-GB" b="0" dirty="0"/>
              <a:t> </a:t>
            </a:r>
            <a:r>
              <a:rPr lang="en-GB" b="0" dirty="0" err="1"/>
              <a:t>sie</a:t>
            </a:r>
            <a:r>
              <a:rPr lang="en-GB" b="0" dirty="0"/>
              <a:t> </a:t>
            </a:r>
            <a:r>
              <a:rPr lang="en-GB" b="0" dirty="0" err="1"/>
              <a:t>zu</a:t>
            </a:r>
            <a:r>
              <a:rPr lang="en-GB" b="0" dirty="0"/>
              <a:t> </a:t>
            </a:r>
            <a:r>
              <a:rPr lang="en-GB" b="0" dirty="0" err="1"/>
              <a:t>Hause</a:t>
            </a:r>
            <a:r>
              <a:rPr lang="en-GB" b="0" dirty="0"/>
              <a:t>?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When the task is clear, click for the next slide to do the </a:t>
            </a:r>
            <a:r>
              <a:rPr lang="en-GB" b="0" dirty="0" err="1"/>
              <a:t>taks</a:t>
            </a:r>
            <a:r>
              <a:rPr lang="en-GB" b="0" dirty="0"/>
              <a:t> with the complete table. The noun phrases are the same, but the treasures are in different places.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 noun phrases: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Fussball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spielen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zu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Hause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bleiben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Essen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bekommen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,,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Filme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einen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Film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sehen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Hausaufgaben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machen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Geschichten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schreiben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Additional task suggestions:</a:t>
            </a:r>
            <a:br>
              <a:rPr lang="en-GB" dirty="0"/>
            </a:br>
            <a:r>
              <a:rPr lang="en-GB" dirty="0"/>
              <a:t>1.  Elicit English translations.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Vocabulary: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Schatz [2649] </a:t>
            </a:r>
            <a:r>
              <a:rPr lang="en-GB" dirty="0" err="1"/>
              <a:t>Suche</a:t>
            </a:r>
            <a:r>
              <a:rPr lang="en-GB" dirty="0"/>
              <a:t> [1508]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1894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slide 2 of 2 – task slide. Procedure on previous slide.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425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2432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76363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sz="1200" b="1" dirty="0">
                <a:solidFill>
                  <a:schemeClr val="accent5">
                    <a:lumMod val="50000"/>
                  </a:schemeClr>
                </a:solidFill>
              </a:rPr>
              <a:t>Timing:</a:t>
            </a:r>
            <a:r>
              <a:rPr lang="en-GB" sz="1200" b="1" baseline="0" dirty="0">
                <a:solidFill>
                  <a:schemeClr val="accent5">
                    <a:lumMod val="50000"/>
                  </a:schemeClr>
                </a:solidFill>
              </a:rPr>
              <a:t> 5-10 minutes</a:t>
            </a:r>
          </a:p>
          <a:p>
            <a:br>
              <a:rPr lang="en-GB" b="1" dirty="0"/>
            </a:br>
            <a:r>
              <a:rPr lang="en-GB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receptive and productive knowledge of </a:t>
            </a:r>
            <a:r>
              <a:rPr lang="en-US" b="0" baseline="0" dirty="0"/>
              <a:t>3</a:t>
            </a:r>
            <a:r>
              <a:rPr lang="en-US" b="0" baseline="30000" dirty="0"/>
              <a:t>rd</a:t>
            </a:r>
            <a:r>
              <a:rPr lang="en-US" b="0" baseline="0" dirty="0"/>
              <a:t> person singular feminine (</a:t>
            </a:r>
            <a:r>
              <a:rPr lang="en-US" b="0" baseline="0" dirty="0" err="1"/>
              <a:t>sie</a:t>
            </a:r>
            <a:r>
              <a:rPr lang="en-US" b="0" baseline="0" dirty="0"/>
              <a:t>) and 3</a:t>
            </a:r>
            <a:r>
              <a:rPr lang="en-US" b="0" baseline="30000" dirty="0"/>
              <a:t>rd</a:t>
            </a:r>
            <a:r>
              <a:rPr lang="en-US" b="0" baseline="0" dirty="0"/>
              <a:t> person plural (also </a:t>
            </a:r>
            <a:r>
              <a:rPr lang="en-US" b="0" baseline="0" dirty="0" err="1"/>
              <a:t>sie</a:t>
            </a:r>
            <a:r>
              <a:rPr lang="en-US" b="0" baseline="0" dirty="0"/>
              <a:t>) verbs and yes/no questions.</a:t>
            </a:r>
            <a:endParaRPr lang="en-US" b="0" dirty="0"/>
          </a:p>
          <a:p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Use this slide to model the task.</a:t>
            </a:r>
          </a:p>
          <a:p>
            <a:r>
              <a:rPr lang="en-GB" dirty="0"/>
              <a:t>2. Pupil A produces the statement or question in German. Discuss with class how a statement and question will be different (word order). </a:t>
            </a:r>
          </a:p>
          <a:p>
            <a:r>
              <a:rPr lang="en-GB" dirty="0"/>
              <a:t>3. Pupil B identifies the correct picture – A or B (she or they?), writes the English down, and identifies whether or not it is a question. </a:t>
            </a:r>
          </a:p>
          <a:p>
            <a:r>
              <a:rPr lang="en-GB" dirty="0"/>
              <a:t>4. Complete items 1-5 for partner A.</a:t>
            </a:r>
          </a:p>
          <a:p>
            <a:r>
              <a:rPr lang="en-GB" dirty="0"/>
              <a:t>5. Then pupils swap roles and repeat the task.</a:t>
            </a:r>
            <a:br>
              <a:rPr lang="en-GB" dirty="0"/>
            </a:br>
            <a:r>
              <a:rPr lang="en-GB" dirty="0"/>
              <a:t>6. See next slides for answers and handouts at the end of the presentation.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 </a:t>
            </a:r>
            <a:r>
              <a:rPr lang="en-GB" sz="1200" b="0" dirty="0"/>
              <a:t>pupils have learnt that the German present tense translates into present simple and present continuous in English.  Here, as there are no adverbs many of the sentences/questions could be either present simple or continuous, so if pupils have given a different formulation in their answer, they can be reassured about this.</a:t>
            </a:r>
          </a:p>
          <a:p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117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873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983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284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234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040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999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675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134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453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0505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993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311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FB45-3534-4521-B1B1-8954210E5D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9EADB7-6318-4B35-93C0-823E6C6A6A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6DE4A-6B68-46E2-B264-F1F134023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632F-6C17-43F5-B8D8-BD8B67AD27A7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9B01F-C643-4AC2-B1A0-1766894D2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531232-85E5-4E9A-8518-74790A7D7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4962-E4DF-4B53-BFF8-E69044B1CD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80440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3BCA6-09C2-414A-B8D7-93316A715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06CEF-C2BD-462D-898E-89B681BA04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EF8E9-A166-4390-BE0A-6A0D317B9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632F-6C17-43F5-B8D8-BD8B67AD27A7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40ABB-3FAF-4A8E-A3FD-FD4567C49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4F19D7-356D-4508-BCE9-F683A9EE4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4962-E4DF-4B53-BFF8-E69044B1CD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61951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53FD2-2171-4868-B71D-CCDBBD613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B521A2-CA90-48A7-AE44-55C921D0ED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94C82C-922F-479E-B304-48E161BA5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632F-6C17-43F5-B8D8-BD8B67AD27A7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CF13B9-D191-48C8-BD34-281FB22BD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BA8725-DB85-4028-8CDE-7F91DAAA7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4962-E4DF-4B53-BFF8-E69044B1CD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46936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C6C0A-BE55-4598-8ADA-E020F34B5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83A72-A56E-4ED3-BDEB-E45187D6C6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D137E6-5C19-4BC8-B026-1427A8880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E56FA8-FBE4-4EA4-9C57-C0B0DC09B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632F-6C17-43F5-B8D8-BD8B67AD27A7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64D856-A42A-4CFE-98D0-638F2CCBB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827EE8-2ABB-4983-97D1-759DC0B93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4962-E4DF-4B53-BFF8-E69044B1CD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9844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EDA1A-3CAE-493A-807D-BFC6B067E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FC6A2A-C8CB-492F-AB22-A6ACD5A84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2F647C-6E9E-4FB5-85EE-B1BDEA361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FA5809-04BF-4B71-ADAE-67760C9EAD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922745-A51C-4645-9632-CF8D14A096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9DF777-7985-4614-BEDA-013672D11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632F-6C17-43F5-B8D8-BD8B67AD27A7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5A1999-2037-444F-8F2A-1B69EF119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29560F-B0B7-4605-8347-FF6459FAC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4962-E4DF-4B53-BFF8-E69044B1CD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41953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6606A-6E60-4FE8-9029-2B859F2AA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CC4B81-C828-4F39-A2A4-2C635E95F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632F-6C17-43F5-B8D8-BD8B67AD27A7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4B98DD-45A2-458A-AA60-BE4CDA546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995C33-9072-4969-9938-D099446CF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4962-E4DF-4B53-BFF8-E69044B1CD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1215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6F5C26-3920-493B-96FC-E4C4C5B91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632F-6C17-43F5-B8D8-BD8B67AD27A7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CED2CE-F43C-4FD3-A83F-F54C2BDFE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E0619B-3464-4EC9-9E8A-D426BAF8D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4962-E4DF-4B53-BFF8-E69044B1CD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4255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B1C80-9283-4FB1-B129-8C2349333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98226A-4F99-4AA3-A5C8-40708B324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BD867-D147-437F-BEBE-E20FD09909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31E5A0-41DF-491F-80D4-2C6C8FB61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632F-6C17-43F5-B8D8-BD8B67AD27A7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09A323-94E3-4FB5-A363-ECC7B9383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D030A6-7A46-4E12-A97B-FFA5515EF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4962-E4DF-4B53-BFF8-E69044B1CD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1083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B54B4-7E16-4301-B57E-AE4C47A92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9D3092-3A4B-4A42-824E-7C81AB37E6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959096-1817-48CD-9B5C-454ACB93CE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936A90-827D-418A-A020-F4D0E93F5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632F-6C17-43F5-B8D8-BD8B67AD27A7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DF6088-544F-4F6D-81F5-EC95C5145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65A2E7-8FEC-4D4B-96B1-2F5E55EC0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4962-E4DF-4B53-BFF8-E69044B1CD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408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FC649-8E53-45C7-9A1D-E3B36EFFA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026A8E-1124-41D9-B347-3FB9EC9BF1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310F62-0345-4CA5-A2AE-497C193D9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632F-6C17-43F5-B8D8-BD8B67AD27A7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946DC-3F81-48F2-BA59-EC07DBE60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88546-071B-4A82-A019-66F820D77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4962-E4DF-4B53-BFF8-E69044B1CD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02755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76D925-0CB0-455F-BCE3-EE1F84789A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6A60EB-B497-476A-8979-6768D51DDE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0E534B-2F67-4F72-A1E3-D779DF0F6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632F-6C17-43F5-B8D8-BD8B67AD27A7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F9436-ED46-4613-B571-8F15874B2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0E054A-0C31-4E4F-BD19-DC62A3DF6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4962-E4DF-4B53-BFF8-E69044B1CD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625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634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76BA4C-D651-445A-9940-F1CDB1EF1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AC3BB2-7214-4A94-80A7-EC0D5514D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07402-B88E-400B-BDBA-E6808A6589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55632F-6C17-43F5-B8D8-BD8B67AD27A7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DEA226-D740-4094-8AC1-3F7822ABC0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E1C7B7-BC60-4119-B5CC-FA359C2DF9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84962-E4DF-4B53-BFF8-E69044B1CD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1055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audio" Target="../media/audio80.wav"/><Relationship Id="rId7" Type="http://schemas.openxmlformats.org/officeDocument/2006/relationships/audio" Target="../media/audio84.wav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83.wav"/><Relationship Id="rId11" Type="http://schemas.openxmlformats.org/officeDocument/2006/relationships/image" Target="../media/image40.svg"/><Relationship Id="rId5" Type="http://schemas.openxmlformats.org/officeDocument/2006/relationships/audio" Target="../media/audio82.wav"/><Relationship Id="rId10" Type="http://schemas.openxmlformats.org/officeDocument/2006/relationships/image" Target="../media/image39.png"/><Relationship Id="rId4" Type="http://schemas.openxmlformats.org/officeDocument/2006/relationships/audio" Target="../media/audio81.wav"/><Relationship Id="rId9" Type="http://schemas.openxmlformats.org/officeDocument/2006/relationships/image" Target="../media/image3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audio" Target="../media/audio85.wav"/><Relationship Id="rId7" Type="http://schemas.openxmlformats.org/officeDocument/2006/relationships/audio" Target="../media/audio89.wav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88.wav"/><Relationship Id="rId11" Type="http://schemas.openxmlformats.org/officeDocument/2006/relationships/image" Target="../media/image40.svg"/><Relationship Id="rId5" Type="http://schemas.openxmlformats.org/officeDocument/2006/relationships/audio" Target="../media/audio87.wav"/><Relationship Id="rId10" Type="http://schemas.openxmlformats.org/officeDocument/2006/relationships/image" Target="../media/image39.png"/><Relationship Id="rId4" Type="http://schemas.openxmlformats.org/officeDocument/2006/relationships/audio" Target="../media/audio86.wav"/><Relationship Id="rId9" Type="http://schemas.openxmlformats.org/officeDocument/2006/relationships/image" Target="../media/image3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90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4.wav"/><Relationship Id="rId11" Type="http://schemas.openxmlformats.org/officeDocument/2006/relationships/image" Target="../media/image7.png"/><Relationship Id="rId5" Type="http://schemas.openxmlformats.org/officeDocument/2006/relationships/audio" Target="../media/audio3.wav"/><Relationship Id="rId10" Type="http://schemas.openxmlformats.org/officeDocument/2006/relationships/image" Target="../media/image6.jpeg"/><Relationship Id="rId4" Type="http://schemas.openxmlformats.org/officeDocument/2006/relationships/audio" Target="../media/audio2.wav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audio" Target="../media/audio14.wav"/><Relationship Id="rId18" Type="http://schemas.openxmlformats.org/officeDocument/2006/relationships/audio" Target="../media/audio19.wav"/><Relationship Id="rId3" Type="http://schemas.openxmlformats.org/officeDocument/2006/relationships/image" Target="../media/image1.gif"/><Relationship Id="rId21" Type="http://schemas.openxmlformats.org/officeDocument/2006/relationships/audio" Target="../media/audio20.wav"/><Relationship Id="rId7" Type="http://schemas.openxmlformats.org/officeDocument/2006/relationships/audio" Target="../media/audio8.wav"/><Relationship Id="rId12" Type="http://schemas.openxmlformats.org/officeDocument/2006/relationships/audio" Target="../media/audio13.wav"/><Relationship Id="rId17" Type="http://schemas.openxmlformats.org/officeDocument/2006/relationships/audio" Target="../media/audio18.wav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17.wav"/><Relationship Id="rId20" Type="http://schemas.openxmlformats.org/officeDocument/2006/relationships/image" Target="../media/image10.svg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7.wav"/><Relationship Id="rId11" Type="http://schemas.openxmlformats.org/officeDocument/2006/relationships/audio" Target="../media/audio12.wav"/><Relationship Id="rId24" Type="http://schemas.openxmlformats.org/officeDocument/2006/relationships/audio" Target="../media/audio23.wav"/><Relationship Id="rId5" Type="http://schemas.openxmlformats.org/officeDocument/2006/relationships/audio" Target="../media/audio6.wav"/><Relationship Id="rId15" Type="http://schemas.openxmlformats.org/officeDocument/2006/relationships/audio" Target="../media/audio16.wav"/><Relationship Id="rId23" Type="http://schemas.openxmlformats.org/officeDocument/2006/relationships/audio" Target="../media/audio22.wav"/><Relationship Id="rId10" Type="http://schemas.openxmlformats.org/officeDocument/2006/relationships/audio" Target="../media/audio11.wav"/><Relationship Id="rId19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audio" Target="../media/audio10.wav"/><Relationship Id="rId14" Type="http://schemas.openxmlformats.org/officeDocument/2006/relationships/audio" Target="../media/audio15.wav"/><Relationship Id="rId22" Type="http://schemas.openxmlformats.org/officeDocument/2006/relationships/audio" Target="../media/audio2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8.wav"/><Relationship Id="rId13" Type="http://schemas.openxmlformats.org/officeDocument/2006/relationships/audio" Target="../media/audio32.wav"/><Relationship Id="rId3" Type="http://schemas.openxmlformats.org/officeDocument/2006/relationships/audio" Target="../media/audio24.wav"/><Relationship Id="rId7" Type="http://schemas.openxmlformats.org/officeDocument/2006/relationships/audio" Target="../media/audio27.wav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6.wav"/><Relationship Id="rId11" Type="http://schemas.openxmlformats.org/officeDocument/2006/relationships/audio" Target="../media/audio31.wav"/><Relationship Id="rId5" Type="http://schemas.openxmlformats.org/officeDocument/2006/relationships/audio" Target="../media/audio25.wav"/><Relationship Id="rId15" Type="http://schemas.openxmlformats.org/officeDocument/2006/relationships/image" Target="../media/image10.svg"/><Relationship Id="rId10" Type="http://schemas.openxmlformats.org/officeDocument/2006/relationships/audio" Target="../media/audio30.wav"/><Relationship Id="rId4" Type="http://schemas.openxmlformats.org/officeDocument/2006/relationships/image" Target="../media/image11.png"/><Relationship Id="rId9" Type="http://schemas.openxmlformats.org/officeDocument/2006/relationships/audio" Target="../media/audio29.wav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7.wav"/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audio" Target="../media/audio33.wav"/><Relationship Id="rId21" Type="http://schemas.openxmlformats.org/officeDocument/2006/relationships/image" Target="../media/image24.svg"/><Relationship Id="rId7" Type="http://schemas.openxmlformats.org/officeDocument/2006/relationships/image" Target="../media/image13.pn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5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6.wav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5" Type="http://schemas.openxmlformats.org/officeDocument/2006/relationships/audio" Target="../media/audio35.wav"/><Relationship Id="rId15" Type="http://schemas.openxmlformats.org/officeDocument/2006/relationships/image" Target="../media/image18.svg"/><Relationship Id="rId23" Type="http://schemas.openxmlformats.org/officeDocument/2006/relationships/image" Target="../media/image26.svg"/><Relationship Id="rId10" Type="http://schemas.openxmlformats.org/officeDocument/2006/relationships/image" Target="../media/image10.svg"/><Relationship Id="rId19" Type="http://schemas.openxmlformats.org/officeDocument/2006/relationships/image" Target="../media/image22.svg"/><Relationship Id="rId4" Type="http://schemas.openxmlformats.org/officeDocument/2006/relationships/audio" Target="../media/audio34.wav"/><Relationship Id="rId9" Type="http://schemas.openxmlformats.org/officeDocument/2006/relationships/image" Target="../media/image9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audio" Target="../media/audio48.wav"/><Relationship Id="rId18" Type="http://schemas.openxmlformats.org/officeDocument/2006/relationships/audio" Target="../media/audio53.wav"/><Relationship Id="rId26" Type="http://schemas.openxmlformats.org/officeDocument/2006/relationships/image" Target="../media/image10.svg"/><Relationship Id="rId39" Type="http://schemas.openxmlformats.org/officeDocument/2006/relationships/image" Target="../media/image27.png"/><Relationship Id="rId21" Type="http://schemas.openxmlformats.org/officeDocument/2006/relationships/image" Target="../media/image14.png"/><Relationship Id="rId34" Type="http://schemas.openxmlformats.org/officeDocument/2006/relationships/image" Target="../media/image22.svg"/><Relationship Id="rId7" Type="http://schemas.openxmlformats.org/officeDocument/2006/relationships/audio" Target="../media/audio42.wav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51.wav"/><Relationship Id="rId20" Type="http://schemas.openxmlformats.org/officeDocument/2006/relationships/audio" Target="../media/audio55.wav"/><Relationship Id="rId29" Type="http://schemas.openxmlformats.org/officeDocument/2006/relationships/image" Target="../media/image17.png"/><Relationship Id="rId41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1.wav"/><Relationship Id="rId11" Type="http://schemas.openxmlformats.org/officeDocument/2006/relationships/audio" Target="../media/audio46.wav"/><Relationship Id="rId24" Type="http://schemas.openxmlformats.org/officeDocument/2006/relationships/audio" Target="../media/audio37.wav"/><Relationship Id="rId32" Type="http://schemas.openxmlformats.org/officeDocument/2006/relationships/image" Target="../media/image20.svg"/><Relationship Id="rId37" Type="http://schemas.openxmlformats.org/officeDocument/2006/relationships/image" Target="../media/image25.png"/><Relationship Id="rId40" Type="http://schemas.openxmlformats.org/officeDocument/2006/relationships/image" Target="../media/image28.png"/><Relationship Id="rId5" Type="http://schemas.openxmlformats.org/officeDocument/2006/relationships/audio" Target="../media/audio40.wav"/><Relationship Id="rId15" Type="http://schemas.openxmlformats.org/officeDocument/2006/relationships/audio" Target="../media/audio50.wav"/><Relationship Id="rId23" Type="http://schemas.openxmlformats.org/officeDocument/2006/relationships/image" Target="../media/image13.png"/><Relationship Id="rId28" Type="http://schemas.openxmlformats.org/officeDocument/2006/relationships/image" Target="../media/image16.svg"/><Relationship Id="rId36" Type="http://schemas.openxmlformats.org/officeDocument/2006/relationships/image" Target="../media/image24.svg"/><Relationship Id="rId10" Type="http://schemas.openxmlformats.org/officeDocument/2006/relationships/audio" Target="../media/audio45.wav"/><Relationship Id="rId19" Type="http://schemas.openxmlformats.org/officeDocument/2006/relationships/audio" Target="../media/audio54.wav"/><Relationship Id="rId31" Type="http://schemas.openxmlformats.org/officeDocument/2006/relationships/image" Target="../media/image19.png"/><Relationship Id="rId4" Type="http://schemas.openxmlformats.org/officeDocument/2006/relationships/audio" Target="../media/audio39.wav"/><Relationship Id="rId9" Type="http://schemas.openxmlformats.org/officeDocument/2006/relationships/audio" Target="../media/audio44.wav"/><Relationship Id="rId14" Type="http://schemas.openxmlformats.org/officeDocument/2006/relationships/audio" Target="../media/audio49.wav"/><Relationship Id="rId22" Type="http://schemas.openxmlformats.org/officeDocument/2006/relationships/audio" Target="../media/audio36.wav"/><Relationship Id="rId27" Type="http://schemas.openxmlformats.org/officeDocument/2006/relationships/image" Target="../media/image15.png"/><Relationship Id="rId30" Type="http://schemas.openxmlformats.org/officeDocument/2006/relationships/image" Target="../media/image18.svg"/><Relationship Id="rId35" Type="http://schemas.openxmlformats.org/officeDocument/2006/relationships/image" Target="../media/image23.png"/><Relationship Id="rId8" Type="http://schemas.openxmlformats.org/officeDocument/2006/relationships/audio" Target="../media/audio43.wav"/><Relationship Id="rId3" Type="http://schemas.openxmlformats.org/officeDocument/2006/relationships/audio" Target="../media/audio38.wav"/><Relationship Id="rId12" Type="http://schemas.openxmlformats.org/officeDocument/2006/relationships/audio" Target="../media/audio47.wav"/><Relationship Id="rId17" Type="http://schemas.openxmlformats.org/officeDocument/2006/relationships/audio" Target="../media/audio52.wav"/><Relationship Id="rId25" Type="http://schemas.openxmlformats.org/officeDocument/2006/relationships/image" Target="../media/image9.png"/><Relationship Id="rId33" Type="http://schemas.openxmlformats.org/officeDocument/2006/relationships/image" Target="../media/image21.png"/><Relationship Id="rId38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6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9.wav"/><Relationship Id="rId13" Type="http://schemas.openxmlformats.org/officeDocument/2006/relationships/audio" Target="../media/audio64.wav"/><Relationship Id="rId18" Type="http://schemas.openxmlformats.org/officeDocument/2006/relationships/audio" Target="../media/audio69.wav"/><Relationship Id="rId3" Type="http://schemas.openxmlformats.org/officeDocument/2006/relationships/audio" Target="../media/audio57.wav"/><Relationship Id="rId21" Type="http://schemas.openxmlformats.org/officeDocument/2006/relationships/audio" Target="../media/audio72.wav"/><Relationship Id="rId7" Type="http://schemas.openxmlformats.org/officeDocument/2006/relationships/audio" Target="../media/audio58.wav"/><Relationship Id="rId12" Type="http://schemas.openxmlformats.org/officeDocument/2006/relationships/audio" Target="../media/audio63.wav"/><Relationship Id="rId17" Type="http://schemas.openxmlformats.org/officeDocument/2006/relationships/audio" Target="../media/audio68.wav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67.wav"/><Relationship Id="rId20" Type="http://schemas.openxmlformats.org/officeDocument/2006/relationships/audio" Target="../media/audio7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openxmlformats.org/officeDocument/2006/relationships/audio" Target="../media/audio62.wav"/><Relationship Id="rId24" Type="http://schemas.openxmlformats.org/officeDocument/2006/relationships/audio" Target="../media/audio75.wav"/><Relationship Id="rId5" Type="http://schemas.openxmlformats.org/officeDocument/2006/relationships/image" Target="../media/image31.png"/><Relationship Id="rId15" Type="http://schemas.openxmlformats.org/officeDocument/2006/relationships/audio" Target="../media/audio66.wav"/><Relationship Id="rId23" Type="http://schemas.openxmlformats.org/officeDocument/2006/relationships/audio" Target="../media/audio74.wav"/><Relationship Id="rId10" Type="http://schemas.openxmlformats.org/officeDocument/2006/relationships/audio" Target="../media/audio61.wav"/><Relationship Id="rId19" Type="http://schemas.openxmlformats.org/officeDocument/2006/relationships/audio" Target="../media/audio70.wav"/><Relationship Id="rId4" Type="http://schemas.openxmlformats.org/officeDocument/2006/relationships/image" Target="../media/image30.png"/><Relationship Id="rId9" Type="http://schemas.openxmlformats.org/officeDocument/2006/relationships/audio" Target="../media/audio60.wav"/><Relationship Id="rId14" Type="http://schemas.openxmlformats.org/officeDocument/2006/relationships/audio" Target="../media/audio65.wav"/><Relationship Id="rId22" Type="http://schemas.openxmlformats.org/officeDocument/2006/relationships/audio" Target="../media/audio73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39.png"/><Relationship Id="rId3" Type="http://schemas.openxmlformats.org/officeDocument/2006/relationships/audio" Target="../media/audio76.wav"/><Relationship Id="rId7" Type="http://schemas.openxmlformats.org/officeDocument/2006/relationships/image" Target="../media/image35.png"/><Relationship Id="rId12" Type="http://schemas.openxmlformats.org/officeDocument/2006/relationships/image" Target="../media/image38.sv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4.svg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5" Type="http://schemas.openxmlformats.org/officeDocument/2006/relationships/image" Target="../media/image41.png"/><Relationship Id="rId10" Type="http://schemas.openxmlformats.org/officeDocument/2006/relationships/audio" Target="../media/audio79.wav"/><Relationship Id="rId4" Type="http://schemas.openxmlformats.org/officeDocument/2006/relationships/audio" Target="../media/audio77.wav"/><Relationship Id="rId9" Type="http://schemas.openxmlformats.org/officeDocument/2006/relationships/audio" Target="../media/audio78.wav"/><Relationship Id="rId14" Type="http://schemas.openxmlformats.org/officeDocument/2006/relationships/image" Target="../media/image4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4F166B51-3D67-497F-8CE0-E8183B9993DE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65200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Exploring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2 Week 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FADBE0-373D-4E67-B142-EDFF750084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01" y="1629046"/>
            <a:ext cx="1241359" cy="1192868"/>
          </a:xfrm>
          <a:prstGeom prst="rect">
            <a:avLst/>
          </a:prstGeom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6D47B624-85D4-4660-A010-AF8331B9C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606" y="1508324"/>
            <a:ext cx="1934588" cy="2477630"/>
          </a:xfrm>
          <a:prstGeom prst="rect">
            <a:avLst/>
          </a:prstGeom>
        </p:spPr>
      </p:pic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B1696201-CAED-414F-82B1-7FD7F2B102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2210">
            <a:off x="1801811" y="2686121"/>
            <a:ext cx="1828278" cy="181685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42" y="42225"/>
            <a:ext cx="2810719" cy="607174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Round 1</a:t>
            </a:r>
            <a:endParaRPr lang="en-GB" sz="3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F41F4F7-D2DE-4B9F-82C8-73EE584B8D65}"/>
              </a:ext>
            </a:extLst>
          </p:cNvPr>
          <p:cNvSpPr txBox="1"/>
          <p:nvPr/>
        </p:nvSpPr>
        <p:spPr>
          <a:xfrm>
            <a:off x="296476" y="963246"/>
            <a:ext cx="5958019" cy="5324535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1) She is </a:t>
            </a:r>
            <a:r>
              <a:rPr lang="en-GB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playing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the garden.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2) Are they getting homework?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3) They write stories.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4) Is she reading a book?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5) Are they staying at home?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CF8FDD3-D84D-4A11-B640-82FBCD6B411F}"/>
              </a:ext>
            </a:extLst>
          </p:cNvPr>
          <p:cNvSpPr txBox="1"/>
          <p:nvPr/>
        </p:nvSpPr>
        <p:spPr>
          <a:xfrm>
            <a:off x="752423" y="2220885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Sie </a:t>
            </a:r>
            <a:r>
              <a:rPr kumimoji="0" lang="en-GB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spielt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 </a:t>
            </a:r>
            <a:r>
              <a:rPr kumimoji="0" lang="en-GB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im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 Garten.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423CB32-69B1-4FC5-A86C-B8759372FDF3}"/>
              </a:ext>
            </a:extLst>
          </p:cNvPr>
          <p:cNvSpPr txBox="1"/>
          <p:nvPr/>
        </p:nvSpPr>
        <p:spPr>
          <a:xfrm>
            <a:off x="698157" y="3972806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Sie </a:t>
            </a:r>
            <a:r>
              <a:rPr kumimoji="0" lang="en-GB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schreiben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 </a:t>
            </a:r>
            <a:r>
              <a:rPr kumimoji="0" lang="en-GB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Geschichten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5747C95-893F-4D19-AD1B-2D0F3CE40A16}"/>
              </a:ext>
            </a:extLst>
          </p:cNvPr>
          <p:cNvSpPr txBox="1"/>
          <p:nvPr/>
        </p:nvSpPr>
        <p:spPr>
          <a:xfrm>
            <a:off x="641382" y="4839937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i="1" dirty="0" err="1">
                <a:solidFill>
                  <a:srgbClr val="FF0066"/>
                </a:solidFill>
                <a:latin typeface="Ink Free" panose="03080402000500000000" pitchFamily="66" charset="0"/>
              </a:rPr>
              <a:t>Liest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 </a:t>
            </a:r>
            <a:r>
              <a:rPr kumimoji="0" lang="en-GB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sie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 </a:t>
            </a:r>
            <a:r>
              <a:rPr kumimoji="0" lang="en-GB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ein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 Buch?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3421408-EE04-4DF6-8619-CF06D2A8AF3B}"/>
              </a:ext>
            </a:extLst>
          </p:cNvPr>
          <p:cNvSpPr txBox="1"/>
          <p:nvPr/>
        </p:nvSpPr>
        <p:spPr>
          <a:xfrm>
            <a:off x="623546" y="5674907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i="1" dirty="0" err="1">
                <a:solidFill>
                  <a:srgbClr val="FF0066"/>
                </a:solidFill>
                <a:latin typeface="Ink Free" panose="03080402000500000000" pitchFamily="66" charset="0"/>
              </a:rPr>
              <a:t>Bleiben</a:t>
            </a:r>
            <a:r>
              <a:rPr lang="en-GB" sz="2800" i="1" dirty="0">
                <a:solidFill>
                  <a:srgbClr val="FF0066"/>
                </a:solidFill>
                <a:latin typeface="Ink Free" panose="03080402000500000000" pitchFamily="66" charset="0"/>
              </a:rPr>
              <a:t> </a:t>
            </a:r>
            <a:r>
              <a:rPr kumimoji="0" lang="en-GB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sie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 </a:t>
            </a:r>
            <a:r>
              <a:rPr kumimoji="0" lang="en-GB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zu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 </a:t>
            </a:r>
            <a:r>
              <a:rPr kumimoji="0" lang="en-GB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Hause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6547058-66CF-4B0F-A6BD-B4DA1A134BB6}"/>
              </a:ext>
            </a:extLst>
          </p:cNvPr>
          <p:cNvSpPr txBox="1"/>
          <p:nvPr/>
        </p:nvSpPr>
        <p:spPr>
          <a:xfrm>
            <a:off x="623546" y="3116762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i="1" dirty="0" err="1">
                <a:solidFill>
                  <a:srgbClr val="FF0066"/>
                </a:solidFill>
                <a:latin typeface="Ink Free" panose="03080402000500000000" pitchFamily="66" charset="0"/>
              </a:rPr>
              <a:t>Bekommen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 </a:t>
            </a:r>
            <a:r>
              <a:rPr kumimoji="0" lang="en-GB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sie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 </a:t>
            </a:r>
            <a:r>
              <a:rPr lang="en-GB" sz="2800" i="1" dirty="0" err="1">
                <a:solidFill>
                  <a:srgbClr val="FF0066"/>
                </a:solidFill>
                <a:latin typeface="Ink Free" panose="03080402000500000000" pitchFamily="66" charset="0"/>
              </a:rPr>
              <a:t>Hausaufgaben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77E3A3D-C801-43EC-87CC-CB0745AB2690}"/>
              </a:ext>
            </a:extLst>
          </p:cNvPr>
          <p:cNvSpPr txBox="1"/>
          <p:nvPr/>
        </p:nvSpPr>
        <p:spPr>
          <a:xfrm>
            <a:off x="6325985" y="963246"/>
            <a:ext cx="5704405" cy="5447645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 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E6C6B64-83A0-49F1-BD2B-610CF09A4900}"/>
              </a:ext>
            </a:extLst>
          </p:cNvPr>
          <p:cNvSpPr txBox="1"/>
          <p:nvPr/>
        </p:nvSpPr>
        <p:spPr>
          <a:xfrm>
            <a:off x="6571591" y="1351038"/>
            <a:ext cx="5458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[A]        [B]				?</a:t>
            </a:r>
          </a:p>
        </p:txBody>
      </p:sp>
      <p:pic>
        <p:nvPicPr>
          <p:cNvPr id="35" name="Graphic 34" descr="Male profile">
            <a:extLst>
              <a:ext uri="{FF2B5EF4-FFF2-40B4-BE49-F238E27FC236}">
                <a16:creationId xmlns:a16="http://schemas.microsoft.com/office/drawing/2014/main" id="{71897F02-015B-45C9-B3C5-41BB115F3F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01017" y="1863593"/>
            <a:ext cx="523221" cy="52322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C1C0D3D4-AACF-4FB7-B398-C53C5B01B008}"/>
              </a:ext>
            </a:extLst>
          </p:cNvPr>
          <p:cNvGrpSpPr/>
          <p:nvPr/>
        </p:nvGrpSpPr>
        <p:grpSpPr>
          <a:xfrm>
            <a:off x="6486247" y="1874258"/>
            <a:ext cx="780185" cy="523220"/>
            <a:chOff x="9404135" y="4373187"/>
            <a:chExt cx="1140800" cy="741960"/>
          </a:xfrm>
        </p:grpSpPr>
        <p:pic>
          <p:nvPicPr>
            <p:cNvPr id="37" name="Graphic 36" descr="Female Profile">
              <a:extLst>
                <a:ext uri="{FF2B5EF4-FFF2-40B4-BE49-F238E27FC236}">
                  <a16:creationId xmlns:a16="http://schemas.microsoft.com/office/drawing/2014/main" id="{909C1E23-61B1-48DA-9B54-897623F05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802975" y="4373187"/>
              <a:ext cx="741960" cy="741960"/>
            </a:xfrm>
            <a:prstGeom prst="rect">
              <a:avLst/>
            </a:prstGeom>
          </p:spPr>
        </p:pic>
        <p:pic>
          <p:nvPicPr>
            <p:cNvPr id="38" name="Graphic 37" descr="Female Profile">
              <a:extLst>
                <a:ext uri="{FF2B5EF4-FFF2-40B4-BE49-F238E27FC236}">
                  <a16:creationId xmlns:a16="http://schemas.microsoft.com/office/drawing/2014/main" id="{ADC6B15C-5855-414F-A991-4FDDD4B32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404135" y="4373187"/>
              <a:ext cx="741960" cy="741960"/>
            </a:xfrm>
            <a:prstGeom prst="rect">
              <a:avLst/>
            </a:prstGeom>
          </p:spPr>
        </p:pic>
      </p:grp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BEB754A-65D0-4AA2-A557-F8DC0B26F89F}"/>
              </a:ext>
            </a:extLst>
          </p:cNvPr>
          <p:cNvSpPr/>
          <p:nvPr/>
        </p:nvSpPr>
        <p:spPr>
          <a:xfrm>
            <a:off x="7668385" y="1874258"/>
            <a:ext cx="988486" cy="512556"/>
          </a:xfrm>
          <a:prstGeom prst="roundRect">
            <a:avLst/>
          </a:prstGeom>
          <a:noFill/>
          <a:ln w="25400" cap="flat" cmpd="sng" algn="ctr">
            <a:solidFill>
              <a:srgbClr val="FF00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6" name="Graphic 45" descr="Female Profile">
            <a:extLst>
              <a:ext uri="{FF2B5EF4-FFF2-40B4-BE49-F238E27FC236}">
                <a16:creationId xmlns:a16="http://schemas.microsoft.com/office/drawing/2014/main" id="{C8079A0C-5FEE-4010-A2D3-ABC4A41144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69209" y="2659087"/>
            <a:ext cx="507421" cy="52322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22D8E46-9AEE-4F76-90E2-06A88BD13D53}"/>
              </a:ext>
            </a:extLst>
          </p:cNvPr>
          <p:cNvGrpSpPr/>
          <p:nvPr/>
        </p:nvGrpSpPr>
        <p:grpSpPr>
          <a:xfrm>
            <a:off x="6511890" y="2659087"/>
            <a:ext cx="776931" cy="523221"/>
            <a:chOff x="11411815" y="2977734"/>
            <a:chExt cx="776931" cy="523221"/>
          </a:xfrm>
        </p:grpSpPr>
        <p:pic>
          <p:nvPicPr>
            <p:cNvPr id="47" name="Graphic 46" descr="Female Profile">
              <a:extLst>
                <a:ext uri="{FF2B5EF4-FFF2-40B4-BE49-F238E27FC236}">
                  <a16:creationId xmlns:a16="http://schemas.microsoft.com/office/drawing/2014/main" id="{CA0856D8-1048-4219-8A59-9AC4E8E66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411815" y="2977734"/>
              <a:ext cx="507421" cy="523220"/>
            </a:xfrm>
            <a:prstGeom prst="rect">
              <a:avLst/>
            </a:prstGeom>
          </p:spPr>
        </p:pic>
        <p:pic>
          <p:nvPicPr>
            <p:cNvPr id="48" name="Graphic 47" descr="Male profile">
              <a:extLst>
                <a:ext uri="{FF2B5EF4-FFF2-40B4-BE49-F238E27FC236}">
                  <a16:creationId xmlns:a16="http://schemas.microsoft.com/office/drawing/2014/main" id="{D75EA224-F26D-4BF7-B74E-186EADA57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665525" y="2977734"/>
              <a:ext cx="523221" cy="523221"/>
            </a:xfrm>
            <a:prstGeom prst="rect">
              <a:avLst/>
            </a:prstGeom>
          </p:spPr>
        </p:pic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587B1787-92D1-4007-A4B5-A8DDFE910BDA}"/>
              </a:ext>
            </a:extLst>
          </p:cNvPr>
          <p:cNvSpPr txBox="1"/>
          <p:nvPr/>
        </p:nvSpPr>
        <p:spPr>
          <a:xfrm>
            <a:off x="8726809" y="1806795"/>
            <a:ext cx="2518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She is playing in the garden.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15A80936-0936-4006-A74C-2E28ADD96247}"/>
              </a:ext>
            </a:extLst>
          </p:cNvPr>
          <p:cNvSpPr/>
          <p:nvPr/>
        </p:nvSpPr>
        <p:spPr>
          <a:xfrm>
            <a:off x="6453755" y="2669751"/>
            <a:ext cx="988486" cy="512556"/>
          </a:xfrm>
          <a:prstGeom prst="roundRect">
            <a:avLst/>
          </a:prstGeom>
          <a:noFill/>
          <a:ln w="25400" cap="flat" cmpd="sng" algn="ctr">
            <a:solidFill>
              <a:srgbClr val="FF00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1958263-8C0B-4F35-8DDD-11BB6F69BFFF}"/>
              </a:ext>
            </a:extLst>
          </p:cNvPr>
          <p:cNvSpPr txBox="1"/>
          <p:nvPr/>
        </p:nvSpPr>
        <p:spPr>
          <a:xfrm>
            <a:off x="8665143" y="2600868"/>
            <a:ext cx="2518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1" dirty="0">
                <a:solidFill>
                  <a:srgbClr val="FF0066"/>
                </a:solidFill>
                <a:latin typeface="Ink Free" panose="03080402000500000000" pitchFamily="66" charset="0"/>
              </a:rPr>
              <a:t>Are they getting homework?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75CFFF5-0358-4E08-B84F-754BC8902DA5}"/>
              </a:ext>
            </a:extLst>
          </p:cNvPr>
          <p:cNvGrpSpPr/>
          <p:nvPr/>
        </p:nvGrpSpPr>
        <p:grpSpPr>
          <a:xfrm>
            <a:off x="6511890" y="3639982"/>
            <a:ext cx="814322" cy="523221"/>
            <a:chOff x="7278975" y="2744105"/>
            <a:chExt cx="814322" cy="523221"/>
          </a:xfrm>
        </p:grpSpPr>
        <p:pic>
          <p:nvPicPr>
            <p:cNvPr id="53" name="Graphic 52" descr="Male profile">
              <a:extLst>
                <a:ext uri="{FF2B5EF4-FFF2-40B4-BE49-F238E27FC236}">
                  <a16:creationId xmlns:a16="http://schemas.microsoft.com/office/drawing/2014/main" id="{0365BB82-366C-4E6A-91D8-169CA097F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278975" y="2744105"/>
              <a:ext cx="523221" cy="523221"/>
            </a:xfrm>
            <a:prstGeom prst="rect">
              <a:avLst/>
            </a:prstGeom>
          </p:spPr>
        </p:pic>
        <p:pic>
          <p:nvPicPr>
            <p:cNvPr id="54" name="Graphic 53" descr="Male profile">
              <a:extLst>
                <a:ext uri="{FF2B5EF4-FFF2-40B4-BE49-F238E27FC236}">
                  <a16:creationId xmlns:a16="http://schemas.microsoft.com/office/drawing/2014/main" id="{5D1052EF-10C3-41B1-8A30-F8DB226C6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570076" y="2744105"/>
              <a:ext cx="523221" cy="523221"/>
            </a:xfrm>
            <a:prstGeom prst="rect">
              <a:avLst/>
            </a:prstGeom>
          </p:spPr>
        </p:pic>
      </p:grpSp>
      <p:pic>
        <p:nvPicPr>
          <p:cNvPr id="55" name="Graphic 54" descr="Female Profile">
            <a:extLst>
              <a:ext uri="{FF2B5EF4-FFF2-40B4-BE49-F238E27FC236}">
                <a16:creationId xmlns:a16="http://schemas.microsoft.com/office/drawing/2014/main" id="{A325C9D0-C6EC-4C25-A948-9754C1CB7A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69208" y="3625238"/>
            <a:ext cx="507421" cy="523220"/>
          </a:xfrm>
          <a:prstGeom prst="rect">
            <a:avLst/>
          </a:prstGeom>
        </p:spPr>
      </p:pic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30D715D8-CB27-4A84-B71F-8F30467D08D8}"/>
              </a:ext>
            </a:extLst>
          </p:cNvPr>
          <p:cNvSpPr/>
          <p:nvPr/>
        </p:nvSpPr>
        <p:spPr>
          <a:xfrm>
            <a:off x="6510859" y="3658266"/>
            <a:ext cx="988486" cy="512556"/>
          </a:xfrm>
          <a:prstGeom prst="roundRect">
            <a:avLst/>
          </a:prstGeom>
          <a:noFill/>
          <a:ln w="25400" cap="flat" cmpd="sng" algn="ctr">
            <a:solidFill>
              <a:srgbClr val="FF00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6CF682C-4148-414C-9773-0B798E023621}"/>
              </a:ext>
            </a:extLst>
          </p:cNvPr>
          <p:cNvSpPr txBox="1"/>
          <p:nvPr/>
        </p:nvSpPr>
        <p:spPr>
          <a:xfrm>
            <a:off x="8706245" y="3619472"/>
            <a:ext cx="2518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They write stories.</a:t>
            </a:r>
          </a:p>
        </p:txBody>
      </p:sp>
      <p:pic>
        <p:nvPicPr>
          <p:cNvPr id="58" name="Graphic 57" descr="Female Profile">
            <a:extLst>
              <a:ext uri="{FF2B5EF4-FFF2-40B4-BE49-F238E27FC236}">
                <a16:creationId xmlns:a16="http://schemas.microsoft.com/office/drawing/2014/main" id="{E1EEE32B-307A-4363-90B9-F0C8EFB7A5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708567" y="4646781"/>
            <a:ext cx="507421" cy="523220"/>
          </a:xfrm>
          <a:prstGeom prst="rect">
            <a:avLst/>
          </a:prstGeom>
        </p:spPr>
      </p:pic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E1EBBF8F-D345-4A8D-81A5-37658F8DE4BC}"/>
              </a:ext>
            </a:extLst>
          </p:cNvPr>
          <p:cNvSpPr/>
          <p:nvPr/>
        </p:nvSpPr>
        <p:spPr>
          <a:xfrm>
            <a:off x="6468035" y="4626209"/>
            <a:ext cx="988486" cy="512556"/>
          </a:xfrm>
          <a:prstGeom prst="roundRect">
            <a:avLst/>
          </a:prstGeom>
          <a:noFill/>
          <a:ln w="25400" cap="flat" cmpd="sng" algn="ctr">
            <a:solidFill>
              <a:srgbClr val="FF00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DB69326-ACB4-488B-A3F5-8D9230ED9965}"/>
              </a:ext>
            </a:extLst>
          </p:cNvPr>
          <p:cNvGrpSpPr/>
          <p:nvPr/>
        </p:nvGrpSpPr>
        <p:grpSpPr>
          <a:xfrm>
            <a:off x="7772040" y="4627875"/>
            <a:ext cx="780185" cy="523220"/>
            <a:chOff x="9404135" y="4373187"/>
            <a:chExt cx="1140800" cy="741960"/>
          </a:xfrm>
        </p:grpSpPr>
        <p:pic>
          <p:nvPicPr>
            <p:cNvPr id="61" name="Graphic 60" descr="Female Profile">
              <a:extLst>
                <a:ext uri="{FF2B5EF4-FFF2-40B4-BE49-F238E27FC236}">
                  <a16:creationId xmlns:a16="http://schemas.microsoft.com/office/drawing/2014/main" id="{61B8219E-CBD3-4949-9DB9-8A4ACE72E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802975" y="4373187"/>
              <a:ext cx="741960" cy="741960"/>
            </a:xfrm>
            <a:prstGeom prst="rect">
              <a:avLst/>
            </a:prstGeom>
          </p:spPr>
        </p:pic>
        <p:pic>
          <p:nvPicPr>
            <p:cNvPr id="62" name="Graphic 61" descr="Female Profile">
              <a:extLst>
                <a:ext uri="{FF2B5EF4-FFF2-40B4-BE49-F238E27FC236}">
                  <a16:creationId xmlns:a16="http://schemas.microsoft.com/office/drawing/2014/main" id="{70D5ADD4-A437-4E12-AFBA-0CECF8F02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404135" y="4373187"/>
              <a:ext cx="741960" cy="741960"/>
            </a:xfrm>
            <a:prstGeom prst="rect">
              <a:avLst/>
            </a:prstGeom>
          </p:spPr>
        </p:pic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5333A4F8-A797-47BC-AF11-90352AB3B16D}"/>
              </a:ext>
            </a:extLst>
          </p:cNvPr>
          <p:cNvSpPr txBox="1"/>
          <p:nvPr/>
        </p:nvSpPr>
        <p:spPr>
          <a:xfrm>
            <a:off x="8726809" y="4528544"/>
            <a:ext cx="2518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Is she reading a book?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9607E7D-F40B-46A5-A32E-ED01EEEA2D01}"/>
              </a:ext>
            </a:extLst>
          </p:cNvPr>
          <p:cNvGrpSpPr/>
          <p:nvPr/>
        </p:nvGrpSpPr>
        <p:grpSpPr>
          <a:xfrm>
            <a:off x="7772040" y="5423368"/>
            <a:ext cx="776931" cy="523221"/>
            <a:chOff x="11411815" y="2977734"/>
            <a:chExt cx="776931" cy="523221"/>
          </a:xfrm>
        </p:grpSpPr>
        <p:pic>
          <p:nvPicPr>
            <p:cNvPr id="65" name="Graphic 64" descr="Female Profile">
              <a:extLst>
                <a:ext uri="{FF2B5EF4-FFF2-40B4-BE49-F238E27FC236}">
                  <a16:creationId xmlns:a16="http://schemas.microsoft.com/office/drawing/2014/main" id="{C2D98E16-B4A4-4FEF-9D10-A0B4040F2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411815" y="2977734"/>
              <a:ext cx="507421" cy="523220"/>
            </a:xfrm>
            <a:prstGeom prst="rect">
              <a:avLst/>
            </a:prstGeom>
          </p:spPr>
        </p:pic>
        <p:pic>
          <p:nvPicPr>
            <p:cNvPr id="66" name="Graphic 65" descr="Male profile">
              <a:extLst>
                <a:ext uri="{FF2B5EF4-FFF2-40B4-BE49-F238E27FC236}">
                  <a16:creationId xmlns:a16="http://schemas.microsoft.com/office/drawing/2014/main" id="{EB0762B2-2F0A-47CA-8F3E-69B380362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665525" y="2977734"/>
              <a:ext cx="523221" cy="523221"/>
            </a:xfrm>
            <a:prstGeom prst="rect">
              <a:avLst/>
            </a:prstGeom>
          </p:spPr>
        </p:pic>
      </p:grpSp>
      <p:pic>
        <p:nvPicPr>
          <p:cNvPr id="67" name="Graphic 66" descr="Male profile">
            <a:extLst>
              <a:ext uri="{FF2B5EF4-FFF2-40B4-BE49-F238E27FC236}">
                <a16:creationId xmlns:a16="http://schemas.microsoft.com/office/drawing/2014/main" id="{8F8675EC-488B-4115-BAB9-07401D3EE9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74798" y="5431609"/>
            <a:ext cx="523221" cy="523221"/>
          </a:xfrm>
          <a:prstGeom prst="rect">
            <a:avLst/>
          </a:prstGeom>
        </p:spPr>
      </p:pic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90B678F8-774D-49D4-887C-8B3C8E358E64}"/>
              </a:ext>
            </a:extLst>
          </p:cNvPr>
          <p:cNvSpPr/>
          <p:nvPr/>
        </p:nvSpPr>
        <p:spPr>
          <a:xfrm>
            <a:off x="7668384" y="5442274"/>
            <a:ext cx="988486" cy="512556"/>
          </a:xfrm>
          <a:prstGeom prst="roundRect">
            <a:avLst/>
          </a:prstGeom>
          <a:noFill/>
          <a:ln w="25400" cap="flat" cmpd="sng" algn="ctr">
            <a:solidFill>
              <a:srgbClr val="FF00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799D3F7-EC89-455A-87C7-188111B02D0A}"/>
              </a:ext>
            </a:extLst>
          </p:cNvPr>
          <p:cNvSpPr txBox="1"/>
          <p:nvPr/>
        </p:nvSpPr>
        <p:spPr>
          <a:xfrm>
            <a:off x="8760526" y="5442274"/>
            <a:ext cx="2518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Are they staying</a:t>
            </a:r>
            <a:r>
              <a:rPr kumimoji="0" lang="en-GB" sz="2000" b="0" i="1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 at home?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43" name="Title 2">
            <a:extLst>
              <a:ext uri="{FF2B5EF4-FFF2-40B4-BE49-F238E27FC236}">
                <a16:creationId xmlns:a16="http://schemas.microsoft.com/office/drawing/2014/main" id="{3C741E2D-203A-4304-B692-11694BA89829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4D1F485-E831-4A33-A00D-AD0193036981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3DC7BD09-30EB-46B8-A579-9D65DDB61ABB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70" name="Speech Bubble: Rectangle with Corners Rounded 69">
              <a:extLst>
                <a:ext uri="{FF2B5EF4-FFF2-40B4-BE49-F238E27FC236}">
                  <a16:creationId xmlns:a16="http://schemas.microsoft.com/office/drawing/2014/main" id="{DE9709C3-37C0-4464-89A9-37595A1D6B30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71" name="Picture 70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9BAA3D5C-4184-45F8-9623-AB50A1E52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6AC66FC-1797-4D58-AC26-580410D28517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73" name="Picture 72" descr="Icon&#10;&#10;Description automatically generated">
            <a:extLst>
              <a:ext uri="{FF2B5EF4-FFF2-40B4-BE49-F238E27FC236}">
                <a16:creationId xmlns:a16="http://schemas.microsoft.com/office/drawing/2014/main" id="{FE4550EE-E4AC-4013-8ED0-5A2E1E2F9A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502" y="2600868"/>
            <a:ext cx="483972" cy="473374"/>
          </a:xfrm>
          <a:prstGeom prst="rect">
            <a:avLst/>
          </a:prstGeom>
        </p:spPr>
      </p:pic>
      <p:pic>
        <p:nvPicPr>
          <p:cNvPr id="74" name="Picture 73" descr="Icon&#10;&#10;Description automatically generated">
            <a:extLst>
              <a:ext uri="{FF2B5EF4-FFF2-40B4-BE49-F238E27FC236}">
                <a16:creationId xmlns:a16="http://schemas.microsoft.com/office/drawing/2014/main" id="{2B300123-66E2-4AC3-9491-DEA731B88C1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190" y="4494768"/>
            <a:ext cx="483972" cy="473374"/>
          </a:xfrm>
          <a:prstGeom prst="rect">
            <a:avLst/>
          </a:prstGeom>
        </p:spPr>
      </p:pic>
      <p:pic>
        <p:nvPicPr>
          <p:cNvPr id="75" name="Picture 74" descr="Icon&#10;&#10;Description automatically generated">
            <a:extLst>
              <a:ext uri="{FF2B5EF4-FFF2-40B4-BE49-F238E27FC236}">
                <a16:creationId xmlns:a16="http://schemas.microsoft.com/office/drawing/2014/main" id="{A73B075B-B8F3-47E9-987E-D9B5CE4FFBE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853" y="5601213"/>
            <a:ext cx="483972" cy="47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46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3F_10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3F_10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3F_10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2_W3F_10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2_W3F_10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42" grpId="0" animBg="1"/>
      <p:bldP spid="49" grpId="0"/>
      <p:bldP spid="50" grpId="0" animBg="1"/>
      <p:bldP spid="51" grpId="0"/>
      <p:bldP spid="56" grpId="0" animBg="1"/>
      <p:bldP spid="57" grpId="0"/>
      <p:bldP spid="59" grpId="0" animBg="1"/>
      <p:bldP spid="63" grpId="0"/>
      <p:bldP spid="68" grpId="0" animBg="1"/>
      <p:bldP spid="6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42" y="42225"/>
            <a:ext cx="2810719" cy="607174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Round 2</a:t>
            </a:r>
            <a:endParaRPr lang="en-GB" sz="3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F41F4F7-D2DE-4B9F-82C8-73EE584B8D65}"/>
              </a:ext>
            </a:extLst>
          </p:cNvPr>
          <p:cNvSpPr txBox="1"/>
          <p:nvPr/>
        </p:nvSpPr>
        <p:spPr>
          <a:xfrm>
            <a:off x="248417" y="963246"/>
            <a:ext cx="5958019" cy="5262979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 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1) They are making food.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2) Are they in the forest?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3)She is staying at home.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4)Is she writing a list?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5) She is reading the text.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CF8FDD3-D84D-4A11-B640-82FBCD6B411F}"/>
              </a:ext>
            </a:extLst>
          </p:cNvPr>
          <p:cNvSpPr txBox="1"/>
          <p:nvPr/>
        </p:nvSpPr>
        <p:spPr>
          <a:xfrm>
            <a:off x="619563" y="1769369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Sie </a:t>
            </a:r>
            <a:r>
              <a:rPr kumimoji="0" lang="en-GB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machen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 Essen.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423CB32-69B1-4FC5-A86C-B8759372FDF3}"/>
              </a:ext>
            </a:extLst>
          </p:cNvPr>
          <p:cNvSpPr txBox="1"/>
          <p:nvPr/>
        </p:nvSpPr>
        <p:spPr>
          <a:xfrm>
            <a:off x="619563" y="3460528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Sie </a:t>
            </a:r>
            <a:r>
              <a:rPr kumimoji="0" lang="en-GB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bleibt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 </a:t>
            </a:r>
            <a:r>
              <a:rPr kumimoji="0" lang="en-GB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zu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 </a:t>
            </a:r>
            <a:r>
              <a:rPr kumimoji="0" lang="en-GB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Hause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5747C95-893F-4D19-AD1B-2D0F3CE40A16}"/>
              </a:ext>
            </a:extLst>
          </p:cNvPr>
          <p:cNvSpPr txBox="1"/>
          <p:nvPr/>
        </p:nvSpPr>
        <p:spPr>
          <a:xfrm>
            <a:off x="608463" y="4280303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i="1" dirty="0" err="1">
                <a:solidFill>
                  <a:srgbClr val="FF0066"/>
                </a:solidFill>
                <a:latin typeface="Ink Free" panose="03080402000500000000" pitchFamily="66" charset="0"/>
              </a:rPr>
              <a:t>Schreibt</a:t>
            </a:r>
            <a:r>
              <a:rPr lang="en-GB" sz="2800" i="1" dirty="0">
                <a:solidFill>
                  <a:srgbClr val="FF0066"/>
                </a:solidFill>
                <a:latin typeface="Ink Free" panose="03080402000500000000" pitchFamily="66" charset="0"/>
              </a:rPr>
              <a:t> </a:t>
            </a:r>
            <a:r>
              <a:rPr lang="en-GB" sz="2800" i="1" dirty="0" err="1">
                <a:solidFill>
                  <a:srgbClr val="FF0066"/>
                </a:solidFill>
                <a:latin typeface="Ink Free" panose="03080402000500000000" pitchFamily="66" charset="0"/>
              </a:rPr>
              <a:t>sie</a:t>
            </a:r>
            <a:r>
              <a:rPr lang="en-GB" sz="2800" i="1" dirty="0">
                <a:solidFill>
                  <a:srgbClr val="FF0066"/>
                </a:solidFill>
                <a:latin typeface="Ink Free" panose="03080402000500000000" pitchFamily="66" charset="0"/>
              </a:rPr>
              <a:t> </a:t>
            </a:r>
            <a:r>
              <a:rPr lang="en-GB" sz="2800" i="1" dirty="0" err="1">
                <a:solidFill>
                  <a:srgbClr val="FF0066"/>
                </a:solidFill>
                <a:latin typeface="Ink Free" panose="03080402000500000000" pitchFamily="66" charset="0"/>
              </a:rPr>
              <a:t>eine</a:t>
            </a:r>
            <a:r>
              <a:rPr lang="en-GB" sz="2800" i="1" dirty="0">
                <a:solidFill>
                  <a:srgbClr val="FF0066"/>
                </a:solidFill>
                <a:latin typeface="Ink Free" panose="03080402000500000000" pitchFamily="66" charset="0"/>
              </a:rPr>
              <a:t> </a:t>
            </a:r>
            <a:r>
              <a:rPr lang="en-GB" sz="2800" i="1" dirty="0" err="1">
                <a:solidFill>
                  <a:srgbClr val="FF0066"/>
                </a:solidFill>
                <a:latin typeface="Ink Free" panose="03080402000500000000" pitchFamily="66" charset="0"/>
              </a:rPr>
              <a:t>Liste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3421408-EE04-4DF6-8619-CF06D2A8AF3B}"/>
              </a:ext>
            </a:extLst>
          </p:cNvPr>
          <p:cNvSpPr txBox="1"/>
          <p:nvPr/>
        </p:nvSpPr>
        <p:spPr>
          <a:xfrm>
            <a:off x="608463" y="5151095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Sie </a:t>
            </a:r>
            <a:r>
              <a:rPr kumimoji="0" lang="en-GB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liest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 den Text.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6547058-66CF-4B0F-A6BD-B4DA1A134BB6}"/>
              </a:ext>
            </a:extLst>
          </p:cNvPr>
          <p:cNvSpPr txBox="1"/>
          <p:nvPr/>
        </p:nvSpPr>
        <p:spPr>
          <a:xfrm>
            <a:off x="641382" y="2588302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Sind </a:t>
            </a:r>
            <a:r>
              <a:rPr kumimoji="0" lang="en-GB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sie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 </a:t>
            </a:r>
            <a:r>
              <a:rPr kumimoji="0" lang="en-GB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im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 Wald?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77E3A3D-C801-43EC-87CC-CB0745AB2690}"/>
              </a:ext>
            </a:extLst>
          </p:cNvPr>
          <p:cNvSpPr txBox="1"/>
          <p:nvPr/>
        </p:nvSpPr>
        <p:spPr>
          <a:xfrm>
            <a:off x="6346583" y="963246"/>
            <a:ext cx="5096789" cy="5447645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E6C6B64-83A0-49F1-BD2B-610CF09A4900}"/>
              </a:ext>
            </a:extLst>
          </p:cNvPr>
          <p:cNvSpPr txBox="1"/>
          <p:nvPr/>
        </p:nvSpPr>
        <p:spPr>
          <a:xfrm>
            <a:off x="6571590" y="1351038"/>
            <a:ext cx="4707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[A]        [B]                         ?</a:t>
            </a:r>
          </a:p>
        </p:txBody>
      </p:sp>
      <p:pic>
        <p:nvPicPr>
          <p:cNvPr id="35" name="Graphic 34" descr="Male profile">
            <a:extLst>
              <a:ext uri="{FF2B5EF4-FFF2-40B4-BE49-F238E27FC236}">
                <a16:creationId xmlns:a16="http://schemas.microsoft.com/office/drawing/2014/main" id="{71897F02-015B-45C9-B3C5-41BB115F3F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01017" y="1863593"/>
            <a:ext cx="523221" cy="52322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C1C0D3D4-AACF-4FB7-B398-C53C5B01B008}"/>
              </a:ext>
            </a:extLst>
          </p:cNvPr>
          <p:cNvGrpSpPr/>
          <p:nvPr/>
        </p:nvGrpSpPr>
        <p:grpSpPr>
          <a:xfrm>
            <a:off x="6486247" y="1874258"/>
            <a:ext cx="780185" cy="523220"/>
            <a:chOff x="9404135" y="4373187"/>
            <a:chExt cx="1140800" cy="741960"/>
          </a:xfrm>
        </p:grpSpPr>
        <p:pic>
          <p:nvPicPr>
            <p:cNvPr id="37" name="Graphic 36" descr="Female Profile">
              <a:extLst>
                <a:ext uri="{FF2B5EF4-FFF2-40B4-BE49-F238E27FC236}">
                  <a16:creationId xmlns:a16="http://schemas.microsoft.com/office/drawing/2014/main" id="{909C1E23-61B1-48DA-9B54-897623F05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802975" y="4373187"/>
              <a:ext cx="741960" cy="741960"/>
            </a:xfrm>
            <a:prstGeom prst="rect">
              <a:avLst/>
            </a:prstGeom>
          </p:spPr>
        </p:pic>
        <p:pic>
          <p:nvPicPr>
            <p:cNvPr id="38" name="Graphic 37" descr="Female Profile">
              <a:extLst>
                <a:ext uri="{FF2B5EF4-FFF2-40B4-BE49-F238E27FC236}">
                  <a16:creationId xmlns:a16="http://schemas.microsoft.com/office/drawing/2014/main" id="{ADC6B15C-5855-414F-A991-4FDDD4B32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404135" y="4373187"/>
              <a:ext cx="741960" cy="741960"/>
            </a:xfrm>
            <a:prstGeom prst="rect">
              <a:avLst/>
            </a:prstGeom>
          </p:spPr>
        </p:pic>
      </p:grp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BEB754A-65D0-4AA2-A557-F8DC0B26F89F}"/>
              </a:ext>
            </a:extLst>
          </p:cNvPr>
          <p:cNvSpPr/>
          <p:nvPr/>
        </p:nvSpPr>
        <p:spPr>
          <a:xfrm>
            <a:off x="6408467" y="1834565"/>
            <a:ext cx="988486" cy="512556"/>
          </a:xfrm>
          <a:prstGeom prst="roundRect">
            <a:avLst/>
          </a:prstGeom>
          <a:noFill/>
          <a:ln w="25400" cap="flat" cmpd="sng" algn="ctr">
            <a:solidFill>
              <a:srgbClr val="FF00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6" name="Graphic 45" descr="Female Profile">
            <a:extLst>
              <a:ext uri="{FF2B5EF4-FFF2-40B4-BE49-F238E27FC236}">
                <a16:creationId xmlns:a16="http://schemas.microsoft.com/office/drawing/2014/main" id="{C8079A0C-5FEE-4010-A2D3-ABC4A41144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69209" y="2659087"/>
            <a:ext cx="507421" cy="52322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22D8E46-9AEE-4F76-90E2-06A88BD13D53}"/>
              </a:ext>
            </a:extLst>
          </p:cNvPr>
          <p:cNvGrpSpPr/>
          <p:nvPr/>
        </p:nvGrpSpPr>
        <p:grpSpPr>
          <a:xfrm>
            <a:off x="6511890" y="2659087"/>
            <a:ext cx="776931" cy="523221"/>
            <a:chOff x="11411815" y="2977734"/>
            <a:chExt cx="776931" cy="523221"/>
          </a:xfrm>
        </p:grpSpPr>
        <p:pic>
          <p:nvPicPr>
            <p:cNvPr id="47" name="Graphic 46" descr="Female Profile">
              <a:extLst>
                <a:ext uri="{FF2B5EF4-FFF2-40B4-BE49-F238E27FC236}">
                  <a16:creationId xmlns:a16="http://schemas.microsoft.com/office/drawing/2014/main" id="{CA0856D8-1048-4219-8A59-9AC4E8E66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411815" y="2977734"/>
              <a:ext cx="507421" cy="523220"/>
            </a:xfrm>
            <a:prstGeom prst="rect">
              <a:avLst/>
            </a:prstGeom>
          </p:spPr>
        </p:pic>
        <p:pic>
          <p:nvPicPr>
            <p:cNvPr id="48" name="Graphic 47" descr="Male profile">
              <a:extLst>
                <a:ext uri="{FF2B5EF4-FFF2-40B4-BE49-F238E27FC236}">
                  <a16:creationId xmlns:a16="http://schemas.microsoft.com/office/drawing/2014/main" id="{D75EA224-F26D-4BF7-B74E-186EADA57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665525" y="2977734"/>
              <a:ext cx="523221" cy="523221"/>
            </a:xfrm>
            <a:prstGeom prst="rect">
              <a:avLst/>
            </a:prstGeom>
          </p:spPr>
        </p:pic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587B1787-92D1-4007-A4B5-A8DDFE910BDA}"/>
              </a:ext>
            </a:extLst>
          </p:cNvPr>
          <p:cNvSpPr txBox="1"/>
          <p:nvPr/>
        </p:nvSpPr>
        <p:spPr>
          <a:xfrm>
            <a:off x="8726809" y="1806795"/>
            <a:ext cx="2518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They are making food.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15A80936-0936-4006-A74C-2E28ADD96247}"/>
              </a:ext>
            </a:extLst>
          </p:cNvPr>
          <p:cNvSpPr/>
          <p:nvPr/>
        </p:nvSpPr>
        <p:spPr>
          <a:xfrm>
            <a:off x="6453755" y="2669751"/>
            <a:ext cx="988486" cy="512556"/>
          </a:xfrm>
          <a:prstGeom prst="roundRect">
            <a:avLst/>
          </a:prstGeom>
          <a:noFill/>
          <a:ln w="25400" cap="flat" cmpd="sng" algn="ctr">
            <a:solidFill>
              <a:srgbClr val="FF00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1958263-8C0B-4F35-8DDD-11BB6F69BFFF}"/>
              </a:ext>
            </a:extLst>
          </p:cNvPr>
          <p:cNvSpPr txBox="1"/>
          <p:nvPr/>
        </p:nvSpPr>
        <p:spPr>
          <a:xfrm>
            <a:off x="8688349" y="2682476"/>
            <a:ext cx="2518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Are they in the forest?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75CFFF5-0358-4E08-B84F-754BC8902DA5}"/>
              </a:ext>
            </a:extLst>
          </p:cNvPr>
          <p:cNvGrpSpPr/>
          <p:nvPr/>
        </p:nvGrpSpPr>
        <p:grpSpPr>
          <a:xfrm>
            <a:off x="6511890" y="3639982"/>
            <a:ext cx="814322" cy="523221"/>
            <a:chOff x="7278975" y="2744105"/>
            <a:chExt cx="814322" cy="523221"/>
          </a:xfrm>
        </p:grpSpPr>
        <p:pic>
          <p:nvPicPr>
            <p:cNvPr id="53" name="Graphic 52" descr="Male profile">
              <a:extLst>
                <a:ext uri="{FF2B5EF4-FFF2-40B4-BE49-F238E27FC236}">
                  <a16:creationId xmlns:a16="http://schemas.microsoft.com/office/drawing/2014/main" id="{0365BB82-366C-4E6A-91D8-169CA097F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278975" y="2744105"/>
              <a:ext cx="523221" cy="523221"/>
            </a:xfrm>
            <a:prstGeom prst="rect">
              <a:avLst/>
            </a:prstGeom>
          </p:spPr>
        </p:pic>
        <p:pic>
          <p:nvPicPr>
            <p:cNvPr id="54" name="Graphic 53" descr="Male profile">
              <a:extLst>
                <a:ext uri="{FF2B5EF4-FFF2-40B4-BE49-F238E27FC236}">
                  <a16:creationId xmlns:a16="http://schemas.microsoft.com/office/drawing/2014/main" id="{5D1052EF-10C3-41B1-8A30-F8DB226C6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570076" y="2744105"/>
              <a:ext cx="523221" cy="523221"/>
            </a:xfrm>
            <a:prstGeom prst="rect">
              <a:avLst/>
            </a:prstGeom>
          </p:spPr>
        </p:pic>
      </p:grpSp>
      <p:pic>
        <p:nvPicPr>
          <p:cNvPr id="55" name="Graphic 54" descr="Female Profile">
            <a:extLst>
              <a:ext uri="{FF2B5EF4-FFF2-40B4-BE49-F238E27FC236}">
                <a16:creationId xmlns:a16="http://schemas.microsoft.com/office/drawing/2014/main" id="{A325C9D0-C6EC-4C25-A948-9754C1CB7A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69208" y="3625238"/>
            <a:ext cx="507421" cy="523220"/>
          </a:xfrm>
          <a:prstGeom prst="rect">
            <a:avLst/>
          </a:prstGeom>
        </p:spPr>
      </p:pic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30D715D8-CB27-4A84-B71F-8F30467D08D8}"/>
              </a:ext>
            </a:extLst>
          </p:cNvPr>
          <p:cNvSpPr/>
          <p:nvPr/>
        </p:nvSpPr>
        <p:spPr>
          <a:xfrm>
            <a:off x="7613161" y="3602763"/>
            <a:ext cx="988486" cy="512556"/>
          </a:xfrm>
          <a:prstGeom prst="roundRect">
            <a:avLst/>
          </a:prstGeom>
          <a:noFill/>
          <a:ln w="25400" cap="flat" cmpd="sng" algn="ctr">
            <a:solidFill>
              <a:srgbClr val="FF00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6CF682C-4148-414C-9773-0B798E023621}"/>
              </a:ext>
            </a:extLst>
          </p:cNvPr>
          <p:cNvSpPr txBox="1"/>
          <p:nvPr/>
        </p:nvSpPr>
        <p:spPr>
          <a:xfrm>
            <a:off x="8706245" y="3619472"/>
            <a:ext cx="2518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She is staying at home.</a:t>
            </a:r>
          </a:p>
        </p:txBody>
      </p:sp>
      <p:pic>
        <p:nvPicPr>
          <p:cNvPr id="58" name="Graphic 57" descr="Female Profile">
            <a:extLst>
              <a:ext uri="{FF2B5EF4-FFF2-40B4-BE49-F238E27FC236}">
                <a16:creationId xmlns:a16="http://schemas.microsoft.com/office/drawing/2014/main" id="{E1EEE32B-307A-4363-90B9-F0C8EFB7A5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708567" y="4646781"/>
            <a:ext cx="507421" cy="523220"/>
          </a:xfrm>
          <a:prstGeom prst="rect">
            <a:avLst/>
          </a:prstGeom>
        </p:spPr>
      </p:pic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E1EBBF8F-D345-4A8D-81A5-37658F8DE4BC}"/>
              </a:ext>
            </a:extLst>
          </p:cNvPr>
          <p:cNvSpPr/>
          <p:nvPr/>
        </p:nvSpPr>
        <p:spPr>
          <a:xfrm>
            <a:off x="6468035" y="4626209"/>
            <a:ext cx="988486" cy="512556"/>
          </a:xfrm>
          <a:prstGeom prst="roundRect">
            <a:avLst/>
          </a:prstGeom>
          <a:noFill/>
          <a:ln w="25400" cap="flat" cmpd="sng" algn="ctr">
            <a:solidFill>
              <a:srgbClr val="FF00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DB69326-ACB4-488B-A3F5-8D9230ED9965}"/>
              </a:ext>
            </a:extLst>
          </p:cNvPr>
          <p:cNvGrpSpPr/>
          <p:nvPr/>
        </p:nvGrpSpPr>
        <p:grpSpPr>
          <a:xfrm>
            <a:off x="7772040" y="4627875"/>
            <a:ext cx="780185" cy="523220"/>
            <a:chOff x="9404135" y="4373187"/>
            <a:chExt cx="1140800" cy="741960"/>
          </a:xfrm>
        </p:grpSpPr>
        <p:pic>
          <p:nvPicPr>
            <p:cNvPr id="61" name="Graphic 60" descr="Female Profile">
              <a:extLst>
                <a:ext uri="{FF2B5EF4-FFF2-40B4-BE49-F238E27FC236}">
                  <a16:creationId xmlns:a16="http://schemas.microsoft.com/office/drawing/2014/main" id="{61B8219E-CBD3-4949-9DB9-8A4ACE72E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802975" y="4373187"/>
              <a:ext cx="741960" cy="741960"/>
            </a:xfrm>
            <a:prstGeom prst="rect">
              <a:avLst/>
            </a:prstGeom>
          </p:spPr>
        </p:pic>
        <p:pic>
          <p:nvPicPr>
            <p:cNvPr id="62" name="Graphic 61" descr="Female Profile">
              <a:extLst>
                <a:ext uri="{FF2B5EF4-FFF2-40B4-BE49-F238E27FC236}">
                  <a16:creationId xmlns:a16="http://schemas.microsoft.com/office/drawing/2014/main" id="{70D5ADD4-A437-4E12-AFBA-0CECF8F02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404135" y="4373187"/>
              <a:ext cx="741960" cy="741960"/>
            </a:xfrm>
            <a:prstGeom prst="rect">
              <a:avLst/>
            </a:prstGeom>
          </p:spPr>
        </p:pic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5333A4F8-A797-47BC-AF11-90352AB3B16D}"/>
              </a:ext>
            </a:extLst>
          </p:cNvPr>
          <p:cNvSpPr txBox="1"/>
          <p:nvPr/>
        </p:nvSpPr>
        <p:spPr>
          <a:xfrm>
            <a:off x="8726809" y="4528544"/>
            <a:ext cx="2518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Is she writing a</a:t>
            </a:r>
            <a:r>
              <a:rPr kumimoji="0" lang="en-GB" sz="2000" b="0" i="1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list?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9607E7D-F40B-46A5-A32E-ED01EEEA2D01}"/>
              </a:ext>
            </a:extLst>
          </p:cNvPr>
          <p:cNvGrpSpPr/>
          <p:nvPr/>
        </p:nvGrpSpPr>
        <p:grpSpPr>
          <a:xfrm>
            <a:off x="7772040" y="5423368"/>
            <a:ext cx="776931" cy="523221"/>
            <a:chOff x="11411815" y="2977734"/>
            <a:chExt cx="776931" cy="523221"/>
          </a:xfrm>
        </p:grpSpPr>
        <p:pic>
          <p:nvPicPr>
            <p:cNvPr id="65" name="Graphic 64" descr="Female Profile">
              <a:extLst>
                <a:ext uri="{FF2B5EF4-FFF2-40B4-BE49-F238E27FC236}">
                  <a16:creationId xmlns:a16="http://schemas.microsoft.com/office/drawing/2014/main" id="{C2D98E16-B4A4-4FEF-9D10-A0B4040F2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411815" y="2977734"/>
              <a:ext cx="507421" cy="523220"/>
            </a:xfrm>
            <a:prstGeom prst="rect">
              <a:avLst/>
            </a:prstGeom>
          </p:spPr>
        </p:pic>
        <p:pic>
          <p:nvPicPr>
            <p:cNvPr id="66" name="Graphic 65" descr="Male profile">
              <a:extLst>
                <a:ext uri="{FF2B5EF4-FFF2-40B4-BE49-F238E27FC236}">
                  <a16:creationId xmlns:a16="http://schemas.microsoft.com/office/drawing/2014/main" id="{EB0762B2-2F0A-47CA-8F3E-69B380362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665525" y="2977734"/>
              <a:ext cx="523221" cy="523221"/>
            </a:xfrm>
            <a:prstGeom prst="rect">
              <a:avLst/>
            </a:prstGeom>
          </p:spPr>
        </p:pic>
      </p:grpSp>
      <p:pic>
        <p:nvPicPr>
          <p:cNvPr id="67" name="Graphic 66" descr="Male profile">
            <a:extLst>
              <a:ext uri="{FF2B5EF4-FFF2-40B4-BE49-F238E27FC236}">
                <a16:creationId xmlns:a16="http://schemas.microsoft.com/office/drawing/2014/main" id="{8F8675EC-488B-4115-BAB9-07401D3EE9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74798" y="5431609"/>
            <a:ext cx="523221" cy="523221"/>
          </a:xfrm>
          <a:prstGeom prst="rect">
            <a:avLst/>
          </a:prstGeom>
        </p:spPr>
      </p:pic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90B678F8-774D-49D4-887C-8B3C8E358E64}"/>
              </a:ext>
            </a:extLst>
          </p:cNvPr>
          <p:cNvSpPr/>
          <p:nvPr/>
        </p:nvSpPr>
        <p:spPr>
          <a:xfrm>
            <a:off x="6466050" y="5488494"/>
            <a:ext cx="988486" cy="512556"/>
          </a:xfrm>
          <a:prstGeom prst="roundRect">
            <a:avLst/>
          </a:prstGeom>
          <a:noFill/>
          <a:ln w="25400" cap="flat" cmpd="sng" algn="ctr">
            <a:solidFill>
              <a:srgbClr val="FF00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799D3F7-EC89-455A-87C7-188111B02D0A}"/>
              </a:ext>
            </a:extLst>
          </p:cNvPr>
          <p:cNvSpPr txBox="1"/>
          <p:nvPr/>
        </p:nvSpPr>
        <p:spPr>
          <a:xfrm>
            <a:off x="8760526" y="5442274"/>
            <a:ext cx="2518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She is reading the text.</a:t>
            </a:r>
          </a:p>
        </p:txBody>
      </p:sp>
      <p:sp>
        <p:nvSpPr>
          <p:cNvPr id="43" name="Title 2">
            <a:extLst>
              <a:ext uri="{FF2B5EF4-FFF2-40B4-BE49-F238E27FC236}">
                <a16:creationId xmlns:a16="http://schemas.microsoft.com/office/drawing/2014/main" id="{3BB17C3A-E42C-4580-BC67-9DB638F5783A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818FC9D-7E0E-45D1-9FF4-23760DA636A4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A5A8BB89-0095-48C0-BA5F-5DBB01A6CDDC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70" name="Speech Bubble: Rectangle with Corners Rounded 69">
              <a:extLst>
                <a:ext uri="{FF2B5EF4-FFF2-40B4-BE49-F238E27FC236}">
                  <a16:creationId xmlns:a16="http://schemas.microsoft.com/office/drawing/2014/main" id="{375D1BEB-F9C7-43F6-849A-B196C50913B8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71" name="Picture 70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0871D208-8712-467E-B004-220A0107A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8A3D6B6-909B-4038-B70A-E54D444D2B99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73" name="Picture 72" descr="Icon&#10;&#10;Description automatically generated">
            <a:extLst>
              <a:ext uri="{FF2B5EF4-FFF2-40B4-BE49-F238E27FC236}">
                <a16:creationId xmlns:a16="http://schemas.microsoft.com/office/drawing/2014/main" id="{429A277E-BFC5-412E-BF67-638E54B7FD1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5438" y="2690095"/>
            <a:ext cx="483972" cy="473374"/>
          </a:xfrm>
          <a:prstGeom prst="rect">
            <a:avLst/>
          </a:prstGeom>
        </p:spPr>
      </p:pic>
      <p:pic>
        <p:nvPicPr>
          <p:cNvPr id="74" name="Picture 73" descr="Icon&#10;&#10;Description automatically generated">
            <a:extLst>
              <a:ext uri="{FF2B5EF4-FFF2-40B4-BE49-F238E27FC236}">
                <a16:creationId xmlns:a16="http://schemas.microsoft.com/office/drawing/2014/main" id="{12249CFC-86A4-4598-AC8D-D2A325628E4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174" y="4680068"/>
            <a:ext cx="483972" cy="47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31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3F_10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3F_10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3F_10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2_W3F_10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2_W3F_10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42" grpId="0" animBg="1"/>
      <p:bldP spid="49" grpId="0"/>
      <p:bldP spid="50" grpId="0" animBg="1"/>
      <p:bldP spid="51" grpId="0"/>
      <p:bldP spid="56" grpId="0" animBg="1"/>
      <p:bldP spid="57" grpId="0"/>
      <p:bldP spid="59" grpId="0" animBg="1"/>
      <p:bldP spid="63" grpId="0"/>
      <p:bldP spid="68" grpId="0" animBg="1"/>
      <p:bldP spid="6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lang="en-US" sz="9600" b="1" kern="0" dirty="0">
                <a:solidFill>
                  <a:srgbClr val="0070C0"/>
                </a:solidFill>
                <a:latin typeface="Modern Love" panose="04090805081005020601" pitchFamily="82" charset="0"/>
                <a:cs typeface="Arial"/>
                <a:sym typeface="Arial"/>
              </a:rPr>
              <a:t>b</a:t>
            </a:r>
            <a:r>
              <a:rPr lang="en-GB" sz="9600" b="1" kern="0" dirty="0" err="1">
                <a:solidFill>
                  <a:srgbClr val="0070C0"/>
                </a:solidFill>
                <a:latin typeface="Modern Love" panose="04090805081005020601" pitchFamily="82" charset="0"/>
                <a:cs typeface="Arial"/>
                <a:sym typeface="Arial"/>
              </a:rPr>
              <a:t>lau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6779024"/>
              </p:ext>
            </p:extLst>
          </p:nvPr>
        </p:nvGraphicFramePr>
        <p:xfrm>
          <a:off x="557161" y="596480"/>
          <a:ext cx="11029760" cy="5168388"/>
        </p:xfrm>
        <a:graphic>
          <a:graphicData uri="http://schemas.openxmlformats.org/drawingml/2006/table">
            <a:tbl>
              <a:tblPr firstRow="1" bandRow="1"/>
              <a:tblGrid>
                <a:gridCol w="184186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918934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258579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01038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Abend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Hausaufgaben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(n)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Nachmittag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Blätter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keine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jeden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Tag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bekannt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Wald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für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dort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Strand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Westen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West-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>
                        <a:solidFill>
                          <a:srgbClr val="00206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Norden, Nord-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Osten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Ost-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Schloss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Insel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Fluss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Süden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Süd-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58892" y="1364491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079" y="4372968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636598" y="510382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7F08C518-2ABB-4C36-8556-CA5605B2AFB5}"/>
              </a:ext>
            </a:extLst>
          </p:cNvPr>
          <p:cNvSpPr/>
          <p:nvPr/>
        </p:nvSpPr>
        <p:spPr>
          <a:xfrm>
            <a:off x="49679" y="5224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C05AAE-9072-E71D-A029-43330765AF07}"/>
              </a:ext>
            </a:extLst>
          </p:cNvPr>
          <p:cNvSpPr txBox="1"/>
          <p:nvPr/>
        </p:nvSpPr>
        <p:spPr>
          <a:xfrm>
            <a:off x="2254462" y="2693105"/>
            <a:ext cx="306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well-</a:t>
            </a: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known,famous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016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3880167"/>
              </p:ext>
            </p:extLst>
          </p:nvPr>
        </p:nvGraphicFramePr>
        <p:xfrm>
          <a:off x="557160" y="596480"/>
          <a:ext cx="11389871" cy="5168388"/>
        </p:xfrm>
        <a:graphic>
          <a:graphicData uri="http://schemas.openxmlformats.org/drawingml/2006/table">
            <a:tbl>
              <a:tblPr firstRow="1" bandRow="1"/>
              <a:tblGrid>
                <a:gridCol w="1901998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79137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15954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536957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ot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a, no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leaves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every day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afternoon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the) homework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the) evening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well-known, famous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the) west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the) forest, woods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beach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>
                        <a:solidFill>
                          <a:srgbClr val="00206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the) south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the) castle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the) east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the) north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island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river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503440" y="1135881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079" y="4372968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636598" y="510382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400692" y="3605266"/>
            <a:ext cx="306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der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Westen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, West-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7F08C518-2ABB-4C36-8556-CA5605B2AFB5}"/>
              </a:ext>
            </a:extLst>
          </p:cNvPr>
          <p:cNvSpPr/>
          <p:nvPr/>
        </p:nvSpPr>
        <p:spPr>
          <a:xfrm>
            <a:off x="49679" y="5224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001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84" y="0"/>
            <a:ext cx="2810719" cy="607174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Person A</a:t>
            </a:r>
            <a:endParaRPr lang="en-GB" sz="3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F41F4F7-D2DE-4B9F-82C8-73EE584B8D65}"/>
              </a:ext>
            </a:extLst>
          </p:cNvPr>
          <p:cNvSpPr txBox="1"/>
          <p:nvPr/>
        </p:nvSpPr>
        <p:spPr>
          <a:xfrm>
            <a:off x="209507" y="1224580"/>
            <a:ext cx="5694726" cy="5324535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1) She is </a:t>
            </a:r>
            <a:r>
              <a:rPr lang="en-GB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playing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the garden.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2) Are they getting homework?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3) They write stories.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4) Is she reading a book?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5) Are they staying at home?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77E3A3D-C801-43EC-87CC-CB0745AB2690}"/>
              </a:ext>
            </a:extLst>
          </p:cNvPr>
          <p:cNvSpPr txBox="1"/>
          <p:nvPr/>
        </p:nvSpPr>
        <p:spPr>
          <a:xfrm>
            <a:off x="6718934" y="1210647"/>
            <a:ext cx="5137191" cy="5447645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E6C6B64-83A0-49F1-BD2B-610CF09A4900}"/>
              </a:ext>
            </a:extLst>
          </p:cNvPr>
          <p:cNvSpPr txBox="1"/>
          <p:nvPr/>
        </p:nvSpPr>
        <p:spPr>
          <a:xfrm>
            <a:off x="6964539" y="1598439"/>
            <a:ext cx="4963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[A]        [B]		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          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35" name="Graphic 34" descr="Male profile">
            <a:extLst>
              <a:ext uri="{FF2B5EF4-FFF2-40B4-BE49-F238E27FC236}">
                <a16:creationId xmlns:a16="http://schemas.microsoft.com/office/drawing/2014/main" id="{71897F02-015B-45C9-B3C5-41BB115F3F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93966" y="2110994"/>
            <a:ext cx="523221" cy="52322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C1C0D3D4-AACF-4FB7-B398-C53C5B01B008}"/>
              </a:ext>
            </a:extLst>
          </p:cNvPr>
          <p:cNvGrpSpPr/>
          <p:nvPr/>
        </p:nvGrpSpPr>
        <p:grpSpPr>
          <a:xfrm>
            <a:off x="6879196" y="2121659"/>
            <a:ext cx="780185" cy="523220"/>
            <a:chOff x="9404135" y="4373187"/>
            <a:chExt cx="1140800" cy="741960"/>
          </a:xfrm>
        </p:grpSpPr>
        <p:pic>
          <p:nvPicPr>
            <p:cNvPr id="37" name="Graphic 36" descr="Female Profile">
              <a:extLst>
                <a:ext uri="{FF2B5EF4-FFF2-40B4-BE49-F238E27FC236}">
                  <a16:creationId xmlns:a16="http://schemas.microsoft.com/office/drawing/2014/main" id="{909C1E23-61B1-48DA-9B54-897623F05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802975" y="4373187"/>
              <a:ext cx="741960" cy="741960"/>
            </a:xfrm>
            <a:prstGeom prst="rect">
              <a:avLst/>
            </a:prstGeom>
          </p:spPr>
        </p:pic>
        <p:pic>
          <p:nvPicPr>
            <p:cNvPr id="38" name="Graphic 37" descr="Female Profile">
              <a:extLst>
                <a:ext uri="{FF2B5EF4-FFF2-40B4-BE49-F238E27FC236}">
                  <a16:creationId xmlns:a16="http://schemas.microsoft.com/office/drawing/2014/main" id="{ADC6B15C-5855-414F-A991-4FDDD4B32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404135" y="4373187"/>
              <a:ext cx="741960" cy="741960"/>
            </a:xfrm>
            <a:prstGeom prst="rect">
              <a:avLst/>
            </a:prstGeom>
          </p:spPr>
        </p:pic>
      </p:grpSp>
      <p:pic>
        <p:nvPicPr>
          <p:cNvPr id="46" name="Graphic 45" descr="Female Profile">
            <a:extLst>
              <a:ext uri="{FF2B5EF4-FFF2-40B4-BE49-F238E27FC236}">
                <a16:creationId xmlns:a16="http://schemas.microsoft.com/office/drawing/2014/main" id="{C8079A0C-5FEE-4010-A2D3-ABC4A4114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62158" y="2906488"/>
            <a:ext cx="507421" cy="52322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22D8E46-9AEE-4F76-90E2-06A88BD13D53}"/>
              </a:ext>
            </a:extLst>
          </p:cNvPr>
          <p:cNvGrpSpPr/>
          <p:nvPr/>
        </p:nvGrpSpPr>
        <p:grpSpPr>
          <a:xfrm>
            <a:off x="6904839" y="2906488"/>
            <a:ext cx="776931" cy="523221"/>
            <a:chOff x="11411815" y="2977734"/>
            <a:chExt cx="776931" cy="523221"/>
          </a:xfrm>
        </p:grpSpPr>
        <p:pic>
          <p:nvPicPr>
            <p:cNvPr id="47" name="Graphic 46" descr="Female Profile">
              <a:extLst>
                <a:ext uri="{FF2B5EF4-FFF2-40B4-BE49-F238E27FC236}">
                  <a16:creationId xmlns:a16="http://schemas.microsoft.com/office/drawing/2014/main" id="{CA0856D8-1048-4219-8A59-9AC4E8E66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11815" y="2977734"/>
              <a:ext cx="507421" cy="523220"/>
            </a:xfrm>
            <a:prstGeom prst="rect">
              <a:avLst/>
            </a:prstGeom>
          </p:spPr>
        </p:pic>
        <p:pic>
          <p:nvPicPr>
            <p:cNvPr id="48" name="Graphic 47" descr="Male profile">
              <a:extLst>
                <a:ext uri="{FF2B5EF4-FFF2-40B4-BE49-F238E27FC236}">
                  <a16:creationId xmlns:a16="http://schemas.microsoft.com/office/drawing/2014/main" id="{D75EA224-F26D-4BF7-B74E-186EADA57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665525" y="2977734"/>
              <a:ext cx="523221" cy="523221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75CFFF5-0358-4E08-B84F-754BC8902DA5}"/>
              </a:ext>
            </a:extLst>
          </p:cNvPr>
          <p:cNvGrpSpPr/>
          <p:nvPr/>
        </p:nvGrpSpPr>
        <p:grpSpPr>
          <a:xfrm>
            <a:off x="6904839" y="3887383"/>
            <a:ext cx="814322" cy="523221"/>
            <a:chOff x="7278975" y="2744105"/>
            <a:chExt cx="814322" cy="523221"/>
          </a:xfrm>
        </p:grpSpPr>
        <p:pic>
          <p:nvPicPr>
            <p:cNvPr id="53" name="Graphic 52" descr="Male profile">
              <a:extLst>
                <a:ext uri="{FF2B5EF4-FFF2-40B4-BE49-F238E27FC236}">
                  <a16:creationId xmlns:a16="http://schemas.microsoft.com/office/drawing/2014/main" id="{0365BB82-366C-4E6A-91D8-169CA097F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278975" y="2744105"/>
              <a:ext cx="523221" cy="523221"/>
            </a:xfrm>
            <a:prstGeom prst="rect">
              <a:avLst/>
            </a:prstGeom>
          </p:spPr>
        </p:pic>
        <p:pic>
          <p:nvPicPr>
            <p:cNvPr id="54" name="Graphic 53" descr="Male profile">
              <a:extLst>
                <a:ext uri="{FF2B5EF4-FFF2-40B4-BE49-F238E27FC236}">
                  <a16:creationId xmlns:a16="http://schemas.microsoft.com/office/drawing/2014/main" id="{5D1052EF-10C3-41B1-8A30-F8DB226C6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570076" y="2744105"/>
              <a:ext cx="523221" cy="523221"/>
            </a:xfrm>
            <a:prstGeom prst="rect">
              <a:avLst/>
            </a:prstGeom>
          </p:spPr>
        </p:pic>
      </p:grpSp>
      <p:pic>
        <p:nvPicPr>
          <p:cNvPr id="55" name="Graphic 54" descr="Female Profile">
            <a:extLst>
              <a:ext uri="{FF2B5EF4-FFF2-40B4-BE49-F238E27FC236}">
                <a16:creationId xmlns:a16="http://schemas.microsoft.com/office/drawing/2014/main" id="{A325C9D0-C6EC-4C25-A948-9754C1CB7A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62157" y="3872639"/>
            <a:ext cx="507421" cy="523220"/>
          </a:xfrm>
          <a:prstGeom prst="rect">
            <a:avLst/>
          </a:prstGeom>
        </p:spPr>
      </p:pic>
      <p:pic>
        <p:nvPicPr>
          <p:cNvPr id="58" name="Graphic 57" descr="Female Profile">
            <a:extLst>
              <a:ext uri="{FF2B5EF4-FFF2-40B4-BE49-F238E27FC236}">
                <a16:creationId xmlns:a16="http://schemas.microsoft.com/office/drawing/2014/main" id="{E1EEE32B-307A-4363-90B9-F0C8EFB7A5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01516" y="4894182"/>
            <a:ext cx="507421" cy="523220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6DB69326-ACB4-488B-A3F5-8D9230ED9965}"/>
              </a:ext>
            </a:extLst>
          </p:cNvPr>
          <p:cNvGrpSpPr/>
          <p:nvPr/>
        </p:nvGrpSpPr>
        <p:grpSpPr>
          <a:xfrm>
            <a:off x="8164989" y="4875276"/>
            <a:ext cx="780185" cy="523220"/>
            <a:chOff x="9404135" y="4373187"/>
            <a:chExt cx="1140800" cy="741960"/>
          </a:xfrm>
        </p:grpSpPr>
        <p:pic>
          <p:nvPicPr>
            <p:cNvPr id="61" name="Graphic 60" descr="Female Profile">
              <a:extLst>
                <a:ext uri="{FF2B5EF4-FFF2-40B4-BE49-F238E27FC236}">
                  <a16:creationId xmlns:a16="http://schemas.microsoft.com/office/drawing/2014/main" id="{61B8219E-CBD3-4949-9DB9-8A4ACE72E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802975" y="4373187"/>
              <a:ext cx="741960" cy="741960"/>
            </a:xfrm>
            <a:prstGeom prst="rect">
              <a:avLst/>
            </a:prstGeom>
          </p:spPr>
        </p:pic>
        <p:pic>
          <p:nvPicPr>
            <p:cNvPr id="62" name="Graphic 61" descr="Female Profile">
              <a:extLst>
                <a:ext uri="{FF2B5EF4-FFF2-40B4-BE49-F238E27FC236}">
                  <a16:creationId xmlns:a16="http://schemas.microsoft.com/office/drawing/2014/main" id="{70D5ADD4-A437-4E12-AFBA-0CECF8F02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404135" y="4373187"/>
              <a:ext cx="741960" cy="741960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9607E7D-F40B-46A5-A32E-ED01EEEA2D01}"/>
              </a:ext>
            </a:extLst>
          </p:cNvPr>
          <p:cNvGrpSpPr/>
          <p:nvPr/>
        </p:nvGrpSpPr>
        <p:grpSpPr>
          <a:xfrm>
            <a:off x="8164989" y="5670769"/>
            <a:ext cx="776931" cy="523221"/>
            <a:chOff x="11411815" y="2977734"/>
            <a:chExt cx="776931" cy="523221"/>
          </a:xfrm>
        </p:grpSpPr>
        <p:pic>
          <p:nvPicPr>
            <p:cNvPr id="65" name="Graphic 64" descr="Female Profile">
              <a:extLst>
                <a:ext uri="{FF2B5EF4-FFF2-40B4-BE49-F238E27FC236}">
                  <a16:creationId xmlns:a16="http://schemas.microsoft.com/office/drawing/2014/main" id="{C2D98E16-B4A4-4FEF-9D10-A0B4040F2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11815" y="2977734"/>
              <a:ext cx="507421" cy="523220"/>
            </a:xfrm>
            <a:prstGeom prst="rect">
              <a:avLst/>
            </a:prstGeom>
          </p:spPr>
        </p:pic>
        <p:pic>
          <p:nvPicPr>
            <p:cNvPr id="66" name="Graphic 65" descr="Male profile">
              <a:extLst>
                <a:ext uri="{FF2B5EF4-FFF2-40B4-BE49-F238E27FC236}">
                  <a16:creationId xmlns:a16="http://schemas.microsoft.com/office/drawing/2014/main" id="{EB0762B2-2F0A-47CA-8F3E-69B380362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665525" y="2977734"/>
              <a:ext cx="523221" cy="523221"/>
            </a:xfrm>
            <a:prstGeom prst="rect">
              <a:avLst/>
            </a:prstGeom>
          </p:spPr>
        </p:pic>
      </p:grpSp>
      <p:pic>
        <p:nvPicPr>
          <p:cNvPr id="67" name="Graphic 66" descr="Male profile">
            <a:extLst>
              <a:ext uri="{FF2B5EF4-FFF2-40B4-BE49-F238E27FC236}">
                <a16:creationId xmlns:a16="http://schemas.microsoft.com/office/drawing/2014/main" id="{8F8675EC-488B-4115-BAB9-07401D3EE9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7747" y="5679010"/>
            <a:ext cx="523221" cy="523221"/>
          </a:xfrm>
          <a:prstGeom prst="rect">
            <a:avLst/>
          </a:prstGeom>
        </p:spPr>
      </p:pic>
      <p:sp>
        <p:nvSpPr>
          <p:cNvPr id="43" name="Title 2">
            <a:extLst>
              <a:ext uri="{FF2B5EF4-FFF2-40B4-BE49-F238E27FC236}">
                <a16:creationId xmlns:a16="http://schemas.microsoft.com/office/drawing/2014/main" id="{3C741E2D-203A-4304-B692-11694BA89829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4D1F485-E831-4A33-A00D-AD0193036981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3DC7BD09-30EB-46B8-A579-9D65DDB61ABB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70" name="Speech Bubble: Rectangle with Corners Rounded 69">
              <a:extLst>
                <a:ext uri="{FF2B5EF4-FFF2-40B4-BE49-F238E27FC236}">
                  <a16:creationId xmlns:a16="http://schemas.microsoft.com/office/drawing/2014/main" id="{DE9709C3-37C0-4464-89A9-37595A1D6B30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71" name="Picture 70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9BAA3D5C-4184-45F8-9623-AB50A1E52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6AC66FC-1797-4D58-AC26-580410D28517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DD3A06B-FD08-CB22-A4EF-95F0252AE75F}"/>
              </a:ext>
            </a:extLst>
          </p:cNvPr>
          <p:cNvCxnSpPr>
            <a:cxnSpLocks/>
          </p:cNvCxnSpPr>
          <p:nvPr/>
        </p:nvCxnSpPr>
        <p:spPr>
          <a:xfrm>
            <a:off x="9364902" y="2533401"/>
            <a:ext cx="2250661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682532C-D50D-8496-B6CB-3DAE3F930502}"/>
              </a:ext>
            </a:extLst>
          </p:cNvPr>
          <p:cNvCxnSpPr>
            <a:cxnSpLocks/>
          </p:cNvCxnSpPr>
          <p:nvPr/>
        </p:nvCxnSpPr>
        <p:spPr>
          <a:xfrm>
            <a:off x="9313462" y="3339517"/>
            <a:ext cx="2250661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DEAC5ED-BE7A-3B1D-9E80-A3C35D5FA77A}"/>
              </a:ext>
            </a:extLst>
          </p:cNvPr>
          <p:cNvCxnSpPr>
            <a:cxnSpLocks/>
          </p:cNvCxnSpPr>
          <p:nvPr/>
        </p:nvCxnSpPr>
        <p:spPr>
          <a:xfrm>
            <a:off x="9313462" y="4205790"/>
            <a:ext cx="2250661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FA72602-7DCB-56C7-3251-324DBAC5FA3D}"/>
              </a:ext>
            </a:extLst>
          </p:cNvPr>
          <p:cNvCxnSpPr>
            <a:cxnSpLocks/>
          </p:cNvCxnSpPr>
          <p:nvPr/>
        </p:nvCxnSpPr>
        <p:spPr>
          <a:xfrm>
            <a:off x="9313462" y="5240506"/>
            <a:ext cx="2250661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E526DD7-1CE8-594F-C665-49FBEAEF8DD8}"/>
              </a:ext>
            </a:extLst>
          </p:cNvPr>
          <p:cNvCxnSpPr>
            <a:cxnSpLocks/>
          </p:cNvCxnSpPr>
          <p:nvPr/>
        </p:nvCxnSpPr>
        <p:spPr>
          <a:xfrm>
            <a:off x="9364902" y="6046622"/>
            <a:ext cx="2250661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BF969DD7-0AE2-9E22-7421-6DF34A2CB6D2}"/>
              </a:ext>
            </a:extLst>
          </p:cNvPr>
          <p:cNvSpPr txBox="1">
            <a:spLocks/>
          </p:cNvSpPr>
          <p:nvPr/>
        </p:nvSpPr>
        <p:spPr>
          <a:xfrm>
            <a:off x="83205" y="617406"/>
            <a:ext cx="2810719" cy="607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Round 1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A4DECBE-F083-E238-E5E1-8EA9F703036E}"/>
              </a:ext>
            </a:extLst>
          </p:cNvPr>
          <p:cNvSpPr txBox="1">
            <a:spLocks/>
          </p:cNvSpPr>
          <p:nvPr/>
        </p:nvSpPr>
        <p:spPr>
          <a:xfrm>
            <a:off x="6617652" y="628330"/>
            <a:ext cx="2810719" cy="607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Round 2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15671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2563"/>
            <a:ext cx="2810719" cy="607174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/>
                <a:sym typeface="Century Gothic"/>
              </a:rPr>
              <a:t>P</a:t>
            </a:r>
            <a:r>
              <a:rPr lang="en-GB" sz="3200" b="1" dirty="0" err="1">
                <a:solidFill>
                  <a:srgbClr val="002060"/>
                </a:solidFill>
                <a:latin typeface="Century Gothic"/>
                <a:sym typeface="Century Gothic"/>
              </a:rPr>
              <a:t>erson</a:t>
            </a:r>
            <a:r>
              <a:rPr lang="en-GB" sz="3200" b="1" dirty="0">
                <a:solidFill>
                  <a:srgbClr val="002060"/>
                </a:solidFill>
                <a:latin typeface="Century Gothic"/>
                <a:sym typeface="Century Gothic"/>
              </a:rPr>
              <a:t> B</a:t>
            </a:r>
            <a:endParaRPr lang="en-GB" sz="3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F41F4F7-D2DE-4B9F-82C8-73EE584B8D65}"/>
              </a:ext>
            </a:extLst>
          </p:cNvPr>
          <p:cNvSpPr txBox="1"/>
          <p:nvPr/>
        </p:nvSpPr>
        <p:spPr>
          <a:xfrm>
            <a:off x="5860094" y="1256752"/>
            <a:ext cx="5958019" cy="5262979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 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1) They are making food.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2) Are they in the forest?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3)She is staying at home.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4)Is she writing a list?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5) She is reading the text.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77E3A3D-C801-43EC-87CC-CB0745AB2690}"/>
              </a:ext>
            </a:extLst>
          </p:cNvPr>
          <p:cNvSpPr txBox="1"/>
          <p:nvPr/>
        </p:nvSpPr>
        <p:spPr>
          <a:xfrm>
            <a:off x="108990" y="1085736"/>
            <a:ext cx="5096789" cy="5447645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 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E6C6B64-83A0-49F1-BD2B-610CF09A4900}"/>
              </a:ext>
            </a:extLst>
          </p:cNvPr>
          <p:cNvSpPr txBox="1"/>
          <p:nvPr/>
        </p:nvSpPr>
        <p:spPr>
          <a:xfrm>
            <a:off x="373887" y="1473528"/>
            <a:ext cx="4707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[A]        [B]                         ?</a:t>
            </a:r>
          </a:p>
        </p:txBody>
      </p:sp>
      <p:pic>
        <p:nvPicPr>
          <p:cNvPr id="35" name="Graphic 34" descr="Male profile">
            <a:extLst>
              <a:ext uri="{FF2B5EF4-FFF2-40B4-BE49-F238E27FC236}">
                <a16:creationId xmlns:a16="http://schemas.microsoft.com/office/drawing/2014/main" id="{71897F02-015B-45C9-B3C5-41BB115F3F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03314" y="1986083"/>
            <a:ext cx="523221" cy="52322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C1C0D3D4-AACF-4FB7-B398-C53C5B01B008}"/>
              </a:ext>
            </a:extLst>
          </p:cNvPr>
          <p:cNvGrpSpPr/>
          <p:nvPr/>
        </p:nvGrpSpPr>
        <p:grpSpPr>
          <a:xfrm>
            <a:off x="288544" y="1996748"/>
            <a:ext cx="780185" cy="523220"/>
            <a:chOff x="9404135" y="4373187"/>
            <a:chExt cx="1140800" cy="741960"/>
          </a:xfrm>
        </p:grpSpPr>
        <p:pic>
          <p:nvPicPr>
            <p:cNvPr id="37" name="Graphic 36" descr="Female Profile">
              <a:extLst>
                <a:ext uri="{FF2B5EF4-FFF2-40B4-BE49-F238E27FC236}">
                  <a16:creationId xmlns:a16="http://schemas.microsoft.com/office/drawing/2014/main" id="{909C1E23-61B1-48DA-9B54-897623F05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802975" y="4373187"/>
              <a:ext cx="741960" cy="741960"/>
            </a:xfrm>
            <a:prstGeom prst="rect">
              <a:avLst/>
            </a:prstGeom>
          </p:spPr>
        </p:pic>
        <p:pic>
          <p:nvPicPr>
            <p:cNvPr id="38" name="Graphic 37" descr="Female Profile">
              <a:extLst>
                <a:ext uri="{FF2B5EF4-FFF2-40B4-BE49-F238E27FC236}">
                  <a16:creationId xmlns:a16="http://schemas.microsoft.com/office/drawing/2014/main" id="{ADC6B15C-5855-414F-A991-4FDDD4B32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404135" y="4373187"/>
              <a:ext cx="741960" cy="741960"/>
            </a:xfrm>
            <a:prstGeom prst="rect">
              <a:avLst/>
            </a:prstGeom>
          </p:spPr>
        </p:pic>
      </p:grpSp>
      <p:pic>
        <p:nvPicPr>
          <p:cNvPr id="46" name="Graphic 45" descr="Female Profile">
            <a:extLst>
              <a:ext uri="{FF2B5EF4-FFF2-40B4-BE49-F238E27FC236}">
                <a16:creationId xmlns:a16="http://schemas.microsoft.com/office/drawing/2014/main" id="{C8079A0C-5FEE-4010-A2D3-ABC4A4114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71506" y="2781577"/>
            <a:ext cx="507421" cy="52322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22D8E46-9AEE-4F76-90E2-06A88BD13D53}"/>
              </a:ext>
            </a:extLst>
          </p:cNvPr>
          <p:cNvGrpSpPr/>
          <p:nvPr/>
        </p:nvGrpSpPr>
        <p:grpSpPr>
          <a:xfrm>
            <a:off x="314187" y="2781577"/>
            <a:ext cx="776931" cy="523221"/>
            <a:chOff x="11411815" y="2977734"/>
            <a:chExt cx="776931" cy="523221"/>
          </a:xfrm>
        </p:grpSpPr>
        <p:pic>
          <p:nvPicPr>
            <p:cNvPr id="47" name="Graphic 46" descr="Female Profile">
              <a:extLst>
                <a:ext uri="{FF2B5EF4-FFF2-40B4-BE49-F238E27FC236}">
                  <a16:creationId xmlns:a16="http://schemas.microsoft.com/office/drawing/2014/main" id="{CA0856D8-1048-4219-8A59-9AC4E8E66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11815" y="2977734"/>
              <a:ext cx="507421" cy="523220"/>
            </a:xfrm>
            <a:prstGeom prst="rect">
              <a:avLst/>
            </a:prstGeom>
          </p:spPr>
        </p:pic>
        <p:pic>
          <p:nvPicPr>
            <p:cNvPr id="48" name="Graphic 47" descr="Male profile">
              <a:extLst>
                <a:ext uri="{FF2B5EF4-FFF2-40B4-BE49-F238E27FC236}">
                  <a16:creationId xmlns:a16="http://schemas.microsoft.com/office/drawing/2014/main" id="{D75EA224-F26D-4BF7-B74E-186EADA57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665525" y="2977734"/>
              <a:ext cx="523221" cy="523221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75CFFF5-0358-4E08-B84F-754BC8902DA5}"/>
              </a:ext>
            </a:extLst>
          </p:cNvPr>
          <p:cNvGrpSpPr/>
          <p:nvPr/>
        </p:nvGrpSpPr>
        <p:grpSpPr>
          <a:xfrm>
            <a:off x="314187" y="3762472"/>
            <a:ext cx="814322" cy="523221"/>
            <a:chOff x="7278975" y="2744105"/>
            <a:chExt cx="814322" cy="523221"/>
          </a:xfrm>
        </p:grpSpPr>
        <p:pic>
          <p:nvPicPr>
            <p:cNvPr id="53" name="Graphic 52" descr="Male profile">
              <a:extLst>
                <a:ext uri="{FF2B5EF4-FFF2-40B4-BE49-F238E27FC236}">
                  <a16:creationId xmlns:a16="http://schemas.microsoft.com/office/drawing/2014/main" id="{0365BB82-366C-4E6A-91D8-169CA097F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278975" y="2744105"/>
              <a:ext cx="523221" cy="523221"/>
            </a:xfrm>
            <a:prstGeom prst="rect">
              <a:avLst/>
            </a:prstGeom>
          </p:spPr>
        </p:pic>
        <p:pic>
          <p:nvPicPr>
            <p:cNvPr id="54" name="Graphic 53" descr="Male profile">
              <a:extLst>
                <a:ext uri="{FF2B5EF4-FFF2-40B4-BE49-F238E27FC236}">
                  <a16:creationId xmlns:a16="http://schemas.microsoft.com/office/drawing/2014/main" id="{5D1052EF-10C3-41B1-8A30-F8DB226C6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570076" y="2744105"/>
              <a:ext cx="523221" cy="523221"/>
            </a:xfrm>
            <a:prstGeom prst="rect">
              <a:avLst/>
            </a:prstGeom>
          </p:spPr>
        </p:pic>
      </p:grpSp>
      <p:pic>
        <p:nvPicPr>
          <p:cNvPr id="55" name="Graphic 54" descr="Female Profile">
            <a:extLst>
              <a:ext uri="{FF2B5EF4-FFF2-40B4-BE49-F238E27FC236}">
                <a16:creationId xmlns:a16="http://schemas.microsoft.com/office/drawing/2014/main" id="{A325C9D0-C6EC-4C25-A948-9754C1CB7A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71505" y="3747728"/>
            <a:ext cx="507421" cy="523220"/>
          </a:xfrm>
          <a:prstGeom prst="rect">
            <a:avLst/>
          </a:prstGeom>
        </p:spPr>
      </p:pic>
      <p:pic>
        <p:nvPicPr>
          <p:cNvPr id="58" name="Graphic 57" descr="Female Profile">
            <a:extLst>
              <a:ext uri="{FF2B5EF4-FFF2-40B4-BE49-F238E27FC236}">
                <a16:creationId xmlns:a16="http://schemas.microsoft.com/office/drawing/2014/main" id="{E1EEE32B-307A-4363-90B9-F0C8EFB7A5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0864" y="4769271"/>
            <a:ext cx="507421" cy="523220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6DB69326-ACB4-488B-A3F5-8D9230ED9965}"/>
              </a:ext>
            </a:extLst>
          </p:cNvPr>
          <p:cNvGrpSpPr/>
          <p:nvPr/>
        </p:nvGrpSpPr>
        <p:grpSpPr>
          <a:xfrm>
            <a:off x="1574337" y="4750365"/>
            <a:ext cx="780185" cy="523220"/>
            <a:chOff x="9404135" y="4373187"/>
            <a:chExt cx="1140800" cy="741960"/>
          </a:xfrm>
        </p:grpSpPr>
        <p:pic>
          <p:nvPicPr>
            <p:cNvPr id="61" name="Graphic 60" descr="Female Profile">
              <a:extLst>
                <a:ext uri="{FF2B5EF4-FFF2-40B4-BE49-F238E27FC236}">
                  <a16:creationId xmlns:a16="http://schemas.microsoft.com/office/drawing/2014/main" id="{61B8219E-CBD3-4949-9DB9-8A4ACE72E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802975" y="4373187"/>
              <a:ext cx="741960" cy="741960"/>
            </a:xfrm>
            <a:prstGeom prst="rect">
              <a:avLst/>
            </a:prstGeom>
          </p:spPr>
        </p:pic>
        <p:pic>
          <p:nvPicPr>
            <p:cNvPr id="62" name="Graphic 61" descr="Female Profile">
              <a:extLst>
                <a:ext uri="{FF2B5EF4-FFF2-40B4-BE49-F238E27FC236}">
                  <a16:creationId xmlns:a16="http://schemas.microsoft.com/office/drawing/2014/main" id="{70D5ADD4-A437-4E12-AFBA-0CECF8F02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404135" y="4373187"/>
              <a:ext cx="741960" cy="741960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9607E7D-F40B-46A5-A32E-ED01EEEA2D01}"/>
              </a:ext>
            </a:extLst>
          </p:cNvPr>
          <p:cNvGrpSpPr/>
          <p:nvPr/>
        </p:nvGrpSpPr>
        <p:grpSpPr>
          <a:xfrm>
            <a:off x="1574337" y="5545858"/>
            <a:ext cx="776931" cy="523221"/>
            <a:chOff x="11411815" y="2977734"/>
            <a:chExt cx="776931" cy="523221"/>
          </a:xfrm>
        </p:grpSpPr>
        <p:pic>
          <p:nvPicPr>
            <p:cNvPr id="65" name="Graphic 64" descr="Female Profile">
              <a:extLst>
                <a:ext uri="{FF2B5EF4-FFF2-40B4-BE49-F238E27FC236}">
                  <a16:creationId xmlns:a16="http://schemas.microsoft.com/office/drawing/2014/main" id="{C2D98E16-B4A4-4FEF-9D10-A0B4040F2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11815" y="2977734"/>
              <a:ext cx="507421" cy="523220"/>
            </a:xfrm>
            <a:prstGeom prst="rect">
              <a:avLst/>
            </a:prstGeom>
          </p:spPr>
        </p:pic>
        <p:pic>
          <p:nvPicPr>
            <p:cNvPr id="66" name="Graphic 65" descr="Male profile">
              <a:extLst>
                <a:ext uri="{FF2B5EF4-FFF2-40B4-BE49-F238E27FC236}">
                  <a16:creationId xmlns:a16="http://schemas.microsoft.com/office/drawing/2014/main" id="{EB0762B2-2F0A-47CA-8F3E-69B380362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665525" y="2977734"/>
              <a:ext cx="523221" cy="523221"/>
            </a:xfrm>
            <a:prstGeom prst="rect">
              <a:avLst/>
            </a:prstGeom>
          </p:spPr>
        </p:pic>
      </p:grpSp>
      <p:pic>
        <p:nvPicPr>
          <p:cNvPr id="67" name="Graphic 66" descr="Male profile">
            <a:extLst>
              <a:ext uri="{FF2B5EF4-FFF2-40B4-BE49-F238E27FC236}">
                <a16:creationId xmlns:a16="http://schemas.microsoft.com/office/drawing/2014/main" id="{8F8675EC-488B-4115-BAB9-07401D3EE9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7095" y="5554099"/>
            <a:ext cx="523221" cy="523221"/>
          </a:xfrm>
          <a:prstGeom prst="rect">
            <a:avLst/>
          </a:prstGeom>
        </p:spPr>
      </p:pic>
      <p:sp>
        <p:nvSpPr>
          <p:cNvPr id="43" name="Title 2">
            <a:extLst>
              <a:ext uri="{FF2B5EF4-FFF2-40B4-BE49-F238E27FC236}">
                <a16:creationId xmlns:a16="http://schemas.microsoft.com/office/drawing/2014/main" id="{3BB17C3A-E42C-4580-BC67-9DB638F5783A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818FC9D-7E0E-45D1-9FF4-23760DA636A4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A5A8BB89-0095-48C0-BA5F-5DBB01A6CDDC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70" name="Speech Bubble: Rectangle with Corners Rounded 69">
              <a:extLst>
                <a:ext uri="{FF2B5EF4-FFF2-40B4-BE49-F238E27FC236}">
                  <a16:creationId xmlns:a16="http://schemas.microsoft.com/office/drawing/2014/main" id="{375D1BEB-F9C7-43F6-849A-B196C50913B8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71" name="Picture 70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0871D208-8712-467E-B004-220A0107A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8A3D6B6-909B-4038-B70A-E54D444D2B99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BC38827-281D-7721-5BB8-B30AACEC0610}"/>
              </a:ext>
            </a:extLst>
          </p:cNvPr>
          <p:cNvCxnSpPr>
            <a:cxnSpLocks/>
          </p:cNvCxnSpPr>
          <p:nvPr/>
        </p:nvCxnSpPr>
        <p:spPr>
          <a:xfrm>
            <a:off x="2581745" y="2348332"/>
            <a:ext cx="2250661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EFEAE0F-B728-B352-8F3D-0E470CF9107E}"/>
              </a:ext>
            </a:extLst>
          </p:cNvPr>
          <p:cNvCxnSpPr>
            <a:cxnSpLocks/>
          </p:cNvCxnSpPr>
          <p:nvPr/>
        </p:nvCxnSpPr>
        <p:spPr>
          <a:xfrm>
            <a:off x="2581745" y="3166479"/>
            <a:ext cx="2250661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B38A8DB-BDDE-A776-ABC4-A719CE98F740}"/>
              </a:ext>
            </a:extLst>
          </p:cNvPr>
          <p:cNvCxnSpPr>
            <a:cxnSpLocks/>
          </p:cNvCxnSpPr>
          <p:nvPr/>
        </p:nvCxnSpPr>
        <p:spPr>
          <a:xfrm>
            <a:off x="2581745" y="4116975"/>
            <a:ext cx="2250661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409509E-1F9E-084C-267B-99920D61A7EC}"/>
              </a:ext>
            </a:extLst>
          </p:cNvPr>
          <p:cNvCxnSpPr>
            <a:cxnSpLocks/>
          </p:cNvCxnSpPr>
          <p:nvPr/>
        </p:nvCxnSpPr>
        <p:spPr>
          <a:xfrm>
            <a:off x="2605808" y="5163722"/>
            <a:ext cx="2250661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2477B15-F84C-203C-CBAE-AEF9B973C084}"/>
              </a:ext>
            </a:extLst>
          </p:cNvPr>
          <p:cNvCxnSpPr>
            <a:cxnSpLocks/>
          </p:cNvCxnSpPr>
          <p:nvPr/>
        </p:nvCxnSpPr>
        <p:spPr>
          <a:xfrm>
            <a:off x="2581745" y="5945774"/>
            <a:ext cx="2250661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FBE3F21C-DACB-07C9-CC2C-6D39F19AE8E9}"/>
              </a:ext>
            </a:extLst>
          </p:cNvPr>
          <p:cNvSpPr txBox="1">
            <a:spLocks/>
          </p:cNvSpPr>
          <p:nvPr/>
        </p:nvSpPr>
        <p:spPr>
          <a:xfrm>
            <a:off x="63151" y="534149"/>
            <a:ext cx="2810719" cy="607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Round 1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685759B-C494-1703-B798-A0F06F812385}"/>
              </a:ext>
            </a:extLst>
          </p:cNvPr>
          <p:cNvSpPr txBox="1">
            <a:spLocks/>
          </p:cNvSpPr>
          <p:nvPr/>
        </p:nvSpPr>
        <p:spPr>
          <a:xfrm>
            <a:off x="5831759" y="649578"/>
            <a:ext cx="2810719" cy="607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Round 2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08238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407350" y="1046274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7" name="T2_W3F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318817" y="1437766"/>
            <a:ext cx="11783288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long [</a:t>
            </a:r>
            <a:r>
              <a:rPr lang="en-GB" sz="4800" dirty="0">
                <a:solidFill>
                  <a:srgbClr val="FF0066"/>
                </a:solidFill>
                <a:latin typeface="Century Gothic"/>
              </a:rPr>
              <a:t>u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  <a:r>
              <a:rPr lang="en-GB" sz="4800" dirty="0">
                <a:solidFill>
                  <a:srgbClr val="002060"/>
                </a:solidFill>
                <a:latin typeface="Century Gothic"/>
              </a:rPr>
              <a:t>  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short [</a:t>
            </a:r>
            <a:r>
              <a:rPr lang="en-GB" sz="4800" dirty="0">
                <a:solidFill>
                  <a:srgbClr val="FF0066"/>
                </a:solidFill>
                <a:latin typeface="Century Gothic"/>
              </a:rPr>
              <a:t>u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  <a:r>
              <a:rPr lang="en-GB" sz="4800" dirty="0">
                <a:solidFill>
                  <a:srgbClr val="002060"/>
                </a:solidFill>
                <a:latin typeface="Century Gothic"/>
              </a:rPr>
              <a:t>   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long [</a:t>
            </a:r>
            <a:r>
              <a:rPr lang="en-GB" sz="4800" dirty="0">
                <a:solidFill>
                  <a:srgbClr val="FF0066"/>
                </a:solidFill>
                <a:latin typeface="Century Gothic"/>
              </a:rPr>
              <a:t>ü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  <a:r>
              <a:rPr lang="en-GB" sz="4800" dirty="0">
                <a:solidFill>
                  <a:srgbClr val="002060"/>
                </a:solidFill>
                <a:latin typeface="Century Gothic"/>
              </a:rPr>
              <a:t>    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short [</a:t>
            </a:r>
            <a:r>
              <a:rPr lang="en-GB" sz="4800" dirty="0">
                <a:solidFill>
                  <a:srgbClr val="FF0066"/>
                </a:solidFill>
                <a:latin typeface="Century Gothic"/>
              </a:rPr>
              <a:t>ü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5600" y="1013616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191" y="361704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407350" y="38448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E4A77649-FD16-34AE-836C-BF929E0C23BA}"/>
              </a:ext>
            </a:extLst>
          </p:cNvPr>
          <p:cNvSpPr/>
          <p:nvPr/>
        </p:nvSpPr>
        <p:spPr>
          <a:xfrm>
            <a:off x="0" y="2268763"/>
            <a:ext cx="2846231" cy="330778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77EE113-122E-6F81-02A6-91BFCDE71EC6}"/>
              </a:ext>
            </a:extLst>
          </p:cNvPr>
          <p:cNvGrpSpPr/>
          <p:nvPr/>
        </p:nvGrpSpPr>
        <p:grpSpPr>
          <a:xfrm>
            <a:off x="25544" y="4353109"/>
            <a:ext cx="2846231" cy="1595730"/>
            <a:chOff x="3630085" y="3988937"/>
            <a:chExt cx="4029229" cy="2179952"/>
          </a:xfrm>
        </p:grpSpPr>
        <p:pic>
          <p:nvPicPr>
            <p:cNvPr id="10" name="Google Shape;267;p11">
              <a:extLst>
                <a:ext uri="{FF2B5EF4-FFF2-40B4-BE49-F238E27FC236}">
                  <a16:creationId xmlns:a16="http://schemas.microsoft.com/office/drawing/2014/main" id="{F7127D5F-24FF-B1A5-23E5-429D02341C40}"/>
                </a:ext>
              </a:extLst>
            </p:cNvPr>
            <p:cNvPicPr/>
            <p:nvPr/>
          </p:nvPicPr>
          <p:blipFill>
            <a:blip r:embed="rId9"/>
            <a:stretch/>
          </p:blipFill>
          <p:spPr>
            <a:xfrm>
              <a:off x="3823994" y="5120426"/>
              <a:ext cx="1236458" cy="1017092"/>
            </a:xfrm>
            <a:prstGeom prst="rect">
              <a:avLst/>
            </a:prstGeom>
            <a:ln>
              <a:noFill/>
            </a:ln>
          </p:spPr>
        </p:pic>
        <p:sp>
          <p:nvSpPr>
            <p:cNvPr id="15" name="CustomShape 1">
              <a:extLst>
                <a:ext uri="{FF2B5EF4-FFF2-40B4-BE49-F238E27FC236}">
                  <a16:creationId xmlns:a16="http://schemas.microsoft.com/office/drawing/2014/main" id="{6CBF9F3C-181C-C54B-88F7-67E623E8CC6B}"/>
                </a:ext>
              </a:extLst>
            </p:cNvPr>
            <p:cNvSpPr/>
            <p:nvPr/>
          </p:nvSpPr>
          <p:spPr>
            <a:xfrm>
              <a:off x="3630085" y="5772529"/>
              <a:ext cx="1476832" cy="3963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 b="1" spc="-1" dirty="0">
                  <a:solidFill>
                    <a:srgbClr val="1F3864"/>
                  </a:solidFill>
                  <a:latin typeface="Century Gothic"/>
                  <a:ea typeface="Century Gothic"/>
                </a:rPr>
                <a:t>Lukas</a:t>
              </a:r>
              <a:endPara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16" name="Google Shape;271;p11">
              <a:extLst>
                <a:ext uri="{FF2B5EF4-FFF2-40B4-BE49-F238E27FC236}">
                  <a16:creationId xmlns:a16="http://schemas.microsoft.com/office/drawing/2014/main" id="{5361D3D3-0730-8266-0864-2D707B267157}"/>
                </a:ext>
              </a:extLst>
            </p:cNvPr>
            <p:cNvPicPr/>
            <p:nvPr/>
          </p:nvPicPr>
          <p:blipFill>
            <a:blip r:embed="rId9"/>
            <a:stretch/>
          </p:blipFill>
          <p:spPr>
            <a:xfrm>
              <a:off x="6757071" y="3988937"/>
              <a:ext cx="757645" cy="846084"/>
            </a:xfrm>
            <a:prstGeom prst="rect">
              <a:avLst/>
            </a:prstGeom>
            <a:ln>
              <a:noFill/>
            </a:ln>
          </p:spPr>
        </p:pic>
        <p:sp>
          <p:nvSpPr>
            <p:cNvPr id="17" name="CustomShape 4">
              <a:extLst>
                <a:ext uri="{FF2B5EF4-FFF2-40B4-BE49-F238E27FC236}">
                  <a16:creationId xmlns:a16="http://schemas.microsoft.com/office/drawing/2014/main" id="{97233D82-0D52-924A-4D9C-A60C977E4735}"/>
                </a:ext>
              </a:extLst>
            </p:cNvPr>
            <p:cNvSpPr/>
            <p:nvPr/>
          </p:nvSpPr>
          <p:spPr>
            <a:xfrm>
              <a:off x="6614264" y="4510763"/>
              <a:ext cx="1045050" cy="47406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spc="-1" dirty="0">
                  <a:solidFill>
                    <a:srgbClr val="1F3864"/>
                  </a:solidFill>
                  <a:latin typeface="Century Gothic"/>
                </a:rPr>
                <a:t>R</a:t>
              </a:r>
              <a:r>
                <a:rPr lang="en-GB" sz="2000" b="1" spc="-1" dirty="0" err="1">
                  <a:solidFill>
                    <a:srgbClr val="1F3864"/>
                  </a:solidFill>
                  <a:latin typeface="Century Gothic"/>
                </a:rPr>
                <a:t>uth</a:t>
              </a:r>
              <a:endPara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8" name="CustomShape 7">
              <a:extLst>
                <a:ext uri="{FF2B5EF4-FFF2-40B4-BE49-F238E27FC236}">
                  <a16:creationId xmlns:a16="http://schemas.microsoft.com/office/drawing/2014/main" id="{A5DDEB78-9618-4EDD-8C5C-C4913BC4610E}"/>
                </a:ext>
              </a:extLst>
            </p:cNvPr>
            <p:cNvSpPr/>
            <p:nvPr/>
          </p:nvSpPr>
          <p:spPr>
            <a:xfrm rot="11406911" flipH="1">
              <a:off x="5366018" y="4598462"/>
              <a:ext cx="1068114" cy="784349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76320">
              <a:solidFill>
                <a:srgbClr val="002060"/>
              </a:solidFill>
              <a:miter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19" name="CustomShape 1">
            <a:extLst>
              <a:ext uri="{FF2B5EF4-FFF2-40B4-BE49-F238E27FC236}">
                <a16:creationId xmlns:a16="http://schemas.microsoft.com/office/drawing/2014/main" id="{3CD1DEF3-3483-0B0E-298D-6D9D9196171E}"/>
              </a:ext>
            </a:extLst>
          </p:cNvPr>
          <p:cNvSpPr/>
          <p:nvPr/>
        </p:nvSpPr>
        <p:spPr>
          <a:xfrm>
            <a:off x="728576" y="4257892"/>
            <a:ext cx="1345738" cy="3430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1F3864"/>
                </a:solidFill>
                <a:latin typeface="Century Gothic"/>
                <a:ea typeface="Century Gothic"/>
              </a:rPr>
              <a:t>[you]</a:t>
            </a:r>
            <a:endParaRPr kumimoji="0" lang="en-GB" sz="3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" name="CustomShape 2">
            <a:extLst>
              <a:ext uri="{FF2B5EF4-FFF2-40B4-BE49-F238E27FC236}">
                <a16:creationId xmlns:a16="http://schemas.microsoft.com/office/drawing/2014/main" id="{5B244227-1EA0-8A34-F885-1146BC736CB9}"/>
              </a:ext>
            </a:extLst>
          </p:cNvPr>
          <p:cNvSpPr/>
          <p:nvPr/>
        </p:nvSpPr>
        <p:spPr>
          <a:xfrm>
            <a:off x="-260389" y="2468114"/>
            <a:ext cx="310088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</a:t>
            </a:r>
            <a:r>
              <a:rPr lang="en-GB" sz="8800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u</a:t>
            </a:r>
            <a:endParaRPr kumimoji="0" lang="en-GB" sz="8800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Rounded Rectangle 3">
            <a:extLst>
              <a:ext uri="{FF2B5EF4-FFF2-40B4-BE49-F238E27FC236}">
                <a16:creationId xmlns:a16="http://schemas.microsoft.com/office/drawing/2014/main" id="{D777E51C-EC48-164F-4D34-C854F96E748A}"/>
              </a:ext>
            </a:extLst>
          </p:cNvPr>
          <p:cNvSpPr/>
          <p:nvPr/>
        </p:nvSpPr>
        <p:spPr>
          <a:xfrm>
            <a:off x="3006351" y="2252715"/>
            <a:ext cx="2846231" cy="33899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BF8900E-B644-F5FF-66A6-1BB09600397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33" y="4862303"/>
            <a:ext cx="680265" cy="69131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9FC1B47-CDB9-BDC6-109B-E53E9CDE751A}"/>
              </a:ext>
            </a:extLst>
          </p:cNvPr>
          <p:cNvSpPr txBox="1"/>
          <p:nvPr/>
        </p:nvSpPr>
        <p:spPr>
          <a:xfrm>
            <a:off x="2870509" y="4137049"/>
            <a:ext cx="3148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2060"/>
                </a:solidFill>
              </a:rPr>
              <a:t>[dot, full stop]</a:t>
            </a:r>
          </a:p>
        </p:txBody>
      </p:sp>
      <p:sp>
        <p:nvSpPr>
          <p:cNvPr id="25" name="CustomShape 2">
            <a:extLst>
              <a:ext uri="{FF2B5EF4-FFF2-40B4-BE49-F238E27FC236}">
                <a16:creationId xmlns:a16="http://schemas.microsoft.com/office/drawing/2014/main" id="{81842347-B849-3A6C-6FDA-5CBA6EF3D1D4}"/>
              </a:ext>
            </a:extLst>
          </p:cNvPr>
          <p:cNvSpPr/>
          <p:nvPr/>
        </p:nvSpPr>
        <p:spPr>
          <a:xfrm>
            <a:off x="2405893" y="2592529"/>
            <a:ext cx="4039127" cy="10293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P</a:t>
            </a:r>
            <a:r>
              <a:rPr lang="en-GB" sz="8000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u</a:t>
            </a:r>
            <a:r>
              <a:rPr lang="en-GB" sz="8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nkt</a:t>
            </a:r>
            <a:endParaRPr kumimoji="0" lang="en-GB" sz="8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3" name="Rounded Rectangle 3">
            <a:extLst>
              <a:ext uri="{FF2B5EF4-FFF2-40B4-BE49-F238E27FC236}">
                <a16:creationId xmlns:a16="http://schemas.microsoft.com/office/drawing/2014/main" id="{175A8735-4C5D-5F44-C4E9-868F2C7B249B}"/>
              </a:ext>
            </a:extLst>
          </p:cNvPr>
          <p:cNvSpPr/>
          <p:nvPr/>
        </p:nvSpPr>
        <p:spPr>
          <a:xfrm>
            <a:off x="6002976" y="2241036"/>
            <a:ext cx="3136479" cy="341766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3553FE7-B659-34D4-C4E3-95E91849DC87}"/>
              </a:ext>
            </a:extLst>
          </p:cNvPr>
          <p:cNvSpPr/>
          <p:nvPr/>
        </p:nvSpPr>
        <p:spPr>
          <a:xfrm>
            <a:off x="6630872" y="2521089"/>
            <a:ext cx="1566455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8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ü</a:t>
            </a:r>
            <a:r>
              <a:rPr lang="en-GB" sz="8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endParaRPr kumimoji="0" lang="en-GB" sz="8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C676EA5-444F-039D-C4B4-65CE12FD682F}"/>
              </a:ext>
            </a:extLst>
          </p:cNvPr>
          <p:cNvSpPr txBox="1"/>
          <p:nvPr/>
        </p:nvSpPr>
        <p:spPr>
          <a:xfrm>
            <a:off x="5657811" y="4381412"/>
            <a:ext cx="2308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[door]</a:t>
            </a:r>
          </a:p>
        </p:txBody>
      </p:sp>
      <p:pic>
        <p:nvPicPr>
          <p:cNvPr id="36" name="Picture 2" descr="Free vector graphics of Door">
            <a:extLst>
              <a:ext uri="{FF2B5EF4-FFF2-40B4-BE49-F238E27FC236}">
                <a16:creationId xmlns:a16="http://schemas.microsoft.com/office/drawing/2014/main" id="{D734DBFE-F503-11DF-2D31-DCA1E8A9D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942" y="3743973"/>
            <a:ext cx="949849" cy="171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ounded Rectangle 3">
            <a:extLst>
              <a:ext uri="{FF2B5EF4-FFF2-40B4-BE49-F238E27FC236}">
                <a16:creationId xmlns:a16="http://schemas.microsoft.com/office/drawing/2014/main" id="{67E144EA-1B21-7A77-E3A7-13DAE3AF2CB6}"/>
              </a:ext>
            </a:extLst>
          </p:cNvPr>
          <p:cNvSpPr/>
          <p:nvPr/>
        </p:nvSpPr>
        <p:spPr>
          <a:xfrm>
            <a:off x="9250236" y="2241036"/>
            <a:ext cx="2890169" cy="340161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1188C63-0665-B4B1-5CFA-34CE8D1BEF88}"/>
              </a:ext>
            </a:extLst>
          </p:cNvPr>
          <p:cNvSpPr/>
          <p:nvPr/>
        </p:nvSpPr>
        <p:spPr>
          <a:xfrm>
            <a:off x="9285595" y="2546076"/>
            <a:ext cx="2464901" cy="132343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r>
              <a:rPr kumimoji="0" lang="en-GB" sz="800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ü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nf</a:t>
            </a: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9" name="Picture 38" descr="number 5 with a dice">
            <a:extLst>
              <a:ext uri="{FF2B5EF4-FFF2-40B4-BE49-F238E27FC236}">
                <a16:creationId xmlns:a16="http://schemas.microsoft.com/office/drawing/2014/main" id="{09050373-33C7-1239-B531-8357808D69D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558" y="3880714"/>
            <a:ext cx="1560713" cy="156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99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3_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3_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3_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2_W3_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/>
      <p:bldP spid="21" grpId="0" animBg="1"/>
      <p:bldP spid="24" grpId="0"/>
      <p:bldP spid="33" grpId="0" animBg="1"/>
      <p:bldP spid="34" grpId="0"/>
      <p:bldP spid="35" grpId="0"/>
      <p:bldP spid="37" grpId="0" animBg="1"/>
      <p:bldP spid="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Map&#10;&#10;Description automatically generated">
            <a:extLst>
              <a:ext uri="{FF2B5EF4-FFF2-40B4-BE49-F238E27FC236}">
                <a16:creationId xmlns:a16="http://schemas.microsoft.com/office/drawing/2014/main" id="{DB56A353-B851-42DC-91EF-D409A4EA4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607" y="513212"/>
            <a:ext cx="5089732" cy="6518428"/>
          </a:xfrm>
          <a:prstGeom prst="rect">
            <a:avLst/>
          </a:prstGeom>
        </p:spPr>
      </p:pic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3" name="Rectangle 12">
            <a:hlinkClick r:id="" action="ppaction://noaction">
              <a:snd r:embed="rId5" name="T2_W3F_3.11.wav"/>
            </a:hlinkClick>
            <a:extLst>
              <a:ext uri="{FF2B5EF4-FFF2-40B4-BE49-F238E27FC236}">
                <a16:creationId xmlns:a16="http://schemas.microsoft.com/office/drawing/2014/main" id="{BF71338C-E215-4961-8C6D-3DBF1EF527DE}"/>
              </a:ext>
            </a:extLst>
          </p:cNvPr>
          <p:cNvSpPr/>
          <p:nvPr/>
        </p:nvSpPr>
        <p:spPr>
          <a:xfrm>
            <a:off x="6487911" y="5364427"/>
            <a:ext cx="4923779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tzmannsb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rg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7CBE37A-6A22-42A1-B098-45FC6CE5CD04}"/>
              </a:ext>
            </a:extLst>
          </p:cNvPr>
          <p:cNvCxnSpPr>
            <a:cxnSpLocks/>
          </p:cNvCxnSpPr>
          <p:nvPr/>
        </p:nvCxnSpPr>
        <p:spPr>
          <a:xfrm flipH="1">
            <a:off x="6968298" y="5253265"/>
            <a:ext cx="896382" cy="18281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C07BBCFE-2EEB-4A6A-3E23-3DB3107CD713}"/>
              </a:ext>
            </a:extLst>
          </p:cNvPr>
          <p:cNvSpPr/>
          <p:nvPr/>
        </p:nvSpPr>
        <p:spPr>
          <a:xfrm>
            <a:off x="3633468" y="1120280"/>
            <a:ext cx="214312" cy="20002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317D108-6867-881D-D4A8-F1E0377054B1}"/>
              </a:ext>
            </a:extLst>
          </p:cNvPr>
          <p:cNvCxnSpPr>
            <a:cxnSpLocks/>
          </p:cNvCxnSpPr>
          <p:nvPr/>
        </p:nvCxnSpPr>
        <p:spPr>
          <a:xfrm>
            <a:off x="2764426" y="5238732"/>
            <a:ext cx="1089639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ECFE90C-2D36-5883-7BDB-92EB555F27AE}"/>
              </a:ext>
            </a:extLst>
          </p:cNvPr>
          <p:cNvCxnSpPr>
            <a:cxnSpLocks/>
          </p:cNvCxnSpPr>
          <p:nvPr/>
        </p:nvCxnSpPr>
        <p:spPr>
          <a:xfrm flipH="1">
            <a:off x="4296941" y="895559"/>
            <a:ext cx="1210029" cy="55967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56E23F4-8650-095A-E445-B05DE45D8D0A}"/>
              </a:ext>
            </a:extLst>
          </p:cNvPr>
          <p:cNvCxnSpPr>
            <a:cxnSpLocks/>
          </p:cNvCxnSpPr>
          <p:nvPr/>
        </p:nvCxnSpPr>
        <p:spPr>
          <a:xfrm flipH="1" flipV="1">
            <a:off x="6564077" y="5517050"/>
            <a:ext cx="69631" cy="10706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62F1302-196B-EF07-FA89-DE8C4B8110F9}"/>
              </a:ext>
            </a:extLst>
          </p:cNvPr>
          <p:cNvCxnSpPr>
            <a:cxnSpLocks/>
          </p:cNvCxnSpPr>
          <p:nvPr/>
        </p:nvCxnSpPr>
        <p:spPr>
          <a:xfrm flipV="1">
            <a:off x="2455419" y="4570398"/>
            <a:ext cx="1134385" cy="1650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23D1B07-53A5-860D-799D-3E89095176E8}"/>
              </a:ext>
            </a:extLst>
          </p:cNvPr>
          <p:cNvCxnSpPr>
            <a:cxnSpLocks/>
          </p:cNvCxnSpPr>
          <p:nvPr/>
        </p:nvCxnSpPr>
        <p:spPr>
          <a:xfrm flipH="1">
            <a:off x="5647519" y="3306517"/>
            <a:ext cx="1104175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25E4673-9CED-A027-5778-C6A490FEBF04}"/>
              </a:ext>
            </a:extLst>
          </p:cNvPr>
          <p:cNvCxnSpPr>
            <a:cxnSpLocks/>
          </p:cNvCxnSpPr>
          <p:nvPr/>
        </p:nvCxnSpPr>
        <p:spPr>
          <a:xfrm flipH="1">
            <a:off x="6941782" y="5559882"/>
            <a:ext cx="827140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234089F-E87D-9FDF-118F-F0BE2B9B7BA5}"/>
              </a:ext>
            </a:extLst>
          </p:cNvPr>
          <p:cNvCxnSpPr>
            <a:cxnSpLocks/>
          </p:cNvCxnSpPr>
          <p:nvPr/>
        </p:nvCxnSpPr>
        <p:spPr>
          <a:xfrm flipH="1" flipV="1">
            <a:off x="3794310" y="5904232"/>
            <a:ext cx="822445" cy="563523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1221309-683B-028E-C1C9-562E585C68A2}"/>
              </a:ext>
            </a:extLst>
          </p:cNvPr>
          <p:cNvCxnSpPr>
            <a:cxnSpLocks/>
          </p:cNvCxnSpPr>
          <p:nvPr/>
        </p:nvCxnSpPr>
        <p:spPr>
          <a:xfrm flipH="1">
            <a:off x="5231601" y="1740900"/>
            <a:ext cx="1306303" cy="114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53EE757-F053-3B8C-6123-122BBB9A6A84}"/>
              </a:ext>
            </a:extLst>
          </p:cNvPr>
          <p:cNvCxnSpPr>
            <a:cxnSpLocks/>
          </p:cNvCxnSpPr>
          <p:nvPr/>
        </p:nvCxnSpPr>
        <p:spPr>
          <a:xfrm flipH="1" flipV="1">
            <a:off x="4289758" y="1349798"/>
            <a:ext cx="1754315" cy="124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1985D56-A519-05C5-4F38-A2C6DCCAB464}"/>
              </a:ext>
            </a:extLst>
          </p:cNvPr>
          <p:cNvCxnSpPr>
            <a:cxnSpLocks/>
          </p:cNvCxnSpPr>
          <p:nvPr/>
        </p:nvCxnSpPr>
        <p:spPr>
          <a:xfrm flipV="1">
            <a:off x="1774396" y="3206169"/>
            <a:ext cx="1013739" cy="57102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C064A4C-0DB0-176A-BABE-A8B4988B3F52}"/>
              </a:ext>
            </a:extLst>
          </p:cNvPr>
          <p:cNvCxnSpPr>
            <a:cxnSpLocks/>
          </p:cNvCxnSpPr>
          <p:nvPr/>
        </p:nvCxnSpPr>
        <p:spPr>
          <a:xfrm flipH="1">
            <a:off x="4380135" y="4439361"/>
            <a:ext cx="1297172" cy="35636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0AEE2D7-D5C6-486F-B84B-D57DEDD0384B}"/>
              </a:ext>
            </a:extLst>
          </p:cNvPr>
          <p:cNvCxnSpPr>
            <a:cxnSpLocks/>
          </p:cNvCxnSpPr>
          <p:nvPr/>
        </p:nvCxnSpPr>
        <p:spPr>
          <a:xfrm>
            <a:off x="1892979" y="5889410"/>
            <a:ext cx="1239590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D01C5D4-616C-0409-C438-36D8057E8815}"/>
              </a:ext>
            </a:extLst>
          </p:cNvPr>
          <p:cNvCxnSpPr>
            <a:cxnSpLocks/>
          </p:cNvCxnSpPr>
          <p:nvPr/>
        </p:nvCxnSpPr>
        <p:spPr>
          <a:xfrm>
            <a:off x="2375253" y="1271592"/>
            <a:ext cx="1077030" cy="0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hlinkClick r:id="" action="ppaction://noaction">
              <a:snd r:embed="rId6" name="T2_W3F_3.2.wav"/>
            </a:hlinkClick>
            <a:extLst>
              <a:ext uri="{FF2B5EF4-FFF2-40B4-BE49-F238E27FC236}">
                <a16:creationId xmlns:a16="http://schemas.microsoft.com/office/drawing/2014/main" id="{72D1EEDC-9FA6-8E2F-94A6-6D0C42240DF0}"/>
              </a:ext>
            </a:extLst>
          </p:cNvPr>
          <p:cNvSpPr/>
          <p:nvPr/>
        </p:nvSpPr>
        <p:spPr>
          <a:xfrm>
            <a:off x="298222" y="978716"/>
            <a:ext cx="2411158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Flowchart: Connector 35">
            <a:extLst>
              <a:ext uri="{FF2B5EF4-FFF2-40B4-BE49-F238E27FC236}">
                <a16:creationId xmlns:a16="http://schemas.microsoft.com/office/drawing/2014/main" id="{1B8D66B2-6DA8-99E0-03FB-40394003E4BF}"/>
              </a:ext>
            </a:extLst>
          </p:cNvPr>
          <p:cNvSpPr/>
          <p:nvPr/>
        </p:nvSpPr>
        <p:spPr>
          <a:xfrm>
            <a:off x="3029410" y="2747282"/>
            <a:ext cx="214312" cy="200025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467C2CD-3674-9640-FA3C-5612AC319D0A}"/>
              </a:ext>
            </a:extLst>
          </p:cNvPr>
          <p:cNvCxnSpPr>
            <a:cxnSpLocks/>
          </p:cNvCxnSpPr>
          <p:nvPr/>
        </p:nvCxnSpPr>
        <p:spPr>
          <a:xfrm>
            <a:off x="1921088" y="2435759"/>
            <a:ext cx="1043819" cy="38020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hlinkClick r:id="" action="ppaction://noaction">
              <a:snd r:embed="rId7" name="T2_W3F_3.3.wav"/>
            </a:hlinkClick>
            <a:extLst>
              <a:ext uri="{FF2B5EF4-FFF2-40B4-BE49-F238E27FC236}">
                <a16:creationId xmlns:a16="http://schemas.microsoft.com/office/drawing/2014/main" id="{40E13DDF-F827-9646-82EA-19F1A19534C2}"/>
              </a:ext>
            </a:extLst>
          </p:cNvPr>
          <p:cNvSpPr/>
          <p:nvPr/>
        </p:nvSpPr>
        <p:spPr>
          <a:xfrm>
            <a:off x="-1555570" y="1874043"/>
            <a:ext cx="4923779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ü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lheim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 der R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hr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Flowchart: Connector 38">
            <a:extLst>
              <a:ext uri="{FF2B5EF4-FFF2-40B4-BE49-F238E27FC236}">
                <a16:creationId xmlns:a16="http://schemas.microsoft.com/office/drawing/2014/main" id="{E5B2EE3C-4BDB-3183-DFCD-02D48659345C}"/>
              </a:ext>
            </a:extLst>
          </p:cNvPr>
          <p:cNvSpPr/>
          <p:nvPr/>
        </p:nvSpPr>
        <p:spPr>
          <a:xfrm>
            <a:off x="3237971" y="5791222"/>
            <a:ext cx="214312" cy="200025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hlinkClick r:id="" action="ppaction://noaction">
              <a:snd r:embed="rId8" name="T2_W3F_3.7.wav"/>
            </a:hlinkClick>
            <a:extLst>
              <a:ext uri="{FF2B5EF4-FFF2-40B4-BE49-F238E27FC236}">
                <a16:creationId xmlns:a16="http://schemas.microsoft.com/office/drawing/2014/main" id="{5F803120-1573-6EB3-C403-008447CA8ADF}"/>
              </a:ext>
            </a:extLst>
          </p:cNvPr>
          <p:cNvSpPr/>
          <p:nvPr/>
        </p:nvSpPr>
        <p:spPr>
          <a:xfrm>
            <a:off x="-1409232" y="5634628"/>
            <a:ext cx="4923779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ü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nacht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Flowchart: Connector 41">
            <a:extLst>
              <a:ext uri="{FF2B5EF4-FFF2-40B4-BE49-F238E27FC236}">
                <a16:creationId xmlns:a16="http://schemas.microsoft.com/office/drawing/2014/main" id="{2C4FF333-B851-6399-E7EB-2F846833BF2D}"/>
              </a:ext>
            </a:extLst>
          </p:cNvPr>
          <p:cNvSpPr/>
          <p:nvPr/>
        </p:nvSpPr>
        <p:spPr>
          <a:xfrm>
            <a:off x="3579998" y="5704207"/>
            <a:ext cx="214312" cy="200025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>
            <a:hlinkClick r:id="" action="ppaction://noaction">
              <a:snd r:embed="rId9" name="T2_W3F_3.8.wav"/>
            </a:hlinkClick>
            <a:extLst>
              <a:ext uri="{FF2B5EF4-FFF2-40B4-BE49-F238E27FC236}">
                <a16:creationId xmlns:a16="http://schemas.microsoft.com/office/drawing/2014/main" id="{66909FFD-6CE7-5040-0D0D-A230B6907CB4}"/>
              </a:ext>
            </a:extLst>
          </p:cNvPr>
          <p:cNvSpPr/>
          <p:nvPr/>
        </p:nvSpPr>
        <p:spPr>
          <a:xfrm>
            <a:off x="4399144" y="6334972"/>
            <a:ext cx="2088767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tznach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Flowchart: Connector 44">
            <a:extLst>
              <a:ext uri="{FF2B5EF4-FFF2-40B4-BE49-F238E27FC236}">
                <a16:creationId xmlns:a16="http://schemas.microsoft.com/office/drawing/2014/main" id="{2C947008-97FB-B0AB-B52A-F609A4A4C5D1}"/>
              </a:ext>
            </a:extLst>
          </p:cNvPr>
          <p:cNvSpPr/>
          <p:nvPr/>
        </p:nvSpPr>
        <p:spPr>
          <a:xfrm>
            <a:off x="6681770" y="5195761"/>
            <a:ext cx="214312" cy="200025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22D84E5-1ED6-DAD4-241C-0E90A4DDC120}"/>
              </a:ext>
            </a:extLst>
          </p:cNvPr>
          <p:cNvCxnSpPr>
            <a:cxnSpLocks/>
          </p:cNvCxnSpPr>
          <p:nvPr/>
        </p:nvCxnSpPr>
        <p:spPr>
          <a:xfrm flipH="1" flipV="1">
            <a:off x="6746776" y="5879047"/>
            <a:ext cx="1177727" cy="210467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hlinkClick r:id="" action="ppaction://noaction">
              <a:snd r:embed="rId10" name="T2_W3F_3.12.wav"/>
            </a:hlinkClick>
            <a:extLst>
              <a:ext uri="{FF2B5EF4-FFF2-40B4-BE49-F238E27FC236}">
                <a16:creationId xmlns:a16="http://schemas.microsoft.com/office/drawing/2014/main" id="{FB1E58BF-CB70-03A2-787F-B0BBB70868C7}"/>
              </a:ext>
            </a:extLst>
          </p:cNvPr>
          <p:cNvSpPr/>
          <p:nvPr/>
        </p:nvSpPr>
        <p:spPr>
          <a:xfrm>
            <a:off x="6330022" y="4929551"/>
            <a:ext cx="4923779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rndorf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0" name="Google Shape;387;p19">
            <a:extLst>
              <a:ext uri="{FF2B5EF4-FFF2-40B4-BE49-F238E27FC236}">
                <a16:creationId xmlns:a16="http://schemas.microsoft.com/office/drawing/2014/main" id="{D0D215D0-FAFA-B70F-CE4F-20C03E5D5AC3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" name="Google Shape;388;p19">
            <a:extLst>
              <a:ext uri="{FF2B5EF4-FFF2-40B4-BE49-F238E27FC236}">
                <a16:creationId xmlns:a16="http://schemas.microsoft.com/office/drawing/2014/main" id="{AEC60743-F770-7CEC-1B33-745C3D2A4756}"/>
              </a:ext>
            </a:extLst>
          </p:cNvPr>
          <p:cNvSpPr/>
          <p:nvPr/>
        </p:nvSpPr>
        <p:spPr>
          <a:xfrm>
            <a:off x="11002037" y="1876939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52" name="Google Shape;389;p19">
            <a:extLst>
              <a:ext uri="{FF2B5EF4-FFF2-40B4-BE49-F238E27FC236}">
                <a16:creationId xmlns:a16="http://schemas.microsoft.com/office/drawing/2014/main" id="{D575CADF-097C-313B-C097-C40B0B41A7DD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" name="Google Shape;390;p19">
            <a:extLst>
              <a:ext uri="{FF2B5EF4-FFF2-40B4-BE49-F238E27FC236}">
                <a16:creationId xmlns:a16="http://schemas.microsoft.com/office/drawing/2014/main" id="{9E5334E7-EDEB-B675-E782-5A5C963F1353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" name="Google Shape;391;p19">
            <a:extLst>
              <a:ext uri="{FF2B5EF4-FFF2-40B4-BE49-F238E27FC236}">
                <a16:creationId xmlns:a16="http://schemas.microsoft.com/office/drawing/2014/main" id="{F5F153E5-343D-2E09-32A5-9762AC8B99AD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" name="Google Shape;395;p19">
            <a:extLst>
              <a:ext uri="{FF2B5EF4-FFF2-40B4-BE49-F238E27FC236}">
                <a16:creationId xmlns:a16="http://schemas.microsoft.com/office/drawing/2014/main" id="{F3F60477-E443-B6AA-262C-AF5550ADF3A2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CustomShape 3">
            <a:extLst>
              <a:ext uri="{FF2B5EF4-FFF2-40B4-BE49-F238E27FC236}">
                <a16:creationId xmlns:a16="http://schemas.microsoft.com/office/drawing/2014/main" id="{EF64A41B-AAA1-517D-31C0-9ABC313B9AB1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Title 4">
            <a:extLst>
              <a:ext uri="{FF2B5EF4-FFF2-40B4-BE49-F238E27FC236}">
                <a16:creationId xmlns:a16="http://schemas.microsoft.com/office/drawing/2014/main" id="{36A4BEFB-993E-CEAA-00CD-1033C0A65DFD}"/>
              </a:ext>
            </a:extLst>
          </p:cNvPr>
          <p:cNvSpPr txBox="1">
            <a:spLocks/>
          </p:cNvSpPr>
          <p:nvPr/>
        </p:nvSpPr>
        <p:spPr>
          <a:xfrm>
            <a:off x="10405198" y="1165602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Flowchart: Connector 58">
            <a:extLst>
              <a:ext uri="{FF2B5EF4-FFF2-40B4-BE49-F238E27FC236}">
                <a16:creationId xmlns:a16="http://schemas.microsoft.com/office/drawing/2014/main" id="{5194380A-34A9-EBBE-1549-BD8402EAD628}"/>
              </a:ext>
            </a:extLst>
          </p:cNvPr>
          <p:cNvSpPr/>
          <p:nvPr/>
        </p:nvSpPr>
        <p:spPr>
          <a:xfrm>
            <a:off x="6374004" y="5732653"/>
            <a:ext cx="214312" cy="200025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ctangle 60">
            <a:hlinkClick r:id="" action="ppaction://noaction">
              <a:snd r:embed="rId11" name="T2_W3F_3.10.wav"/>
            </a:hlinkClick>
            <a:extLst>
              <a:ext uri="{FF2B5EF4-FFF2-40B4-BE49-F238E27FC236}">
                <a16:creationId xmlns:a16="http://schemas.microsoft.com/office/drawing/2014/main" id="{D518019F-9492-02A5-A27C-01AF9A30C7E6}"/>
              </a:ext>
            </a:extLst>
          </p:cNvPr>
          <p:cNvSpPr/>
          <p:nvPr/>
        </p:nvSpPr>
        <p:spPr>
          <a:xfrm>
            <a:off x="6238477" y="5872825"/>
            <a:ext cx="4923779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kmirn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4" name="Flowchart: Connector 63">
            <a:extLst>
              <a:ext uri="{FF2B5EF4-FFF2-40B4-BE49-F238E27FC236}">
                <a16:creationId xmlns:a16="http://schemas.microsoft.com/office/drawing/2014/main" id="{C7B95C94-A7AA-B63E-C006-DA8959814A5E}"/>
              </a:ext>
            </a:extLst>
          </p:cNvPr>
          <p:cNvSpPr/>
          <p:nvPr/>
        </p:nvSpPr>
        <p:spPr>
          <a:xfrm>
            <a:off x="2870830" y="3106492"/>
            <a:ext cx="214312" cy="200025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Flowchart: Connector 66">
            <a:extLst>
              <a:ext uri="{FF2B5EF4-FFF2-40B4-BE49-F238E27FC236}">
                <a16:creationId xmlns:a16="http://schemas.microsoft.com/office/drawing/2014/main" id="{DFFD7537-BAA5-F54E-3EE3-08497903448B}"/>
              </a:ext>
            </a:extLst>
          </p:cNvPr>
          <p:cNvSpPr/>
          <p:nvPr/>
        </p:nvSpPr>
        <p:spPr>
          <a:xfrm>
            <a:off x="5385354" y="3173587"/>
            <a:ext cx="214312" cy="200025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0" name="Rectangle 69">
            <a:hlinkClick r:id="" action="ppaction://noaction">
              <a:snd r:embed="rId12" name="T2_W3F_3.14.wav"/>
            </a:hlinkClick>
            <a:extLst>
              <a:ext uri="{FF2B5EF4-FFF2-40B4-BE49-F238E27FC236}">
                <a16:creationId xmlns:a16="http://schemas.microsoft.com/office/drawing/2014/main" id="{6A38A355-A8B7-4957-C4F8-4E69955123D2}"/>
              </a:ext>
            </a:extLst>
          </p:cNvPr>
          <p:cNvSpPr/>
          <p:nvPr/>
        </p:nvSpPr>
        <p:spPr>
          <a:xfrm>
            <a:off x="5274875" y="3032439"/>
            <a:ext cx="4923779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Königsbr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ü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ck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1" name="Flowchart: Connector 70">
            <a:extLst>
              <a:ext uri="{FF2B5EF4-FFF2-40B4-BE49-F238E27FC236}">
                <a16:creationId xmlns:a16="http://schemas.microsoft.com/office/drawing/2014/main" id="{D2EF5C18-8332-2D95-4EE1-E7DDC70D78CA}"/>
              </a:ext>
            </a:extLst>
          </p:cNvPr>
          <p:cNvSpPr/>
          <p:nvPr/>
        </p:nvSpPr>
        <p:spPr>
          <a:xfrm>
            <a:off x="4068169" y="4439361"/>
            <a:ext cx="214312" cy="200025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Rectangle 72">
            <a:hlinkClick r:id="" action="ppaction://noaction">
              <a:snd r:embed="rId13" name="T2_W3F_3.13.wav"/>
            </a:hlinkClick>
            <a:extLst>
              <a:ext uri="{FF2B5EF4-FFF2-40B4-BE49-F238E27FC236}">
                <a16:creationId xmlns:a16="http://schemas.microsoft.com/office/drawing/2014/main" id="{3D3BAF17-2835-01F7-070C-56AF0F98E642}"/>
              </a:ext>
            </a:extLst>
          </p:cNvPr>
          <p:cNvSpPr/>
          <p:nvPr/>
        </p:nvSpPr>
        <p:spPr>
          <a:xfrm>
            <a:off x="5231601" y="4126584"/>
            <a:ext cx="2640233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ü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nzelsau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6" name="Flowchart: Connector 75">
            <a:extLst>
              <a:ext uri="{FF2B5EF4-FFF2-40B4-BE49-F238E27FC236}">
                <a16:creationId xmlns:a16="http://schemas.microsoft.com/office/drawing/2014/main" id="{11FC53C8-4791-01B3-82C4-8108FB275317}"/>
              </a:ext>
            </a:extLst>
          </p:cNvPr>
          <p:cNvSpPr/>
          <p:nvPr/>
        </p:nvSpPr>
        <p:spPr>
          <a:xfrm>
            <a:off x="3997023" y="1317763"/>
            <a:ext cx="214312" cy="20002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0" name="Rectangle 79">
            <a:hlinkClick r:id="" action="ppaction://noaction">
              <a:snd r:embed="rId14" name="T2_W3F_3.16.wav"/>
            </a:hlinkClick>
            <a:extLst>
              <a:ext uri="{FF2B5EF4-FFF2-40B4-BE49-F238E27FC236}">
                <a16:creationId xmlns:a16="http://schemas.microsoft.com/office/drawing/2014/main" id="{F142E1E0-847E-DBCA-7CE0-EB18B1E728EA}"/>
              </a:ext>
            </a:extLst>
          </p:cNvPr>
          <p:cNvSpPr/>
          <p:nvPr/>
        </p:nvSpPr>
        <p:spPr>
          <a:xfrm>
            <a:off x="4434192" y="1126153"/>
            <a:ext cx="4923779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ü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neb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rg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1" name="Flowchart: Connector 80">
            <a:extLst>
              <a:ext uri="{FF2B5EF4-FFF2-40B4-BE49-F238E27FC236}">
                <a16:creationId xmlns:a16="http://schemas.microsoft.com/office/drawing/2014/main" id="{3C7A4F6A-A181-D7FD-2082-29C82DC4B2F2}"/>
              </a:ext>
            </a:extLst>
          </p:cNvPr>
          <p:cNvSpPr/>
          <p:nvPr/>
        </p:nvSpPr>
        <p:spPr>
          <a:xfrm>
            <a:off x="4928184" y="1605105"/>
            <a:ext cx="214312" cy="20002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5" name="Rectangle 84">
            <a:hlinkClick r:id="" action="ppaction://noaction">
              <a:snd r:embed="rId15" name="T2_W3F_3.15.wav"/>
            </a:hlinkClick>
            <a:extLst>
              <a:ext uri="{FF2B5EF4-FFF2-40B4-BE49-F238E27FC236}">
                <a16:creationId xmlns:a16="http://schemas.microsoft.com/office/drawing/2014/main" id="{EB14CEC5-AEE3-6A66-E039-A90788D32DE7}"/>
              </a:ext>
            </a:extLst>
          </p:cNvPr>
          <p:cNvSpPr/>
          <p:nvPr/>
        </p:nvSpPr>
        <p:spPr>
          <a:xfrm>
            <a:off x="4753070" y="1536357"/>
            <a:ext cx="4923779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tzlitz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7" name="Flowchart: Connector 86">
            <a:extLst>
              <a:ext uri="{FF2B5EF4-FFF2-40B4-BE49-F238E27FC236}">
                <a16:creationId xmlns:a16="http://schemas.microsoft.com/office/drawing/2014/main" id="{80C596BF-A148-A5E9-3B19-232184B29799}"/>
              </a:ext>
            </a:extLst>
          </p:cNvPr>
          <p:cNvSpPr/>
          <p:nvPr/>
        </p:nvSpPr>
        <p:spPr>
          <a:xfrm>
            <a:off x="3639753" y="4462304"/>
            <a:ext cx="214312" cy="200025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Flowchart: Connector 90">
            <a:extLst>
              <a:ext uri="{FF2B5EF4-FFF2-40B4-BE49-F238E27FC236}">
                <a16:creationId xmlns:a16="http://schemas.microsoft.com/office/drawing/2014/main" id="{8ED79F14-1AA6-A0AF-A2E3-E0247904909F}"/>
              </a:ext>
            </a:extLst>
          </p:cNvPr>
          <p:cNvSpPr/>
          <p:nvPr/>
        </p:nvSpPr>
        <p:spPr>
          <a:xfrm>
            <a:off x="6430748" y="5278795"/>
            <a:ext cx="214312" cy="20002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Rectangle 93">
            <a:hlinkClick r:id="" action="ppaction://noaction">
              <a:snd r:embed="rId16" name="T2_W3F_3.9.wav"/>
            </a:hlinkClick>
            <a:extLst>
              <a:ext uri="{FF2B5EF4-FFF2-40B4-BE49-F238E27FC236}">
                <a16:creationId xmlns:a16="http://schemas.microsoft.com/office/drawing/2014/main" id="{405192E7-D1E7-4994-447E-3A8E47E2544B}"/>
              </a:ext>
            </a:extLst>
          </p:cNvPr>
          <p:cNvSpPr/>
          <p:nvPr/>
        </p:nvSpPr>
        <p:spPr>
          <a:xfrm>
            <a:off x="6430748" y="6361923"/>
            <a:ext cx="3981800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Sch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ü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tzen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am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Gebirge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5" name="Flowchart: Connector 94">
            <a:extLst>
              <a:ext uri="{FF2B5EF4-FFF2-40B4-BE49-F238E27FC236}">
                <a16:creationId xmlns:a16="http://schemas.microsoft.com/office/drawing/2014/main" id="{D84729D9-A697-A926-DF42-82F462D0E328}"/>
              </a:ext>
            </a:extLst>
          </p:cNvPr>
          <p:cNvSpPr/>
          <p:nvPr/>
        </p:nvSpPr>
        <p:spPr>
          <a:xfrm>
            <a:off x="4002076" y="908907"/>
            <a:ext cx="214312" cy="20002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9" name="Rectangle 98">
            <a:hlinkClick r:id="" action="ppaction://noaction">
              <a:snd r:embed="rId17" name="T2_W3F_3.17.wav"/>
            </a:hlinkClick>
            <a:extLst>
              <a:ext uri="{FF2B5EF4-FFF2-40B4-BE49-F238E27FC236}">
                <a16:creationId xmlns:a16="http://schemas.microsoft.com/office/drawing/2014/main" id="{A79D47EA-41F1-496C-DE96-2F16DF70E873}"/>
              </a:ext>
            </a:extLst>
          </p:cNvPr>
          <p:cNvSpPr/>
          <p:nvPr/>
        </p:nvSpPr>
        <p:spPr>
          <a:xfrm>
            <a:off x="4001678" y="669899"/>
            <a:ext cx="4923779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Gl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ü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cksb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rg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0" name="Flowchart: Connector 99">
            <a:extLst>
              <a:ext uri="{FF2B5EF4-FFF2-40B4-BE49-F238E27FC236}">
                <a16:creationId xmlns:a16="http://schemas.microsoft.com/office/drawing/2014/main" id="{36FDAF45-65AC-DE03-F4BC-239D83873E99}"/>
              </a:ext>
            </a:extLst>
          </p:cNvPr>
          <p:cNvSpPr/>
          <p:nvPr/>
        </p:nvSpPr>
        <p:spPr>
          <a:xfrm>
            <a:off x="3919344" y="5164959"/>
            <a:ext cx="214312" cy="200025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TextBox 102">
            <a:hlinkClick r:id="" action="ppaction://noaction">
              <a:snd r:embed="rId18" name="1_1.wav"/>
            </a:hlinkClick>
            <a:extLst>
              <a:ext uri="{FF2B5EF4-FFF2-40B4-BE49-F238E27FC236}">
                <a16:creationId xmlns:a16="http://schemas.microsoft.com/office/drawing/2014/main" id="{14EF90BE-469B-30D9-FAFA-FE62504DAD99}"/>
              </a:ext>
            </a:extLst>
          </p:cNvPr>
          <p:cNvSpPr txBox="1"/>
          <p:nvPr/>
        </p:nvSpPr>
        <p:spPr>
          <a:xfrm>
            <a:off x="861782" y="366981"/>
            <a:ext cx="65694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xxxxxxxxxxxxxxxxxxxxxxxx</a:t>
            </a:r>
          </a:p>
        </p:txBody>
      </p:sp>
      <p:pic>
        <p:nvPicPr>
          <p:cNvPr id="104" name="Graphic 103" descr="Teacher">
            <a:extLst>
              <a:ext uri="{FF2B5EF4-FFF2-40B4-BE49-F238E27FC236}">
                <a16:creationId xmlns:a16="http://schemas.microsoft.com/office/drawing/2014/main" id="{D1362BDD-2978-74F7-FEF7-70F3CCDE485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130480" y="410695"/>
            <a:ext cx="914400" cy="914400"/>
          </a:xfrm>
          <a:prstGeom prst="rect">
            <a:avLst/>
          </a:prstGeom>
        </p:spPr>
      </p:pic>
      <p:sp>
        <p:nvSpPr>
          <p:cNvPr id="105" name="Speech Bubble: Rectangle with Corners Rounded 104">
            <a:hlinkClick r:id="" action="ppaction://noaction">
              <a:snd r:embed="rId21" name="T2_W3F_3.1.wav"/>
            </a:hlinkClick>
            <a:extLst>
              <a:ext uri="{FF2B5EF4-FFF2-40B4-BE49-F238E27FC236}">
                <a16:creationId xmlns:a16="http://schemas.microsoft.com/office/drawing/2014/main" id="{4932F62A-87B6-0E94-61E6-127DBEC84C2D}"/>
              </a:ext>
            </a:extLst>
          </p:cNvPr>
          <p:cNvSpPr/>
          <p:nvPr/>
        </p:nvSpPr>
        <p:spPr>
          <a:xfrm>
            <a:off x="3300828" y="97490"/>
            <a:ext cx="6750903" cy="461665"/>
          </a:xfrm>
          <a:prstGeom prst="wedgeRoundRectCallout">
            <a:avLst>
              <a:gd name="adj1" fmla="val -57742"/>
              <a:gd name="adj2" fmla="val 82164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Lies die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Städtenamen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*</a:t>
            </a:r>
            <a:r>
              <a:rPr lang="en-US" sz="2400" b="1" kern="0" dirty="0">
                <a:solidFill>
                  <a:prstClr val="white"/>
                </a:solidFill>
              </a:rPr>
              <a:t>. </a:t>
            </a:r>
            <a:r>
              <a:rPr lang="en-US" sz="2400" b="1" kern="0" dirty="0" err="1">
                <a:solidFill>
                  <a:prstClr val="white"/>
                </a:solidFill>
              </a:rPr>
              <a:t>Ist</a:t>
            </a:r>
            <a:r>
              <a:rPr lang="en-US" sz="2400" b="1" kern="0" dirty="0">
                <a:solidFill>
                  <a:prstClr val="white"/>
                </a:solidFill>
              </a:rPr>
              <a:t> das [u] </a:t>
            </a:r>
            <a:r>
              <a:rPr lang="en-US" sz="2400" b="1" kern="0" dirty="0" err="1">
                <a:solidFill>
                  <a:prstClr val="white"/>
                </a:solidFill>
              </a:rPr>
              <a:t>oder</a:t>
            </a:r>
            <a:r>
              <a:rPr lang="en-US" sz="2400" b="1" kern="0" dirty="0">
                <a:solidFill>
                  <a:prstClr val="white"/>
                </a:solidFill>
              </a:rPr>
              <a:t> [ü]?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6D62AB09-7B43-27F5-7745-614901EC0652}"/>
              </a:ext>
            </a:extLst>
          </p:cNvPr>
          <p:cNvSpPr txBox="1"/>
          <p:nvPr/>
        </p:nvSpPr>
        <p:spPr>
          <a:xfrm>
            <a:off x="8809149" y="2229870"/>
            <a:ext cx="2102267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 err="1">
                <a:solidFill>
                  <a:prstClr val="black"/>
                </a:solidFill>
                <a:latin typeface="Century Gothic"/>
              </a:rPr>
              <a:t>Städtenamen</a:t>
            </a:r>
            <a:r>
              <a:rPr lang="en-GB" sz="2000" b="1" dirty="0">
                <a:solidFill>
                  <a:prstClr val="black"/>
                </a:solidFill>
                <a:latin typeface="Century Gothic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– town names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6CCC8D4B-0092-1264-E563-85A9990B87E0}"/>
              </a:ext>
            </a:extLst>
          </p:cNvPr>
          <p:cNvSpPr txBox="1">
            <a:spLocks/>
          </p:cNvSpPr>
          <p:nvPr/>
        </p:nvSpPr>
        <p:spPr>
          <a:xfrm>
            <a:off x="622291" y="86777"/>
            <a:ext cx="2304210" cy="508891"/>
          </a:xfrm>
          <a:prstGeom prst="rect">
            <a:avLst/>
          </a:prstGeom>
        </p:spPr>
        <p:txBody>
          <a:bodyPr lIns="0" tIns="0" rIns="0" bIns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3200" b="1">
                <a:latin typeface="Century Gothic" panose="020B0502020202020204" pitchFamily="34" charset="0"/>
                <a:cs typeface="Arial"/>
                <a:sym typeface="Arial"/>
              </a:rPr>
              <a:t>Follow up 1:</a:t>
            </a:r>
            <a:endParaRPr lang="en-GB" sz="3200" dirty="0"/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7952DB97-F0C2-FE8E-CD86-78BFCAD91B18}"/>
              </a:ext>
            </a:extLst>
          </p:cNvPr>
          <p:cNvSpPr/>
          <p:nvPr/>
        </p:nvSpPr>
        <p:spPr>
          <a:xfrm>
            <a:off x="67932" y="71635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F92582-DA77-4F91-B6F8-B186A910E821}"/>
              </a:ext>
            </a:extLst>
          </p:cNvPr>
          <p:cNvSpPr txBox="1"/>
          <p:nvPr/>
        </p:nvSpPr>
        <p:spPr>
          <a:xfrm>
            <a:off x="11829975" y="1726946"/>
            <a:ext cx="428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</a:rPr>
              <a:t>30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A9F8492-8075-48E0-AFED-E77F9C4D5378}"/>
              </a:ext>
            </a:extLst>
          </p:cNvPr>
          <p:cNvSpPr txBox="1"/>
          <p:nvPr/>
        </p:nvSpPr>
        <p:spPr>
          <a:xfrm>
            <a:off x="11856809" y="5824453"/>
            <a:ext cx="428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23" name="Rectangle 22">
            <a:hlinkClick r:id="" action="ppaction://noaction">
              <a:snd r:embed="rId22" name="T2_W3F_3.6.wav"/>
            </a:hlinkClick>
            <a:extLst>
              <a:ext uri="{FF2B5EF4-FFF2-40B4-BE49-F238E27FC236}">
                <a16:creationId xmlns:a16="http://schemas.microsoft.com/office/drawing/2014/main" id="{4439F48E-F06B-531D-26CB-D52FE030ED2B}"/>
              </a:ext>
            </a:extLst>
          </p:cNvPr>
          <p:cNvSpPr/>
          <p:nvPr/>
        </p:nvSpPr>
        <p:spPr>
          <a:xfrm>
            <a:off x="-1120479" y="4973051"/>
            <a:ext cx="4923779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Bad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ssenried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Rectangle 26">
            <a:hlinkClick r:id="" action="ppaction://noaction">
              <a:snd r:embed="rId23" name="T2_W3F_3.4.wav"/>
            </a:hlinkClick>
            <a:extLst>
              <a:ext uri="{FF2B5EF4-FFF2-40B4-BE49-F238E27FC236}">
                <a16:creationId xmlns:a16="http://schemas.microsoft.com/office/drawing/2014/main" id="{61797F73-DCAF-E832-31FD-B2FEC0754015}"/>
              </a:ext>
            </a:extLst>
          </p:cNvPr>
          <p:cNvSpPr/>
          <p:nvPr/>
        </p:nvSpPr>
        <p:spPr>
          <a:xfrm>
            <a:off x="-1632566" y="3096840"/>
            <a:ext cx="4923779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ü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sseldorf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>
            <a:hlinkClick r:id="" action="ppaction://noaction">
              <a:snd r:embed="rId24" name="T2_W3F_3.5.wav"/>
            </a:hlinkClick>
            <a:extLst>
              <a:ext uri="{FF2B5EF4-FFF2-40B4-BE49-F238E27FC236}">
                <a16:creationId xmlns:a16="http://schemas.microsoft.com/office/drawing/2014/main" id="{1E601EAA-3C79-19AB-9E7A-86C7CB600825}"/>
              </a:ext>
            </a:extLst>
          </p:cNvPr>
          <p:cNvSpPr/>
          <p:nvPr/>
        </p:nvSpPr>
        <p:spPr>
          <a:xfrm>
            <a:off x="-1066612" y="4315403"/>
            <a:ext cx="4923779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ü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glingen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23F76509-4B3B-D9F5-6C10-9DA2E057294A}"/>
              </a:ext>
            </a:extLst>
          </p:cNvPr>
          <p:cNvSpPr/>
          <p:nvPr/>
        </p:nvSpPr>
        <p:spPr>
          <a:xfrm>
            <a:off x="6636849" y="5445325"/>
            <a:ext cx="214312" cy="200025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76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30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" name="Google Shape;341;p8">
            <a:extLst>
              <a:ext uri="{FF2B5EF4-FFF2-40B4-BE49-F238E27FC236}">
                <a16:creationId xmlns:a16="http://schemas.microsoft.com/office/drawing/2014/main" id="{A79F763F-C4B1-4497-A417-040ABD9823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1732257"/>
              </p:ext>
            </p:extLst>
          </p:nvPr>
        </p:nvGraphicFramePr>
        <p:xfrm>
          <a:off x="1038698" y="2708042"/>
          <a:ext cx="4975786" cy="3957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9223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0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2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57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 they have?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does she have?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she has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3" name="Google Shape;339;p8">
            <a:extLst>
              <a:ext uri="{FF2B5EF4-FFF2-40B4-BE49-F238E27FC236}">
                <a16:creationId xmlns:a16="http://schemas.microsoft.com/office/drawing/2014/main" id="{47B83016-D815-469E-AE0E-DC21434E99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7942054"/>
              </p:ext>
            </p:extLst>
          </p:nvPr>
        </p:nvGraphicFramePr>
        <p:xfrm>
          <a:off x="1075080" y="1814436"/>
          <a:ext cx="4801956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3469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43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06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she writes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they write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does she write?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</a:t>
            </a:r>
            <a:endParaRPr lang="en-GB" sz="3200" dirty="0"/>
          </a:p>
        </p:txBody>
      </p:sp>
      <p:pic>
        <p:nvPicPr>
          <p:cNvPr id="42" name="Google Shape;338;p8">
            <a:hlinkClick r:id="" action="ppaction://noaction">
              <a:snd r:embed="rId3" name="T2_W3F_4.4.wav"/>
            </a:hlinkClick>
            <a:extLst>
              <a:ext uri="{FF2B5EF4-FFF2-40B4-BE49-F238E27FC236}">
                <a16:creationId xmlns:a16="http://schemas.microsoft.com/office/drawing/2014/main" id="{72952F4D-62A4-4F45-A7CB-8598F4D0806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8712" y="1812063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4" name="Google Shape;340;p8">
            <a:hlinkClick r:id="" action="ppaction://noaction">
              <a:snd r:embed="rId5" name="T2_W3F_4.5.wav"/>
            </a:hlinkClick>
            <a:extLst>
              <a:ext uri="{FF2B5EF4-FFF2-40B4-BE49-F238E27FC236}">
                <a16:creationId xmlns:a16="http://schemas.microsoft.com/office/drawing/2014/main" id="{8DA85D96-1C87-460D-A1C8-F5F1FED647F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8713" y="2621230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6" name="Google Shape;342;p8">
            <a:hlinkClick r:id="" action="ppaction://noaction">
              <a:snd r:embed="rId6" name="T2_W3F_4.6.wav"/>
            </a:hlinkClick>
            <a:extLst>
              <a:ext uri="{FF2B5EF4-FFF2-40B4-BE49-F238E27FC236}">
                <a16:creationId xmlns:a16="http://schemas.microsoft.com/office/drawing/2014/main" id="{E8EB6782-7F78-4D14-89A3-EC809B998A5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8257" y="3305259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7" name="Google Shape;343;p8">
            <a:extLst>
              <a:ext uri="{FF2B5EF4-FFF2-40B4-BE49-F238E27FC236}">
                <a16:creationId xmlns:a16="http://schemas.microsoft.com/office/drawing/2014/main" id="{4FFD7351-CD82-4F1B-8197-0A67CF82B6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0459973"/>
              </p:ext>
            </p:extLst>
          </p:nvPr>
        </p:nvGraphicFramePr>
        <p:xfrm>
          <a:off x="1038698" y="3381444"/>
          <a:ext cx="5034351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9118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4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81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does she eat?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they eat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do they eat?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8" name="Google Shape;344;p8">
            <a:hlinkClick r:id="" action="ppaction://noaction">
              <a:snd r:embed="rId7" name="T2_W3F_4.7.wav"/>
            </a:hlinkClick>
            <a:extLst>
              <a:ext uri="{FF2B5EF4-FFF2-40B4-BE49-F238E27FC236}">
                <a16:creationId xmlns:a16="http://schemas.microsoft.com/office/drawing/2014/main" id="{6487A0FB-2154-4424-B8A6-5646103928A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8712" y="4109454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9" name="Google Shape;345;p8">
            <a:extLst>
              <a:ext uri="{FF2B5EF4-FFF2-40B4-BE49-F238E27FC236}">
                <a16:creationId xmlns:a16="http://schemas.microsoft.com/office/drawing/2014/main" id="{2B7A5A23-2EC9-4184-93D7-5262660FF7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278456"/>
              </p:ext>
            </p:extLst>
          </p:nvPr>
        </p:nvGraphicFramePr>
        <p:xfrm>
          <a:off x="1061648" y="4169212"/>
          <a:ext cx="5189027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781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81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27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they read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she reads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do they read?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0" name="Google Shape;346;p8">
            <a:hlinkClick r:id="" action="ppaction://noaction">
              <a:snd r:embed="rId8" name="T2_W3F_4.8.wav"/>
            </a:hlinkClick>
            <a:extLst>
              <a:ext uri="{FF2B5EF4-FFF2-40B4-BE49-F238E27FC236}">
                <a16:creationId xmlns:a16="http://schemas.microsoft.com/office/drawing/2014/main" id="{98A3CF7F-15C6-4E40-A852-D5AEEE3EA9C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9856" y="5039993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61" name="Google Shape;347;p8">
            <a:extLst>
              <a:ext uri="{FF2B5EF4-FFF2-40B4-BE49-F238E27FC236}">
                <a16:creationId xmlns:a16="http://schemas.microsoft.com/office/drawing/2014/main" id="{5EA8C52F-1EB5-40F5-A0E5-868D0134B7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9516192"/>
              </p:ext>
            </p:extLst>
          </p:nvPr>
        </p:nvGraphicFramePr>
        <p:xfrm>
          <a:off x="1125886" y="5052580"/>
          <a:ext cx="4935013" cy="36577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9442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70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37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663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does she do?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do they do?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she does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2" name="Google Shape;348;p8">
            <a:hlinkClick r:id="" action="ppaction://noaction">
              <a:snd r:embed="rId9" name="T2_W3F_4.9.wav"/>
            </a:hlinkClick>
            <a:extLst>
              <a:ext uri="{FF2B5EF4-FFF2-40B4-BE49-F238E27FC236}">
                <a16:creationId xmlns:a16="http://schemas.microsoft.com/office/drawing/2014/main" id="{0A167DB1-74DF-4F42-9434-60E67F90E02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9856" y="5726635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63" name="Google Shape;349;p8">
            <a:extLst>
              <a:ext uri="{FF2B5EF4-FFF2-40B4-BE49-F238E27FC236}">
                <a16:creationId xmlns:a16="http://schemas.microsoft.com/office/drawing/2014/main" id="{D3C06986-F9A8-435A-B905-FA63113FAE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7390922"/>
              </p:ext>
            </p:extLst>
          </p:nvPr>
        </p:nvGraphicFramePr>
        <p:xfrm>
          <a:off x="1152954" y="5773085"/>
          <a:ext cx="4753164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2853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32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45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hey play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she plays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</a:t>
                      </a:r>
                      <a:r>
                        <a:rPr lang="en-GB" sz="18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oes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she play?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4" name="Google Shape;350;p8">
            <a:extLst>
              <a:ext uri="{FF2B5EF4-FFF2-40B4-BE49-F238E27FC236}">
                <a16:creationId xmlns:a16="http://schemas.microsoft.com/office/drawing/2014/main" id="{29B8737E-5E24-443D-AA17-5F552845C6F1}"/>
              </a:ext>
            </a:extLst>
          </p:cNvPr>
          <p:cNvSpPr txBox="1"/>
          <p:nvPr/>
        </p:nvSpPr>
        <p:spPr>
          <a:xfrm>
            <a:off x="-10212" y="1837463"/>
            <a:ext cx="46311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351;p8">
            <a:extLst>
              <a:ext uri="{FF2B5EF4-FFF2-40B4-BE49-F238E27FC236}">
                <a16:creationId xmlns:a16="http://schemas.microsoft.com/office/drawing/2014/main" id="{9F06F6B7-83D4-4DEF-B230-43DDCC17E914}"/>
              </a:ext>
            </a:extLst>
          </p:cNvPr>
          <p:cNvSpPr txBox="1"/>
          <p:nvPr/>
        </p:nvSpPr>
        <p:spPr>
          <a:xfrm>
            <a:off x="2490" y="2682785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352;p8">
            <a:extLst>
              <a:ext uri="{FF2B5EF4-FFF2-40B4-BE49-F238E27FC236}">
                <a16:creationId xmlns:a16="http://schemas.microsoft.com/office/drawing/2014/main" id="{2D49EEC7-0FB0-4218-90D2-CF4303CC91F6}"/>
              </a:ext>
            </a:extLst>
          </p:cNvPr>
          <p:cNvSpPr txBox="1"/>
          <p:nvPr/>
        </p:nvSpPr>
        <p:spPr>
          <a:xfrm>
            <a:off x="40164" y="3345611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353;p8">
            <a:extLst>
              <a:ext uri="{FF2B5EF4-FFF2-40B4-BE49-F238E27FC236}">
                <a16:creationId xmlns:a16="http://schemas.microsoft.com/office/drawing/2014/main" id="{BE942C14-0EB7-4F37-9DF8-2EF33F540204}"/>
              </a:ext>
            </a:extLst>
          </p:cNvPr>
          <p:cNvSpPr txBox="1"/>
          <p:nvPr/>
        </p:nvSpPr>
        <p:spPr>
          <a:xfrm>
            <a:off x="30620" y="4183587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354;p8">
            <a:extLst>
              <a:ext uri="{FF2B5EF4-FFF2-40B4-BE49-F238E27FC236}">
                <a16:creationId xmlns:a16="http://schemas.microsoft.com/office/drawing/2014/main" id="{B89B2DD6-2386-492F-A273-ED5587CE9C05}"/>
              </a:ext>
            </a:extLst>
          </p:cNvPr>
          <p:cNvSpPr txBox="1"/>
          <p:nvPr/>
        </p:nvSpPr>
        <p:spPr>
          <a:xfrm>
            <a:off x="11763" y="5121771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355;p8">
            <a:extLst>
              <a:ext uri="{FF2B5EF4-FFF2-40B4-BE49-F238E27FC236}">
                <a16:creationId xmlns:a16="http://schemas.microsoft.com/office/drawing/2014/main" id="{070F7C43-0930-459F-B15D-4BE19EE8DD20}"/>
              </a:ext>
            </a:extLst>
          </p:cNvPr>
          <p:cNvSpPr txBox="1"/>
          <p:nvPr/>
        </p:nvSpPr>
        <p:spPr>
          <a:xfrm>
            <a:off x="11763" y="5755668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359;p8">
            <a:extLst>
              <a:ext uri="{FF2B5EF4-FFF2-40B4-BE49-F238E27FC236}">
                <a16:creationId xmlns:a16="http://schemas.microsoft.com/office/drawing/2014/main" id="{3DF3C27B-4DCC-4893-9AC2-98A908A08067}"/>
              </a:ext>
            </a:extLst>
          </p:cNvPr>
          <p:cNvSpPr/>
          <p:nvPr/>
        </p:nvSpPr>
        <p:spPr>
          <a:xfrm>
            <a:off x="4421690" y="3364269"/>
            <a:ext cx="1639209" cy="38376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360;p8">
            <a:extLst>
              <a:ext uri="{FF2B5EF4-FFF2-40B4-BE49-F238E27FC236}">
                <a16:creationId xmlns:a16="http://schemas.microsoft.com/office/drawing/2014/main" id="{5419FF78-4502-451F-90C9-5057F8B065AD}"/>
              </a:ext>
            </a:extLst>
          </p:cNvPr>
          <p:cNvSpPr/>
          <p:nvPr/>
        </p:nvSpPr>
        <p:spPr>
          <a:xfrm>
            <a:off x="1071192" y="4169325"/>
            <a:ext cx="1662095" cy="37073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361;p8">
            <a:extLst>
              <a:ext uri="{FF2B5EF4-FFF2-40B4-BE49-F238E27FC236}">
                <a16:creationId xmlns:a16="http://schemas.microsoft.com/office/drawing/2014/main" id="{5FB45F24-F06D-44AA-A8C0-8F780603FE57}"/>
              </a:ext>
            </a:extLst>
          </p:cNvPr>
          <p:cNvSpPr/>
          <p:nvPr/>
        </p:nvSpPr>
        <p:spPr>
          <a:xfrm>
            <a:off x="4834059" y="5039993"/>
            <a:ext cx="1226840" cy="40252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362;p8">
            <a:extLst>
              <a:ext uri="{FF2B5EF4-FFF2-40B4-BE49-F238E27FC236}">
                <a16:creationId xmlns:a16="http://schemas.microsoft.com/office/drawing/2014/main" id="{F266F3B1-9BB5-461F-9DC8-5612E530A03E}"/>
              </a:ext>
            </a:extLst>
          </p:cNvPr>
          <p:cNvSpPr/>
          <p:nvPr/>
        </p:nvSpPr>
        <p:spPr>
          <a:xfrm>
            <a:off x="4063433" y="5755668"/>
            <a:ext cx="1842685" cy="38905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369;p8">
            <a:hlinkClick r:id="" action="ppaction://noaction">
              <a:snd r:embed="rId10" name="T2_W3F_4.2.wav"/>
            </a:hlinkClick>
            <a:extLst>
              <a:ext uri="{FF2B5EF4-FFF2-40B4-BE49-F238E27FC236}">
                <a16:creationId xmlns:a16="http://schemas.microsoft.com/office/drawing/2014/main" id="{81E3D787-DBE2-47C8-BF1D-98484426E1F0}"/>
              </a:ext>
            </a:extLst>
          </p:cNvPr>
          <p:cNvSpPr txBox="1"/>
          <p:nvPr/>
        </p:nvSpPr>
        <p:spPr>
          <a:xfrm>
            <a:off x="11763" y="1164041"/>
            <a:ext cx="5946932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Was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ist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richtig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370;p8">
            <a:hlinkClick r:id="" action="ppaction://noaction">
              <a:snd r:embed="rId11" name="T2_W3F_4.3.wav"/>
            </a:hlinkClick>
            <a:extLst>
              <a:ext uri="{FF2B5EF4-FFF2-40B4-BE49-F238E27FC236}">
                <a16:creationId xmlns:a16="http://schemas.microsoft.com/office/drawing/2014/main" id="{2D9D3109-028C-485E-9538-FBBAD6D18AB5}"/>
              </a:ext>
            </a:extLst>
          </p:cNvPr>
          <p:cNvSpPr txBox="1"/>
          <p:nvPr/>
        </p:nvSpPr>
        <p:spPr>
          <a:xfrm>
            <a:off x="6526713" y="1377490"/>
            <a:ext cx="594693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Schreib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die Details auf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Englisch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Title 1">
            <a:extLst>
              <a:ext uri="{FF2B5EF4-FFF2-40B4-BE49-F238E27FC236}">
                <a16:creationId xmlns:a16="http://schemas.microsoft.com/office/drawing/2014/main" id="{7D6A8B94-C49B-4D25-816D-CB9259C471FE}"/>
              </a:ext>
            </a:extLst>
          </p:cNvPr>
          <p:cNvSpPr txBox="1">
            <a:spLocks/>
          </p:cNvSpPr>
          <p:nvPr/>
        </p:nvSpPr>
        <p:spPr>
          <a:xfrm>
            <a:off x="10950576" y="12097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hören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11" name="Picture 1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9452294-B199-4904-A7D2-6EF6508CC32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108" name="Speech Bubble: Rectangle with Corners Rounded 107">
            <a:hlinkClick r:id="" action="ppaction://noaction">
              <a:snd r:embed="rId13" name="T2_W3F_4.1.wav"/>
            </a:hlinkClick>
            <a:extLst>
              <a:ext uri="{FF2B5EF4-FFF2-40B4-BE49-F238E27FC236}">
                <a16:creationId xmlns:a16="http://schemas.microsoft.com/office/drawing/2014/main" id="{A934B39D-99D5-425D-8F77-30EA414462BA}"/>
              </a:ext>
            </a:extLst>
          </p:cNvPr>
          <p:cNvSpPr/>
          <p:nvPr/>
        </p:nvSpPr>
        <p:spPr>
          <a:xfrm>
            <a:off x="3828390" y="223452"/>
            <a:ext cx="1453126" cy="415498"/>
          </a:xfrm>
          <a:prstGeom prst="wedgeRoundRectCallout">
            <a:avLst>
              <a:gd name="adj1" fmla="val -63450"/>
              <a:gd name="adj2" fmla="val -502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9" name="Graphic 108" descr="Teacher">
            <a:extLst>
              <a:ext uri="{FF2B5EF4-FFF2-40B4-BE49-F238E27FC236}">
                <a16:creationId xmlns:a16="http://schemas.microsoft.com/office/drawing/2014/main" id="{E5A104C4-8E21-402B-A260-B61E0C9830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836735" y="-61206"/>
            <a:ext cx="914400" cy="914400"/>
          </a:xfrm>
          <a:prstGeom prst="rect">
            <a:avLst/>
          </a:prstGeom>
        </p:spPr>
      </p:pic>
      <p:sp>
        <p:nvSpPr>
          <p:cNvPr id="118" name="Google Shape;108;p3">
            <a:hlinkClick r:id="" action="ppaction://noaction">
              <a:snd r:embed="rId13" name="T2_W3F_4.1.wav"/>
            </a:hlinkClick>
            <a:extLst>
              <a:ext uri="{FF2B5EF4-FFF2-40B4-BE49-F238E27FC236}">
                <a16:creationId xmlns:a16="http://schemas.microsoft.com/office/drawing/2014/main" id="{8BCD6ECA-5DD4-405B-B5F3-063661FD7D87}"/>
              </a:ext>
            </a:extLst>
          </p:cNvPr>
          <p:cNvSpPr txBox="1"/>
          <p:nvPr/>
        </p:nvSpPr>
        <p:spPr>
          <a:xfrm>
            <a:off x="3870353" y="183157"/>
            <a:ext cx="125816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67;p2">
            <a:extLst>
              <a:ext uri="{FF2B5EF4-FFF2-40B4-BE49-F238E27FC236}">
                <a16:creationId xmlns:a16="http://schemas.microsoft.com/office/drawing/2014/main" id="{A4D4003C-B478-4E36-B02E-7139B1EF282C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357;p8">
            <a:extLst>
              <a:ext uri="{FF2B5EF4-FFF2-40B4-BE49-F238E27FC236}">
                <a16:creationId xmlns:a16="http://schemas.microsoft.com/office/drawing/2014/main" id="{F8BAACD6-B002-4A19-AF34-4FDFE50AFD6C}"/>
              </a:ext>
            </a:extLst>
          </p:cNvPr>
          <p:cNvSpPr/>
          <p:nvPr/>
        </p:nvSpPr>
        <p:spPr>
          <a:xfrm>
            <a:off x="1071192" y="1837463"/>
            <a:ext cx="1327763" cy="335394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358;p8">
            <a:extLst>
              <a:ext uri="{FF2B5EF4-FFF2-40B4-BE49-F238E27FC236}">
                <a16:creationId xmlns:a16="http://schemas.microsoft.com/office/drawing/2014/main" id="{AA5BC812-43D7-43B2-BF95-4EEBBAA778F2}"/>
              </a:ext>
            </a:extLst>
          </p:cNvPr>
          <p:cNvSpPr/>
          <p:nvPr/>
        </p:nvSpPr>
        <p:spPr>
          <a:xfrm>
            <a:off x="2981571" y="2729762"/>
            <a:ext cx="1977704" cy="35778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Table 1">
            <a:extLst>
              <a:ext uri="{FF2B5EF4-FFF2-40B4-BE49-F238E27FC236}">
                <a16:creationId xmlns:a16="http://schemas.microsoft.com/office/drawing/2014/main" id="{7DF6799A-B315-12B4-7C59-23AB0BAB47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480417"/>
              </p:ext>
            </p:extLst>
          </p:nvPr>
        </p:nvGraphicFramePr>
        <p:xfrm>
          <a:off x="6350055" y="1937132"/>
          <a:ext cx="5712569" cy="3589680"/>
        </p:xfrm>
        <a:graphic>
          <a:graphicData uri="http://schemas.openxmlformats.org/drawingml/2006/table">
            <a:tbl>
              <a:tblPr/>
              <a:tblGrid>
                <a:gridCol w="6862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30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3243">
                  <a:extLst>
                    <a:ext uri="{9D8B030D-6E8A-4147-A177-3AD203B41FA5}">
                      <a16:colId xmlns:a16="http://schemas.microsoft.com/office/drawing/2014/main" val="3429732964"/>
                    </a:ext>
                  </a:extLst>
                </a:gridCol>
              </a:tblGrid>
              <a:tr h="505080"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wann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was? / wo?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writes lists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0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this afternoon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have an activity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sometimes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eat cake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2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 the evening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read a book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 the morning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(no) homework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 the afternoon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play on the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computer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B279955-FFD1-FB59-5B14-FC32C4266313}"/>
              </a:ext>
            </a:extLst>
          </p:cNvPr>
          <p:cNvSpPr txBox="1"/>
          <p:nvPr/>
        </p:nvSpPr>
        <p:spPr>
          <a:xfrm>
            <a:off x="7911978" y="2486219"/>
            <a:ext cx="853729" cy="3493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62B199-6599-F22E-66EC-5CC0FBBB0952}"/>
              </a:ext>
            </a:extLst>
          </p:cNvPr>
          <p:cNvSpPr txBox="1"/>
          <p:nvPr/>
        </p:nvSpPr>
        <p:spPr>
          <a:xfrm>
            <a:off x="9806094" y="2450178"/>
            <a:ext cx="2006137" cy="3493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BB8FD7-BDE9-C4DD-1CE9-DA031B178874}"/>
              </a:ext>
            </a:extLst>
          </p:cNvPr>
          <p:cNvSpPr txBox="1"/>
          <p:nvPr/>
        </p:nvSpPr>
        <p:spPr>
          <a:xfrm>
            <a:off x="7421638" y="2980367"/>
            <a:ext cx="1767275" cy="3493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F5CE7D-7B39-474E-B51A-D29516152C13}"/>
              </a:ext>
            </a:extLst>
          </p:cNvPr>
          <p:cNvSpPr txBox="1"/>
          <p:nvPr/>
        </p:nvSpPr>
        <p:spPr>
          <a:xfrm>
            <a:off x="9735750" y="2959013"/>
            <a:ext cx="2217167" cy="3493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4B43EC-CE9C-2830-450F-B952AD34C3CD}"/>
              </a:ext>
            </a:extLst>
          </p:cNvPr>
          <p:cNvSpPr txBox="1"/>
          <p:nvPr/>
        </p:nvSpPr>
        <p:spPr>
          <a:xfrm>
            <a:off x="7339158" y="3366814"/>
            <a:ext cx="214682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0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3BFB020-DC86-4BCA-9869-BA3FDA88B180}"/>
              </a:ext>
            </a:extLst>
          </p:cNvPr>
          <p:cNvSpPr txBox="1"/>
          <p:nvPr/>
        </p:nvSpPr>
        <p:spPr>
          <a:xfrm>
            <a:off x="9806094" y="3410592"/>
            <a:ext cx="214682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0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37E3DEF-0424-4D1E-8258-F76723850B93}"/>
              </a:ext>
            </a:extLst>
          </p:cNvPr>
          <p:cNvSpPr txBox="1"/>
          <p:nvPr/>
        </p:nvSpPr>
        <p:spPr>
          <a:xfrm>
            <a:off x="7066239" y="3884681"/>
            <a:ext cx="214682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0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A569BE9-B60B-4164-BF5C-D8A8296D5FAB}"/>
              </a:ext>
            </a:extLst>
          </p:cNvPr>
          <p:cNvSpPr txBox="1"/>
          <p:nvPr/>
        </p:nvSpPr>
        <p:spPr>
          <a:xfrm>
            <a:off x="9665408" y="3857318"/>
            <a:ext cx="214682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0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902ADAE-87F7-4774-B95B-22D8D29D0FDD}"/>
              </a:ext>
            </a:extLst>
          </p:cNvPr>
          <p:cNvSpPr txBox="1"/>
          <p:nvPr/>
        </p:nvSpPr>
        <p:spPr>
          <a:xfrm>
            <a:off x="7196616" y="4372268"/>
            <a:ext cx="214682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0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EC940F1-9016-4484-86B9-942CEB0BCC35}"/>
              </a:ext>
            </a:extLst>
          </p:cNvPr>
          <p:cNvSpPr txBox="1"/>
          <p:nvPr/>
        </p:nvSpPr>
        <p:spPr>
          <a:xfrm>
            <a:off x="9665408" y="4381159"/>
            <a:ext cx="239162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0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1E8CD28-9191-4A1C-8A27-700450C0AC5C}"/>
              </a:ext>
            </a:extLst>
          </p:cNvPr>
          <p:cNvSpPr txBox="1"/>
          <p:nvPr/>
        </p:nvSpPr>
        <p:spPr>
          <a:xfrm>
            <a:off x="7140830" y="4961859"/>
            <a:ext cx="214682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0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D84725B-A055-4DA1-9539-59E7C88EF2DC}"/>
              </a:ext>
            </a:extLst>
          </p:cNvPr>
          <p:cNvSpPr txBox="1"/>
          <p:nvPr/>
        </p:nvSpPr>
        <p:spPr>
          <a:xfrm>
            <a:off x="9636462" y="4894285"/>
            <a:ext cx="214682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57231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267DF67C-FED2-4263-8836-F4A87752CD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4206944"/>
              </p:ext>
            </p:extLst>
          </p:nvPr>
        </p:nvGraphicFramePr>
        <p:xfrm>
          <a:off x="1394302" y="1905757"/>
          <a:ext cx="8688546" cy="42992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8091">
                  <a:extLst>
                    <a:ext uri="{9D8B030D-6E8A-4147-A177-3AD203B41FA5}">
                      <a16:colId xmlns:a16="http://schemas.microsoft.com/office/drawing/2014/main" val="3705192902"/>
                    </a:ext>
                  </a:extLst>
                </a:gridCol>
                <a:gridCol w="1448091">
                  <a:extLst>
                    <a:ext uri="{9D8B030D-6E8A-4147-A177-3AD203B41FA5}">
                      <a16:colId xmlns:a16="http://schemas.microsoft.com/office/drawing/2014/main" val="1615770556"/>
                    </a:ext>
                  </a:extLst>
                </a:gridCol>
                <a:gridCol w="1448091">
                  <a:extLst>
                    <a:ext uri="{9D8B030D-6E8A-4147-A177-3AD203B41FA5}">
                      <a16:colId xmlns:a16="http://schemas.microsoft.com/office/drawing/2014/main" val="3104332929"/>
                    </a:ext>
                  </a:extLst>
                </a:gridCol>
                <a:gridCol w="1448091">
                  <a:extLst>
                    <a:ext uri="{9D8B030D-6E8A-4147-A177-3AD203B41FA5}">
                      <a16:colId xmlns:a16="http://schemas.microsoft.com/office/drawing/2014/main" val="2409308791"/>
                    </a:ext>
                  </a:extLst>
                </a:gridCol>
                <a:gridCol w="1448091">
                  <a:extLst>
                    <a:ext uri="{9D8B030D-6E8A-4147-A177-3AD203B41FA5}">
                      <a16:colId xmlns:a16="http://schemas.microsoft.com/office/drawing/2014/main" val="1938113145"/>
                    </a:ext>
                  </a:extLst>
                </a:gridCol>
                <a:gridCol w="1448091">
                  <a:extLst>
                    <a:ext uri="{9D8B030D-6E8A-4147-A177-3AD203B41FA5}">
                      <a16:colId xmlns:a16="http://schemas.microsoft.com/office/drawing/2014/main" val="606389991"/>
                    </a:ext>
                  </a:extLst>
                </a:gridCol>
              </a:tblGrid>
              <a:tr h="54649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28464138"/>
                  </a:ext>
                </a:extLst>
              </a:tr>
              <a:tr h="125090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35135451"/>
                  </a:ext>
                </a:extLst>
              </a:tr>
              <a:tr h="125090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99953720"/>
                  </a:ext>
                </a:extLst>
              </a:tr>
              <a:tr h="125090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02171399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</a:t>
            </a:r>
            <a:endParaRPr lang="en-GB" sz="3200" dirty="0"/>
          </a:p>
        </p:txBody>
      </p:sp>
      <p:sp>
        <p:nvSpPr>
          <p:cNvPr id="6" name="Rectangle 5">
            <a:hlinkClick r:id="" action="ppaction://noaction">
              <a:snd r:embed="rId6" name="T2_W3F_5.1.wav"/>
            </a:hlinkClick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2869592" y="48311"/>
            <a:ext cx="33155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Schatzsuche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*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Speech Bubble: Rectangle with Corners Rounded 7">
            <a:hlinkClick r:id="" action="ppaction://noaction">
              <a:snd r:embed="rId8" name="T2_W3F_5.2.wav"/>
            </a:hlinkClick>
            <a:extLst>
              <a:ext uri="{FF2B5EF4-FFF2-40B4-BE49-F238E27FC236}">
                <a16:creationId xmlns:a16="http://schemas.microsoft.com/office/drawing/2014/main" id="{59240F57-A22B-4D0E-8019-AC8D258BB600}"/>
              </a:ext>
            </a:extLst>
          </p:cNvPr>
          <p:cNvSpPr/>
          <p:nvPr/>
        </p:nvSpPr>
        <p:spPr>
          <a:xfrm>
            <a:off x="1037654" y="657582"/>
            <a:ext cx="2944521" cy="518040"/>
          </a:xfrm>
          <a:prstGeom prst="wedgeRoundRectCallout">
            <a:avLst>
              <a:gd name="adj1" fmla="val -63450"/>
              <a:gd name="adj2" fmla="val -502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A33234D2-0669-40D3-968E-DC8E1F621A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154" y="463138"/>
            <a:ext cx="914400" cy="914400"/>
          </a:xfrm>
          <a:prstGeom prst="rect">
            <a:avLst/>
          </a:prstGeom>
        </p:spPr>
      </p:pic>
      <p:sp>
        <p:nvSpPr>
          <p:cNvPr id="10" name="Google Shape;108;p3">
            <a:hlinkClick r:id="" action="ppaction://noaction">
              <a:snd r:embed="rId8" name="T2_W3F_5.2.wav"/>
            </a:hlinkClick>
            <a:extLst>
              <a:ext uri="{FF2B5EF4-FFF2-40B4-BE49-F238E27FC236}">
                <a16:creationId xmlns:a16="http://schemas.microsoft.com/office/drawing/2014/main" id="{58DE2B2C-7CEA-4E91-8562-FCECCF8D4011}"/>
              </a:ext>
            </a:extLst>
          </p:cNvPr>
          <p:cNvSpPr txBox="1"/>
          <p:nvPr/>
        </p:nvSpPr>
        <p:spPr>
          <a:xfrm>
            <a:off x="1190180" y="689955"/>
            <a:ext cx="29299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Such den Schatz!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FAE6C3-3497-47FA-80C1-B5B3F3A93A3B}"/>
              </a:ext>
            </a:extLst>
          </p:cNvPr>
          <p:cNvSpPr txBox="1"/>
          <p:nvPr/>
        </p:nvSpPr>
        <p:spPr>
          <a:xfrm>
            <a:off x="213756" y="3231927"/>
            <a:ext cx="1180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(she)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641E37-3451-4E7F-BA29-2B960E0CA3B0}"/>
              </a:ext>
            </a:extLst>
          </p:cNvPr>
          <p:cNvSpPr txBox="1"/>
          <p:nvPr/>
        </p:nvSpPr>
        <p:spPr>
          <a:xfrm>
            <a:off x="187433" y="4520041"/>
            <a:ext cx="1394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(they)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130F1A-945F-4E8E-BFD7-2580AF5EB7BA}"/>
              </a:ext>
            </a:extLst>
          </p:cNvPr>
          <p:cNvSpPr txBox="1"/>
          <p:nvPr/>
        </p:nvSpPr>
        <p:spPr>
          <a:xfrm>
            <a:off x="153195" y="5837746"/>
            <a:ext cx="1394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(she)?</a:t>
            </a:r>
          </a:p>
        </p:txBody>
      </p:sp>
      <p:sp>
        <p:nvSpPr>
          <p:cNvPr id="38" name="Google Shape;167;p2">
            <a:extLst>
              <a:ext uri="{FF2B5EF4-FFF2-40B4-BE49-F238E27FC236}">
                <a16:creationId xmlns:a16="http://schemas.microsoft.com/office/drawing/2014/main" id="{000F4A84-16C4-42DD-BA53-C097BAEA4CC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38833F7-AC9B-4680-BC9A-A1C276444C05}"/>
              </a:ext>
            </a:extLst>
          </p:cNvPr>
          <p:cNvSpPr txBox="1"/>
          <p:nvPr/>
        </p:nvSpPr>
        <p:spPr>
          <a:xfrm>
            <a:off x="1677171" y="1527430"/>
            <a:ext cx="1180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spielen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0413713-8CA2-4D83-88D8-719671BB2DDD}"/>
              </a:ext>
            </a:extLst>
          </p:cNvPr>
          <p:cNvSpPr txBox="1"/>
          <p:nvPr/>
        </p:nvSpPr>
        <p:spPr>
          <a:xfrm>
            <a:off x="3071867" y="1535649"/>
            <a:ext cx="1180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bleiben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E4EFD69-E353-45F4-AC5D-EE51CC2AD6D0}"/>
              </a:ext>
            </a:extLst>
          </p:cNvPr>
          <p:cNvSpPr txBox="1"/>
          <p:nvPr/>
        </p:nvSpPr>
        <p:spPr>
          <a:xfrm>
            <a:off x="4280621" y="1535488"/>
            <a:ext cx="1540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bekommen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200657C-D165-4763-9BE8-65A18743B7EB}"/>
              </a:ext>
            </a:extLst>
          </p:cNvPr>
          <p:cNvSpPr txBox="1"/>
          <p:nvPr/>
        </p:nvSpPr>
        <p:spPr>
          <a:xfrm>
            <a:off x="5738575" y="1560864"/>
            <a:ext cx="1540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sehen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9B74F11-B15E-4FB9-93F3-2973B32A857B}"/>
              </a:ext>
            </a:extLst>
          </p:cNvPr>
          <p:cNvSpPr txBox="1"/>
          <p:nvPr/>
        </p:nvSpPr>
        <p:spPr>
          <a:xfrm>
            <a:off x="8570169" y="1556367"/>
            <a:ext cx="1540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schreiben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E2D1D61-56F5-4480-BACF-F0729970FEC5}"/>
              </a:ext>
            </a:extLst>
          </p:cNvPr>
          <p:cNvSpPr txBox="1"/>
          <p:nvPr/>
        </p:nvSpPr>
        <p:spPr>
          <a:xfrm>
            <a:off x="7167038" y="1551869"/>
            <a:ext cx="1540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machen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3" name="Google Shape;218;p1" descr="C:\Users\Winnie\AppData\Local\Microsoft\Windows\Temporary Internet Files\Content.IE5\9M0I6R03\MC900441717[1].png">
            <a:extLst>
              <a:ext uri="{FF2B5EF4-FFF2-40B4-BE49-F238E27FC236}">
                <a16:creationId xmlns:a16="http://schemas.microsoft.com/office/drawing/2014/main" id="{CC4C60FC-12B3-475E-972B-7C4B372FE881}"/>
              </a:ext>
            </a:extLst>
          </p:cNvPr>
          <p:cNvPicPr preferRelativeResize="0"/>
          <p:nvPr/>
        </p:nvPicPr>
        <p:blipFill rotWithShape="1"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9435" y="5248683"/>
            <a:ext cx="647700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218;p1" descr="C:\Users\Winnie\AppData\Local\Microsoft\Windows\Temporary Internet Files\Content.IE5\9M0I6R03\MC900441717[1].png">
            <a:extLst>
              <a:ext uri="{FF2B5EF4-FFF2-40B4-BE49-F238E27FC236}">
                <a16:creationId xmlns:a16="http://schemas.microsoft.com/office/drawing/2014/main" id="{011E7C8D-1E31-4F21-919C-13CF7AE6B99F}"/>
              </a:ext>
            </a:extLst>
          </p:cNvPr>
          <p:cNvPicPr preferRelativeResize="0"/>
          <p:nvPr/>
        </p:nvPicPr>
        <p:blipFill rotWithShape="1"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2958" y="2724508"/>
            <a:ext cx="647700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phic 6" descr="Bento Box with solid fill">
            <a:extLst>
              <a:ext uri="{FF2B5EF4-FFF2-40B4-BE49-F238E27FC236}">
                <a16:creationId xmlns:a16="http://schemas.microsoft.com/office/drawing/2014/main" id="{7E703496-F147-4290-A085-F5A7966165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742038" y="1974199"/>
            <a:ext cx="502332" cy="502332"/>
          </a:xfrm>
          <a:prstGeom prst="rect">
            <a:avLst/>
          </a:prstGeom>
        </p:spPr>
      </p:pic>
      <p:pic>
        <p:nvPicPr>
          <p:cNvPr id="59" name="Graphic 58" descr="Storytelling with solid fill">
            <a:extLst>
              <a:ext uri="{FF2B5EF4-FFF2-40B4-BE49-F238E27FC236}">
                <a16:creationId xmlns:a16="http://schemas.microsoft.com/office/drawing/2014/main" id="{3A33D53E-73F8-43D2-80BE-BEA7CFF487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139966" y="1930196"/>
            <a:ext cx="502332" cy="502332"/>
          </a:xfrm>
          <a:prstGeom prst="rect">
            <a:avLst/>
          </a:prstGeom>
        </p:spPr>
      </p:pic>
      <p:pic>
        <p:nvPicPr>
          <p:cNvPr id="23" name="Graphic 22" descr="House with solid fill">
            <a:extLst>
              <a:ext uri="{FF2B5EF4-FFF2-40B4-BE49-F238E27FC236}">
                <a16:creationId xmlns:a16="http://schemas.microsoft.com/office/drawing/2014/main" id="{A662993B-F02D-49D8-AF5F-AAEFD7925BC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263320" y="1868370"/>
            <a:ext cx="561141" cy="561141"/>
          </a:xfrm>
          <a:prstGeom prst="rect">
            <a:avLst/>
          </a:prstGeom>
        </p:spPr>
      </p:pic>
      <p:pic>
        <p:nvPicPr>
          <p:cNvPr id="60" name="Graphic 59" descr="Football Goal with solid fill">
            <a:extLst>
              <a:ext uri="{FF2B5EF4-FFF2-40B4-BE49-F238E27FC236}">
                <a16:creationId xmlns:a16="http://schemas.microsoft.com/office/drawing/2014/main" id="{F867E61C-4674-4066-AE7A-3D999D75377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862334" y="1901575"/>
            <a:ext cx="647581" cy="647581"/>
          </a:xfrm>
          <a:prstGeom prst="rect">
            <a:avLst/>
          </a:prstGeom>
        </p:spPr>
      </p:pic>
      <p:pic>
        <p:nvPicPr>
          <p:cNvPr id="62" name="Graphic 61" descr="Video camera with solid fill">
            <a:extLst>
              <a:ext uri="{FF2B5EF4-FFF2-40B4-BE49-F238E27FC236}">
                <a16:creationId xmlns:a16="http://schemas.microsoft.com/office/drawing/2014/main" id="{A5DA2B40-8EA9-486B-A58A-C087148C09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185168" y="1843112"/>
            <a:ext cx="647700" cy="647700"/>
          </a:xfrm>
          <a:prstGeom prst="rect">
            <a:avLst/>
          </a:prstGeom>
        </p:spPr>
      </p:pic>
      <p:pic>
        <p:nvPicPr>
          <p:cNvPr id="66" name="Graphic 65" descr="Desk with solid fill">
            <a:extLst>
              <a:ext uri="{FF2B5EF4-FFF2-40B4-BE49-F238E27FC236}">
                <a16:creationId xmlns:a16="http://schemas.microsoft.com/office/drawing/2014/main" id="{FB6C19A1-CB27-4DAB-9576-5808DF330A0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490703" y="1691740"/>
            <a:ext cx="914400" cy="9144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446B15F-1DE7-69E6-E7D4-9BBA92564522}"/>
              </a:ext>
            </a:extLst>
          </p:cNvPr>
          <p:cNvSpPr/>
          <p:nvPr/>
        </p:nvSpPr>
        <p:spPr>
          <a:xfrm>
            <a:off x="5747422" y="2468948"/>
            <a:ext cx="1419616" cy="122662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C6E40F1-D358-AC1C-A06C-BB07906A7F81}"/>
              </a:ext>
            </a:extLst>
          </p:cNvPr>
          <p:cNvSpPr/>
          <p:nvPr/>
        </p:nvSpPr>
        <p:spPr>
          <a:xfrm>
            <a:off x="7187881" y="3726890"/>
            <a:ext cx="1419616" cy="122662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1C7CF87-4AA4-B177-14E4-A990531632C8}"/>
              </a:ext>
            </a:extLst>
          </p:cNvPr>
          <p:cNvSpPr/>
          <p:nvPr/>
        </p:nvSpPr>
        <p:spPr>
          <a:xfrm>
            <a:off x="2857717" y="4974491"/>
            <a:ext cx="1419616" cy="1245742"/>
          </a:xfrm>
          <a:prstGeom prst="rect">
            <a:avLst/>
          </a:prstGeom>
          <a:solidFill>
            <a:srgbClr val="FFD319"/>
          </a:solidFill>
          <a:ln>
            <a:solidFill>
              <a:srgbClr val="FFD3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99395F7-394D-73D3-1AB3-76019C842C4B}"/>
              </a:ext>
            </a:extLst>
          </p:cNvPr>
          <p:cNvSpPr txBox="1"/>
          <p:nvPr/>
        </p:nvSpPr>
        <p:spPr>
          <a:xfrm>
            <a:off x="6096000" y="166275"/>
            <a:ext cx="4125521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black"/>
                </a:solidFill>
                <a:latin typeface="Century Gothic"/>
              </a:rPr>
              <a:t>die </a:t>
            </a:r>
            <a:r>
              <a:rPr lang="en-GB" sz="2000" dirty="0" err="1">
                <a:solidFill>
                  <a:prstClr val="black"/>
                </a:solidFill>
                <a:latin typeface="Century Gothic"/>
              </a:rPr>
              <a:t>Schatzsuche</a:t>
            </a:r>
            <a:r>
              <a:rPr lang="en-GB" sz="2000" dirty="0">
                <a:solidFill>
                  <a:prstClr val="black"/>
                </a:solidFill>
                <a:latin typeface="Century Gothic"/>
              </a:rPr>
              <a:t>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– treasure hunt</a:t>
            </a:r>
          </a:p>
        </p:txBody>
      </p:sp>
      <p:pic>
        <p:nvPicPr>
          <p:cNvPr id="33" name="Google Shape;218;p1" descr="C:\Users\Winnie\AppData\Local\Microsoft\Windows\Temporary Internet Files\Content.IE5\9M0I6R03\MC900441717[1].png">
            <a:extLst>
              <a:ext uri="{FF2B5EF4-FFF2-40B4-BE49-F238E27FC236}">
                <a16:creationId xmlns:a16="http://schemas.microsoft.com/office/drawing/2014/main" id="{850CD6A3-6D26-ED10-18BF-73179AA4C845}"/>
              </a:ext>
            </a:extLst>
          </p:cNvPr>
          <p:cNvPicPr preferRelativeResize="0"/>
          <p:nvPr/>
        </p:nvPicPr>
        <p:blipFill rotWithShape="1"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3203" y="572668"/>
            <a:ext cx="841449" cy="73177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78892896-1EE3-8DB7-91BB-44645E70DB10}"/>
              </a:ext>
            </a:extLst>
          </p:cNvPr>
          <p:cNvSpPr/>
          <p:nvPr/>
        </p:nvSpPr>
        <p:spPr>
          <a:xfrm>
            <a:off x="6093452" y="706051"/>
            <a:ext cx="3989396" cy="623127"/>
          </a:xfrm>
          <a:prstGeom prst="wedgeRoundRectCallout">
            <a:avLst>
              <a:gd name="adj1" fmla="val -36794"/>
              <a:gd name="adj2" fmla="val 108677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Reminder: the s/he, it form of </a:t>
            </a:r>
            <a:br>
              <a:rPr lang="en-US" sz="2000" dirty="0">
                <a:latin typeface="Century Gothic" panose="020B0502020202020204" pitchFamily="34" charset="0"/>
              </a:rPr>
            </a:br>
            <a:r>
              <a:rPr lang="en-US" sz="2000" dirty="0" err="1">
                <a:latin typeface="Century Gothic" panose="020B0502020202020204" pitchFamily="34" charset="0"/>
              </a:rPr>
              <a:t>sehen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ist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</a:rPr>
              <a:t>sieht</a:t>
            </a:r>
            <a:r>
              <a:rPr lang="en-US" sz="2000" dirty="0">
                <a:latin typeface="Century Gothic" panose="020B0502020202020204" pitchFamily="34" charset="0"/>
              </a:rPr>
              <a:t>! </a:t>
            </a:r>
            <a:endParaRPr lang="en-GB" sz="2000" dirty="0">
              <a:latin typeface="Century Gothic" panose="020B0502020202020204" pitchFamily="34" charset="0"/>
            </a:endParaRP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E576D246-0921-4D70-9B05-BE946258BBE8}"/>
              </a:ext>
            </a:extLst>
          </p:cNvPr>
          <p:cNvSpPr/>
          <p:nvPr/>
        </p:nvSpPr>
        <p:spPr>
          <a:xfrm>
            <a:off x="7436348" y="2615135"/>
            <a:ext cx="1703618" cy="721140"/>
          </a:xfrm>
          <a:prstGeom prst="wedgeRoundRectCallout">
            <a:avLst>
              <a:gd name="adj1" fmla="val -80237"/>
              <a:gd name="adj2" fmla="val -22256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Sie </a:t>
            </a:r>
            <a:r>
              <a:rPr lang="en-US" sz="2000" dirty="0" err="1">
                <a:latin typeface="Century Gothic" panose="020B0502020202020204" pitchFamily="34" charset="0"/>
              </a:rPr>
              <a:t>sieht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Filme</a:t>
            </a:r>
            <a:r>
              <a:rPr lang="en-US" sz="2000" dirty="0">
                <a:latin typeface="Century Gothic" panose="020B0502020202020204" pitchFamily="34" charset="0"/>
              </a:rPr>
              <a:t>.</a:t>
            </a:r>
            <a:endParaRPr lang="en-GB" sz="2000" dirty="0">
              <a:latin typeface="Century Gothic" panose="020B0502020202020204" pitchFamily="34" charset="0"/>
            </a:endParaRPr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4123159D-9646-47C0-8E7D-4E5889D6603B}"/>
              </a:ext>
            </a:extLst>
          </p:cNvPr>
          <p:cNvSpPr/>
          <p:nvPr/>
        </p:nvSpPr>
        <p:spPr>
          <a:xfrm>
            <a:off x="8707924" y="3937593"/>
            <a:ext cx="2318122" cy="804268"/>
          </a:xfrm>
          <a:prstGeom prst="wedgeRoundRectCallout">
            <a:avLst>
              <a:gd name="adj1" fmla="val -80237"/>
              <a:gd name="adj2" fmla="val -22256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Sie </a:t>
            </a:r>
            <a:r>
              <a:rPr lang="en-US" sz="2000" dirty="0" err="1">
                <a:latin typeface="Century Gothic" panose="020B0502020202020204" pitchFamily="34" charset="0"/>
              </a:rPr>
              <a:t>machen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Hausaufgaben</a:t>
            </a:r>
            <a:r>
              <a:rPr lang="en-US" sz="2000" dirty="0">
                <a:latin typeface="Century Gothic" panose="020B0502020202020204" pitchFamily="34" charset="0"/>
              </a:rPr>
              <a:t>.</a:t>
            </a:r>
            <a:endParaRPr lang="en-GB" sz="2000" dirty="0">
              <a:latin typeface="Century Gothic" panose="020B0502020202020204" pitchFamily="34" charset="0"/>
            </a:endParaRPr>
          </a:p>
        </p:txBody>
      </p:sp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65086543-8970-4A8B-96D1-A675F910DA0F}"/>
              </a:ext>
            </a:extLst>
          </p:cNvPr>
          <p:cNvSpPr/>
          <p:nvPr/>
        </p:nvSpPr>
        <p:spPr>
          <a:xfrm>
            <a:off x="4743120" y="5297136"/>
            <a:ext cx="2318122" cy="804268"/>
          </a:xfrm>
          <a:prstGeom prst="wedgeRoundRectCallout">
            <a:avLst>
              <a:gd name="adj1" fmla="val -80237"/>
              <a:gd name="adj2" fmla="val -22256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Century Gothic" panose="020B0502020202020204" pitchFamily="34" charset="0"/>
              </a:rPr>
              <a:t>Bleibt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sie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zu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Hause</a:t>
            </a:r>
            <a:r>
              <a:rPr lang="en-US" sz="2000" dirty="0">
                <a:latin typeface="Century Gothic" panose="020B0502020202020204" pitchFamily="34" charset="0"/>
              </a:rPr>
              <a:t>?</a:t>
            </a:r>
            <a:endParaRPr lang="en-GB" sz="2000" dirty="0"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B8AEBA-0B1E-2EBC-0501-4D74E6BA3CF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17615" y="3950245"/>
            <a:ext cx="830640" cy="59190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8A0DBDF-E3E3-D8D9-4451-39A4F4A5E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62" y="2679990"/>
            <a:ext cx="672935" cy="50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64C17A2-3C2E-8FA8-83DC-AEDBFB809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15" y="5297136"/>
            <a:ext cx="615353" cy="45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oogle Shape;183;p8">
            <a:extLst>
              <a:ext uri="{FF2B5EF4-FFF2-40B4-BE49-F238E27FC236}">
                <a16:creationId xmlns:a16="http://schemas.microsoft.com/office/drawing/2014/main" id="{3F84C6BE-BC0F-F84A-85DB-5BE45564C195}"/>
              </a:ext>
            </a:extLst>
          </p:cNvPr>
          <p:cNvPicPr/>
          <p:nvPr/>
        </p:nvPicPr>
        <p:blipFill>
          <a:blip r:embed="rId26"/>
          <a:stretch/>
        </p:blipFill>
        <p:spPr>
          <a:xfrm>
            <a:off x="909173" y="5361103"/>
            <a:ext cx="393349" cy="39538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12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3F_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3F_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3F_5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7" grpId="0" animBg="1"/>
      <p:bldP spid="24" grpId="0" animBg="1"/>
      <p:bldP spid="26" grpId="0" animBg="1"/>
      <p:bldP spid="36" grpId="0" animBg="1"/>
      <p:bldP spid="37" grpId="0" animBg="1"/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218;p1" descr="C:\Users\Winnie\AppData\Local\Microsoft\Windows\Temporary Internet Files\Content.IE5\9M0I6R03\MC900441717[1].png">
            <a:extLst>
              <a:ext uri="{FF2B5EF4-FFF2-40B4-BE49-F238E27FC236}">
                <a16:creationId xmlns:a16="http://schemas.microsoft.com/office/drawing/2014/main" id="{CC4C60FC-12B3-475E-972B-7C4B372FE881}"/>
              </a:ext>
            </a:extLst>
          </p:cNvPr>
          <p:cNvPicPr preferRelativeResize="0"/>
          <p:nvPr/>
        </p:nvPicPr>
        <p:blipFill rotWithShape="1">
          <a:blip r:embed="rId2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1548" y="5217316"/>
            <a:ext cx="647700" cy="647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267DF67C-FED2-4263-8836-F4A87752CD73}"/>
              </a:ext>
            </a:extLst>
          </p:cNvPr>
          <p:cNvGraphicFramePr>
            <a:graphicFrameLocks noGrp="1"/>
          </p:cNvGraphicFramePr>
          <p:nvPr/>
        </p:nvGraphicFramePr>
        <p:xfrm>
          <a:off x="1394302" y="1905757"/>
          <a:ext cx="8688546" cy="42992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8091">
                  <a:extLst>
                    <a:ext uri="{9D8B030D-6E8A-4147-A177-3AD203B41FA5}">
                      <a16:colId xmlns:a16="http://schemas.microsoft.com/office/drawing/2014/main" val="3705192902"/>
                    </a:ext>
                  </a:extLst>
                </a:gridCol>
                <a:gridCol w="1448091">
                  <a:extLst>
                    <a:ext uri="{9D8B030D-6E8A-4147-A177-3AD203B41FA5}">
                      <a16:colId xmlns:a16="http://schemas.microsoft.com/office/drawing/2014/main" val="1615770556"/>
                    </a:ext>
                  </a:extLst>
                </a:gridCol>
                <a:gridCol w="1448091">
                  <a:extLst>
                    <a:ext uri="{9D8B030D-6E8A-4147-A177-3AD203B41FA5}">
                      <a16:colId xmlns:a16="http://schemas.microsoft.com/office/drawing/2014/main" val="3104332929"/>
                    </a:ext>
                  </a:extLst>
                </a:gridCol>
                <a:gridCol w="1448091">
                  <a:extLst>
                    <a:ext uri="{9D8B030D-6E8A-4147-A177-3AD203B41FA5}">
                      <a16:colId xmlns:a16="http://schemas.microsoft.com/office/drawing/2014/main" val="2409308791"/>
                    </a:ext>
                  </a:extLst>
                </a:gridCol>
                <a:gridCol w="1448091">
                  <a:extLst>
                    <a:ext uri="{9D8B030D-6E8A-4147-A177-3AD203B41FA5}">
                      <a16:colId xmlns:a16="http://schemas.microsoft.com/office/drawing/2014/main" val="1938113145"/>
                    </a:ext>
                  </a:extLst>
                </a:gridCol>
                <a:gridCol w="1448091">
                  <a:extLst>
                    <a:ext uri="{9D8B030D-6E8A-4147-A177-3AD203B41FA5}">
                      <a16:colId xmlns:a16="http://schemas.microsoft.com/office/drawing/2014/main" val="606389991"/>
                    </a:ext>
                  </a:extLst>
                </a:gridCol>
              </a:tblGrid>
              <a:tr h="54649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28464138"/>
                  </a:ext>
                </a:extLst>
              </a:tr>
              <a:tr h="125090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35135451"/>
                  </a:ext>
                </a:extLst>
              </a:tr>
              <a:tr h="125090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99953720"/>
                  </a:ext>
                </a:extLst>
              </a:tr>
              <a:tr h="125090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02171399"/>
                  </a:ext>
                </a:extLst>
              </a:tr>
            </a:tbl>
          </a:graphicData>
        </a:graphic>
      </p:graphicFrame>
      <p:pic>
        <p:nvPicPr>
          <p:cNvPr id="56" name="Google Shape;218;p1" descr="C:\Users\Winnie\AppData\Local\Microsoft\Windows\Temporary Internet Files\Content.IE5\9M0I6R03\MC900441717[1].png">
            <a:extLst>
              <a:ext uri="{FF2B5EF4-FFF2-40B4-BE49-F238E27FC236}">
                <a16:creationId xmlns:a16="http://schemas.microsoft.com/office/drawing/2014/main" id="{39D14382-CBAF-4F29-B327-BDE0CEDD0C82}"/>
              </a:ext>
            </a:extLst>
          </p:cNvPr>
          <p:cNvPicPr preferRelativeResize="0"/>
          <p:nvPr/>
        </p:nvPicPr>
        <p:blipFill rotWithShape="1">
          <a:blip r:embed="rId2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7094" y="4145934"/>
            <a:ext cx="647700" cy="64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</a:t>
            </a:r>
            <a:endParaRPr lang="en-GB" sz="3200" dirty="0"/>
          </a:p>
        </p:txBody>
      </p:sp>
      <p:sp>
        <p:nvSpPr>
          <p:cNvPr id="6" name="Rectangle 5">
            <a:hlinkClick r:id="" action="ppaction://noaction">
              <a:snd r:embed="rId22" name="T2_W3F_5.1.wav"/>
            </a:hlinkClick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2869592" y="48311"/>
            <a:ext cx="33155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Schatzsuche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*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Speech Bubble: Rectangle with Corners Rounded 7">
            <a:hlinkClick r:id="" action="ppaction://noaction">
              <a:snd r:embed="rId24" name="T2_W3F_5.2.wav"/>
            </a:hlinkClick>
            <a:extLst>
              <a:ext uri="{FF2B5EF4-FFF2-40B4-BE49-F238E27FC236}">
                <a16:creationId xmlns:a16="http://schemas.microsoft.com/office/drawing/2014/main" id="{59240F57-A22B-4D0E-8019-AC8D258BB600}"/>
              </a:ext>
            </a:extLst>
          </p:cNvPr>
          <p:cNvSpPr/>
          <p:nvPr/>
        </p:nvSpPr>
        <p:spPr>
          <a:xfrm>
            <a:off x="1037654" y="657582"/>
            <a:ext cx="2944521" cy="518040"/>
          </a:xfrm>
          <a:prstGeom prst="wedgeRoundRectCallout">
            <a:avLst>
              <a:gd name="adj1" fmla="val -63450"/>
              <a:gd name="adj2" fmla="val -502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A33234D2-0669-40D3-968E-DC8E1F621A5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32154" y="463138"/>
            <a:ext cx="914400" cy="914400"/>
          </a:xfrm>
          <a:prstGeom prst="rect">
            <a:avLst/>
          </a:prstGeom>
        </p:spPr>
      </p:pic>
      <p:sp>
        <p:nvSpPr>
          <p:cNvPr id="10" name="Google Shape;108;p3">
            <a:hlinkClick r:id="" action="ppaction://noaction">
              <a:snd r:embed="rId24" name="T2_W3F_5.2.wav"/>
            </a:hlinkClick>
            <a:extLst>
              <a:ext uri="{FF2B5EF4-FFF2-40B4-BE49-F238E27FC236}">
                <a16:creationId xmlns:a16="http://schemas.microsoft.com/office/drawing/2014/main" id="{58DE2B2C-7CEA-4E91-8562-FCECCF8D4011}"/>
              </a:ext>
            </a:extLst>
          </p:cNvPr>
          <p:cNvSpPr txBox="1"/>
          <p:nvPr/>
        </p:nvSpPr>
        <p:spPr>
          <a:xfrm>
            <a:off x="1190180" y="689955"/>
            <a:ext cx="300439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Such den Schatz!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37" name="Google Shape;218;p1" descr="C:\Users\Winnie\AppData\Local\Microsoft\Windows\Temporary Internet Files\Content.IE5\9M0I6R03\MC900441717[1].png">
            <a:extLst>
              <a:ext uri="{FF2B5EF4-FFF2-40B4-BE49-F238E27FC236}">
                <a16:creationId xmlns:a16="http://schemas.microsoft.com/office/drawing/2014/main" id="{01B54294-CABC-4749-9577-98FCE9985CD3}"/>
              </a:ext>
            </a:extLst>
          </p:cNvPr>
          <p:cNvPicPr preferRelativeResize="0"/>
          <p:nvPr/>
        </p:nvPicPr>
        <p:blipFill rotWithShape="1">
          <a:blip r:embed="rId2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7938" y="2839519"/>
            <a:ext cx="647700" cy="6477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B6BBA4FA-7625-4B58-9C8C-F806D7A64B57}"/>
              </a:ext>
            </a:extLst>
          </p:cNvPr>
          <p:cNvSpPr/>
          <p:nvPr/>
        </p:nvSpPr>
        <p:spPr>
          <a:xfrm>
            <a:off x="1392839" y="2454516"/>
            <a:ext cx="1429248" cy="122662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C9F4EA1-79C2-40F8-82A5-EA33DC1576EA}"/>
              </a:ext>
            </a:extLst>
          </p:cNvPr>
          <p:cNvSpPr/>
          <p:nvPr/>
        </p:nvSpPr>
        <p:spPr>
          <a:xfrm>
            <a:off x="1399411" y="3698562"/>
            <a:ext cx="1456695" cy="122662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ED9C338-D78B-41B3-B14E-0A6273ED73C1}"/>
              </a:ext>
            </a:extLst>
          </p:cNvPr>
          <p:cNvSpPr/>
          <p:nvPr/>
        </p:nvSpPr>
        <p:spPr>
          <a:xfrm>
            <a:off x="1390457" y="4951456"/>
            <a:ext cx="1437003" cy="1245742"/>
          </a:xfrm>
          <a:prstGeom prst="rect">
            <a:avLst/>
          </a:prstGeom>
          <a:solidFill>
            <a:srgbClr val="FFD319"/>
          </a:solidFill>
          <a:ln>
            <a:solidFill>
              <a:srgbClr val="FFD3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Google Shape;167;p2">
            <a:extLst>
              <a:ext uri="{FF2B5EF4-FFF2-40B4-BE49-F238E27FC236}">
                <a16:creationId xmlns:a16="http://schemas.microsoft.com/office/drawing/2014/main" id="{000F4A84-16C4-42DD-BA53-C097BAEA4CC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38833F7-AC9B-4680-BC9A-A1C276444C05}"/>
              </a:ext>
            </a:extLst>
          </p:cNvPr>
          <p:cNvSpPr txBox="1"/>
          <p:nvPr/>
        </p:nvSpPr>
        <p:spPr>
          <a:xfrm>
            <a:off x="1677171" y="1527430"/>
            <a:ext cx="1180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spielen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0413713-8CA2-4D83-88D8-719671BB2DDD}"/>
              </a:ext>
            </a:extLst>
          </p:cNvPr>
          <p:cNvSpPr txBox="1"/>
          <p:nvPr/>
        </p:nvSpPr>
        <p:spPr>
          <a:xfrm>
            <a:off x="3071867" y="1535649"/>
            <a:ext cx="1180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bleiben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E4EFD69-E353-45F4-AC5D-EE51CC2AD6D0}"/>
              </a:ext>
            </a:extLst>
          </p:cNvPr>
          <p:cNvSpPr txBox="1"/>
          <p:nvPr/>
        </p:nvSpPr>
        <p:spPr>
          <a:xfrm>
            <a:off x="4280621" y="1535488"/>
            <a:ext cx="1540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bekommen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200657C-D165-4763-9BE8-65A18743B7EB}"/>
              </a:ext>
            </a:extLst>
          </p:cNvPr>
          <p:cNvSpPr txBox="1"/>
          <p:nvPr/>
        </p:nvSpPr>
        <p:spPr>
          <a:xfrm>
            <a:off x="5738575" y="1560864"/>
            <a:ext cx="1540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sehen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9B74F11-B15E-4FB9-93F3-2973B32A857B}"/>
              </a:ext>
            </a:extLst>
          </p:cNvPr>
          <p:cNvSpPr txBox="1"/>
          <p:nvPr/>
        </p:nvSpPr>
        <p:spPr>
          <a:xfrm>
            <a:off x="8570169" y="1556367"/>
            <a:ext cx="1540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schreiben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E2D1D61-56F5-4480-BACF-F0729970FEC5}"/>
              </a:ext>
            </a:extLst>
          </p:cNvPr>
          <p:cNvSpPr txBox="1"/>
          <p:nvPr/>
        </p:nvSpPr>
        <p:spPr>
          <a:xfrm>
            <a:off x="7167038" y="1551869"/>
            <a:ext cx="1540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machen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2" name="Google Shape;218;p1" descr="C:\Users\Winnie\AppData\Local\Microsoft\Windows\Temporary Internet Files\Content.IE5\9M0I6R03\MC900441717[1].png">
            <a:extLst>
              <a:ext uri="{FF2B5EF4-FFF2-40B4-BE49-F238E27FC236}">
                <a16:creationId xmlns:a16="http://schemas.microsoft.com/office/drawing/2014/main" id="{FA8C7A2A-2249-43A9-8694-D47A23E9D3F6}"/>
              </a:ext>
            </a:extLst>
          </p:cNvPr>
          <p:cNvPicPr preferRelativeResize="0"/>
          <p:nvPr/>
        </p:nvPicPr>
        <p:blipFill rotWithShape="1">
          <a:blip r:embed="rId2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7996" y="4113146"/>
            <a:ext cx="647700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218;p1" descr="C:\Users\Winnie\AppData\Local\Microsoft\Windows\Temporary Internet Files\Content.IE5\9M0I6R03\MC900441717[1].png">
            <a:extLst>
              <a:ext uri="{FF2B5EF4-FFF2-40B4-BE49-F238E27FC236}">
                <a16:creationId xmlns:a16="http://schemas.microsoft.com/office/drawing/2014/main" id="{011E7C8D-1E31-4F21-919C-13CF7AE6B99F}"/>
              </a:ext>
            </a:extLst>
          </p:cNvPr>
          <p:cNvPicPr preferRelativeResize="0"/>
          <p:nvPr/>
        </p:nvPicPr>
        <p:blipFill rotWithShape="1">
          <a:blip r:embed="rId2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3871" y="2773626"/>
            <a:ext cx="647700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218;p1" descr="C:\Users\Winnie\AppData\Local\Microsoft\Windows\Temporary Internet Files\Content.IE5\9M0I6R03\MC900441717[1].png">
            <a:extLst>
              <a:ext uri="{FF2B5EF4-FFF2-40B4-BE49-F238E27FC236}">
                <a16:creationId xmlns:a16="http://schemas.microsoft.com/office/drawing/2014/main" id="{2A349E76-0BB3-40B3-AD1D-A04C42F428AC}"/>
              </a:ext>
            </a:extLst>
          </p:cNvPr>
          <p:cNvPicPr preferRelativeResize="0"/>
          <p:nvPr/>
        </p:nvPicPr>
        <p:blipFill rotWithShape="1">
          <a:blip r:embed="rId2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7181" y="5137983"/>
            <a:ext cx="647700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218;p1" descr="C:\Users\Winnie\AppData\Local\Microsoft\Windows\Temporary Internet Files\Content.IE5\9M0I6R03\MC900441717[1].png">
            <a:extLst>
              <a:ext uri="{FF2B5EF4-FFF2-40B4-BE49-F238E27FC236}">
                <a16:creationId xmlns:a16="http://schemas.microsoft.com/office/drawing/2014/main" id="{93193AD6-9F9E-4ECC-B997-F9FDBBBA8F4B}"/>
              </a:ext>
            </a:extLst>
          </p:cNvPr>
          <p:cNvPicPr preferRelativeResize="0"/>
          <p:nvPr/>
        </p:nvPicPr>
        <p:blipFill rotWithShape="1">
          <a:blip r:embed="rId2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0011" y="5217316"/>
            <a:ext cx="647700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218;p1" descr="C:\Users\Winnie\AppData\Local\Microsoft\Windows\Temporary Internet Files\Content.IE5\9M0I6R03\MC900441717[1].png">
            <a:extLst>
              <a:ext uri="{FF2B5EF4-FFF2-40B4-BE49-F238E27FC236}">
                <a16:creationId xmlns:a16="http://schemas.microsoft.com/office/drawing/2014/main" id="{2DDFAE8B-1001-4A4D-B79C-3B05F8E0094F}"/>
              </a:ext>
            </a:extLst>
          </p:cNvPr>
          <p:cNvPicPr preferRelativeResize="0"/>
          <p:nvPr/>
        </p:nvPicPr>
        <p:blipFill rotWithShape="1">
          <a:blip r:embed="rId2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5874" y="4099986"/>
            <a:ext cx="647700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phic 6" descr="Bento Box with solid fill">
            <a:extLst>
              <a:ext uri="{FF2B5EF4-FFF2-40B4-BE49-F238E27FC236}">
                <a16:creationId xmlns:a16="http://schemas.microsoft.com/office/drawing/2014/main" id="{7E703496-F147-4290-A085-F5A79661654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4742038" y="1974199"/>
            <a:ext cx="502332" cy="502332"/>
          </a:xfrm>
          <a:prstGeom prst="rect">
            <a:avLst/>
          </a:prstGeom>
        </p:spPr>
      </p:pic>
      <p:pic>
        <p:nvPicPr>
          <p:cNvPr id="59" name="Graphic 58" descr="Storytelling with solid fill">
            <a:extLst>
              <a:ext uri="{FF2B5EF4-FFF2-40B4-BE49-F238E27FC236}">
                <a16:creationId xmlns:a16="http://schemas.microsoft.com/office/drawing/2014/main" id="{3A33D53E-73F8-43D2-80BE-BEA7CFF48715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9139966" y="1930196"/>
            <a:ext cx="502332" cy="502332"/>
          </a:xfrm>
          <a:prstGeom prst="rect">
            <a:avLst/>
          </a:prstGeom>
        </p:spPr>
      </p:pic>
      <p:pic>
        <p:nvPicPr>
          <p:cNvPr id="23" name="Graphic 22" descr="House with solid fill">
            <a:extLst>
              <a:ext uri="{FF2B5EF4-FFF2-40B4-BE49-F238E27FC236}">
                <a16:creationId xmlns:a16="http://schemas.microsoft.com/office/drawing/2014/main" id="{A662993B-F02D-49D8-AF5F-AAEFD7925BC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3263320" y="1868370"/>
            <a:ext cx="561141" cy="561141"/>
          </a:xfrm>
          <a:prstGeom prst="rect">
            <a:avLst/>
          </a:prstGeom>
        </p:spPr>
      </p:pic>
      <p:pic>
        <p:nvPicPr>
          <p:cNvPr id="60" name="Graphic 59" descr="Football Goal with solid fill">
            <a:extLst>
              <a:ext uri="{FF2B5EF4-FFF2-40B4-BE49-F238E27FC236}">
                <a16:creationId xmlns:a16="http://schemas.microsoft.com/office/drawing/2014/main" id="{F867E61C-4674-4066-AE7A-3D999D75377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1862334" y="1901575"/>
            <a:ext cx="647581" cy="647581"/>
          </a:xfrm>
          <a:prstGeom prst="rect">
            <a:avLst/>
          </a:prstGeom>
        </p:spPr>
      </p:pic>
      <p:pic>
        <p:nvPicPr>
          <p:cNvPr id="62" name="Graphic 61" descr="Video camera with solid fill">
            <a:extLst>
              <a:ext uri="{FF2B5EF4-FFF2-40B4-BE49-F238E27FC236}">
                <a16:creationId xmlns:a16="http://schemas.microsoft.com/office/drawing/2014/main" id="{A5DA2B40-8EA9-486B-A58A-C087148C09E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6185168" y="1843112"/>
            <a:ext cx="647700" cy="647700"/>
          </a:xfrm>
          <a:prstGeom prst="rect">
            <a:avLst/>
          </a:prstGeom>
        </p:spPr>
      </p:pic>
      <p:pic>
        <p:nvPicPr>
          <p:cNvPr id="66" name="Graphic 65" descr="Desk with solid fill">
            <a:extLst>
              <a:ext uri="{FF2B5EF4-FFF2-40B4-BE49-F238E27FC236}">
                <a16:creationId xmlns:a16="http://schemas.microsoft.com/office/drawing/2014/main" id="{FB6C19A1-CB27-4DAB-9576-5808DF330A0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7490703" y="1691740"/>
            <a:ext cx="914400" cy="914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3607ACB-B3D1-8E92-14B3-E8382A61AB86}"/>
              </a:ext>
            </a:extLst>
          </p:cNvPr>
          <p:cNvSpPr/>
          <p:nvPr/>
        </p:nvSpPr>
        <p:spPr>
          <a:xfrm>
            <a:off x="2844359" y="2457095"/>
            <a:ext cx="1432140" cy="122662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38B5C6-B44B-2327-D9DA-9DCFE750EFD1}"/>
              </a:ext>
            </a:extLst>
          </p:cNvPr>
          <p:cNvSpPr/>
          <p:nvPr/>
        </p:nvSpPr>
        <p:spPr>
          <a:xfrm>
            <a:off x="4293576" y="2456570"/>
            <a:ext cx="1440604" cy="122662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446B15F-1DE7-69E6-E7D4-9BBA92564522}"/>
              </a:ext>
            </a:extLst>
          </p:cNvPr>
          <p:cNvSpPr/>
          <p:nvPr/>
        </p:nvSpPr>
        <p:spPr>
          <a:xfrm>
            <a:off x="5758246" y="2468586"/>
            <a:ext cx="1419616" cy="122662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D0DBBF5-A426-34E7-0EC4-BA41CEC25A98}"/>
              </a:ext>
            </a:extLst>
          </p:cNvPr>
          <p:cNvSpPr/>
          <p:nvPr/>
        </p:nvSpPr>
        <p:spPr>
          <a:xfrm>
            <a:off x="7193198" y="2453953"/>
            <a:ext cx="1440069" cy="122662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548B794-A626-9F3B-8D22-84CFC3349E50}"/>
              </a:ext>
            </a:extLst>
          </p:cNvPr>
          <p:cNvSpPr/>
          <p:nvPr/>
        </p:nvSpPr>
        <p:spPr>
          <a:xfrm>
            <a:off x="8654278" y="2453953"/>
            <a:ext cx="1419616" cy="122662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3F0666-FB15-A9AE-0775-707DBCC68A81}"/>
              </a:ext>
            </a:extLst>
          </p:cNvPr>
          <p:cNvSpPr/>
          <p:nvPr/>
        </p:nvSpPr>
        <p:spPr>
          <a:xfrm>
            <a:off x="2874525" y="3698562"/>
            <a:ext cx="1419616" cy="122662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52B2E11-2F8E-5813-04B1-E522A8917CF0}"/>
              </a:ext>
            </a:extLst>
          </p:cNvPr>
          <p:cNvSpPr/>
          <p:nvPr/>
        </p:nvSpPr>
        <p:spPr>
          <a:xfrm>
            <a:off x="4303095" y="3705429"/>
            <a:ext cx="1419616" cy="122662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0ED6201-6C6D-F9F5-21D0-FF46B1360B28}"/>
              </a:ext>
            </a:extLst>
          </p:cNvPr>
          <p:cNvSpPr/>
          <p:nvPr/>
        </p:nvSpPr>
        <p:spPr>
          <a:xfrm>
            <a:off x="5743796" y="3703451"/>
            <a:ext cx="1419616" cy="122662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C6E40F1-D358-AC1C-A06C-BB07906A7F81}"/>
              </a:ext>
            </a:extLst>
          </p:cNvPr>
          <p:cNvSpPr/>
          <p:nvPr/>
        </p:nvSpPr>
        <p:spPr>
          <a:xfrm>
            <a:off x="7173793" y="3704975"/>
            <a:ext cx="1457575" cy="122662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1048EA4-C72B-7812-4E75-F5EF79733EA7}"/>
              </a:ext>
            </a:extLst>
          </p:cNvPr>
          <p:cNvSpPr/>
          <p:nvPr/>
        </p:nvSpPr>
        <p:spPr>
          <a:xfrm>
            <a:off x="8654278" y="3705443"/>
            <a:ext cx="1419616" cy="122662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1C7CF87-4AA4-B177-14E4-A990531632C8}"/>
              </a:ext>
            </a:extLst>
          </p:cNvPr>
          <p:cNvSpPr/>
          <p:nvPr/>
        </p:nvSpPr>
        <p:spPr>
          <a:xfrm>
            <a:off x="2843190" y="4951456"/>
            <a:ext cx="1419616" cy="1245742"/>
          </a:xfrm>
          <a:prstGeom prst="rect">
            <a:avLst/>
          </a:prstGeom>
          <a:solidFill>
            <a:srgbClr val="FFD319"/>
          </a:solidFill>
          <a:ln>
            <a:solidFill>
              <a:srgbClr val="FFD3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08224B6-9D61-3B73-724C-FAEDADD67C7F}"/>
              </a:ext>
            </a:extLst>
          </p:cNvPr>
          <p:cNvSpPr/>
          <p:nvPr/>
        </p:nvSpPr>
        <p:spPr>
          <a:xfrm>
            <a:off x="4286203" y="4948593"/>
            <a:ext cx="1447865" cy="1245742"/>
          </a:xfrm>
          <a:prstGeom prst="rect">
            <a:avLst/>
          </a:prstGeom>
          <a:solidFill>
            <a:srgbClr val="FFD319"/>
          </a:solidFill>
          <a:ln>
            <a:solidFill>
              <a:srgbClr val="FFD3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FD042-736C-C384-A2E8-0E755E2259A6}"/>
              </a:ext>
            </a:extLst>
          </p:cNvPr>
          <p:cNvSpPr/>
          <p:nvPr/>
        </p:nvSpPr>
        <p:spPr>
          <a:xfrm>
            <a:off x="5746002" y="4955628"/>
            <a:ext cx="1440157" cy="1245742"/>
          </a:xfrm>
          <a:prstGeom prst="rect">
            <a:avLst/>
          </a:prstGeom>
          <a:solidFill>
            <a:srgbClr val="FFD319"/>
          </a:solidFill>
          <a:ln>
            <a:solidFill>
              <a:srgbClr val="FFD3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82BE91F-CAC0-0E4D-74FC-3D93D387AAD6}"/>
              </a:ext>
            </a:extLst>
          </p:cNvPr>
          <p:cNvSpPr/>
          <p:nvPr/>
        </p:nvSpPr>
        <p:spPr>
          <a:xfrm>
            <a:off x="7214888" y="4950554"/>
            <a:ext cx="1419616" cy="1245742"/>
          </a:xfrm>
          <a:prstGeom prst="rect">
            <a:avLst/>
          </a:prstGeom>
          <a:solidFill>
            <a:srgbClr val="FFD319"/>
          </a:solidFill>
          <a:ln>
            <a:solidFill>
              <a:srgbClr val="FFD3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307231A-4DAB-28C0-3542-A3768B625B89}"/>
              </a:ext>
            </a:extLst>
          </p:cNvPr>
          <p:cNvSpPr/>
          <p:nvPr/>
        </p:nvSpPr>
        <p:spPr>
          <a:xfrm>
            <a:off x="8654278" y="4955628"/>
            <a:ext cx="1419616" cy="1245742"/>
          </a:xfrm>
          <a:prstGeom prst="rect">
            <a:avLst/>
          </a:prstGeom>
          <a:solidFill>
            <a:srgbClr val="FFD319"/>
          </a:solidFill>
          <a:ln>
            <a:solidFill>
              <a:srgbClr val="FFD3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99395F7-394D-73D3-1AB3-76019C842C4B}"/>
              </a:ext>
            </a:extLst>
          </p:cNvPr>
          <p:cNvSpPr txBox="1"/>
          <p:nvPr/>
        </p:nvSpPr>
        <p:spPr>
          <a:xfrm>
            <a:off x="6096000" y="166275"/>
            <a:ext cx="4125521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prstClr val="black"/>
                </a:solidFill>
                <a:latin typeface="Century Gothic"/>
              </a:rPr>
              <a:t>Schatzsuche</a:t>
            </a:r>
            <a:r>
              <a:rPr lang="en-GB" sz="2000" dirty="0">
                <a:solidFill>
                  <a:prstClr val="black"/>
                </a:solidFill>
                <a:latin typeface="Century Gothic"/>
              </a:rPr>
              <a:t>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– treasure hunt</a:t>
            </a:r>
          </a:p>
        </p:txBody>
      </p:sp>
      <p:pic>
        <p:nvPicPr>
          <p:cNvPr id="33" name="Google Shape;218;p1" descr="C:\Users\Winnie\AppData\Local\Microsoft\Windows\Temporary Internet Files\Content.IE5\9M0I6R03\MC900441717[1].png">
            <a:extLst>
              <a:ext uri="{FF2B5EF4-FFF2-40B4-BE49-F238E27FC236}">
                <a16:creationId xmlns:a16="http://schemas.microsoft.com/office/drawing/2014/main" id="{850CD6A3-6D26-ED10-18BF-73179AA4C845}"/>
              </a:ext>
            </a:extLst>
          </p:cNvPr>
          <p:cNvPicPr preferRelativeResize="0"/>
          <p:nvPr/>
        </p:nvPicPr>
        <p:blipFill rotWithShape="1">
          <a:blip r:embed="rId2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3203" y="572668"/>
            <a:ext cx="841449" cy="73177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78892896-1EE3-8DB7-91BB-44645E70DB10}"/>
              </a:ext>
            </a:extLst>
          </p:cNvPr>
          <p:cNvSpPr/>
          <p:nvPr/>
        </p:nvSpPr>
        <p:spPr>
          <a:xfrm>
            <a:off x="5317054" y="673393"/>
            <a:ext cx="5293000" cy="530647"/>
          </a:xfrm>
          <a:prstGeom prst="wedgeRoundRectCallout">
            <a:avLst>
              <a:gd name="adj1" fmla="val -28435"/>
              <a:gd name="adj2" fmla="val 120762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Reminder: the 3</a:t>
            </a:r>
            <a:r>
              <a:rPr lang="en-US" sz="2000" baseline="30000" dirty="0">
                <a:latin typeface="Century Gothic" panose="020B0502020202020204" pitchFamily="34" charset="0"/>
              </a:rPr>
              <a:t>rd</a:t>
            </a:r>
            <a:r>
              <a:rPr lang="en-US" sz="2000" dirty="0">
                <a:latin typeface="Century Gothic" panose="020B0502020202020204" pitchFamily="34" charset="0"/>
              </a:rPr>
              <a:t> person singular form of </a:t>
            </a:r>
            <a:r>
              <a:rPr lang="en-US" sz="2000" dirty="0" err="1">
                <a:latin typeface="Century Gothic" panose="020B0502020202020204" pitchFamily="34" charset="0"/>
              </a:rPr>
              <a:t>sehen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ist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siehst</a:t>
            </a:r>
            <a:r>
              <a:rPr lang="en-US" sz="2000" dirty="0">
                <a:latin typeface="Century Gothic" panose="020B0502020202020204" pitchFamily="34" charset="0"/>
              </a:rPr>
              <a:t>! </a:t>
            </a:r>
            <a:endParaRPr lang="en-GB" sz="2000" dirty="0"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B3AFFD-DB0A-803B-6397-7060DB297556}"/>
              </a:ext>
            </a:extLst>
          </p:cNvPr>
          <p:cNvSpPr txBox="1"/>
          <p:nvPr/>
        </p:nvSpPr>
        <p:spPr>
          <a:xfrm>
            <a:off x="213756" y="3231927"/>
            <a:ext cx="1180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(she)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DDCAF05-19EE-52E4-F4AB-63D0A81942CE}"/>
              </a:ext>
            </a:extLst>
          </p:cNvPr>
          <p:cNvSpPr txBox="1"/>
          <p:nvPr/>
        </p:nvSpPr>
        <p:spPr>
          <a:xfrm>
            <a:off x="187433" y="4520041"/>
            <a:ext cx="1394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(they)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2D67E85-8260-9752-B586-3E693E5211D7}"/>
              </a:ext>
            </a:extLst>
          </p:cNvPr>
          <p:cNvSpPr txBox="1"/>
          <p:nvPr/>
        </p:nvSpPr>
        <p:spPr>
          <a:xfrm>
            <a:off x="153195" y="5837746"/>
            <a:ext cx="1394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(she)?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8480ECB-7D56-C820-FB8F-BF9D5008E854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317615" y="3950245"/>
            <a:ext cx="830640" cy="591905"/>
          </a:xfrm>
          <a:prstGeom prst="rect">
            <a:avLst/>
          </a:prstGeom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C44202FD-7E26-272A-CBE4-63FC82D24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62" y="2679990"/>
            <a:ext cx="672935" cy="50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C0509D3F-1839-D6B5-5E19-9BD2878C7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15" y="5297136"/>
            <a:ext cx="615353" cy="45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oogle Shape;183;p8">
            <a:extLst>
              <a:ext uri="{FF2B5EF4-FFF2-40B4-BE49-F238E27FC236}">
                <a16:creationId xmlns:a16="http://schemas.microsoft.com/office/drawing/2014/main" id="{88CD12DD-84AD-7B91-413F-688F42EB7242}"/>
              </a:ext>
            </a:extLst>
          </p:cNvPr>
          <p:cNvPicPr/>
          <p:nvPr/>
        </p:nvPicPr>
        <p:blipFill>
          <a:blip r:embed="rId41"/>
          <a:stretch/>
        </p:blipFill>
        <p:spPr>
          <a:xfrm>
            <a:off x="909173" y="5361103"/>
            <a:ext cx="393349" cy="39538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044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3F_6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3F_6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3F_6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2_W3F_6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2_W3F_6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2_W3F_6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2_W3F_6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2_W3F_6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2_W3F_6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2_W3F_6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2_W3F_6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2_W3F_6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2_W3F_6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2_W3F_6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T2_W3F_6.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T2_W3F_6.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T2_W3F_6.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T2_W3F_6.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373025"/>
              </p:ext>
            </p:extLst>
          </p:nvPr>
        </p:nvGraphicFramePr>
        <p:xfrm>
          <a:off x="126855" y="1130637"/>
          <a:ext cx="11029760" cy="5168388"/>
        </p:xfrm>
        <a:graphic>
          <a:graphicData uri="http://schemas.openxmlformats.org/drawingml/2006/table">
            <a:tbl>
              <a:tblPr firstRow="1" bandRow="1"/>
              <a:tblGrid>
                <a:gridCol w="184186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918934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258579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01038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der Abend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Hausaufgaben</a:t>
                      </a:r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(n)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Nachmittag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Blätter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keine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jeden</a:t>
                      </a:r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Tag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bekannt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der Wald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für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dort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der Strand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Westen</a:t>
                      </a:r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, West-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der Norden, Nord-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Osten</a:t>
                      </a:r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, Ost-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das Schloss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Insel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Fluss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Süden</a:t>
                      </a:r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, Süd-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2_W3F_7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9156097" y="654352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927175" y="71350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948" y="3209831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48" y="1503851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773" y="4907125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206292" y="563798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287170" y="390505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273513" y="219791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7F08C518-2ABB-4C36-8556-CA5605B2AFB5}"/>
              </a:ext>
            </a:extLst>
          </p:cNvPr>
          <p:cNvSpPr/>
          <p:nvPr/>
        </p:nvSpPr>
        <p:spPr>
          <a:xfrm>
            <a:off x="49679" y="5224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1A3C5F-023D-EC85-AA9E-40895F4DD696}"/>
              </a:ext>
            </a:extLst>
          </p:cNvPr>
          <p:cNvSpPr txBox="1"/>
          <p:nvPr/>
        </p:nvSpPr>
        <p:spPr>
          <a:xfrm>
            <a:off x="1921626" y="5825163"/>
            <a:ext cx="2905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island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0DBCDE-C8D5-8AC2-456C-72D319109262}"/>
              </a:ext>
            </a:extLst>
          </p:cNvPr>
          <p:cNvSpPr txBox="1"/>
          <p:nvPr/>
        </p:nvSpPr>
        <p:spPr>
          <a:xfrm>
            <a:off x="4871816" y="5819195"/>
            <a:ext cx="2640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river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CAF12A-9B21-D65E-CE48-2ECFF715C5DE}"/>
              </a:ext>
            </a:extLst>
          </p:cNvPr>
          <p:cNvSpPr txBox="1"/>
          <p:nvPr/>
        </p:nvSpPr>
        <p:spPr>
          <a:xfrm>
            <a:off x="8137697" y="580582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south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50DC9F-091E-BAE9-7177-F47972FE12FC}"/>
              </a:ext>
            </a:extLst>
          </p:cNvPr>
          <p:cNvSpPr txBox="1"/>
          <p:nvPr/>
        </p:nvSpPr>
        <p:spPr>
          <a:xfrm>
            <a:off x="1967321" y="4918121"/>
            <a:ext cx="3119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north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DBEFF9-FEE2-5FC9-2FB2-166B8B3BA295}"/>
              </a:ext>
            </a:extLst>
          </p:cNvPr>
          <p:cNvSpPr txBox="1"/>
          <p:nvPr/>
        </p:nvSpPr>
        <p:spPr>
          <a:xfrm>
            <a:off x="4892212" y="4996078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east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C0C15F-7502-E7EA-0478-E5A627FB2DD6}"/>
              </a:ext>
            </a:extLst>
          </p:cNvPr>
          <p:cNvSpPr txBox="1"/>
          <p:nvPr/>
        </p:nvSpPr>
        <p:spPr>
          <a:xfrm>
            <a:off x="8137698" y="4949609"/>
            <a:ext cx="2640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castle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DB4C7C-84ED-90BA-941D-E0AD979B4B0F}"/>
              </a:ext>
            </a:extLst>
          </p:cNvPr>
          <p:cNvSpPr txBox="1"/>
          <p:nvPr/>
        </p:nvSpPr>
        <p:spPr>
          <a:xfrm>
            <a:off x="1929794" y="4100514"/>
            <a:ext cx="306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there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0000E5-8BDD-0A56-A46E-9120E8D39237}"/>
              </a:ext>
            </a:extLst>
          </p:cNvPr>
          <p:cNvSpPr txBox="1"/>
          <p:nvPr/>
        </p:nvSpPr>
        <p:spPr>
          <a:xfrm>
            <a:off x="4824744" y="4069517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beach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717D94-85A5-EFC2-A37B-F757CDC16CFE}"/>
              </a:ext>
            </a:extLst>
          </p:cNvPr>
          <p:cNvSpPr txBox="1"/>
          <p:nvPr/>
        </p:nvSpPr>
        <p:spPr>
          <a:xfrm>
            <a:off x="8137698" y="410212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west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C05AAE-9072-E71D-A029-43330765AF07}"/>
              </a:ext>
            </a:extLst>
          </p:cNvPr>
          <p:cNvSpPr txBox="1"/>
          <p:nvPr/>
        </p:nvSpPr>
        <p:spPr>
          <a:xfrm>
            <a:off x="1929794" y="3256917"/>
            <a:ext cx="306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well-</a:t>
            </a: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known,famous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2194A7-8177-BCDF-A15F-9D8DC0932D06}"/>
              </a:ext>
            </a:extLst>
          </p:cNvPr>
          <p:cNvSpPr txBox="1"/>
          <p:nvPr/>
        </p:nvSpPr>
        <p:spPr>
          <a:xfrm>
            <a:off x="4892212" y="3272415"/>
            <a:ext cx="2961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forest, woods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1E62C4-CA74-0D7A-09FA-D75E17CEF2B7}"/>
              </a:ext>
            </a:extLst>
          </p:cNvPr>
          <p:cNvSpPr txBox="1"/>
          <p:nvPr/>
        </p:nvSpPr>
        <p:spPr>
          <a:xfrm>
            <a:off x="8137697" y="3247875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27453E-DD09-807F-D8B7-22396A1241B1}"/>
              </a:ext>
            </a:extLst>
          </p:cNvPr>
          <p:cNvSpPr txBox="1"/>
          <p:nvPr/>
        </p:nvSpPr>
        <p:spPr>
          <a:xfrm>
            <a:off x="1929794" y="2398979"/>
            <a:ext cx="2728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leaves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3A66B6-F366-F526-7E7D-BC4A046808BC}"/>
              </a:ext>
            </a:extLst>
          </p:cNvPr>
          <p:cNvSpPr txBox="1"/>
          <p:nvPr/>
        </p:nvSpPr>
        <p:spPr>
          <a:xfrm>
            <a:off x="4892171" y="2373454"/>
            <a:ext cx="3630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not a, no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6F96DC-0B8E-7D88-7FBF-0CE36BA4A6E1}"/>
              </a:ext>
            </a:extLst>
          </p:cNvPr>
          <p:cNvSpPr txBox="1"/>
          <p:nvPr/>
        </p:nvSpPr>
        <p:spPr>
          <a:xfrm>
            <a:off x="8137696" y="237140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every day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EE6F2F-5881-2B13-5CFD-C247C6FA2DD7}"/>
              </a:ext>
            </a:extLst>
          </p:cNvPr>
          <p:cNvSpPr txBox="1"/>
          <p:nvPr/>
        </p:nvSpPr>
        <p:spPr>
          <a:xfrm>
            <a:off x="1924448" y="1515259"/>
            <a:ext cx="2547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evening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22B5A6-E5A9-F772-1E74-49C3419708EF}"/>
              </a:ext>
            </a:extLst>
          </p:cNvPr>
          <p:cNvSpPr txBox="1"/>
          <p:nvPr/>
        </p:nvSpPr>
        <p:spPr>
          <a:xfrm>
            <a:off x="5451190" y="1135237"/>
            <a:ext cx="2926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homework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DC8095-A3EC-8DD9-3226-F7F09DB0FD7F}"/>
              </a:ext>
            </a:extLst>
          </p:cNvPr>
          <p:cNvSpPr txBox="1"/>
          <p:nvPr/>
        </p:nvSpPr>
        <p:spPr>
          <a:xfrm>
            <a:off x="8155319" y="1527859"/>
            <a:ext cx="2728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afternoon</a:t>
            </a:r>
          </a:p>
        </p:txBody>
      </p:sp>
    </p:spTree>
    <p:extLst>
      <p:ext uri="{BB962C8B-B14F-4D97-AF65-F5344CB8AC3E}">
        <p14:creationId xmlns:p14="http://schemas.microsoft.com/office/powerpoint/2010/main" val="417011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2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3348042"/>
              </p:ext>
            </p:extLst>
          </p:nvPr>
        </p:nvGraphicFramePr>
        <p:xfrm>
          <a:off x="443301" y="1173518"/>
          <a:ext cx="11389871" cy="5168388"/>
        </p:xfrm>
        <a:graphic>
          <a:graphicData uri="http://schemas.openxmlformats.org/drawingml/2006/table">
            <a:tbl>
              <a:tblPr firstRow="1" bandRow="1"/>
              <a:tblGrid>
                <a:gridCol w="1901998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79137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15954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536957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ot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a, no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leaves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every day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afternoon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the) homework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the) evening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or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there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well-known, famous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the) west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the) forest, woods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beach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the) south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the) castle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the) east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the) north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island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river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2_W3F_7.2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10519" y="87041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9165421" y="707416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395" y="3252712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95" y="1546732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220" y="4950006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522739" y="568086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603617" y="394793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589960" y="22407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hlinkClick r:id="" action="ppaction://noaction">
              <a:snd r:embed="rId7" name="T2_W3F_7.3.wav"/>
            </a:hlinkClick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338355" y="5931000"/>
            <a:ext cx="2905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der Norden, Nord-</a:t>
            </a:r>
          </a:p>
        </p:txBody>
      </p:sp>
      <p:sp>
        <p:nvSpPr>
          <p:cNvPr id="56" name="TextBox 55">
            <a:hlinkClick r:id="" action="ppaction://noaction">
              <a:snd r:embed="rId8" name="T2_W3F_7.4.wav"/>
            </a:hlinkClick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5205960" y="5900961"/>
            <a:ext cx="2640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Insel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7" name="TextBox 56">
            <a:hlinkClick r:id="" action="ppaction://noaction">
              <a:snd r:embed="rId9" name="T2_W3F_7.5.wav"/>
            </a:hlinkClick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8254660" y="594454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der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Fluss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8" name="TextBox 57">
            <a:hlinkClick r:id="" action="ppaction://noaction">
              <a:snd r:embed="rId10" name="T2_W3F_7.6.wav"/>
            </a:hlinkClick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384051" y="5023958"/>
            <a:ext cx="2781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der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Süden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, Süd-</a:t>
            </a:r>
          </a:p>
        </p:txBody>
      </p:sp>
      <p:sp>
        <p:nvSpPr>
          <p:cNvPr id="59" name="TextBox 58">
            <a:hlinkClick r:id="" action="ppaction://noaction">
              <a:snd r:embed="rId11" name="T2_W3F_7.7.wav"/>
            </a:hlinkClick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5205960" y="5049702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Schloss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0" name="TextBox 59">
            <a:hlinkClick r:id="" action="ppaction://noaction">
              <a:snd r:embed="rId12" name="T2_W3F_7.8.wav"/>
            </a:hlinkClick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8254660" y="5044207"/>
            <a:ext cx="2640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der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Osten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, Ost-</a:t>
            </a:r>
          </a:p>
        </p:txBody>
      </p:sp>
      <p:sp>
        <p:nvSpPr>
          <p:cNvPr id="64" name="TextBox 63">
            <a:hlinkClick r:id="" action="ppaction://noaction">
              <a:snd r:embed="rId13" name="T2_W3F_7.9.wav"/>
            </a:hlinkClick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86833" y="4182304"/>
            <a:ext cx="306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der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Westen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, West-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5" name="TextBox 64">
            <a:hlinkClick r:id="" action="ppaction://noaction">
              <a:snd r:embed="rId14" name="T2_W3F_7.10.wav"/>
            </a:hlinkClick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5241473" y="417535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Wald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6" name="TextBox 65">
            <a:hlinkClick r:id="" action="ppaction://noaction">
              <a:snd r:embed="rId15" name="T2_W3F_7.11.wav"/>
            </a:hlinkClick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8309529" y="419103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der Strand</a:t>
            </a:r>
          </a:p>
        </p:txBody>
      </p:sp>
      <p:sp>
        <p:nvSpPr>
          <p:cNvPr id="67" name="TextBox 66">
            <a:hlinkClick r:id="" action="ppaction://noaction">
              <a:snd r:embed="rId16" name="T2_W3F_7.12.wav"/>
            </a:hlinkClick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340289" y="3307645"/>
            <a:ext cx="2901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für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8" name="TextBox 67">
            <a:hlinkClick r:id="" action="ppaction://noaction">
              <a:snd r:embed="rId17" name="T2_W3F_7.13.wav"/>
            </a:hlinkClick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5165714" y="331184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dort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9" name="TextBox 68">
            <a:hlinkClick r:id="" action="ppaction://noaction">
              <a:snd r:embed="rId18" name="T2_W3F_7.14.wav"/>
            </a:hlinkClick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8254660" y="3302208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bekannt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0" name="TextBox 69">
            <a:hlinkClick r:id="" action="ppaction://noaction">
              <a:snd r:embed="rId19" name="T2_W3F_7.15.wav"/>
            </a:hlinkClick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300355" y="2428975"/>
            <a:ext cx="2728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der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Nachmittag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" name="TextBox 70">
            <a:hlinkClick r:id="" action="ppaction://noaction">
              <a:snd r:embed="rId20" name="T2_W3F_7.16.wav"/>
            </a:hlinkClick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5129427" y="2458907"/>
            <a:ext cx="3125233" cy="472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Hausaufgaben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2" name="TextBox 71">
            <a:hlinkClick r:id="" action="ppaction://noaction">
              <a:snd r:embed="rId21" name="T2_W3F_7.17.wav"/>
            </a:hlinkClick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8321793" y="244398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der Abend</a:t>
            </a:r>
          </a:p>
        </p:txBody>
      </p:sp>
      <p:sp>
        <p:nvSpPr>
          <p:cNvPr id="73" name="TextBox 72">
            <a:hlinkClick r:id="" action="ppaction://noaction">
              <a:snd r:embed="rId22" name="T2_W3F_7.18.wav"/>
            </a:hlinkClick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341177" y="162109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keine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4" name="TextBox 73">
            <a:hlinkClick r:id="" action="ppaction://noaction">
              <a:snd r:embed="rId23" name="T2_W3F_7.19.wav"/>
            </a:hlinkClick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5165715" y="160330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Blätter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5" name="TextBox 74">
            <a:hlinkClick r:id="" action="ppaction://noaction">
              <a:snd r:embed="rId24" name="T2_W3F_7.20.wav"/>
            </a:hlinkClick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8321793" y="1582960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jeden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Tag</a:t>
            </a: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7F08C518-2ABB-4C36-8556-CA5605B2AFB5}"/>
              </a:ext>
            </a:extLst>
          </p:cNvPr>
          <p:cNvSpPr/>
          <p:nvPr/>
        </p:nvSpPr>
        <p:spPr>
          <a:xfrm>
            <a:off x="49679" y="5224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209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5: </a:t>
            </a:r>
            <a:endParaRPr lang="en-GB" sz="32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59B714D-1E3C-4872-8B0D-04BA3CF20644}"/>
              </a:ext>
            </a:extLst>
          </p:cNvPr>
          <p:cNvSpPr txBox="1"/>
          <p:nvPr/>
        </p:nvSpPr>
        <p:spPr>
          <a:xfrm>
            <a:off x="5094848" y="216952"/>
            <a:ext cx="52299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Partnerarbeit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sprechen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Speech Bubble: Rectangle with Corners Rounded 39">
            <a:hlinkClick r:id="" action="ppaction://noaction">
              <a:snd r:embed="rId4" name="T2_W3F_9.1.wav"/>
            </a:hlinkClick>
            <a:extLst>
              <a:ext uri="{FF2B5EF4-FFF2-40B4-BE49-F238E27FC236}">
                <a16:creationId xmlns:a16="http://schemas.microsoft.com/office/drawing/2014/main" id="{725AA95A-25C4-420C-8552-5EBE27DBA21B}"/>
              </a:ext>
            </a:extLst>
          </p:cNvPr>
          <p:cNvSpPr/>
          <p:nvPr/>
        </p:nvSpPr>
        <p:spPr>
          <a:xfrm>
            <a:off x="4898584" y="242961"/>
            <a:ext cx="5229970" cy="559823"/>
          </a:xfrm>
          <a:prstGeom prst="wedgeRoundRectCallout">
            <a:avLst>
              <a:gd name="adj1" fmla="val -54762"/>
              <a:gd name="adj2" fmla="val -9850"/>
              <a:gd name="adj3" fmla="val 16667"/>
            </a:avLst>
          </a:prstGeom>
          <a:noFill/>
          <a:ln w="57150"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1" name="Graphic 40" descr="Teacher">
            <a:extLst>
              <a:ext uri="{FF2B5EF4-FFF2-40B4-BE49-F238E27FC236}">
                <a16:creationId xmlns:a16="http://schemas.microsoft.com/office/drawing/2014/main" id="{9136746F-86B6-4ED7-AFDE-46E337FE45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72548" y="37604"/>
            <a:ext cx="816961" cy="9389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46B4E1-F61E-46BD-A9AF-3C0AF5BDCFDA}"/>
              </a:ext>
            </a:extLst>
          </p:cNvPr>
          <p:cNvSpPr txBox="1"/>
          <p:nvPr/>
        </p:nvSpPr>
        <p:spPr>
          <a:xfrm>
            <a:off x="102872" y="2456280"/>
            <a:ext cx="6248847" cy="1569660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 they reading stories?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43A638-7E8A-4000-A068-E12AAADB06F0}"/>
              </a:ext>
            </a:extLst>
          </p:cNvPr>
          <p:cNvSpPr txBox="1"/>
          <p:nvPr/>
        </p:nvSpPr>
        <p:spPr>
          <a:xfrm>
            <a:off x="6394854" y="2880259"/>
            <a:ext cx="5635536" cy="2554545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 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1) _____________________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436F906B-D966-4B11-8D8A-ED637BB17F3A}"/>
              </a:ext>
            </a:extLst>
          </p:cNvPr>
          <p:cNvSpPr/>
          <p:nvPr/>
        </p:nvSpPr>
        <p:spPr>
          <a:xfrm>
            <a:off x="1800874" y="4340457"/>
            <a:ext cx="4008912" cy="1006827"/>
          </a:xfrm>
          <a:prstGeom prst="wedgeRoundRectCallout">
            <a:avLst>
              <a:gd name="adj1" fmla="val -41049"/>
              <a:gd name="adj2" fmla="val 124122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00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kern="0" dirty="0">
                <a:solidFill>
                  <a:prstClr val="white"/>
                </a:solidFill>
                <a:latin typeface="Century Gothic" panose="020B0502020202020204" pitchFamily="34" charset="0"/>
              </a:rPr>
              <a:t>L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kern="0" dirty="0">
                <a:solidFill>
                  <a:prstClr val="white"/>
                </a:solidFill>
                <a:latin typeface="Century Gothic" panose="020B0502020202020204" pitchFamily="34" charset="0"/>
              </a:rPr>
              <a:t>G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eschichten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12" name="Graphic 11" descr="User">
            <a:extLst>
              <a:ext uri="{FF2B5EF4-FFF2-40B4-BE49-F238E27FC236}">
                <a16:creationId xmlns:a16="http://schemas.microsoft.com/office/drawing/2014/main" id="{8D2ED8CD-3CBB-40D4-A2CF-D145FED781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5135" y="5661801"/>
            <a:ext cx="1356293" cy="1356293"/>
          </a:xfrm>
          <a:prstGeom prst="rect">
            <a:avLst/>
          </a:prstGeom>
        </p:spPr>
      </p:pic>
      <p:pic>
        <p:nvPicPr>
          <p:cNvPr id="13" name="Graphic 12" descr="User">
            <a:extLst>
              <a:ext uri="{FF2B5EF4-FFF2-40B4-BE49-F238E27FC236}">
                <a16:creationId xmlns:a16="http://schemas.microsoft.com/office/drawing/2014/main" id="{8E1D22FF-B631-44F7-836B-D9239A1A34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46672" y="5470376"/>
            <a:ext cx="1356293" cy="13562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0D3DDBE-DDE3-4440-9822-AC521BF8CBEF}"/>
              </a:ext>
            </a:extLst>
          </p:cNvPr>
          <p:cNvSpPr txBox="1"/>
          <p:nvPr/>
        </p:nvSpPr>
        <p:spPr>
          <a:xfrm>
            <a:off x="1239648" y="6246618"/>
            <a:ext cx="439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1C8012-3A7F-456B-8335-B442685D8407}"/>
              </a:ext>
            </a:extLst>
          </p:cNvPr>
          <p:cNvSpPr txBox="1"/>
          <p:nvPr/>
        </p:nvSpPr>
        <p:spPr>
          <a:xfrm>
            <a:off x="10065442" y="6059149"/>
            <a:ext cx="439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B</a:t>
            </a:r>
          </a:p>
        </p:txBody>
      </p:sp>
      <p:sp>
        <p:nvSpPr>
          <p:cNvPr id="16" name="TextBox 15">
            <a:hlinkClick r:id="" action="ppaction://noaction">
              <a:snd r:embed="rId9" name="T2_W3F_9.2.wav"/>
            </a:hlinkClick>
            <a:extLst>
              <a:ext uri="{FF2B5EF4-FFF2-40B4-BE49-F238E27FC236}">
                <a16:creationId xmlns:a16="http://schemas.microsoft.com/office/drawing/2014/main" id="{24530B7F-01DF-41A7-BBA0-4EAB596BCC68}"/>
              </a:ext>
            </a:extLst>
          </p:cNvPr>
          <p:cNvSpPr txBox="1"/>
          <p:nvPr/>
        </p:nvSpPr>
        <p:spPr>
          <a:xfrm>
            <a:off x="138303" y="1192984"/>
            <a:ext cx="3135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 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spricht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</p:txBody>
      </p:sp>
      <p:sp>
        <p:nvSpPr>
          <p:cNvPr id="17" name="TextBox 16">
            <a:hlinkClick r:id="" action="ppaction://noaction">
              <a:snd r:embed="rId10" name="T2_W3F_9.3.wav"/>
            </a:hlinkClick>
            <a:extLst>
              <a:ext uri="{FF2B5EF4-FFF2-40B4-BE49-F238E27FC236}">
                <a16:creationId xmlns:a16="http://schemas.microsoft.com/office/drawing/2014/main" id="{44CE65EC-0EDF-4809-94E1-63ADF1F2B7DB}"/>
              </a:ext>
            </a:extLst>
          </p:cNvPr>
          <p:cNvSpPr txBox="1"/>
          <p:nvPr/>
        </p:nvSpPr>
        <p:spPr>
          <a:xfrm>
            <a:off x="138303" y="1755871"/>
            <a:ext cx="11360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 B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findet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richtige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Bild.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das eine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Frage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oder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Satz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20" name="Graphic 19" descr="Male profile">
            <a:extLst>
              <a:ext uri="{FF2B5EF4-FFF2-40B4-BE49-F238E27FC236}">
                <a16:creationId xmlns:a16="http://schemas.microsoft.com/office/drawing/2014/main" id="{6D6216EC-B083-4D0A-9FEF-2A61607B95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662841" y="3814745"/>
            <a:ext cx="806370" cy="80637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F9E7517-BE35-48FB-8884-8E671C106B86}"/>
              </a:ext>
            </a:extLst>
          </p:cNvPr>
          <p:cNvSpPr/>
          <p:nvPr/>
        </p:nvSpPr>
        <p:spPr>
          <a:xfrm>
            <a:off x="9098749" y="3794446"/>
            <a:ext cx="1459805" cy="842615"/>
          </a:xfrm>
          <a:prstGeom prst="roundRect">
            <a:avLst/>
          </a:prstGeom>
          <a:noFill/>
          <a:ln w="25400" cap="flat" cmpd="sng" algn="ctr">
            <a:solidFill>
              <a:srgbClr val="FF00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59B2120-418D-4DB3-B52B-D8F9F6C8444E}"/>
              </a:ext>
            </a:extLst>
          </p:cNvPr>
          <p:cNvGrpSpPr/>
          <p:nvPr/>
        </p:nvGrpSpPr>
        <p:grpSpPr>
          <a:xfrm>
            <a:off x="9184018" y="3879155"/>
            <a:ext cx="1140800" cy="741960"/>
            <a:chOff x="9404135" y="4373187"/>
            <a:chExt cx="1140800" cy="741960"/>
          </a:xfrm>
        </p:grpSpPr>
        <p:pic>
          <p:nvPicPr>
            <p:cNvPr id="24" name="Graphic 23" descr="Female Profile">
              <a:extLst>
                <a:ext uri="{FF2B5EF4-FFF2-40B4-BE49-F238E27FC236}">
                  <a16:creationId xmlns:a16="http://schemas.microsoft.com/office/drawing/2014/main" id="{6AAC155E-ABD1-4199-85F4-83263E2E1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802975" y="4373187"/>
              <a:ext cx="741960" cy="741960"/>
            </a:xfrm>
            <a:prstGeom prst="rect">
              <a:avLst/>
            </a:prstGeom>
          </p:spPr>
        </p:pic>
        <p:pic>
          <p:nvPicPr>
            <p:cNvPr id="25" name="Graphic 24" descr="Female Profile">
              <a:extLst>
                <a:ext uri="{FF2B5EF4-FFF2-40B4-BE49-F238E27FC236}">
                  <a16:creationId xmlns:a16="http://schemas.microsoft.com/office/drawing/2014/main" id="{84655146-8B69-4E68-BA2F-7A70B6E03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404135" y="4373187"/>
              <a:ext cx="741960" cy="741960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C45A563-63E4-412C-9684-6317A8FFAEC0}"/>
              </a:ext>
            </a:extLst>
          </p:cNvPr>
          <p:cNvSpPr txBox="1"/>
          <p:nvPr/>
        </p:nvSpPr>
        <p:spPr>
          <a:xfrm>
            <a:off x="6551139" y="3258749"/>
            <a:ext cx="6874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[A]             [B] 		?	      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5F5FEB-AF41-4685-AC19-F0BF08FEE119}"/>
              </a:ext>
            </a:extLst>
          </p:cNvPr>
          <p:cNvSpPr txBox="1"/>
          <p:nvPr/>
        </p:nvSpPr>
        <p:spPr>
          <a:xfrm>
            <a:off x="6988768" y="4933763"/>
            <a:ext cx="4938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Are they reading stories?</a:t>
            </a:r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84716D08-A7CA-4DFD-86D0-59DB09C1B7C4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FFED1E0-452E-419B-9B91-43E5EEC43496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30" name="Speech Bubble: Rectangle with Corners Rounded 29">
              <a:extLst>
                <a:ext uri="{FF2B5EF4-FFF2-40B4-BE49-F238E27FC236}">
                  <a16:creationId xmlns:a16="http://schemas.microsoft.com/office/drawing/2014/main" id="{7F71A71A-D5A5-4D09-8E16-AB3293AD5784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31" name="Speech Bubble: Rectangle with Corners Rounded 30">
              <a:extLst>
                <a:ext uri="{FF2B5EF4-FFF2-40B4-BE49-F238E27FC236}">
                  <a16:creationId xmlns:a16="http://schemas.microsoft.com/office/drawing/2014/main" id="{706CE3CF-D8FA-4AD3-A7A7-FF9FF76BC819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32" name="Picture 31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DB27533A-70AE-45F3-A0AD-777CCE12D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4C76685-EE38-4FF5-BCC1-D3923756D050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ECCC23B8-DC84-4250-A921-7B962C14BC3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189" y="3874903"/>
            <a:ext cx="483972" cy="47337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E333594-946D-4FB7-92BD-2EF47E4686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509" y="846038"/>
            <a:ext cx="1127691" cy="100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4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3F_9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4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3852</TotalTime>
  <Words>3048</Words>
  <Application>Microsoft Office PowerPoint</Application>
  <PresentationFormat>Widescreen</PresentationFormat>
  <Paragraphs>551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Calibri</vt:lpstr>
      <vt:lpstr>Calibri Light</vt:lpstr>
      <vt:lpstr>Century Gothic</vt:lpstr>
      <vt:lpstr>Ink Free</vt:lpstr>
      <vt:lpstr>Modern Love</vt:lpstr>
      <vt:lpstr>Segoe Print</vt:lpstr>
      <vt:lpstr>Symbol</vt:lpstr>
      <vt:lpstr>Wingdings</vt:lpstr>
      <vt:lpstr>1_Office Theme</vt:lpstr>
      <vt:lpstr>2_Office Theme</vt:lpstr>
      <vt:lpstr>3_Office Theme</vt:lpstr>
      <vt:lpstr>Exploring </vt:lpstr>
      <vt:lpstr>aussprechen</vt:lpstr>
      <vt:lpstr>aussprechen</vt:lpstr>
      <vt:lpstr>Follow up 2</vt:lpstr>
      <vt:lpstr>Follow up 3</vt:lpstr>
      <vt:lpstr>Follow up 3</vt:lpstr>
      <vt:lpstr>Follow up 4: </vt:lpstr>
      <vt:lpstr>Follow up 4: </vt:lpstr>
      <vt:lpstr>Follow up 5: </vt:lpstr>
      <vt:lpstr>Round 1</vt:lpstr>
      <vt:lpstr>Round 2</vt:lpstr>
      <vt:lpstr>Tschüss!</vt:lpstr>
      <vt:lpstr>Follow up 4: </vt:lpstr>
      <vt:lpstr>Follow up 4: </vt:lpstr>
      <vt:lpstr>Person A</vt:lpstr>
      <vt:lpstr>Person 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Heike Krusemann</cp:lastModifiedBy>
  <cp:revision>101</cp:revision>
  <dcterms:created xsi:type="dcterms:W3CDTF">2021-06-12T06:20:35Z</dcterms:created>
  <dcterms:modified xsi:type="dcterms:W3CDTF">2023-09-27T14:39:25Z</dcterms:modified>
</cp:coreProperties>
</file>