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</p:sldMasterIdLst>
  <p:notesMasterIdLst>
    <p:notesMasterId r:id="rId20"/>
  </p:notesMasterIdLst>
  <p:sldIdLst>
    <p:sldId id="257" r:id="rId4"/>
    <p:sldId id="299" r:id="rId5"/>
    <p:sldId id="938" r:id="rId6"/>
    <p:sldId id="1022" r:id="rId7"/>
    <p:sldId id="1012" r:id="rId8"/>
    <p:sldId id="1013" r:id="rId9"/>
    <p:sldId id="1017" r:id="rId10"/>
    <p:sldId id="1019" r:id="rId11"/>
    <p:sldId id="985" r:id="rId12"/>
    <p:sldId id="986" r:id="rId13"/>
    <p:sldId id="987" r:id="rId14"/>
    <p:sldId id="1023" r:id="rId15"/>
    <p:sldId id="1018" r:id="rId16"/>
    <p:sldId id="1014" r:id="rId17"/>
    <p:sldId id="1021" r:id="rId18"/>
    <p:sldId id="10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0070C0"/>
    <a:srgbClr val="FFD319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94B75-8890-4B48-BFAB-AB5C6B8BA12A}" v="1" dt="2023-09-27T14:32:28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8613" autoAdjust="0"/>
  </p:normalViewPr>
  <p:slideViewPr>
    <p:cSldViewPr snapToGrid="0">
      <p:cViewPr varScale="1">
        <p:scale>
          <a:sx n="87" d="100"/>
          <a:sy n="87" d="100"/>
        </p:scale>
        <p:origin x="13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22b930c6-ce99-468c-835c-dba6438d8ea3" providerId="ADAL" clId="{BBE94B75-8890-4B48-BFAB-AB5C6B8BA12A}"/>
    <pc:docChg chg="modSld">
      <pc:chgData name="Heike Krusemann" userId="22b930c6-ce99-468c-835c-dba6438d8ea3" providerId="ADAL" clId="{BBE94B75-8890-4B48-BFAB-AB5C6B8BA12A}" dt="2023-09-27T14:32:49.602" v="7" actId="14100"/>
      <pc:docMkLst>
        <pc:docMk/>
      </pc:docMkLst>
      <pc:sldChg chg="addSp modSp mod">
        <pc:chgData name="Heike Krusemann" userId="22b930c6-ce99-468c-835c-dba6438d8ea3" providerId="ADAL" clId="{BBE94B75-8890-4B48-BFAB-AB5C6B8BA12A}" dt="2023-09-27T14:32:49.602" v="7" actId="14100"/>
        <pc:sldMkLst>
          <pc:docMk/>
          <pc:sldMk cId="565765666" sldId="938"/>
        </pc:sldMkLst>
        <pc:spChg chg="add mod">
          <ac:chgData name="Heike Krusemann" userId="22b930c6-ce99-468c-835c-dba6438d8ea3" providerId="ADAL" clId="{BBE94B75-8890-4B48-BFAB-AB5C6B8BA12A}" dt="2023-09-27T14:32:33.834" v="3" actId="1076"/>
          <ac:spMkLst>
            <pc:docMk/>
            <pc:sldMk cId="565765666" sldId="938"/>
            <ac:spMk id="17" creationId="{F40F0B07-4236-0E61-7574-234F285345E4}"/>
          </ac:spMkLst>
        </pc:spChg>
        <pc:spChg chg="mod">
          <ac:chgData name="Heike Krusemann" userId="22b930c6-ce99-468c-835c-dba6438d8ea3" providerId="ADAL" clId="{BBE94B75-8890-4B48-BFAB-AB5C6B8BA12A}" dt="2023-09-27T14:31:50.272" v="1" actId="207"/>
          <ac:spMkLst>
            <pc:docMk/>
            <pc:sldMk cId="565765666" sldId="938"/>
            <ac:spMk id="70" creationId="{6A38A355-A8B7-4957-C4F8-4E69955123D2}"/>
          </ac:spMkLst>
        </pc:spChg>
        <pc:cxnChg chg="mod">
          <ac:chgData name="Heike Krusemann" userId="22b930c6-ce99-468c-835c-dba6438d8ea3" providerId="ADAL" clId="{BBE94B75-8890-4B48-BFAB-AB5C6B8BA12A}" dt="2023-09-27T14:32:49.602" v="7" actId="14100"/>
          <ac:cxnSpMkLst>
            <pc:docMk/>
            <pc:sldMk cId="565765666" sldId="938"/>
            <ac:cxnSpMk id="18" creationId="{D25E4673-9CED-A027-5778-C6A490FEBF0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40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[ü] </a:t>
            </a:r>
            <a:r>
              <a:rPr lang="en-GB" sz="40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vs. [u]</a:t>
            </a:r>
            <a:r>
              <a:rPr lang="en-GB" sz="2800" b="0" dirty="0"/>
              <a:t> </a:t>
            </a:r>
            <a:endParaRPr lang="en-GB" sz="2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[ü] </a:t>
            </a:r>
            <a:r>
              <a:rPr lang="de-DE" sz="2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Tür [375] grün [682] müde [2000] </a:t>
            </a:r>
          </a:p>
          <a:p>
            <a:pPr marL="216000" indent="-216000">
              <a:lnSpc>
                <a:spcPct val="100000"/>
              </a:lnSpc>
            </a:pPr>
            <a:r>
              <a:rPr lang="en-GB" sz="2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[ü] </a:t>
            </a:r>
            <a:r>
              <a:rPr lang="en-GB" sz="2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fünf</a:t>
            </a:r>
            <a:r>
              <a:rPr lang="en-GB" sz="2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[274] </a:t>
            </a:r>
            <a:r>
              <a:rPr lang="en-GB" sz="2800" b="1" baseline="0" dirty="0" err="1"/>
              <a:t>Glück</a:t>
            </a:r>
            <a:r>
              <a:rPr lang="en-GB" sz="2800" b="1" baseline="0" dirty="0"/>
              <a:t> </a:t>
            </a:r>
            <a:r>
              <a:rPr lang="en-GB" sz="2800" b="0" baseline="0" dirty="0"/>
              <a:t>[641] </a:t>
            </a:r>
            <a:r>
              <a:rPr lang="en-GB" sz="2800" b="1" baseline="0" dirty="0" err="1"/>
              <a:t>wünschen</a:t>
            </a:r>
            <a:r>
              <a:rPr lang="en-GB" sz="2800" b="1" baseline="0" dirty="0"/>
              <a:t> </a:t>
            </a:r>
            <a:r>
              <a:rPr lang="en-GB" sz="2800" baseline="0" dirty="0"/>
              <a:t>[630]</a:t>
            </a:r>
          </a:p>
          <a:p>
            <a:pPr marL="216000" indent="-216000">
              <a:lnSpc>
                <a:spcPct val="100000"/>
              </a:lnSpc>
            </a:pPr>
            <a:r>
              <a:rPr lang="en-GB" sz="2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[u] </a:t>
            </a:r>
            <a:r>
              <a:rPr lang="fr-FR" sz="2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[u] du [54] gut [76] super [1772]</a:t>
            </a:r>
          </a:p>
          <a:p>
            <a:pPr marL="216000" indent="-216000">
              <a:lnSpc>
                <a:spcPct val="100000"/>
              </a:lnSpc>
            </a:pPr>
            <a:r>
              <a:rPr lang="en-GB" sz="2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[u] </a:t>
            </a:r>
            <a:r>
              <a:rPr lang="de-DE" sz="2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Punkt [248] Nummer [806] dunkel [706]</a:t>
            </a:r>
          </a:p>
          <a:p>
            <a:pPr marL="216000" indent="-216000">
              <a:lnSpc>
                <a:spcPct val="100000"/>
              </a:lnSpc>
            </a:pPr>
            <a:endParaRPr lang="en-GB" sz="2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 new vocabulary. Instead revisit new vocabulary from the previous two weeks: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Fluss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[1687]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Insel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[1029]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Norden, Nord-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[1516]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Osten, Ost-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[1208]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Schloss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[1907]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Süden, Süd-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[1771]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Strand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[1966]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Wald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[1028]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Westen, West-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[1010]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bekannt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[319]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dort [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139]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für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[17] bekommen [212] bleiben [113] lesen [305] machen [58] schreiben [184] sein [3] spielen [205]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Abend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[342] Essen [323] Film [505] Geschichte [262]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Hauaufgabe(n)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Morgen [621]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Nachmittag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[1464] Schule [359] heute [116] manchmal [382] oft [223] nie [196]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jeden Tag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</a:t>
            </a:r>
          </a:p>
          <a:p>
            <a:pPr marL="0" indent="-216000">
              <a:lnSpc>
                <a:spcPct val="100000"/>
              </a:lnSpc>
            </a:pP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Revisit language from Term 1</a:t>
            </a:r>
          </a:p>
          <a:p>
            <a:pPr marL="0" indent="-216000">
              <a:lnSpc>
                <a:spcPct val="100000"/>
              </a:lnSpc>
            </a:pP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Aufgabe [256] Aktivität [1422] Beispiel [94] Bild [253] Blatt,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Blätter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[1270] Buch [300] Computer [1252] Frage [157] Frau [99] Heft [3862] Kuchen [4381] Lehrer [695] Lied [1733] Liste [1792] Preis [334] Schüler [556] Text [473] Tisch [529] Wort [194] Zimmer [665]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keine</a:t>
            </a:r>
            <a:r>
              <a:rPr lang="de-DE" sz="1800" b="0" i="0" strike="noStrike" spc="-1" baseline="30000" dirty="0">
                <a:solidFill>
                  <a:srgbClr val="002060"/>
                </a:solidFill>
                <a:latin typeface="Century Gothic"/>
                <a:ea typeface="Century Gothic"/>
              </a:rPr>
              <a:t>2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[46] </a:t>
            </a:r>
            <a:b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1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92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2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310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13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62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PERSON A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03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PERSON B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41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long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[u],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short [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], long [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ü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], short [ü]!</a:t>
            </a: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first of the four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words ‘du’ 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word.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other three source 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first the word then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endParaRPr lang="en-GB" sz="1200" b="0" strike="noStrike" spc="-1" baseline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[u]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du [54]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[u]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Punkt [248]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[ü]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Tür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[ü] </a:t>
            </a:r>
            <a:r>
              <a:rPr lang="en-GB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fünf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endParaRPr lang="en-GB" sz="12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de-DE" sz="12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baseline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the SSCs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[ü].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Pairwork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One pupil selects 5 town names in their head.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other pupil reads out town names, trying to ‘guess’ which ones their partner has chosen within the 30 seconds on the timer.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the timer to start the game.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swap roles. 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it-IT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distinction between </a:t>
            </a:r>
            <a:r>
              <a:rPr lang="en-GB" b="0" dirty="0" err="1"/>
              <a:t>sie</a:t>
            </a:r>
            <a:r>
              <a:rPr lang="en-GB" b="0" dirty="0"/>
              <a:t> (she) and </a:t>
            </a:r>
            <a:r>
              <a:rPr lang="en-GB" b="0" dirty="0" err="1"/>
              <a:t>sie</a:t>
            </a:r>
            <a:r>
              <a:rPr lang="en-GB" b="0" dirty="0"/>
              <a:t> (they), and between statement and question word worder.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Explain the task.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circle the correct answer (if they have the sheet printed). If not, they can use numbers 1,2.3. Click for answers.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Bring up Section B instruction. Pupils listen again and write the corresponding details into the table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Beispiel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Sie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schreibt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heute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Listen.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 Hat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heute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Nachmittag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eine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Aktivität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 Essen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manchmal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Kuchen?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 Sie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abends gerne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4.  Sie </a:t>
            </a:r>
            <a:r>
              <a:rPr lang="en-GB" sz="1200" dirty="0" err="1">
                <a:solidFill>
                  <a:srgbClr val="000000"/>
                </a:solidFill>
                <a:latin typeface="Arial"/>
              </a:rPr>
              <a:t>macht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 morgens </a:t>
            </a:r>
            <a:r>
              <a:rPr lang="en-GB" sz="1200" dirty="0" err="1">
                <a:solidFill>
                  <a:srgbClr val="000000"/>
                </a:solidFill>
                <a:latin typeface="Arial"/>
              </a:rPr>
              <a:t>keine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rial"/>
              </a:rPr>
              <a:t>Hausaufgaben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Spielt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nachmittags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Computer?</a:t>
            </a: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slide 1 of 2 – example and instruction slide.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for two slides.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practice distinguishing between </a:t>
            </a:r>
            <a:r>
              <a:rPr lang="en-GB" b="0" dirty="0" err="1"/>
              <a:t>sie</a:t>
            </a:r>
            <a:r>
              <a:rPr lang="en-GB" b="0" dirty="0"/>
              <a:t> (she) and </a:t>
            </a:r>
            <a:r>
              <a:rPr lang="en-GB" b="0" dirty="0" err="1"/>
              <a:t>sie</a:t>
            </a:r>
            <a:r>
              <a:rPr lang="en-GB" b="0" dirty="0"/>
              <a:t> (they), and between statement and question word worder.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use the table to make sentence or a question e.g. first column: Sie </a:t>
            </a:r>
            <a:r>
              <a:rPr lang="en-GB" b="0" dirty="0" err="1"/>
              <a:t>spielt</a:t>
            </a:r>
            <a:r>
              <a:rPr lang="en-GB" b="0" dirty="0"/>
              <a:t> </a:t>
            </a:r>
            <a:r>
              <a:rPr lang="en-GB" b="0" dirty="0" err="1"/>
              <a:t>Fußball</a:t>
            </a:r>
            <a:r>
              <a:rPr lang="en-GB" b="0" dirty="0"/>
              <a:t>, Sie </a:t>
            </a:r>
            <a:r>
              <a:rPr lang="en-GB" b="0" dirty="0" err="1"/>
              <a:t>spielen</a:t>
            </a:r>
            <a:r>
              <a:rPr lang="en-GB" b="0" dirty="0"/>
              <a:t> </a:t>
            </a:r>
            <a:r>
              <a:rPr lang="en-GB" b="0" dirty="0" err="1"/>
              <a:t>Fußball</a:t>
            </a:r>
            <a:r>
              <a:rPr lang="en-GB" b="0" dirty="0"/>
              <a:t>, </a:t>
            </a:r>
            <a:r>
              <a:rPr lang="en-GB" b="0" dirty="0" err="1"/>
              <a:t>Spielt</a:t>
            </a:r>
            <a:r>
              <a:rPr lang="en-GB" b="0" dirty="0"/>
              <a:t> </a:t>
            </a:r>
            <a:r>
              <a:rPr lang="en-GB" b="0" dirty="0" err="1"/>
              <a:t>sie</a:t>
            </a:r>
            <a:r>
              <a:rPr lang="en-GB" b="0" dirty="0"/>
              <a:t> </a:t>
            </a:r>
            <a:r>
              <a:rPr lang="en-GB" b="0" dirty="0" err="1"/>
              <a:t>Fußball</a:t>
            </a:r>
            <a:r>
              <a:rPr lang="en-GB" b="0" dirty="0"/>
              <a:t>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choose a square. If they say the sentence correctly, click on the relevant square. There may or may not be a treasure (Schatz) underneath.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Black square: Sie </a:t>
            </a:r>
            <a:r>
              <a:rPr lang="en-GB" b="0" dirty="0" err="1"/>
              <a:t>sieht</a:t>
            </a:r>
            <a:r>
              <a:rPr lang="en-GB" b="0" dirty="0"/>
              <a:t> </a:t>
            </a:r>
            <a:r>
              <a:rPr lang="en-GB" b="0" dirty="0" err="1"/>
              <a:t>Filme</a:t>
            </a:r>
            <a:r>
              <a:rPr lang="en-GB" b="0" dirty="0"/>
              <a:t> (NB callout re the ‘ e</a:t>
            </a:r>
            <a:r>
              <a:rPr lang="en-GB" b="0" dirty="0">
                <a:sym typeface="Wingdings" panose="05000000000000000000" pitchFamily="2" charset="2"/>
              </a:rPr>
              <a:t> </a:t>
            </a:r>
            <a:r>
              <a:rPr lang="en-GB" b="0" dirty="0" err="1"/>
              <a:t>ie</a:t>
            </a:r>
            <a:r>
              <a:rPr lang="en-GB" b="0" dirty="0"/>
              <a:t>’ in the 3</a:t>
            </a:r>
            <a:r>
              <a:rPr lang="en-GB" b="0" baseline="30000" dirty="0"/>
              <a:t>rd </a:t>
            </a:r>
            <a:r>
              <a:rPr lang="en-GB" b="0" dirty="0"/>
              <a:t> person sg. form). Red square: Sie </a:t>
            </a:r>
            <a:r>
              <a:rPr lang="en-GB" b="0" dirty="0" err="1"/>
              <a:t>machen</a:t>
            </a:r>
            <a:r>
              <a:rPr lang="en-GB" b="0" dirty="0"/>
              <a:t> </a:t>
            </a:r>
            <a:r>
              <a:rPr lang="en-GB" b="0" dirty="0" err="1"/>
              <a:t>Hausaufgaben</a:t>
            </a:r>
            <a:r>
              <a:rPr lang="en-GB" b="0" dirty="0"/>
              <a:t>. Yellow square: </a:t>
            </a:r>
            <a:r>
              <a:rPr lang="en-GB" b="0" dirty="0" err="1"/>
              <a:t>Bleibt</a:t>
            </a:r>
            <a:r>
              <a:rPr lang="en-GB" b="0" dirty="0"/>
              <a:t> </a:t>
            </a:r>
            <a:r>
              <a:rPr lang="en-GB" b="0" dirty="0" err="1"/>
              <a:t>sie</a:t>
            </a:r>
            <a:r>
              <a:rPr lang="en-GB" b="0" dirty="0"/>
              <a:t> </a:t>
            </a:r>
            <a:r>
              <a:rPr lang="en-GB" b="0" dirty="0" err="1"/>
              <a:t>zu</a:t>
            </a:r>
            <a:r>
              <a:rPr lang="en-GB" b="0" dirty="0"/>
              <a:t> </a:t>
            </a:r>
            <a:r>
              <a:rPr lang="en-GB" b="0" dirty="0" err="1"/>
              <a:t>Hause</a:t>
            </a:r>
            <a:r>
              <a:rPr lang="en-GB" b="0" dirty="0"/>
              <a:t>?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When the task is clear, click for the next slide to do the </a:t>
            </a:r>
            <a:r>
              <a:rPr lang="en-GB" b="0" dirty="0" err="1"/>
              <a:t>taks</a:t>
            </a:r>
            <a:r>
              <a:rPr lang="en-GB" b="0" dirty="0"/>
              <a:t> with the complete table. The noun phrases are the same, but the treasures are in different places.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noun phrases: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Fussball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spielen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Hause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bleiben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Essen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bekommen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Filme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Film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Hausaufgaben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machen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Geschichten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schreiben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Additional task suggestions:</a:t>
            </a:r>
            <a:br>
              <a:rPr lang="en-GB" dirty="0"/>
            </a:br>
            <a:r>
              <a:rPr lang="en-GB" dirty="0"/>
              <a:t>1.  Elicit English translations.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Vocabulary: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Schatz [2649] </a:t>
            </a:r>
            <a:r>
              <a:rPr lang="en-GB" dirty="0" err="1"/>
              <a:t>Suche</a:t>
            </a:r>
            <a:r>
              <a:rPr lang="en-GB" dirty="0"/>
              <a:t> [1508]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89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slide 2 of 2 – task slide. Procedure on previous slide.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2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4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63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5-10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receptive and productive knowledge of </a:t>
            </a:r>
            <a:r>
              <a:rPr lang="en-US" b="0" baseline="0" dirty="0"/>
              <a:t>3</a:t>
            </a:r>
            <a:r>
              <a:rPr lang="en-US" b="0" baseline="30000" dirty="0"/>
              <a:t>rd</a:t>
            </a:r>
            <a:r>
              <a:rPr lang="en-US" b="0" baseline="0" dirty="0"/>
              <a:t> person singular feminine (</a:t>
            </a:r>
            <a:r>
              <a:rPr lang="en-US" b="0" baseline="0" dirty="0" err="1"/>
              <a:t>sie</a:t>
            </a:r>
            <a:r>
              <a:rPr lang="en-US" b="0" baseline="0" dirty="0"/>
              <a:t>) and 3</a:t>
            </a:r>
            <a:r>
              <a:rPr lang="en-US" b="0" baseline="30000" dirty="0"/>
              <a:t>rd</a:t>
            </a:r>
            <a:r>
              <a:rPr lang="en-US" b="0" baseline="0" dirty="0"/>
              <a:t> person plural (also </a:t>
            </a:r>
            <a:r>
              <a:rPr lang="en-US" b="0" baseline="0" dirty="0" err="1"/>
              <a:t>sie</a:t>
            </a:r>
            <a:r>
              <a:rPr lang="en-US" b="0" baseline="0" dirty="0"/>
              <a:t>) verbs and yes/no questions.</a:t>
            </a:r>
            <a:endParaRPr lang="en-US" b="0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this slide to model the task.</a:t>
            </a:r>
          </a:p>
          <a:p>
            <a:r>
              <a:rPr lang="en-GB" dirty="0"/>
              <a:t>2. Pupil A produces the statement or question in German. Discuss with class how a statement and question will be different (word order). </a:t>
            </a:r>
          </a:p>
          <a:p>
            <a:r>
              <a:rPr lang="en-GB" dirty="0"/>
              <a:t>3. Pupil B identifies the correct picture – A or B (she or they?), writes the English down, and identifies whether or not it is a question. </a:t>
            </a:r>
          </a:p>
          <a:p>
            <a:r>
              <a:rPr lang="en-GB" dirty="0"/>
              <a:t>4. Complete items 1-5 for partner A.</a:t>
            </a:r>
          </a:p>
          <a:p>
            <a:r>
              <a:rPr lang="en-GB" dirty="0"/>
              <a:t>5. Then pupils swap roles and repeat the task.</a:t>
            </a:r>
            <a:br>
              <a:rPr lang="en-GB" dirty="0"/>
            </a:br>
            <a:r>
              <a:rPr lang="en-GB" dirty="0"/>
              <a:t>6. See next slides for answers and handouts at the end of the presentation.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pupils have learnt that the German present tense translates into present simple and present continuous in English.  Here, as there are no adverbs many of the sentences/questions could be either present simple or continuous, so if pupils have given a different formulation in their answer, they can be reassured about this.</a:t>
            </a:r>
          </a:p>
          <a:p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1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44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9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9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8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9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5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08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7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2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10.svg"/><Relationship Id="rId10" Type="http://schemas.openxmlformats.org/officeDocument/2006/relationships/audio" Target="../media/audio8.wav"/><Relationship Id="rId4" Type="http://schemas.openxmlformats.org/officeDocument/2006/relationships/image" Target="../media/image11.png"/><Relationship Id="rId9" Type="http://schemas.openxmlformats.org/officeDocument/2006/relationships/audio" Target="../media/audio7.wav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4F166B51-3D67-497F-8CE0-E8183B9993DE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ADBE0-373D-4E67-B142-EDFF75008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1" y="1629046"/>
            <a:ext cx="1241359" cy="1192868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D47B624-85D4-4660-A010-AF8331B9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06" y="1508324"/>
            <a:ext cx="1934588" cy="247763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1696201-CAED-414F-82B1-7FD7F2B10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210">
            <a:off x="1801811" y="2686121"/>
            <a:ext cx="1828278" cy="1816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42" y="42225"/>
            <a:ext cx="2810719" cy="60717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1</a:t>
            </a:r>
            <a:endParaRPr lang="en-GB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1F4F7-D2DE-4B9F-82C8-73EE584B8D65}"/>
              </a:ext>
            </a:extLst>
          </p:cNvPr>
          <p:cNvSpPr txBox="1"/>
          <p:nvPr/>
        </p:nvSpPr>
        <p:spPr>
          <a:xfrm>
            <a:off x="296476" y="963246"/>
            <a:ext cx="5958019" cy="532453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She is </a:t>
            </a:r>
            <a:r>
              <a:rPr lang="en-GB" sz="28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playing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garden.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Are they getting homework?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 They write stories.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 Is she reading a book?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Are they staying at home?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F8FDD3-D84D-4A11-B640-82FBCD6B411F}"/>
              </a:ext>
            </a:extLst>
          </p:cNvPr>
          <p:cNvSpPr txBox="1"/>
          <p:nvPr/>
        </p:nvSpPr>
        <p:spPr>
          <a:xfrm>
            <a:off x="752423" y="222088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spielt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im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Garten.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3CB32-69B1-4FC5-A86C-B8759372FDF3}"/>
              </a:ext>
            </a:extLst>
          </p:cNvPr>
          <p:cNvSpPr txBox="1"/>
          <p:nvPr/>
        </p:nvSpPr>
        <p:spPr>
          <a:xfrm>
            <a:off x="698157" y="3972806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schreiben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Geschichten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747C95-893F-4D19-AD1B-2D0F3CE40A16}"/>
              </a:ext>
            </a:extLst>
          </p:cNvPr>
          <p:cNvSpPr txBox="1"/>
          <p:nvPr/>
        </p:nvSpPr>
        <p:spPr>
          <a:xfrm>
            <a:off x="641382" y="4839937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Liest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ein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Buch?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21408-EE04-4DF6-8619-CF06D2A8AF3B}"/>
              </a:ext>
            </a:extLst>
          </p:cNvPr>
          <p:cNvSpPr txBox="1"/>
          <p:nvPr/>
        </p:nvSpPr>
        <p:spPr>
          <a:xfrm>
            <a:off x="623546" y="5674907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Bleiben</a:t>
            </a:r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zu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Hause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547058-66CF-4B0F-A6BD-B4DA1A134BB6}"/>
              </a:ext>
            </a:extLst>
          </p:cNvPr>
          <p:cNvSpPr txBox="1"/>
          <p:nvPr/>
        </p:nvSpPr>
        <p:spPr>
          <a:xfrm>
            <a:off x="623546" y="3116762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Bekommen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Hausaufgaben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7E3A3D-C801-43EC-87CC-CB0745AB2690}"/>
              </a:ext>
            </a:extLst>
          </p:cNvPr>
          <p:cNvSpPr txBox="1"/>
          <p:nvPr/>
        </p:nvSpPr>
        <p:spPr>
          <a:xfrm>
            <a:off x="6325985" y="963246"/>
            <a:ext cx="5704405" cy="54476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6C6B64-83A0-49F1-BD2B-610CF09A4900}"/>
              </a:ext>
            </a:extLst>
          </p:cNvPr>
          <p:cNvSpPr txBox="1"/>
          <p:nvPr/>
        </p:nvSpPr>
        <p:spPr>
          <a:xfrm>
            <a:off x="6571591" y="1351038"/>
            <a:ext cx="545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[A]        [B]				?</a:t>
            </a:r>
          </a:p>
        </p:txBody>
      </p:sp>
      <p:pic>
        <p:nvPicPr>
          <p:cNvPr id="35" name="Graphic 34" descr="Male profile">
            <a:extLst>
              <a:ext uri="{FF2B5EF4-FFF2-40B4-BE49-F238E27FC236}">
                <a16:creationId xmlns:a16="http://schemas.microsoft.com/office/drawing/2014/main" id="{71897F02-015B-45C9-B3C5-41BB115F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1017" y="1863593"/>
            <a:ext cx="523221" cy="5232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1C0D3D4-AACF-4FB7-B398-C53C5B01B008}"/>
              </a:ext>
            </a:extLst>
          </p:cNvPr>
          <p:cNvGrpSpPr/>
          <p:nvPr/>
        </p:nvGrpSpPr>
        <p:grpSpPr>
          <a:xfrm>
            <a:off x="6486247" y="1874258"/>
            <a:ext cx="780185" cy="523220"/>
            <a:chOff x="9404135" y="4373187"/>
            <a:chExt cx="1140800" cy="741960"/>
          </a:xfrm>
        </p:grpSpPr>
        <p:pic>
          <p:nvPicPr>
            <p:cNvPr id="37" name="Graphic 36" descr="Female Profile">
              <a:extLst>
                <a:ext uri="{FF2B5EF4-FFF2-40B4-BE49-F238E27FC236}">
                  <a16:creationId xmlns:a16="http://schemas.microsoft.com/office/drawing/2014/main" id="{909C1E23-61B1-48DA-9B54-897623F0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38" name="Graphic 37" descr="Female Profile">
              <a:extLst>
                <a:ext uri="{FF2B5EF4-FFF2-40B4-BE49-F238E27FC236}">
                  <a16:creationId xmlns:a16="http://schemas.microsoft.com/office/drawing/2014/main" id="{ADC6B15C-5855-414F-A991-4FDDD4B3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BEB754A-65D0-4AA2-A557-F8DC0B26F89F}"/>
              </a:ext>
            </a:extLst>
          </p:cNvPr>
          <p:cNvSpPr/>
          <p:nvPr/>
        </p:nvSpPr>
        <p:spPr>
          <a:xfrm>
            <a:off x="7668385" y="1874258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Graphic 45" descr="Female Profile">
            <a:extLst>
              <a:ext uri="{FF2B5EF4-FFF2-40B4-BE49-F238E27FC236}">
                <a16:creationId xmlns:a16="http://schemas.microsoft.com/office/drawing/2014/main" id="{C8079A0C-5FEE-4010-A2D3-ABC4A4114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209" y="2659087"/>
            <a:ext cx="507421" cy="5232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D8E46-9AEE-4F76-90E2-06A88BD13D53}"/>
              </a:ext>
            </a:extLst>
          </p:cNvPr>
          <p:cNvGrpSpPr/>
          <p:nvPr/>
        </p:nvGrpSpPr>
        <p:grpSpPr>
          <a:xfrm>
            <a:off x="6511890" y="2659087"/>
            <a:ext cx="776931" cy="523221"/>
            <a:chOff x="11411815" y="2977734"/>
            <a:chExt cx="776931" cy="523221"/>
          </a:xfrm>
        </p:grpSpPr>
        <p:pic>
          <p:nvPicPr>
            <p:cNvPr id="47" name="Graphic 46" descr="Female Profile">
              <a:extLst>
                <a:ext uri="{FF2B5EF4-FFF2-40B4-BE49-F238E27FC236}">
                  <a16:creationId xmlns:a16="http://schemas.microsoft.com/office/drawing/2014/main" id="{CA0856D8-1048-4219-8A59-9AC4E8E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48" name="Graphic 47" descr="Male profile">
              <a:extLst>
                <a:ext uri="{FF2B5EF4-FFF2-40B4-BE49-F238E27FC236}">
                  <a16:creationId xmlns:a16="http://schemas.microsoft.com/office/drawing/2014/main" id="{D75EA224-F26D-4BF7-B74E-186EADA5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87B1787-92D1-4007-A4B5-A8DDFE910BDA}"/>
              </a:ext>
            </a:extLst>
          </p:cNvPr>
          <p:cNvSpPr txBox="1"/>
          <p:nvPr/>
        </p:nvSpPr>
        <p:spPr>
          <a:xfrm>
            <a:off x="8726809" y="1806795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She is playing in the garden.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5A80936-0936-4006-A74C-2E28ADD96247}"/>
              </a:ext>
            </a:extLst>
          </p:cNvPr>
          <p:cNvSpPr/>
          <p:nvPr/>
        </p:nvSpPr>
        <p:spPr>
          <a:xfrm>
            <a:off x="6453755" y="2669751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958263-8C0B-4F35-8DDD-11BB6F69BFFF}"/>
              </a:ext>
            </a:extLst>
          </p:cNvPr>
          <p:cNvSpPr txBox="1"/>
          <p:nvPr/>
        </p:nvSpPr>
        <p:spPr>
          <a:xfrm>
            <a:off x="8665143" y="2600868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FF0066"/>
                </a:solidFill>
                <a:latin typeface="Ink Free" panose="03080402000500000000" pitchFamily="66" charset="0"/>
              </a:rPr>
              <a:t>Are they getting homework?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5CFFF5-0358-4E08-B84F-754BC8902DA5}"/>
              </a:ext>
            </a:extLst>
          </p:cNvPr>
          <p:cNvGrpSpPr/>
          <p:nvPr/>
        </p:nvGrpSpPr>
        <p:grpSpPr>
          <a:xfrm>
            <a:off x="6511890" y="3639982"/>
            <a:ext cx="814322" cy="523221"/>
            <a:chOff x="7278975" y="2744105"/>
            <a:chExt cx="814322" cy="523221"/>
          </a:xfrm>
        </p:grpSpPr>
        <p:pic>
          <p:nvPicPr>
            <p:cNvPr id="53" name="Graphic 52" descr="Male profile">
              <a:extLst>
                <a:ext uri="{FF2B5EF4-FFF2-40B4-BE49-F238E27FC236}">
                  <a16:creationId xmlns:a16="http://schemas.microsoft.com/office/drawing/2014/main" id="{0365BB82-366C-4E6A-91D8-169CA097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8975" y="2744105"/>
              <a:ext cx="523221" cy="523221"/>
            </a:xfrm>
            <a:prstGeom prst="rect">
              <a:avLst/>
            </a:prstGeom>
          </p:spPr>
        </p:pic>
        <p:pic>
          <p:nvPicPr>
            <p:cNvPr id="54" name="Graphic 53" descr="Male profile">
              <a:extLst>
                <a:ext uri="{FF2B5EF4-FFF2-40B4-BE49-F238E27FC236}">
                  <a16:creationId xmlns:a16="http://schemas.microsoft.com/office/drawing/2014/main" id="{5D1052EF-10C3-41B1-8A30-F8DB226C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0076" y="2744105"/>
              <a:ext cx="523221" cy="523221"/>
            </a:xfrm>
            <a:prstGeom prst="rect">
              <a:avLst/>
            </a:prstGeom>
          </p:spPr>
        </p:pic>
      </p:grpSp>
      <p:pic>
        <p:nvPicPr>
          <p:cNvPr id="55" name="Graphic 54" descr="Female Profile">
            <a:extLst>
              <a:ext uri="{FF2B5EF4-FFF2-40B4-BE49-F238E27FC236}">
                <a16:creationId xmlns:a16="http://schemas.microsoft.com/office/drawing/2014/main" id="{A325C9D0-C6EC-4C25-A948-9754C1CB7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208" y="3625238"/>
            <a:ext cx="507421" cy="52322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0D715D8-CB27-4A84-B71F-8F30467D08D8}"/>
              </a:ext>
            </a:extLst>
          </p:cNvPr>
          <p:cNvSpPr/>
          <p:nvPr/>
        </p:nvSpPr>
        <p:spPr>
          <a:xfrm>
            <a:off x="6510859" y="3658266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CF682C-4148-414C-9773-0B798E023621}"/>
              </a:ext>
            </a:extLst>
          </p:cNvPr>
          <p:cNvSpPr txBox="1"/>
          <p:nvPr/>
        </p:nvSpPr>
        <p:spPr>
          <a:xfrm>
            <a:off x="8706245" y="3619472"/>
            <a:ext cx="251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write stories.</a:t>
            </a:r>
          </a:p>
        </p:txBody>
      </p:sp>
      <p:pic>
        <p:nvPicPr>
          <p:cNvPr id="58" name="Graphic 57" descr="Female Profile">
            <a:extLst>
              <a:ext uri="{FF2B5EF4-FFF2-40B4-BE49-F238E27FC236}">
                <a16:creationId xmlns:a16="http://schemas.microsoft.com/office/drawing/2014/main" id="{E1EEE32B-307A-4363-90B9-F0C8EFB7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8567" y="4646781"/>
            <a:ext cx="507421" cy="52322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1EBBF8F-D345-4A8D-81A5-37658F8DE4BC}"/>
              </a:ext>
            </a:extLst>
          </p:cNvPr>
          <p:cNvSpPr/>
          <p:nvPr/>
        </p:nvSpPr>
        <p:spPr>
          <a:xfrm>
            <a:off x="6468035" y="4626209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B69326-ACB4-488B-A3F5-8D9230ED9965}"/>
              </a:ext>
            </a:extLst>
          </p:cNvPr>
          <p:cNvGrpSpPr/>
          <p:nvPr/>
        </p:nvGrpSpPr>
        <p:grpSpPr>
          <a:xfrm>
            <a:off x="7772040" y="4627875"/>
            <a:ext cx="780185" cy="523220"/>
            <a:chOff x="9404135" y="4373187"/>
            <a:chExt cx="1140800" cy="741960"/>
          </a:xfrm>
        </p:grpSpPr>
        <p:pic>
          <p:nvPicPr>
            <p:cNvPr id="61" name="Graphic 60" descr="Female Profile">
              <a:extLst>
                <a:ext uri="{FF2B5EF4-FFF2-40B4-BE49-F238E27FC236}">
                  <a16:creationId xmlns:a16="http://schemas.microsoft.com/office/drawing/2014/main" id="{61B8219E-CBD3-4949-9DB9-8A4ACE72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62" name="Graphic 61" descr="Female Profile">
              <a:extLst>
                <a:ext uri="{FF2B5EF4-FFF2-40B4-BE49-F238E27FC236}">
                  <a16:creationId xmlns:a16="http://schemas.microsoft.com/office/drawing/2014/main" id="{70D5ADD4-A437-4E12-AFBA-0CECF8F0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33A4F8-A797-47BC-AF11-90352AB3B16D}"/>
              </a:ext>
            </a:extLst>
          </p:cNvPr>
          <p:cNvSpPr txBox="1"/>
          <p:nvPr/>
        </p:nvSpPr>
        <p:spPr>
          <a:xfrm>
            <a:off x="8726809" y="4528544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Is she reading a book?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607E7D-F40B-46A5-A32E-ED01EEEA2D01}"/>
              </a:ext>
            </a:extLst>
          </p:cNvPr>
          <p:cNvGrpSpPr/>
          <p:nvPr/>
        </p:nvGrpSpPr>
        <p:grpSpPr>
          <a:xfrm>
            <a:off x="7772040" y="5423368"/>
            <a:ext cx="776931" cy="523221"/>
            <a:chOff x="11411815" y="2977734"/>
            <a:chExt cx="776931" cy="523221"/>
          </a:xfrm>
        </p:grpSpPr>
        <p:pic>
          <p:nvPicPr>
            <p:cNvPr id="65" name="Graphic 64" descr="Female Profile">
              <a:extLst>
                <a:ext uri="{FF2B5EF4-FFF2-40B4-BE49-F238E27FC236}">
                  <a16:creationId xmlns:a16="http://schemas.microsoft.com/office/drawing/2014/main" id="{C2D98E16-B4A4-4FEF-9D10-A0B4040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66" name="Graphic 65" descr="Male profile">
              <a:extLst>
                <a:ext uri="{FF2B5EF4-FFF2-40B4-BE49-F238E27FC236}">
                  <a16:creationId xmlns:a16="http://schemas.microsoft.com/office/drawing/2014/main" id="{EB0762B2-2F0A-47CA-8F3E-69B38036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pic>
        <p:nvPicPr>
          <p:cNvPr id="67" name="Graphic 66" descr="Male profile">
            <a:extLst>
              <a:ext uri="{FF2B5EF4-FFF2-40B4-BE49-F238E27FC236}">
                <a16:creationId xmlns:a16="http://schemas.microsoft.com/office/drawing/2014/main" id="{8F8675EC-488B-4115-BAB9-07401D3E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4798" y="5431609"/>
            <a:ext cx="523221" cy="523221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B678F8-774D-49D4-887C-8B3C8E358E64}"/>
              </a:ext>
            </a:extLst>
          </p:cNvPr>
          <p:cNvSpPr/>
          <p:nvPr/>
        </p:nvSpPr>
        <p:spPr>
          <a:xfrm>
            <a:off x="7668384" y="5442274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99D3F7-EC89-455A-87C7-188111B02D0A}"/>
              </a:ext>
            </a:extLst>
          </p:cNvPr>
          <p:cNvSpPr txBox="1"/>
          <p:nvPr/>
        </p:nvSpPr>
        <p:spPr>
          <a:xfrm>
            <a:off x="8760526" y="5442274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Are they staying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at home?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3C741E2D-203A-4304-B692-11694BA89829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D1F485-E831-4A33-A00D-AD0193036981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3DC7BD09-30EB-46B8-A579-9D65DDB61ABB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Speech Bubble: Rectangle with Corners Rounded 69">
              <a:extLst>
                <a:ext uri="{FF2B5EF4-FFF2-40B4-BE49-F238E27FC236}">
                  <a16:creationId xmlns:a16="http://schemas.microsoft.com/office/drawing/2014/main" id="{DE9709C3-37C0-4464-89A9-37595A1D6B30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1" name="Picture 70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BAA3D5C-4184-45F8-9623-AB50A1E5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AC66FC-1797-4D58-AC26-580410D28517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FE4550EE-E4AC-4013-8ED0-5A2E1E2F9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02" y="2600868"/>
            <a:ext cx="483972" cy="473374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2B300123-66E2-4AC3-9491-DEA731B88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90" y="4494768"/>
            <a:ext cx="483972" cy="47337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A73B075B-B8F3-47E9-987E-D9B5CE4FF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53" y="5601213"/>
            <a:ext cx="483972" cy="4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42" grpId="0" animBg="1"/>
      <p:bldP spid="49" grpId="0"/>
      <p:bldP spid="50" grpId="0" animBg="1"/>
      <p:bldP spid="51" grpId="0"/>
      <p:bldP spid="56" grpId="0" animBg="1"/>
      <p:bldP spid="57" grpId="0"/>
      <p:bldP spid="59" grpId="0" animBg="1"/>
      <p:bldP spid="63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42" y="42225"/>
            <a:ext cx="2810719" cy="60717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2</a:t>
            </a:r>
            <a:endParaRPr lang="en-GB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1F4F7-D2DE-4B9F-82C8-73EE584B8D65}"/>
              </a:ext>
            </a:extLst>
          </p:cNvPr>
          <p:cNvSpPr txBox="1"/>
          <p:nvPr/>
        </p:nvSpPr>
        <p:spPr>
          <a:xfrm>
            <a:off x="248417" y="963246"/>
            <a:ext cx="5958019" cy="5262979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They are making food.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Are they in the forest?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3)She is staying at home.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4)Is she writing a list?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She is reading the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F8FDD3-D84D-4A11-B640-82FBCD6B411F}"/>
              </a:ext>
            </a:extLst>
          </p:cNvPr>
          <p:cNvSpPr txBox="1"/>
          <p:nvPr/>
        </p:nvSpPr>
        <p:spPr>
          <a:xfrm>
            <a:off x="619563" y="1769369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machen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Essen.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3CB32-69B1-4FC5-A86C-B8759372FDF3}"/>
              </a:ext>
            </a:extLst>
          </p:cNvPr>
          <p:cNvSpPr txBox="1"/>
          <p:nvPr/>
        </p:nvSpPr>
        <p:spPr>
          <a:xfrm>
            <a:off x="619563" y="346052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bleibt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zu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Hause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747C95-893F-4D19-AD1B-2D0F3CE40A16}"/>
              </a:ext>
            </a:extLst>
          </p:cNvPr>
          <p:cNvSpPr txBox="1"/>
          <p:nvPr/>
        </p:nvSpPr>
        <p:spPr>
          <a:xfrm>
            <a:off x="608463" y="4280303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Schreibt</a:t>
            </a:r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sie</a:t>
            </a:r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eine</a:t>
            </a:r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GB" sz="2800" i="1" dirty="0" err="1">
                <a:solidFill>
                  <a:srgbClr val="FF0066"/>
                </a:solidFill>
                <a:latin typeface="Ink Free" panose="03080402000500000000" pitchFamily="66" charset="0"/>
              </a:rPr>
              <a:t>Liste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21408-EE04-4DF6-8619-CF06D2A8AF3B}"/>
              </a:ext>
            </a:extLst>
          </p:cNvPr>
          <p:cNvSpPr txBox="1"/>
          <p:nvPr/>
        </p:nvSpPr>
        <p:spPr>
          <a:xfrm>
            <a:off x="608463" y="515109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liest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den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547058-66CF-4B0F-A6BD-B4DA1A134BB6}"/>
              </a:ext>
            </a:extLst>
          </p:cNvPr>
          <p:cNvSpPr txBox="1"/>
          <p:nvPr/>
        </p:nvSpPr>
        <p:spPr>
          <a:xfrm>
            <a:off x="641382" y="2588302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Sind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sie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im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Wald?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7E3A3D-C801-43EC-87CC-CB0745AB2690}"/>
              </a:ext>
            </a:extLst>
          </p:cNvPr>
          <p:cNvSpPr txBox="1"/>
          <p:nvPr/>
        </p:nvSpPr>
        <p:spPr>
          <a:xfrm>
            <a:off x="6346583" y="963246"/>
            <a:ext cx="5096789" cy="54476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6C6B64-83A0-49F1-BD2B-610CF09A4900}"/>
              </a:ext>
            </a:extLst>
          </p:cNvPr>
          <p:cNvSpPr txBox="1"/>
          <p:nvPr/>
        </p:nvSpPr>
        <p:spPr>
          <a:xfrm>
            <a:off x="6571590" y="1351038"/>
            <a:ext cx="470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[A]        [B]                         ?</a:t>
            </a:r>
          </a:p>
        </p:txBody>
      </p:sp>
      <p:pic>
        <p:nvPicPr>
          <p:cNvPr id="35" name="Graphic 34" descr="Male profile">
            <a:extLst>
              <a:ext uri="{FF2B5EF4-FFF2-40B4-BE49-F238E27FC236}">
                <a16:creationId xmlns:a16="http://schemas.microsoft.com/office/drawing/2014/main" id="{71897F02-015B-45C9-B3C5-41BB115F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1017" y="1863593"/>
            <a:ext cx="523221" cy="5232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1C0D3D4-AACF-4FB7-B398-C53C5B01B008}"/>
              </a:ext>
            </a:extLst>
          </p:cNvPr>
          <p:cNvGrpSpPr/>
          <p:nvPr/>
        </p:nvGrpSpPr>
        <p:grpSpPr>
          <a:xfrm>
            <a:off x="6486247" y="1874258"/>
            <a:ext cx="780185" cy="523220"/>
            <a:chOff x="9404135" y="4373187"/>
            <a:chExt cx="1140800" cy="741960"/>
          </a:xfrm>
        </p:grpSpPr>
        <p:pic>
          <p:nvPicPr>
            <p:cNvPr id="37" name="Graphic 36" descr="Female Profile">
              <a:extLst>
                <a:ext uri="{FF2B5EF4-FFF2-40B4-BE49-F238E27FC236}">
                  <a16:creationId xmlns:a16="http://schemas.microsoft.com/office/drawing/2014/main" id="{909C1E23-61B1-48DA-9B54-897623F0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38" name="Graphic 37" descr="Female Profile">
              <a:extLst>
                <a:ext uri="{FF2B5EF4-FFF2-40B4-BE49-F238E27FC236}">
                  <a16:creationId xmlns:a16="http://schemas.microsoft.com/office/drawing/2014/main" id="{ADC6B15C-5855-414F-A991-4FDDD4B3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BEB754A-65D0-4AA2-A557-F8DC0B26F89F}"/>
              </a:ext>
            </a:extLst>
          </p:cNvPr>
          <p:cNvSpPr/>
          <p:nvPr/>
        </p:nvSpPr>
        <p:spPr>
          <a:xfrm>
            <a:off x="6408467" y="1834565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Graphic 45" descr="Female Profile">
            <a:extLst>
              <a:ext uri="{FF2B5EF4-FFF2-40B4-BE49-F238E27FC236}">
                <a16:creationId xmlns:a16="http://schemas.microsoft.com/office/drawing/2014/main" id="{C8079A0C-5FEE-4010-A2D3-ABC4A4114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209" y="2659087"/>
            <a:ext cx="507421" cy="5232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D8E46-9AEE-4F76-90E2-06A88BD13D53}"/>
              </a:ext>
            </a:extLst>
          </p:cNvPr>
          <p:cNvGrpSpPr/>
          <p:nvPr/>
        </p:nvGrpSpPr>
        <p:grpSpPr>
          <a:xfrm>
            <a:off x="6511890" y="2659087"/>
            <a:ext cx="776931" cy="523221"/>
            <a:chOff x="11411815" y="2977734"/>
            <a:chExt cx="776931" cy="523221"/>
          </a:xfrm>
        </p:grpSpPr>
        <p:pic>
          <p:nvPicPr>
            <p:cNvPr id="47" name="Graphic 46" descr="Female Profile">
              <a:extLst>
                <a:ext uri="{FF2B5EF4-FFF2-40B4-BE49-F238E27FC236}">
                  <a16:creationId xmlns:a16="http://schemas.microsoft.com/office/drawing/2014/main" id="{CA0856D8-1048-4219-8A59-9AC4E8E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48" name="Graphic 47" descr="Male profile">
              <a:extLst>
                <a:ext uri="{FF2B5EF4-FFF2-40B4-BE49-F238E27FC236}">
                  <a16:creationId xmlns:a16="http://schemas.microsoft.com/office/drawing/2014/main" id="{D75EA224-F26D-4BF7-B74E-186EADA5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87B1787-92D1-4007-A4B5-A8DDFE910BDA}"/>
              </a:ext>
            </a:extLst>
          </p:cNvPr>
          <p:cNvSpPr txBox="1"/>
          <p:nvPr/>
        </p:nvSpPr>
        <p:spPr>
          <a:xfrm>
            <a:off x="8726809" y="1806795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They are making food.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5A80936-0936-4006-A74C-2E28ADD96247}"/>
              </a:ext>
            </a:extLst>
          </p:cNvPr>
          <p:cNvSpPr/>
          <p:nvPr/>
        </p:nvSpPr>
        <p:spPr>
          <a:xfrm>
            <a:off x="6453755" y="2669751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958263-8C0B-4F35-8DDD-11BB6F69BFFF}"/>
              </a:ext>
            </a:extLst>
          </p:cNvPr>
          <p:cNvSpPr txBox="1"/>
          <p:nvPr/>
        </p:nvSpPr>
        <p:spPr>
          <a:xfrm>
            <a:off x="8688349" y="2682476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Are they in the forest?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5CFFF5-0358-4E08-B84F-754BC8902DA5}"/>
              </a:ext>
            </a:extLst>
          </p:cNvPr>
          <p:cNvGrpSpPr/>
          <p:nvPr/>
        </p:nvGrpSpPr>
        <p:grpSpPr>
          <a:xfrm>
            <a:off x="6511890" y="3639982"/>
            <a:ext cx="814322" cy="523221"/>
            <a:chOff x="7278975" y="2744105"/>
            <a:chExt cx="814322" cy="523221"/>
          </a:xfrm>
        </p:grpSpPr>
        <p:pic>
          <p:nvPicPr>
            <p:cNvPr id="53" name="Graphic 52" descr="Male profile">
              <a:extLst>
                <a:ext uri="{FF2B5EF4-FFF2-40B4-BE49-F238E27FC236}">
                  <a16:creationId xmlns:a16="http://schemas.microsoft.com/office/drawing/2014/main" id="{0365BB82-366C-4E6A-91D8-169CA097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8975" y="2744105"/>
              <a:ext cx="523221" cy="523221"/>
            </a:xfrm>
            <a:prstGeom prst="rect">
              <a:avLst/>
            </a:prstGeom>
          </p:spPr>
        </p:pic>
        <p:pic>
          <p:nvPicPr>
            <p:cNvPr id="54" name="Graphic 53" descr="Male profile">
              <a:extLst>
                <a:ext uri="{FF2B5EF4-FFF2-40B4-BE49-F238E27FC236}">
                  <a16:creationId xmlns:a16="http://schemas.microsoft.com/office/drawing/2014/main" id="{5D1052EF-10C3-41B1-8A30-F8DB226C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0076" y="2744105"/>
              <a:ext cx="523221" cy="523221"/>
            </a:xfrm>
            <a:prstGeom prst="rect">
              <a:avLst/>
            </a:prstGeom>
          </p:spPr>
        </p:pic>
      </p:grpSp>
      <p:pic>
        <p:nvPicPr>
          <p:cNvPr id="55" name="Graphic 54" descr="Female Profile">
            <a:extLst>
              <a:ext uri="{FF2B5EF4-FFF2-40B4-BE49-F238E27FC236}">
                <a16:creationId xmlns:a16="http://schemas.microsoft.com/office/drawing/2014/main" id="{A325C9D0-C6EC-4C25-A948-9754C1CB7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208" y="3625238"/>
            <a:ext cx="507421" cy="52322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0D715D8-CB27-4A84-B71F-8F30467D08D8}"/>
              </a:ext>
            </a:extLst>
          </p:cNvPr>
          <p:cNvSpPr/>
          <p:nvPr/>
        </p:nvSpPr>
        <p:spPr>
          <a:xfrm>
            <a:off x="7613161" y="3602763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CF682C-4148-414C-9773-0B798E023621}"/>
              </a:ext>
            </a:extLst>
          </p:cNvPr>
          <p:cNvSpPr txBox="1"/>
          <p:nvPr/>
        </p:nvSpPr>
        <p:spPr>
          <a:xfrm>
            <a:off x="8706245" y="3619472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She is staying at home.</a:t>
            </a:r>
          </a:p>
        </p:txBody>
      </p:sp>
      <p:pic>
        <p:nvPicPr>
          <p:cNvPr id="58" name="Graphic 57" descr="Female Profile">
            <a:extLst>
              <a:ext uri="{FF2B5EF4-FFF2-40B4-BE49-F238E27FC236}">
                <a16:creationId xmlns:a16="http://schemas.microsoft.com/office/drawing/2014/main" id="{E1EEE32B-307A-4363-90B9-F0C8EFB7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8567" y="4646781"/>
            <a:ext cx="507421" cy="52322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1EBBF8F-D345-4A8D-81A5-37658F8DE4BC}"/>
              </a:ext>
            </a:extLst>
          </p:cNvPr>
          <p:cNvSpPr/>
          <p:nvPr/>
        </p:nvSpPr>
        <p:spPr>
          <a:xfrm>
            <a:off x="6468035" y="4626209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B69326-ACB4-488B-A3F5-8D9230ED9965}"/>
              </a:ext>
            </a:extLst>
          </p:cNvPr>
          <p:cNvGrpSpPr/>
          <p:nvPr/>
        </p:nvGrpSpPr>
        <p:grpSpPr>
          <a:xfrm>
            <a:off x="7772040" y="4627875"/>
            <a:ext cx="780185" cy="523220"/>
            <a:chOff x="9404135" y="4373187"/>
            <a:chExt cx="1140800" cy="741960"/>
          </a:xfrm>
        </p:grpSpPr>
        <p:pic>
          <p:nvPicPr>
            <p:cNvPr id="61" name="Graphic 60" descr="Female Profile">
              <a:extLst>
                <a:ext uri="{FF2B5EF4-FFF2-40B4-BE49-F238E27FC236}">
                  <a16:creationId xmlns:a16="http://schemas.microsoft.com/office/drawing/2014/main" id="{61B8219E-CBD3-4949-9DB9-8A4ACE72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62" name="Graphic 61" descr="Female Profile">
              <a:extLst>
                <a:ext uri="{FF2B5EF4-FFF2-40B4-BE49-F238E27FC236}">
                  <a16:creationId xmlns:a16="http://schemas.microsoft.com/office/drawing/2014/main" id="{70D5ADD4-A437-4E12-AFBA-0CECF8F0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33A4F8-A797-47BC-AF11-90352AB3B16D}"/>
              </a:ext>
            </a:extLst>
          </p:cNvPr>
          <p:cNvSpPr txBox="1"/>
          <p:nvPr/>
        </p:nvSpPr>
        <p:spPr>
          <a:xfrm>
            <a:off x="8726809" y="4528544"/>
            <a:ext cx="251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Is she writing a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list?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607E7D-F40B-46A5-A32E-ED01EEEA2D01}"/>
              </a:ext>
            </a:extLst>
          </p:cNvPr>
          <p:cNvGrpSpPr/>
          <p:nvPr/>
        </p:nvGrpSpPr>
        <p:grpSpPr>
          <a:xfrm>
            <a:off x="7772040" y="5423368"/>
            <a:ext cx="776931" cy="523221"/>
            <a:chOff x="11411815" y="2977734"/>
            <a:chExt cx="776931" cy="523221"/>
          </a:xfrm>
        </p:grpSpPr>
        <p:pic>
          <p:nvPicPr>
            <p:cNvPr id="65" name="Graphic 64" descr="Female Profile">
              <a:extLst>
                <a:ext uri="{FF2B5EF4-FFF2-40B4-BE49-F238E27FC236}">
                  <a16:creationId xmlns:a16="http://schemas.microsoft.com/office/drawing/2014/main" id="{C2D98E16-B4A4-4FEF-9D10-A0B4040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66" name="Graphic 65" descr="Male profile">
              <a:extLst>
                <a:ext uri="{FF2B5EF4-FFF2-40B4-BE49-F238E27FC236}">
                  <a16:creationId xmlns:a16="http://schemas.microsoft.com/office/drawing/2014/main" id="{EB0762B2-2F0A-47CA-8F3E-69B38036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pic>
        <p:nvPicPr>
          <p:cNvPr id="67" name="Graphic 66" descr="Male profile">
            <a:extLst>
              <a:ext uri="{FF2B5EF4-FFF2-40B4-BE49-F238E27FC236}">
                <a16:creationId xmlns:a16="http://schemas.microsoft.com/office/drawing/2014/main" id="{8F8675EC-488B-4115-BAB9-07401D3E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4798" y="5431609"/>
            <a:ext cx="523221" cy="523221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B678F8-774D-49D4-887C-8B3C8E358E64}"/>
              </a:ext>
            </a:extLst>
          </p:cNvPr>
          <p:cNvSpPr/>
          <p:nvPr/>
        </p:nvSpPr>
        <p:spPr>
          <a:xfrm>
            <a:off x="6466050" y="5488494"/>
            <a:ext cx="988486" cy="512556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99D3F7-EC89-455A-87C7-188111B02D0A}"/>
              </a:ext>
            </a:extLst>
          </p:cNvPr>
          <p:cNvSpPr txBox="1"/>
          <p:nvPr/>
        </p:nvSpPr>
        <p:spPr>
          <a:xfrm>
            <a:off x="8760526" y="5442274"/>
            <a:ext cx="25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She is reading the text.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3BB17C3A-E42C-4580-BC67-9DB638F5783A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18FC9D-7E0E-45D1-9FF4-23760DA636A4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A5A8BB89-0095-48C0-BA5F-5DBB01A6CDDC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Speech Bubble: Rectangle with Corners Rounded 69">
              <a:extLst>
                <a:ext uri="{FF2B5EF4-FFF2-40B4-BE49-F238E27FC236}">
                  <a16:creationId xmlns:a16="http://schemas.microsoft.com/office/drawing/2014/main" id="{375D1BEB-F9C7-43F6-849A-B196C50913B8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1" name="Picture 70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0871D208-8712-467E-B004-220A0107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8A3D6B6-909B-4038-B70A-E54D444D2B99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429A277E-BFC5-412E-BF67-638E54B7F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38" y="2690095"/>
            <a:ext cx="483972" cy="473374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12249CFC-86A4-4598-AC8D-D2A325628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174" y="4680068"/>
            <a:ext cx="483972" cy="4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42" grpId="0" animBg="1"/>
      <p:bldP spid="49" grpId="0"/>
      <p:bldP spid="50" grpId="0" animBg="1"/>
      <p:bldP spid="51" grpId="0"/>
      <p:bldP spid="56" grpId="0" animBg="1"/>
      <p:bldP spid="57" grpId="0"/>
      <p:bldP spid="59" grpId="0" animBg="1"/>
      <p:bldP spid="63" grpId="0"/>
      <p:bldP spid="68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lang="en-US" sz="9600" b="1" kern="0" dirty="0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</a:t>
            </a: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lau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79024"/>
              </p:ext>
            </p:extLst>
          </p:nvPr>
        </p:nvGraphicFramePr>
        <p:xfrm>
          <a:off x="557161" y="596480"/>
          <a:ext cx="11029760" cy="5168388"/>
        </p:xfrm>
        <a:graphic>
          <a:graphicData uri="http://schemas.openxmlformats.org/drawingml/2006/table">
            <a:tbl>
              <a:tblPr firstRow="1" bandRow="1"/>
              <a:tblGrid>
                <a:gridCol w="184186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18934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258579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103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Abend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Hausaufgaben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(n)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Blätter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jeden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bekannt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Wald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dort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Strand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Westen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West-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Norden, Nord-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Osten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Ost-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Schloss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Fluss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Süden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Süd-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58892" y="1364491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9" y="4372968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36598" y="510382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7F08C518-2ABB-4C36-8556-CA5605B2AFB5}"/>
              </a:ext>
            </a:extLst>
          </p:cNvPr>
          <p:cNvSpPr/>
          <p:nvPr/>
        </p:nvSpPr>
        <p:spPr>
          <a:xfrm>
            <a:off x="49679" y="5224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05AAE-9072-E71D-A029-43330765AF07}"/>
              </a:ext>
            </a:extLst>
          </p:cNvPr>
          <p:cNvSpPr txBox="1"/>
          <p:nvPr/>
        </p:nvSpPr>
        <p:spPr>
          <a:xfrm>
            <a:off x="2254462" y="2693105"/>
            <a:ext cx="30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well-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known,famous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1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80167"/>
              </p:ext>
            </p:extLst>
          </p:nvPr>
        </p:nvGraphicFramePr>
        <p:xfrm>
          <a:off x="557160" y="596480"/>
          <a:ext cx="11389871" cy="5168388"/>
        </p:xfrm>
        <a:graphic>
          <a:graphicData uri="http://schemas.openxmlformats.org/drawingml/2006/table">
            <a:tbl>
              <a:tblPr firstRow="1" bandRow="1"/>
              <a:tblGrid>
                <a:gridCol w="1901998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9137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5954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53695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a, no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leaves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every day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afternoon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homework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evening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well-known, famous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west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forest, woods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beach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south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castle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east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north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island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river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503440" y="1135881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9" y="4372968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36598" y="510382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400692" y="3605266"/>
            <a:ext cx="30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Westen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West-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7F08C518-2ABB-4C36-8556-CA5605B2AFB5}"/>
              </a:ext>
            </a:extLst>
          </p:cNvPr>
          <p:cNvSpPr/>
          <p:nvPr/>
        </p:nvSpPr>
        <p:spPr>
          <a:xfrm>
            <a:off x="49679" y="5224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0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4" y="0"/>
            <a:ext cx="2810719" cy="60717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 A</a:t>
            </a:r>
            <a:endParaRPr lang="en-GB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1F4F7-D2DE-4B9F-82C8-73EE584B8D65}"/>
              </a:ext>
            </a:extLst>
          </p:cNvPr>
          <p:cNvSpPr txBox="1"/>
          <p:nvPr/>
        </p:nvSpPr>
        <p:spPr>
          <a:xfrm>
            <a:off x="209507" y="1224580"/>
            <a:ext cx="5694726" cy="532453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She is </a:t>
            </a:r>
            <a:r>
              <a:rPr lang="en-GB" sz="28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playing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garden.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Are they getting homework?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 They write stories.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 Is she reading a book?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Are they staying at home?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7E3A3D-C801-43EC-87CC-CB0745AB2690}"/>
              </a:ext>
            </a:extLst>
          </p:cNvPr>
          <p:cNvSpPr txBox="1"/>
          <p:nvPr/>
        </p:nvSpPr>
        <p:spPr>
          <a:xfrm>
            <a:off x="6718934" y="1210647"/>
            <a:ext cx="5137191" cy="54476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6C6B64-83A0-49F1-BD2B-610CF09A4900}"/>
              </a:ext>
            </a:extLst>
          </p:cNvPr>
          <p:cNvSpPr txBox="1"/>
          <p:nvPr/>
        </p:nvSpPr>
        <p:spPr>
          <a:xfrm>
            <a:off x="6964539" y="1598439"/>
            <a:ext cx="496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[A]        [B]		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5" name="Graphic 34" descr="Male profile">
            <a:extLst>
              <a:ext uri="{FF2B5EF4-FFF2-40B4-BE49-F238E27FC236}">
                <a16:creationId xmlns:a16="http://schemas.microsoft.com/office/drawing/2014/main" id="{71897F02-015B-45C9-B3C5-41BB115F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966" y="2110994"/>
            <a:ext cx="523221" cy="5232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1C0D3D4-AACF-4FB7-B398-C53C5B01B008}"/>
              </a:ext>
            </a:extLst>
          </p:cNvPr>
          <p:cNvGrpSpPr/>
          <p:nvPr/>
        </p:nvGrpSpPr>
        <p:grpSpPr>
          <a:xfrm>
            <a:off x="6879196" y="2121659"/>
            <a:ext cx="780185" cy="523220"/>
            <a:chOff x="9404135" y="4373187"/>
            <a:chExt cx="1140800" cy="741960"/>
          </a:xfrm>
        </p:grpSpPr>
        <p:pic>
          <p:nvPicPr>
            <p:cNvPr id="37" name="Graphic 36" descr="Female Profile">
              <a:extLst>
                <a:ext uri="{FF2B5EF4-FFF2-40B4-BE49-F238E27FC236}">
                  <a16:creationId xmlns:a16="http://schemas.microsoft.com/office/drawing/2014/main" id="{909C1E23-61B1-48DA-9B54-897623F0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38" name="Graphic 37" descr="Female Profile">
              <a:extLst>
                <a:ext uri="{FF2B5EF4-FFF2-40B4-BE49-F238E27FC236}">
                  <a16:creationId xmlns:a16="http://schemas.microsoft.com/office/drawing/2014/main" id="{ADC6B15C-5855-414F-A991-4FDDD4B3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pic>
        <p:nvPicPr>
          <p:cNvPr id="46" name="Graphic 45" descr="Female Profile">
            <a:extLst>
              <a:ext uri="{FF2B5EF4-FFF2-40B4-BE49-F238E27FC236}">
                <a16:creationId xmlns:a16="http://schemas.microsoft.com/office/drawing/2014/main" id="{C8079A0C-5FEE-4010-A2D3-ABC4A4114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2158" y="2906488"/>
            <a:ext cx="507421" cy="5232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D8E46-9AEE-4F76-90E2-06A88BD13D53}"/>
              </a:ext>
            </a:extLst>
          </p:cNvPr>
          <p:cNvGrpSpPr/>
          <p:nvPr/>
        </p:nvGrpSpPr>
        <p:grpSpPr>
          <a:xfrm>
            <a:off x="6904839" y="2906488"/>
            <a:ext cx="776931" cy="523221"/>
            <a:chOff x="11411815" y="2977734"/>
            <a:chExt cx="776931" cy="523221"/>
          </a:xfrm>
        </p:grpSpPr>
        <p:pic>
          <p:nvPicPr>
            <p:cNvPr id="47" name="Graphic 46" descr="Female Profile">
              <a:extLst>
                <a:ext uri="{FF2B5EF4-FFF2-40B4-BE49-F238E27FC236}">
                  <a16:creationId xmlns:a16="http://schemas.microsoft.com/office/drawing/2014/main" id="{CA0856D8-1048-4219-8A59-9AC4E8E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48" name="Graphic 47" descr="Male profile">
              <a:extLst>
                <a:ext uri="{FF2B5EF4-FFF2-40B4-BE49-F238E27FC236}">
                  <a16:creationId xmlns:a16="http://schemas.microsoft.com/office/drawing/2014/main" id="{D75EA224-F26D-4BF7-B74E-186EADA5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5CFFF5-0358-4E08-B84F-754BC8902DA5}"/>
              </a:ext>
            </a:extLst>
          </p:cNvPr>
          <p:cNvGrpSpPr/>
          <p:nvPr/>
        </p:nvGrpSpPr>
        <p:grpSpPr>
          <a:xfrm>
            <a:off x="6904839" y="3887383"/>
            <a:ext cx="814322" cy="523221"/>
            <a:chOff x="7278975" y="2744105"/>
            <a:chExt cx="814322" cy="523221"/>
          </a:xfrm>
        </p:grpSpPr>
        <p:pic>
          <p:nvPicPr>
            <p:cNvPr id="53" name="Graphic 52" descr="Male profile">
              <a:extLst>
                <a:ext uri="{FF2B5EF4-FFF2-40B4-BE49-F238E27FC236}">
                  <a16:creationId xmlns:a16="http://schemas.microsoft.com/office/drawing/2014/main" id="{0365BB82-366C-4E6A-91D8-169CA097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8975" y="2744105"/>
              <a:ext cx="523221" cy="523221"/>
            </a:xfrm>
            <a:prstGeom prst="rect">
              <a:avLst/>
            </a:prstGeom>
          </p:spPr>
        </p:pic>
        <p:pic>
          <p:nvPicPr>
            <p:cNvPr id="54" name="Graphic 53" descr="Male profile">
              <a:extLst>
                <a:ext uri="{FF2B5EF4-FFF2-40B4-BE49-F238E27FC236}">
                  <a16:creationId xmlns:a16="http://schemas.microsoft.com/office/drawing/2014/main" id="{5D1052EF-10C3-41B1-8A30-F8DB226C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0076" y="2744105"/>
              <a:ext cx="523221" cy="523221"/>
            </a:xfrm>
            <a:prstGeom prst="rect">
              <a:avLst/>
            </a:prstGeom>
          </p:spPr>
        </p:pic>
      </p:grpSp>
      <p:pic>
        <p:nvPicPr>
          <p:cNvPr id="55" name="Graphic 54" descr="Female Profile">
            <a:extLst>
              <a:ext uri="{FF2B5EF4-FFF2-40B4-BE49-F238E27FC236}">
                <a16:creationId xmlns:a16="http://schemas.microsoft.com/office/drawing/2014/main" id="{A325C9D0-C6EC-4C25-A948-9754C1CB7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2157" y="3872639"/>
            <a:ext cx="507421" cy="523220"/>
          </a:xfrm>
          <a:prstGeom prst="rect">
            <a:avLst/>
          </a:prstGeom>
        </p:spPr>
      </p:pic>
      <p:pic>
        <p:nvPicPr>
          <p:cNvPr id="58" name="Graphic 57" descr="Female Profile">
            <a:extLst>
              <a:ext uri="{FF2B5EF4-FFF2-40B4-BE49-F238E27FC236}">
                <a16:creationId xmlns:a16="http://schemas.microsoft.com/office/drawing/2014/main" id="{E1EEE32B-307A-4363-90B9-F0C8EFB7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1516" y="4894182"/>
            <a:ext cx="507421" cy="52322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DB69326-ACB4-488B-A3F5-8D9230ED9965}"/>
              </a:ext>
            </a:extLst>
          </p:cNvPr>
          <p:cNvGrpSpPr/>
          <p:nvPr/>
        </p:nvGrpSpPr>
        <p:grpSpPr>
          <a:xfrm>
            <a:off x="8164989" y="4875276"/>
            <a:ext cx="780185" cy="523220"/>
            <a:chOff x="9404135" y="4373187"/>
            <a:chExt cx="1140800" cy="741960"/>
          </a:xfrm>
        </p:grpSpPr>
        <p:pic>
          <p:nvPicPr>
            <p:cNvPr id="61" name="Graphic 60" descr="Female Profile">
              <a:extLst>
                <a:ext uri="{FF2B5EF4-FFF2-40B4-BE49-F238E27FC236}">
                  <a16:creationId xmlns:a16="http://schemas.microsoft.com/office/drawing/2014/main" id="{61B8219E-CBD3-4949-9DB9-8A4ACE72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62" name="Graphic 61" descr="Female Profile">
              <a:extLst>
                <a:ext uri="{FF2B5EF4-FFF2-40B4-BE49-F238E27FC236}">
                  <a16:creationId xmlns:a16="http://schemas.microsoft.com/office/drawing/2014/main" id="{70D5ADD4-A437-4E12-AFBA-0CECF8F0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607E7D-F40B-46A5-A32E-ED01EEEA2D01}"/>
              </a:ext>
            </a:extLst>
          </p:cNvPr>
          <p:cNvGrpSpPr/>
          <p:nvPr/>
        </p:nvGrpSpPr>
        <p:grpSpPr>
          <a:xfrm>
            <a:off x="8164989" y="5670769"/>
            <a:ext cx="776931" cy="523221"/>
            <a:chOff x="11411815" y="2977734"/>
            <a:chExt cx="776931" cy="523221"/>
          </a:xfrm>
        </p:grpSpPr>
        <p:pic>
          <p:nvPicPr>
            <p:cNvPr id="65" name="Graphic 64" descr="Female Profile">
              <a:extLst>
                <a:ext uri="{FF2B5EF4-FFF2-40B4-BE49-F238E27FC236}">
                  <a16:creationId xmlns:a16="http://schemas.microsoft.com/office/drawing/2014/main" id="{C2D98E16-B4A4-4FEF-9D10-A0B4040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66" name="Graphic 65" descr="Male profile">
              <a:extLst>
                <a:ext uri="{FF2B5EF4-FFF2-40B4-BE49-F238E27FC236}">
                  <a16:creationId xmlns:a16="http://schemas.microsoft.com/office/drawing/2014/main" id="{EB0762B2-2F0A-47CA-8F3E-69B38036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pic>
        <p:nvPicPr>
          <p:cNvPr id="67" name="Graphic 66" descr="Male profile">
            <a:extLst>
              <a:ext uri="{FF2B5EF4-FFF2-40B4-BE49-F238E27FC236}">
                <a16:creationId xmlns:a16="http://schemas.microsoft.com/office/drawing/2014/main" id="{8F8675EC-488B-4115-BAB9-07401D3E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7747" y="5679010"/>
            <a:ext cx="523221" cy="523221"/>
          </a:xfrm>
          <a:prstGeom prst="rect">
            <a:avLst/>
          </a:prstGeom>
        </p:spPr>
      </p:pic>
      <p:sp>
        <p:nvSpPr>
          <p:cNvPr id="43" name="Title 2">
            <a:extLst>
              <a:ext uri="{FF2B5EF4-FFF2-40B4-BE49-F238E27FC236}">
                <a16:creationId xmlns:a16="http://schemas.microsoft.com/office/drawing/2014/main" id="{3C741E2D-203A-4304-B692-11694BA89829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D1F485-E831-4A33-A00D-AD0193036981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3DC7BD09-30EB-46B8-A579-9D65DDB61ABB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Speech Bubble: Rectangle with Corners Rounded 69">
              <a:extLst>
                <a:ext uri="{FF2B5EF4-FFF2-40B4-BE49-F238E27FC236}">
                  <a16:creationId xmlns:a16="http://schemas.microsoft.com/office/drawing/2014/main" id="{DE9709C3-37C0-4464-89A9-37595A1D6B30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1" name="Picture 70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BAA3D5C-4184-45F8-9623-AB50A1E5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AC66FC-1797-4D58-AC26-580410D28517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D3A06B-FD08-CB22-A4EF-95F0252AE75F}"/>
              </a:ext>
            </a:extLst>
          </p:cNvPr>
          <p:cNvCxnSpPr>
            <a:cxnSpLocks/>
          </p:cNvCxnSpPr>
          <p:nvPr/>
        </p:nvCxnSpPr>
        <p:spPr>
          <a:xfrm>
            <a:off x="9364902" y="2533401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82532C-D50D-8496-B6CB-3DAE3F930502}"/>
              </a:ext>
            </a:extLst>
          </p:cNvPr>
          <p:cNvCxnSpPr>
            <a:cxnSpLocks/>
          </p:cNvCxnSpPr>
          <p:nvPr/>
        </p:nvCxnSpPr>
        <p:spPr>
          <a:xfrm>
            <a:off x="9313462" y="3339517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EAC5ED-BE7A-3B1D-9E80-A3C35D5FA77A}"/>
              </a:ext>
            </a:extLst>
          </p:cNvPr>
          <p:cNvCxnSpPr>
            <a:cxnSpLocks/>
          </p:cNvCxnSpPr>
          <p:nvPr/>
        </p:nvCxnSpPr>
        <p:spPr>
          <a:xfrm>
            <a:off x="9313462" y="4205790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A72602-7DCB-56C7-3251-324DBAC5FA3D}"/>
              </a:ext>
            </a:extLst>
          </p:cNvPr>
          <p:cNvCxnSpPr>
            <a:cxnSpLocks/>
          </p:cNvCxnSpPr>
          <p:nvPr/>
        </p:nvCxnSpPr>
        <p:spPr>
          <a:xfrm>
            <a:off x="9313462" y="5240506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526DD7-1CE8-594F-C665-49FBEAEF8DD8}"/>
              </a:ext>
            </a:extLst>
          </p:cNvPr>
          <p:cNvCxnSpPr>
            <a:cxnSpLocks/>
          </p:cNvCxnSpPr>
          <p:nvPr/>
        </p:nvCxnSpPr>
        <p:spPr>
          <a:xfrm>
            <a:off x="9364902" y="6046622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F969DD7-0AE2-9E22-7421-6DF34A2CB6D2}"/>
              </a:ext>
            </a:extLst>
          </p:cNvPr>
          <p:cNvSpPr txBox="1">
            <a:spLocks/>
          </p:cNvSpPr>
          <p:nvPr/>
        </p:nvSpPr>
        <p:spPr>
          <a:xfrm>
            <a:off x="83205" y="617406"/>
            <a:ext cx="2810719" cy="60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4DECBE-F083-E238-E5E1-8EA9F703036E}"/>
              </a:ext>
            </a:extLst>
          </p:cNvPr>
          <p:cNvSpPr txBox="1">
            <a:spLocks/>
          </p:cNvSpPr>
          <p:nvPr/>
        </p:nvSpPr>
        <p:spPr>
          <a:xfrm>
            <a:off x="6617652" y="628330"/>
            <a:ext cx="2810719" cy="60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67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563"/>
            <a:ext cx="2810719" cy="6071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/>
                <a:sym typeface="Century Gothic"/>
              </a:rPr>
              <a:t>P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erson</a:t>
            </a:r>
            <a:r>
              <a:rPr lang="en-GB" sz="3200" b="1" dirty="0">
                <a:solidFill>
                  <a:srgbClr val="002060"/>
                </a:solidFill>
                <a:latin typeface="Century Gothic"/>
                <a:sym typeface="Century Gothic"/>
              </a:rPr>
              <a:t> B</a:t>
            </a:r>
            <a:endParaRPr lang="en-GB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1F4F7-D2DE-4B9F-82C8-73EE584B8D65}"/>
              </a:ext>
            </a:extLst>
          </p:cNvPr>
          <p:cNvSpPr txBox="1"/>
          <p:nvPr/>
        </p:nvSpPr>
        <p:spPr>
          <a:xfrm>
            <a:off x="5860094" y="1256752"/>
            <a:ext cx="5958019" cy="5262979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They are making food.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Are they in the forest?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3)She is staying at home.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4)Is she writing a list?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She is reading the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………………………………..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7E3A3D-C801-43EC-87CC-CB0745AB2690}"/>
              </a:ext>
            </a:extLst>
          </p:cNvPr>
          <p:cNvSpPr txBox="1"/>
          <p:nvPr/>
        </p:nvSpPr>
        <p:spPr>
          <a:xfrm>
            <a:off x="108990" y="1085736"/>
            <a:ext cx="5096789" cy="54476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6C6B64-83A0-49F1-BD2B-610CF09A4900}"/>
              </a:ext>
            </a:extLst>
          </p:cNvPr>
          <p:cNvSpPr txBox="1"/>
          <p:nvPr/>
        </p:nvSpPr>
        <p:spPr>
          <a:xfrm>
            <a:off x="373887" y="1473528"/>
            <a:ext cx="470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[A]        [B]                         ?</a:t>
            </a:r>
          </a:p>
        </p:txBody>
      </p:sp>
      <p:pic>
        <p:nvPicPr>
          <p:cNvPr id="35" name="Graphic 34" descr="Male profile">
            <a:extLst>
              <a:ext uri="{FF2B5EF4-FFF2-40B4-BE49-F238E27FC236}">
                <a16:creationId xmlns:a16="http://schemas.microsoft.com/office/drawing/2014/main" id="{71897F02-015B-45C9-B3C5-41BB115F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314" y="1986083"/>
            <a:ext cx="523221" cy="5232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1C0D3D4-AACF-4FB7-B398-C53C5B01B008}"/>
              </a:ext>
            </a:extLst>
          </p:cNvPr>
          <p:cNvGrpSpPr/>
          <p:nvPr/>
        </p:nvGrpSpPr>
        <p:grpSpPr>
          <a:xfrm>
            <a:off x="288544" y="1996748"/>
            <a:ext cx="780185" cy="523220"/>
            <a:chOff x="9404135" y="4373187"/>
            <a:chExt cx="1140800" cy="741960"/>
          </a:xfrm>
        </p:grpSpPr>
        <p:pic>
          <p:nvPicPr>
            <p:cNvPr id="37" name="Graphic 36" descr="Female Profile">
              <a:extLst>
                <a:ext uri="{FF2B5EF4-FFF2-40B4-BE49-F238E27FC236}">
                  <a16:creationId xmlns:a16="http://schemas.microsoft.com/office/drawing/2014/main" id="{909C1E23-61B1-48DA-9B54-897623F0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38" name="Graphic 37" descr="Female Profile">
              <a:extLst>
                <a:ext uri="{FF2B5EF4-FFF2-40B4-BE49-F238E27FC236}">
                  <a16:creationId xmlns:a16="http://schemas.microsoft.com/office/drawing/2014/main" id="{ADC6B15C-5855-414F-A991-4FDDD4B3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pic>
        <p:nvPicPr>
          <p:cNvPr id="46" name="Graphic 45" descr="Female Profile">
            <a:extLst>
              <a:ext uri="{FF2B5EF4-FFF2-40B4-BE49-F238E27FC236}">
                <a16:creationId xmlns:a16="http://schemas.microsoft.com/office/drawing/2014/main" id="{C8079A0C-5FEE-4010-A2D3-ABC4A4114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1506" y="2781577"/>
            <a:ext cx="507421" cy="5232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D8E46-9AEE-4F76-90E2-06A88BD13D53}"/>
              </a:ext>
            </a:extLst>
          </p:cNvPr>
          <p:cNvGrpSpPr/>
          <p:nvPr/>
        </p:nvGrpSpPr>
        <p:grpSpPr>
          <a:xfrm>
            <a:off x="314187" y="2781577"/>
            <a:ext cx="776931" cy="523221"/>
            <a:chOff x="11411815" y="2977734"/>
            <a:chExt cx="776931" cy="523221"/>
          </a:xfrm>
        </p:grpSpPr>
        <p:pic>
          <p:nvPicPr>
            <p:cNvPr id="47" name="Graphic 46" descr="Female Profile">
              <a:extLst>
                <a:ext uri="{FF2B5EF4-FFF2-40B4-BE49-F238E27FC236}">
                  <a16:creationId xmlns:a16="http://schemas.microsoft.com/office/drawing/2014/main" id="{CA0856D8-1048-4219-8A59-9AC4E8E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48" name="Graphic 47" descr="Male profile">
              <a:extLst>
                <a:ext uri="{FF2B5EF4-FFF2-40B4-BE49-F238E27FC236}">
                  <a16:creationId xmlns:a16="http://schemas.microsoft.com/office/drawing/2014/main" id="{D75EA224-F26D-4BF7-B74E-186EADA5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5CFFF5-0358-4E08-B84F-754BC8902DA5}"/>
              </a:ext>
            </a:extLst>
          </p:cNvPr>
          <p:cNvGrpSpPr/>
          <p:nvPr/>
        </p:nvGrpSpPr>
        <p:grpSpPr>
          <a:xfrm>
            <a:off x="314187" y="3762472"/>
            <a:ext cx="814322" cy="523221"/>
            <a:chOff x="7278975" y="2744105"/>
            <a:chExt cx="814322" cy="523221"/>
          </a:xfrm>
        </p:grpSpPr>
        <p:pic>
          <p:nvPicPr>
            <p:cNvPr id="53" name="Graphic 52" descr="Male profile">
              <a:extLst>
                <a:ext uri="{FF2B5EF4-FFF2-40B4-BE49-F238E27FC236}">
                  <a16:creationId xmlns:a16="http://schemas.microsoft.com/office/drawing/2014/main" id="{0365BB82-366C-4E6A-91D8-169CA097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8975" y="2744105"/>
              <a:ext cx="523221" cy="523221"/>
            </a:xfrm>
            <a:prstGeom prst="rect">
              <a:avLst/>
            </a:prstGeom>
          </p:spPr>
        </p:pic>
        <p:pic>
          <p:nvPicPr>
            <p:cNvPr id="54" name="Graphic 53" descr="Male profile">
              <a:extLst>
                <a:ext uri="{FF2B5EF4-FFF2-40B4-BE49-F238E27FC236}">
                  <a16:creationId xmlns:a16="http://schemas.microsoft.com/office/drawing/2014/main" id="{5D1052EF-10C3-41B1-8A30-F8DB226C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0076" y="2744105"/>
              <a:ext cx="523221" cy="523221"/>
            </a:xfrm>
            <a:prstGeom prst="rect">
              <a:avLst/>
            </a:prstGeom>
          </p:spPr>
        </p:pic>
      </p:grpSp>
      <p:pic>
        <p:nvPicPr>
          <p:cNvPr id="55" name="Graphic 54" descr="Female Profile">
            <a:extLst>
              <a:ext uri="{FF2B5EF4-FFF2-40B4-BE49-F238E27FC236}">
                <a16:creationId xmlns:a16="http://schemas.microsoft.com/office/drawing/2014/main" id="{A325C9D0-C6EC-4C25-A948-9754C1CB7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1505" y="3747728"/>
            <a:ext cx="507421" cy="523220"/>
          </a:xfrm>
          <a:prstGeom prst="rect">
            <a:avLst/>
          </a:prstGeom>
        </p:spPr>
      </p:pic>
      <p:pic>
        <p:nvPicPr>
          <p:cNvPr id="58" name="Graphic 57" descr="Female Profile">
            <a:extLst>
              <a:ext uri="{FF2B5EF4-FFF2-40B4-BE49-F238E27FC236}">
                <a16:creationId xmlns:a16="http://schemas.microsoft.com/office/drawing/2014/main" id="{E1EEE32B-307A-4363-90B9-F0C8EFB7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864" y="4769271"/>
            <a:ext cx="507421" cy="52322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DB69326-ACB4-488B-A3F5-8D9230ED9965}"/>
              </a:ext>
            </a:extLst>
          </p:cNvPr>
          <p:cNvGrpSpPr/>
          <p:nvPr/>
        </p:nvGrpSpPr>
        <p:grpSpPr>
          <a:xfrm>
            <a:off x="1574337" y="4750365"/>
            <a:ext cx="780185" cy="523220"/>
            <a:chOff x="9404135" y="4373187"/>
            <a:chExt cx="1140800" cy="741960"/>
          </a:xfrm>
        </p:grpSpPr>
        <p:pic>
          <p:nvPicPr>
            <p:cNvPr id="61" name="Graphic 60" descr="Female Profile">
              <a:extLst>
                <a:ext uri="{FF2B5EF4-FFF2-40B4-BE49-F238E27FC236}">
                  <a16:creationId xmlns:a16="http://schemas.microsoft.com/office/drawing/2014/main" id="{61B8219E-CBD3-4949-9DB9-8A4ACE72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62" name="Graphic 61" descr="Female Profile">
              <a:extLst>
                <a:ext uri="{FF2B5EF4-FFF2-40B4-BE49-F238E27FC236}">
                  <a16:creationId xmlns:a16="http://schemas.microsoft.com/office/drawing/2014/main" id="{70D5ADD4-A437-4E12-AFBA-0CECF8F0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607E7D-F40B-46A5-A32E-ED01EEEA2D01}"/>
              </a:ext>
            </a:extLst>
          </p:cNvPr>
          <p:cNvGrpSpPr/>
          <p:nvPr/>
        </p:nvGrpSpPr>
        <p:grpSpPr>
          <a:xfrm>
            <a:off x="1574337" y="5545858"/>
            <a:ext cx="776931" cy="523221"/>
            <a:chOff x="11411815" y="2977734"/>
            <a:chExt cx="776931" cy="523221"/>
          </a:xfrm>
        </p:grpSpPr>
        <p:pic>
          <p:nvPicPr>
            <p:cNvPr id="65" name="Graphic 64" descr="Female Profile">
              <a:extLst>
                <a:ext uri="{FF2B5EF4-FFF2-40B4-BE49-F238E27FC236}">
                  <a16:creationId xmlns:a16="http://schemas.microsoft.com/office/drawing/2014/main" id="{C2D98E16-B4A4-4FEF-9D10-A0B4040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1815" y="2977734"/>
              <a:ext cx="507421" cy="523220"/>
            </a:xfrm>
            <a:prstGeom prst="rect">
              <a:avLst/>
            </a:prstGeom>
          </p:spPr>
        </p:pic>
        <p:pic>
          <p:nvPicPr>
            <p:cNvPr id="66" name="Graphic 65" descr="Male profile">
              <a:extLst>
                <a:ext uri="{FF2B5EF4-FFF2-40B4-BE49-F238E27FC236}">
                  <a16:creationId xmlns:a16="http://schemas.microsoft.com/office/drawing/2014/main" id="{EB0762B2-2F0A-47CA-8F3E-69B38036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65525" y="2977734"/>
              <a:ext cx="523221" cy="523221"/>
            </a:xfrm>
            <a:prstGeom prst="rect">
              <a:avLst/>
            </a:prstGeom>
          </p:spPr>
        </p:pic>
      </p:grpSp>
      <p:pic>
        <p:nvPicPr>
          <p:cNvPr id="67" name="Graphic 66" descr="Male profile">
            <a:extLst>
              <a:ext uri="{FF2B5EF4-FFF2-40B4-BE49-F238E27FC236}">
                <a16:creationId xmlns:a16="http://schemas.microsoft.com/office/drawing/2014/main" id="{8F8675EC-488B-4115-BAB9-07401D3E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95" y="5554099"/>
            <a:ext cx="523221" cy="523221"/>
          </a:xfrm>
          <a:prstGeom prst="rect">
            <a:avLst/>
          </a:prstGeom>
        </p:spPr>
      </p:pic>
      <p:sp>
        <p:nvSpPr>
          <p:cNvPr id="43" name="Title 2">
            <a:extLst>
              <a:ext uri="{FF2B5EF4-FFF2-40B4-BE49-F238E27FC236}">
                <a16:creationId xmlns:a16="http://schemas.microsoft.com/office/drawing/2014/main" id="{3BB17C3A-E42C-4580-BC67-9DB638F5783A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18FC9D-7E0E-45D1-9FF4-23760DA636A4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A5A8BB89-0095-48C0-BA5F-5DBB01A6CDDC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Speech Bubble: Rectangle with Corners Rounded 69">
              <a:extLst>
                <a:ext uri="{FF2B5EF4-FFF2-40B4-BE49-F238E27FC236}">
                  <a16:creationId xmlns:a16="http://schemas.microsoft.com/office/drawing/2014/main" id="{375D1BEB-F9C7-43F6-849A-B196C50913B8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1" name="Picture 70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0871D208-8712-467E-B004-220A0107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8A3D6B6-909B-4038-B70A-E54D444D2B99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C38827-281D-7721-5BB8-B30AACEC0610}"/>
              </a:ext>
            </a:extLst>
          </p:cNvPr>
          <p:cNvCxnSpPr>
            <a:cxnSpLocks/>
          </p:cNvCxnSpPr>
          <p:nvPr/>
        </p:nvCxnSpPr>
        <p:spPr>
          <a:xfrm>
            <a:off x="2581745" y="2348332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FEAE0F-B728-B352-8F3D-0E470CF9107E}"/>
              </a:ext>
            </a:extLst>
          </p:cNvPr>
          <p:cNvCxnSpPr>
            <a:cxnSpLocks/>
          </p:cNvCxnSpPr>
          <p:nvPr/>
        </p:nvCxnSpPr>
        <p:spPr>
          <a:xfrm>
            <a:off x="2581745" y="3166479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38A8DB-BDDE-A776-ABC4-A719CE98F740}"/>
              </a:ext>
            </a:extLst>
          </p:cNvPr>
          <p:cNvCxnSpPr>
            <a:cxnSpLocks/>
          </p:cNvCxnSpPr>
          <p:nvPr/>
        </p:nvCxnSpPr>
        <p:spPr>
          <a:xfrm>
            <a:off x="2581745" y="4116975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09509E-1F9E-084C-267B-99920D61A7EC}"/>
              </a:ext>
            </a:extLst>
          </p:cNvPr>
          <p:cNvCxnSpPr>
            <a:cxnSpLocks/>
          </p:cNvCxnSpPr>
          <p:nvPr/>
        </p:nvCxnSpPr>
        <p:spPr>
          <a:xfrm>
            <a:off x="2605808" y="5163722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77B15-F84C-203C-CBAE-AEF9B973C084}"/>
              </a:ext>
            </a:extLst>
          </p:cNvPr>
          <p:cNvCxnSpPr>
            <a:cxnSpLocks/>
          </p:cNvCxnSpPr>
          <p:nvPr/>
        </p:nvCxnSpPr>
        <p:spPr>
          <a:xfrm>
            <a:off x="2581745" y="5945774"/>
            <a:ext cx="225066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BE3F21C-DACB-07C9-CC2C-6D39F19AE8E9}"/>
              </a:ext>
            </a:extLst>
          </p:cNvPr>
          <p:cNvSpPr txBox="1">
            <a:spLocks/>
          </p:cNvSpPr>
          <p:nvPr/>
        </p:nvSpPr>
        <p:spPr>
          <a:xfrm>
            <a:off x="63151" y="534149"/>
            <a:ext cx="2810719" cy="60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85759B-C494-1703-B798-A0F06F812385}"/>
              </a:ext>
            </a:extLst>
          </p:cNvPr>
          <p:cNvSpPr txBox="1">
            <a:spLocks/>
          </p:cNvSpPr>
          <p:nvPr/>
        </p:nvSpPr>
        <p:spPr>
          <a:xfrm>
            <a:off x="5831759" y="649578"/>
            <a:ext cx="2810719" cy="60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Round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823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407350" y="1046274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318817" y="1437766"/>
            <a:ext cx="117832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long [</a:t>
            </a:r>
            <a:r>
              <a:rPr lang="en-GB" sz="4800" dirty="0">
                <a:solidFill>
                  <a:srgbClr val="FF0066"/>
                </a:solidFill>
                <a:latin typeface="Century Gothic"/>
              </a:rPr>
              <a:t>u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  <a:r>
              <a:rPr lang="en-GB" sz="4800" dirty="0">
                <a:solidFill>
                  <a:srgbClr val="002060"/>
                </a:solidFill>
                <a:latin typeface="Century Gothic"/>
              </a:rPr>
              <a:t> 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short [</a:t>
            </a:r>
            <a:r>
              <a:rPr lang="en-GB" sz="4800" dirty="0">
                <a:solidFill>
                  <a:srgbClr val="FF0066"/>
                </a:solidFill>
                <a:latin typeface="Century Gothic"/>
              </a:rPr>
              <a:t>u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  <a:r>
              <a:rPr lang="en-GB" sz="4800" dirty="0">
                <a:solidFill>
                  <a:srgbClr val="002060"/>
                </a:solidFill>
                <a:latin typeface="Century Gothic"/>
              </a:rPr>
              <a:t>  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long [</a:t>
            </a:r>
            <a:r>
              <a:rPr lang="en-GB" sz="4800" dirty="0">
                <a:solidFill>
                  <a:srgbClr val="FF0066"/>
                </a:solidFill>
                <a:latin typeface="Century Gothic"/>
              </a:rPr>
              <a:t>ü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  <a:r>
              <a:rPr lang="en-GB" sz="4800" dirty="0">
                <a:solidFill>
                  <a:srgbClr val="002060"/>
                </a:solidFill>
                <a:latin typeface="Century Gothic"/>
              </a:rPr>
              <a:t>   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short [</a:t>
            </a:r>
            <a:r>
              <a:rPr lang="en-GB" sz="4800" dirty="0">
                <a:solidFill>
                  <a:srgbClr val="FF0066"/>
                </a:solidFill>
                <a:latin typeface="Century Gothic"/>
              </a:rPr>
              <a:t>ü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600" y="1013616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91" y="361704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407350" y="38448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4A77649-FD16-34AE-836C-BF929E0C23BA}"/>
              </a:ext>
            </a:extLst>
          </p:cNvPr>
          <p:cNvSpPr/>
          <p:nvPr/>
        </p:nvSpPr>
        <p:spPr>
          <a:xfrm>
            <a:off x="0" y="2268763"/>
            <a:ext cx="2846231" cy="33077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EE113-122E-6F81-02A6-91BFCDE71EC6}"/>
              </a:ext>
            </a:extLst>
          </p:cNvPr>
          <p:cNvGrpSpPr/>
          <p:nvPr/>
        </p:nvGrpSpPr>
        <p:grpSpPr>
          <a:xfrm>
            <a:off x="25544" y="4353109"/>
            <a:ext cx="2846231" cy="1595730"/>
            <a:chOff x="3630085" y="3988937"/>
            <a:chExt cx="4029229" cy="2179952"/>
          </a:xfrm>
        </p:grpSpPr>
        <p:pic>
          <p:nvPicPr>
            <p:cNvPr id="10" name="Google Shape;267;p11">
              <a:extLst>
                <a:ext uri="{FF2B5EF4-FFF2-40B4-BE49-F238E27FC236}">
                  <a16:creationId xmlns:a16="http://schemas.microsoft.com/office/drawing/2014/main" id="{F7127D5F-24FF-B1A5-23E5-429D02341C40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823994" y="5120426"/>
              <a:ext cx="1236458" cy="1017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CustomShape 1">
              <a:extLst>
                <a:ext uri="{FF2B5EF4-FFF2-40B4-BE49-F238E27FC236}">
                  <a16:creationId xmlns:a16="http://schemas.microsoft.com/office/drawing/2014/main" id="{6CBF9F3C-181C-C54B-88F7-67E623E8CC6B}"/>
                </a:ext>
              </a:extLst>
            </p:cNvPr>
            <p:cNvSpPr/>
            <p:nvPr/>
          </p:nvSpPr>
          <p:spPr>
            <a:xfrm>
              <a:off x="3630085" y="5772529"/>
              <a:ext cx="1476832" cy="396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spc="-1" dirty="0">
                  <a:solidFill>
                    <a:srgbClr val="1F3864"/>
                  </a:solidFill>
                  <a:latin typeface="Century Gothic"/>
                  <a:ea typeface="Century Gothic"/>
                </a:rPr>
                <a:t>Lukas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6" name="Google Shape;271;p11">
              <a:extLst>
                <a:ext uri="{FF2B5EF4-FFF2-40B4-BE49-F238E27FC236}">
                  <a16:creationId xmlns:a16="http://schemas.microsoft.com/office/drawing/2014/main" id="{5361D3D3-0730-8266-0864-2D707B26715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757071" y="3988937"/>
              <a:ext cx="757645" cy="846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4">
              <a:extLst>
                <a:ext uri="{FF2B5EF4-FFF2-40B4-BE49-F238E27FC236}">
                  <a16:creationId xmlns:a16="http://schemas.microsoft.com/office/drawing/2014/main" id="{97233D82-0D52-924A-4D9C-A60C977E4735}"/>
                </a:ext>
              </a:extLst>
            </p:cNvPr>
            <p:cNvSpPr/>
            <p:nvPr/>
          </p:nvSpPr>
          <p:spPr>
            <a:xfrm>
              <a:off x="6614264" y="4510763"/>
              <a:ext cx="1045050" cy="4740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-1" dirty="0">
                  <a:solidFill>
                    <a:srgbClr val="1F3864"/>
                  </a:solidFill>
                  <a:latin typeface="Century Gothic"/>
                </a:rPr>
                <a:t>R</a:t>
              </a:r>
              <a:r>
                <a:rPr lang="en-GB" sz="2000" b="1" spc="-1" dirty="0" err="1">
                  <a:solidFill>
                    <a:srgbClr val="1F3864"/>
                  </a:solidFill>
                  <a:latin typeface="Century Gothic"/>
                </a:rPr>
                <a:t>uth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CustomShape 7">
              <a:extLst>
                <a:ext uri="{FF2B5EF4-FFF2-40B4-BE49-F238E27FC236}">
                  <a16:creationId xmlns:a16="http://schemas.microsoft.com/office/drawing/2014/main" id="{A5DDEB78-9618-4EDD-8C5C-C4913BC4610E}"/>
                </a:ext>
              </a:extLst>
            </p:cNvPr>
            <p:cNvSpPr/>
            <p:nvPr/>
          </p:nvSpPr>
          <p:spPr>
            <a:xfrm rot="11406911" flipH="1">
              <a:off x="5366018" y="4598462"/>
              <a:ext cx="1068114" cy="78434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00206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9" name="CustomShape 1">
            <a:extLst>
              <a:ext uri="{FF2B5EF4-FFF2-40B4-BE49-F238E27FC236}">
                <a16:creationId xmlns:a16="http://schemas.microsoft.com/office/drawing/2014/main" id="{3CD1DEF3-3483-0B0E-298D-6D9D9196171E}"/>
              </a:ext>
            </a:extLst>
          </p:cNvPr>
          <p:cNvSpPr/>
          <p:nvPr/>
        </p:nvSpPr>
        <p:spPr>
          <a:xfrm>
            <a:off x="728576" y="4257892"/>
            <a:ext cx="1345738" cy="343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spc="-1" dirty="0">
                <a:solidFill>
                  <a:srgbClr val="1F3864"/>
                </a:solidFill>
                <a:latin typeface="Century Gothic"/>
                <a:ea typeface="Century Gothic"/>
              </a:rPr>
              <a:t>[you]</a:t>
            </a:r>
            <a:endParaRPr kumimoji="0" lang="en-GB" sz="32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5B244227-1EA0-8A34-F885-1146BC736CB9}"/>
              </a:ext>
            </a:extLst>
          </p:cNvPr>
          <p:cNvSpPr/>
          <p:nvPr/>
        </p:nvSpPr>
        <p:spPr>
          <a:xfrm>
            <a:off x="-260389" y="2468114"/>
            <a:ext cx="310088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</a:t>
            </a:r>
            <a:r>
              <a:rPr lang="en-GB" sz="8800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8800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D777E51C-EC48-164F-4D34-C854F96E748A}"/>
              </a:ext>
            </a:extLst>
          </p:cNvPr>
          <p:cNvSpPr/>
          <p:nvPr/>
        </p:nvSpPr>
        <p:spPr>
          <a:xfrm>
            <a:off x="3006351" y="2252715"/>
            <a:ext cx="2846231" cy="33899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F8900E-B644-F5FF-66A6-1BB0960039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33" y="4862303"/>
            <a:ext cx="680265" cy="6913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9FC1B47-CDB9-BDC6-109B-E53E9CDE751A}"/>
              </a:ext>
            </a:extLst>
          </p:cNvPr>
          <p:cNvSpPr txBox="1"/>
          <p:nvPr/>
        </p:nvSpPr>
        <p:spPr>
          <a:xfrm>
            <a:off x="2870509" y="4137049"/>
            <a:ext cx="314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[dot, full stop]</a:t>
            </a:r>
          </a:p>
        </p:txBody>
      </p:sp>
      <p:sp>
        <p:nvSpPr>
          <p:cNvPr id="25" name="CustomShape 2">
            <a:extLst>
              <a:ext uri="{FF2B5EF4-FFF2-40B4-BE49-F238E27FC236}">
                <a16:creationId xmlns:a16="http://schemas.microsoft.com/office/drawing/2014/main" id="{81842347-B849-3A6C-6FDA-5CBA6EF3D1D4}"/>
              </a:ext>
            </a:extLst>
          </p:cNvPr>
          <p:cNvSpPr/>
          <p:nvPr/>
        </p:nvSpPr>
        <p:spPr>
          <a:xfrm>
            <a:off x="2405893" y="2592529"/>
            <a:ext cx="4039127" cy="10293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</a:t>
            </a:r>
            <a:r>
              <a:rPr lang="en-GB" sz="8000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lang="en-GB" sz="8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nkt</a:t>
            </a:r>
            <a:endParaRPr kumimoji="0" lang="en-GB" sz="8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175A8735-4C5D-5F44-C4E9-868F2C7B249B}"/>
              </a:ext>
            </a:extLst>
          </p:cNvPr>
          <p:cNvSpPr/>
          <p:nvPr/>
        </p:nvSpPr>
        <p:spPr>
          <a:xfrm>
            <a:off x="6002976" y="2241036"/>
            <a:ext cx="3136479" cy="34176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553FE7-B659-34D4-C4E3-95E91849DC87}"/>
              </a:ext>
            </a:extLst>
          </p:cNvPr>
          <p:cNvSpPr/>
          <p:nvPr/>
        </p:nvSpPr>
        <p:spPr>
          <a:xfrm>
            <a:off x="6630872" y="2521089"/>
            <a:ext cx="1566455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8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8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kumimoji="0" lang="en-GB" sz="8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76EA5-444F-039D-C4B4-65CE12FD682F}"/>
              </a:ext>
            </a:extLst>
          </p:cNvPr>
          <p:cNvSpPr txBox="1"/>
          <p:nvPr/>
        </p:nvSpPr>
        <p:spPr>
          <a:xfrm>
            <a:off x="5657811" y="4381412"/>
            <a:ext cx="2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[door]</a:t>
            </a:r>
          </a:p>
        </p:txBody>
      </p:sp>
      <p:pic>
        <p:nvPicPr>
          <p:cNvPr id="36" name="Picture 2" descr="Free vector graphics of Door">
            <a:extLst>
              <a:ext uri="{FF2B5EF4-FFF2-40B4-BE49-F238E27FC236}">
                <a16:creationId xmlns:a16="http://schemas.microsoft.com/office/drawing/2014/main" id="{D734DBFE-F503-11DF-2D31-DCA1E8A9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42" y="3743973"/>
            <a:ext cx="949849" cy="17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67E144EA-1B21-7A77-E3A7-13DAE3AF2CB6}"/>
              </a:ext>
            </a:extLst>
          </p:cNvPr>
          <p:cNvSpPr/>
          <p:nvPr/>
        </p:nvSpPr>
        <p:spPr>
          <a:xfrm>
            <a:off x="9250236" y="2241036"/>
            <a:ext cx="2890169" cy="34016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88C63-0665-B4B1-5CFA-34CE8D1BEF88}"/>
              </a:ext>
            </a:extLst>
          </p:cNvPr>
          <p:cNvSpPr/>
          <p:nvPr/>
        </p:nvSpPr>
        <p:spPr>
          <a:xfrm>
            <a:off x="9285595" y="2546076"/>
            <a:ext cx="246490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nf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8" descr="number 5 with a dice">
            <a:extLst>
              <a:ext uri="{FF2B5EF4-FFF2-40B4-BE49-F238E27FC236}">
                <a16:creationId xmlns:a16="http://schemas.microsoft.com/office/drawing/2014/main" id="{09050373-33C7-1239-B531-8357808D6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58" y="3880714"/>
            <a:ext cx="1560713" cy="15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1" grpId="0" animBg="1"/>
      <p:bldP spid="24" grpId="0"/>
      <p:bldP spid="33" grpId="0" animBg="1"/>
      <p:bldP spid="34" grpId="0"/>
      <p:bldP spid="35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ap&#10;&#10;Description automatically generated">
            <a:extLst>
              <a:ext uri="{FF2B5EF4-FFF2-40B4-BE49-F238E27FC236}">
                <a16:creationId xmlns:a16="http://schemas.microsoft.com/office/drawing/2014/main" id="{DB56A353-B851-42DC-91EF-D409A4EA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07" y="513212"/>
            <a:ext cx="5089732" cy="6518428"/>
          </a:xfrm>
          <a:prstGeom prst="rect">
            <a:avLst/>
          </a:prstGeom>
        </p:spPr>
      </p:pic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1338C-E215-4961-8C6D-3DBF1EF527DE}"/>
              </a:ext>
            </a:extLst>
          </p:cNvPr>
          <p:cNvSpPr/>
          <p:nvPr/>
        </p:nvSpPr>
        <p:spPr>
          <a:xfrm>
            <a:off x="6490302" y="5292634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tzmannsb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CBE37A-6A22-42A1-B098-45FC6CE5CD04}"/>
              </a:ext>
            </a:extLst>
          </p:cNvPr>
          <p:cNvCxnSpPr>
            <a:cxnSpLocks/>
          </p:cNvCxnSpPr>
          <p:nvPr/>
        </p:nvCxnSpPr>
        <p:spPr>
          <a:xfrm flipH="1">
            <a:off x="6968298" y="5253265"/>
            <a:ext cx="896382" cy="1828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C07BBCFE-2EEB-4A6A-3E23-3DB3107CD713}"/>
              </a:ext>
            </a:extLst>
          </p:cNvPr>
          <p:cNvSpPr/>
          <p:nvPr/>
        </p:nvSpPr>
        <p:spPr>
          <a:xfrm>
            <a:off x="3633468" y="1120280"/>
            <a:ext cx="214312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17D108-6867-881D-D4A8-F1E0377054B1}"/>
              </a:ext>
            </a:extLst>
          </p:cNvPr>
          <p:cNvCxnSpPr>
            <a:cxnSpLocks/>
          </p:cNvCxnSpPr>
          <p:nvPr/>
        </p:nvCxnSpPr>
        <p:spPr>
          <a:xfrm>
            <a:off x="2764426" y="5238732"/>
            <a:ext cx="1089639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CFE90C-2D36-5883-7BDB-92EB555F27AE}"/>
              </a:ext>
            </a:extLst>
          </p:cNvPr>
          <p:cNvCxnSpPr>
            <a:cxnSpLocks/>
          </p:cNvCxnSpPr>
          <p:nvPr/>
        </p:nvCxnSpPr>
        <p:spPr>
          <a:xfrm flipH="1">
            <a:off x="4296941" y="895559"/>
            <a:ext cx="1210029" cy="5596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6E23F4-8650-095A-E445-B05DE45D8D0A}"/>
              </a:ext>
            </a:extLst>
          </p:cNvPr>
          <p:cNvCxnSpPr>
            <a:cxnSpLocks/>
          </p:cNvCxnSpPr>
          <p:nvPr/>
        </p:nvCxnSpPr>
        <p:spPr>
          <a:xfrm flipH="1" flipV="1">
            <a:off x="6564077" y="5517050"/>
            <a:ext cx="69631" cy="10706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2F1302-196B-EF07-FA89-DE8C4B8110F9}"/>
              </a:ext>
            </a:extLst>
          </p:cNvPr>
          <p:cNvCxnSpPr>
            <a:cxnSpLocks/>
          </p:cNvCxnSpPr>
          <p:nvPr/>
        </p:nvCxnSpPr>
        <p:spPr>
          <a:xfrm flipV="1">
            <a:off x="2455419" y="4570398"/>
            <a:ext cx="1134385" cy="165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D1B07-53A5-860D-799D-3E89095176E8}"/>
              </a:ext>
            </a:extLst>
          </p:cNvPr>
          <p:cNvCxnSpPr>
            <a:cxnSpLocks/>
          </p:cNvCxnSpPr>
          <p:nvPr/>
        </p:nvCxnSpPr>
        <p:spPr>
          <a:xfrm flipH="1">
            <a:off x="5647519" y="3306517"/>
            <a:ext cx="110417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5E4673-9CED-A027-5778-C6A490FEBF04}"/>
              </a:ext>
            </a:extLst>
          </p:cNvPr>
          <p:cNvCxnSpPr>
            <a:cxnSpLocks/>
          </p:cNvCxnSpPr>
          <p:nvPr/>
        </p:nvCxnSpPr>
        <p:spPr>
          <a:xfrm flipH="1">
            <a:off x="6951570" y="5518230"/>
            <a:ext cx="808472" cy="1921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34089F-E87D-9FDF-118F-F0BE2B9B7BA5}"/>
              </a:ext>
            </a:extLst>
          </p:cNvPr>
          <p:cNvCxnSpPr>
            <a:cxnSpLocks/>
          </p:cNvCxnSpPr>
          <p:nvPr/>
        </p:nvCxnSpPr>
        <p:spPr>
          <a:xfrm flipH="1" flipV="1">
            <a:off x="3794310" y="5904232"/>
            <a:ext cx="822445" cy="56352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221309-683B-028E-C1C9-562E585C68A2}"/>
              </a:ext>
            </a:extLst>
          </p:cNvPr>
          <p:cNvCxnSpPr>
            <a:cxnSpLocks/>
          </p:cNvCxnSpPr>
          <p:nvPr/>
        </p:nvCxnSpPr>
        <p:spPr>
          <a:xfrm flipH="1">
            <a:off x="5231601" y="1740900"/>
            <a:ext cx="1306303" cy="11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3EE757-F053-3B8C-6123-122BBB9A6A84}"/>
              </a:ext>
            </a:extLst>
          </p:cNvPr>
          <p:cNvCxnSpPr>
            <a:cxnSpLocks/>
          </p:cNvCxnSpPr>
          <p:nvPr/>
        </p:nvCxnSpPr>
        <p:spPr>
          <a:xfrm flipH="1" flipV="1">
            <a:off x="4289758" y="1349798"/>
            <a:ext cx="1754315" cy="12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985D56-A519-05C5-4F38-A2C6DCCAB464}"/>
              </a:ext>
            </a:extLst>
          </p:cNvPr>
          <p:cNvCxnSpPr>
            <a:cxnSpLocks/>
          </p:cNvCxnSpPr>
          <p:nvPr/>
        </p:nvCxnSpPr>
        <p:spPr>
          <a:xfrm flipV="1">
            <a:off x="1774396" y="3206169"/>
            <a:ext cx="1013739" cy="5710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064A4C-0DB0-176A-BABE-A8B4988B3F52}"/>
              </a:ext>
            </a:extLst>
          </p:cNvPr>
          <p:cNvCxnSpPr>
            <a:cxnSpLocks/>
          </p:cNvCxnSpPr>
          <p:nvPr/>
        </p:nvCxnSpPr>
        <p:spPr>
          <a:xfrm flipH="1">
            <a:off x="4380135" y="4439361"/>
            <a:ext cx="1297172" cy="356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AEE2D7-D5C6-486F-B84B-D57DEDD0384B}"/>
              </a:ext>
            </a:extLst>
          </p:cNvPr>
          <p:cNvCxnSpPr>
            <a:cxnSpLocks/>
          </p:cNvCxnSpPr>
          <p:nvPr/>
        </p:nvCxnSpPr>
        <p:spPr>
          <a:xfrm>
            <a:off x="1892979" y="5889410"/>
            <a:ext cx="123959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01C5D4-616C-0409-C438-36D8057E8815}"/>
              </a:ext>
            </a:extLst>
          </p:cNvPr>
          <p:cNvCxnSpPr>
            <a:cxnSpLocks/>
          </p:cNvCxnSpPr>
          <p:nvPr/>
        </p:nvCxnSpPr>
        <p:spPr>
          <a:xfrm>
            <a:off x="2375253" y="1271592"/>
            <a:ext cx="1077030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1EEDC-9FA6-8E2F-94A6-6D0C42240DF0}"/>
              </a:ext>
            </a:extLst>
          </p:cNvPr>
          <p:cNvSpPr/>
          <p:nvPr/>
        </p:nvSpPr>
        <p:spPr>
          <a:xfrm>
            <a:off x="298222" y="978716"/>
            <a:ext cx="241115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B8D66B2-6DA8-99E0-03FB-40394003E4BF}"/>
              </a:ext>
            </a:extLst>
          </p:cNvPr>
          <p:cNvSpPr/>
          <p:nvPr/>
        </p:nvSpPr>
        <p:spPr>
          <a:xfrm>
            <a:off x="3029410" y="2747282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67C2CD-3674-9640-FA3C-5612AC319D0A}"/>
              </a:ext>
            </a:extLst>
          </p:cNvPr>
          <p:cNvCxnSpPr>
            <a:cxnSpLocks/>
          </p:cNvCxnSpPr>
          <p:nvPr/>
        </p:nvCxnSpPr>
        <p:spPr>
          <a:xfrm>
            <a:off x="1921088" y="2435759"/>
            <a:ext cx="1043819" cy="3802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E13DDF-F827-9646-82EA-19F1A19534C2}"/>
              </a:ext>
            </a:extLst>
          </p:cNvPr>
          <p:cNvSpPr/>
          <p:nvPr/>
        </p:nvSpPr>
        <p:spPr>
          <a:xfrm>
            <a:off x="-1555570" y="1874043"/>
            <a:ext cx="492377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lheim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 der R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E5B2EE3C-4BDB-3183-DFCD-02D48659345C}"/>
              </a:ext>
            </a:extLst>
          </p:cNvPr>
          <p:cNvSpPr/>
          <p:nvPr/>
        </p:nvSpPr>
        <p:spPr>
          <a:xfrm>
            <a:off x="3237971" y="5791222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803120-1573-6EB3-C403-008447CA8ADF}"/>
              </a:ext>
            </a:extLst>
          </p:cNvPr>
          <p:cNvSpPr/>
          <p:nvPr/>
        </p:nvSpPr>
        <p:spPr>
          <a:xfrm>
            <a:off x="-1409232" y="5634628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2C4FF333-B851-6399-E7EB-2F846833BF2D}"/>
              </a:ext>
            </a:extLst>
          </p:cNvPr>
          <p:cNvSpPr/>
          <p:nvPr/>
        </p:nvSpPr>
        <p:spPr>
          <a:xfrm>
            <a:off x="3579998" y="5704207"/>
            <a:ext cx="214312" cy="2000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909FFD-6CE7-5040-0D0D-A230B6907CB4}"/>
              </a:ext>
            </a:extLst>
          </p:cNvPr>
          <p:cNvSpPr/>
          <p:nvPr/>
        </p:nvSpPr>
        <p:spPr>
          <a:xfrm>
            <a:off x="2803547" y="6258078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tznach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2C947008-97FB-B0AB-B52A-F609A4A4C5D1}"/>
              </a:ext>
            </a:extLst>
          </p:cNvPr>
          <p:cNvSpPr/>
          <p:nvPr/>
        </p:nvSpPr>
        <p:spPr>
          <a:xfrm>
            <a:off x="6681770" y="5195761"/>
            <a:ext cx="214312" cy="2000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2D84E5-1ED6-DAD4-241C-0E90A4DDC120}"/>
              </a:ext>
            </a:extLst>
          </p:cNvPr>
          <p:cNvCxnSpPr>
            <a:cxnSpLocks/>
          </p:cNvCxnSpPr>
          <p:nvPr/>
        </p:nvCxnSpPr>
        <p:spPr>
          <a:xfrm flipH="1" flipV="1">
            <a:off x="6746776" y="5879047"/>
            <a:ext cx="1177727" cy="21046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B1E58BF-CB70-03A2-787F-B0BBB70868C7}"/>
              </a:ext>
            </a:extLst>
          </p:cNvPr>
          <p:cNvSpPr/>
          <p:nvPr/>
        </p:nvSpPr>
        <p:spPr>
          <a:xfrm>
            <a:off x="6330022" y="4929551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rndorf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387;p19">
            <a:extLst>
              <a:ext uri="{FF2B5EF4-FFF2-40B4-BE49-F238E27FC236}">
                <a16:creationId xmlns:a16="http://schemas.microsoft.com/office/drawing/2014/main" id="{D0D215D0-FAFA-B70F-CE4F-20C03E5D5AC3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388;p19">
            <a:extLst>
              <a:ext uri="{FF2B5EF4-FFF2-40B4-BE49-F238E27FC236}">
                <a16:creationId xmlns:a16="http://schemas.microsoft.com/office/drawing/2014/main" id="{AEC60743-F770-7CEC-1B33-745C3D2A4756}"/>
              </a:ext>
            </a:extLst>
          </p:cNvPr>
          <p:cNvSpPr/>
          <p:nvPr/>
        </p:nvSpPr>
        <p:spPr>
          <a:xfrm>
            <a:off x="11002037" y="1876939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" name="Google Shape;389;p19">
            <a:extLst>
              <a:ext uri="{FF2B5EF4-FFF2-40B4-BE49-F238E27FC236}">
                <a16:creationId xmlns:a16="http://schemas.microsoft.com/office/drawing/2014/main" id="{D575CADF-097C-313B-C097-C40B0B41A7DD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390;p19">
            <a:extLst>
              <a:ext uri="{FF2B5EF4-FFF2-40B4-BE49-F238E27FC236}">
                <a16:creationId xmlns:a16="http://schemas.microsoft.com/office/drawing/2014/main" id="{9E5334E7-EDEB-B675-E782-5A5C963F135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391;p19">
            <a:extLst>
              <a:ext uri="{FF2B5EF4-FFF2-40B4-BE49-F238E27FC236}">
                <a16:creationId xmlns:a16="http://schemas.microsoft.com/office/drawing/2014/main" id="{F5F153E5-343D-2E09-32A5-9762AC8B99AD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395;p19">
            <a:extLst>
              <a:ext uri="{FF2B5EF4-FFF2-40B4-BE49-F238E27FC236}">
                <a16:creationId xmlns:a16="http://schemas.microsoft.com/office/drawing/2014/main" id="{F3F60477-E443-B6AA-262C-AF5550ADF3A2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EF64A41B-AAA1-517D-31C0-9ABC313B9AB1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36A4BEFB-993E-CEAA-00CD-1033C0A65DFD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5194380A-34A9-EBBE-1549-BD8402EAD628}"/>
              </a:ext>
            </a:extLst>
          </p:cNvPr>
          <p:cNvSpPr/>
          <p:nvPr/>
        </p:nvSpPr>
        <p:spPr>
          <a:xfrm>
            <a:off x="6374004" y="5732653"/>
            <a:ext cx="214312" cy="2000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518019F-9492-02A5-A27C-01AF9A30C7E6}"/>
              </a:ext>
            </a:extLst>
          </p:cNvPr>
          <p:cNvSpPr/>
          <p:nvPr/>
        </p:nvSpPr>
        <p:spPr>
          <a:xfrm>
            <a:off x="6199607" y="5880050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kmirn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7B95C94-A7AA-B63E-C006-DA8959814A5E}"/>
              </a:ext>
            </a:extLst>
          </p:cNvPr>
          <p:cNvSpPr/>
          <p:nvPr/>
        </p:nvSpPr>
        <p:spPr>
          <a:xfrm>
            <a:off x="2870830" y="3106492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DFFD7537-BAA5-F54E-3EE3-08497903448B}"/>
              </a:ext>
            </a:extLst>
          </p:cNvPr>
          <p:cNvSpPr/>
          <p:nvPr/>
        </p:nvSpPr>
        <p:spPr>
          <a:xfrm>
            <a:off x="5385354" y="3173587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38A355-A8B7-4957-C4F8-4E69955123D2}"/>
              </a:ext>
            </a:extLst>
          </p:cNvPr>
          <p:cNvSpPr/>
          <p:nvPr/>
        </p:nvSpPr>
        <p:spPr>
          <a:xfrm>
            <a:off x="5274875" y="3032439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Königsbr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D2EF5C18-8332-2D95-4EE1-E7DDC70D78CA}"/>
              </a:ext>
            </a:extLst>
          </p:cNvPr>
          <p:cNvSpPr/>
          <p:nvPr/>
        </p:nvSpPr>
        <p:spPr>
          <a:xfrm>
            <a:off x="4068169" y="4439361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3BAF17-2835-01F7-070C-56AF0F98E642}"/>
              </a:ext>
            </a:extLst>
          </p:cNvPr>
          <p:cNvSpPr/>
          <p:nvPr/>
        </p:nvSpPr>
        <p:spPr>
          <a:xfrm>
            <a:off x="5231601" y="4126584"/>
            <a:ext cx="264023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nzelsau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11FC53C8-4791-01B3-82C4-8108FB275317}"/>
              </a:ext>
            </a:extLst>
          </p:cNvPr>
          <p:cNvSpPr/>
          <p:nvPr/>
        </p:nvSpPr>
        <p:spPr>
          <a:xfrm>
            <a:off x="3997023" y="1317763"/>
            <a:ext cx="214312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42E1E0-847E-DBCA-7CE0-EB18B1E728EA}"/>
              </a:ext>
            </a:extLst>
          </p:cNvPr>
          <p:cNvSpPr/>
          <p:nvPr/>
        </p:nvSpPr>
        <p:spPr>
          <a:xfrm>
            <a:off x="4434192" y="1126153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neb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3C7A4F6A-A181-D7FD-2082-29C82DC4B2F2}"/>
              </a:ext>
            </a:extLst>
          </p:cNvPr>
          <p:cNvSpPr/>
          <p:nvPr/>
        </p:nvSpPr>
        <p:spPr>
          <a:xfrm>
            <a:off x="4928184" y="1605105"/>
            <a:ext cx="214312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14CEC5-AEE3-6A66-E039-A90788D32DE7}"/>
              </a:ext>
            </a:extLst>
          </p:cNvPr>
          <p:cNvSpPr/>
          <p:nvPr/>
        </p:nvSpPr>
        <p:spPr>
          <a:xfrm>
            <a:off x="4701812" y="1470024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tzlitz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80C596BF-A148-A5E9-3B19-232184B29799}"/>
              </a:ext>
            </a:extLst>
          </p:cNvPr>
          <p:cNvSpPr/>
          <p:nvPr/>
        </p:nvSpPr>
        <p:spPr>
          <a:xfrm>
            <a:off x="3639753" y="4462304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8ED79F14-1AA6-A0AF-A2E3-E0247904909F}"/>
              </a:ext>
            </a:extLst>
          </p:cNvPr>
          <p:cNvSpPr/>
          <p:nvPr/>
        </p:nvSpPr>
        <p:spPr>
          <a:xfrm>
            <a:off x="6430748" y="5278795"/>
            <a:ext cx="214312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05192E7-D1E7-4994-447E-3A8E47E2544B}"/>
              </a:ext>
            </a:extLst>
          </p:cNvPr>
          <p:cNvSpPr/>
          <p:nvPr/>
        </p:nvSpPr>
        <p:spPr>
          <a:xfrm>
            <a:off x="5881802" y="6376439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tzen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am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Gebirge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84729D9-A697-A926-DF42-82F462D0E328}"/>
              </a:ext>
            </a:extLst>
          </p:cNvPr>
          <p:cNvSpPr/>
          <p:nvPr/>
        </p:nvSpPr>
        <p:spPr>
          <a:xfrm>
            <a:off x="4002076" y="908907"/>
            <a:ext cx="214312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9D47EA-41F1-496C-DE96-2F16DF70E873}"/>
              </a:ext>
            </a:extLst>
          </p:cNvPr>
          <p:cNvSpPr/>
          <p:nvPr/>
        </p:nvSpPr>
        <p:spPr>
          <a:xfrm>
            <a:off x="4001678" y="669899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Gl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cksb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36FDAF45-65AC-DE03-F4BC-239D83873E99}"/>
              </a:ext>
            </a:extLst>
          </p:cNvPr>
          <p:cNvSpPr/>
          <p:nvPr/>
        </p:nvSpPr>
        <p:spPr>
          <a:xfrm>
            <a:off x="3919344" y="5164959"/>
            <a:ext cx="214312" cy="200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>
            <a:hlinkClick r:id="" action="ppaction://noaction">
              <a:snd r:embed="rId5" name="1_1.wav"/>
            </a:hlinkClick>
            <a:extLst>
              <a:ext uri="{FF2B5EF4-FFF2-40B4-BE49-F238E27FC236}">
                <a16:creationId xmlns:a16="http://schemas.microsoft.com/office/drawing/2014/main" id="{14EF90BE-469B-30D9-FAFA-FE62504DAD99}"/>
              </a:ext>
            </a:extLst>
          </p:cNvPr>
          <p:cNvSpPr txBox="1"/>
          <p:nvPr/>
        </p:nvSpPr>
        <p:spPr>
          <a:xfrm>
            <a:off x="861782" y="366981"/>
            <a:ext cx="6569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xxxxxxxxxxxxxxxxxxxxxxxx</a:t>
            </a:r>
          </a:p>
        </p:txBody>
      </p:sp>
      <p:pic>
        <p:nvPicPr>
          <p:cNvPr id="104" name="Graphic 103" descr="Teacher">
            <a:extLst>
              <a:ext uri="{FF2B5EF4-FFF2-40B4-BE49-F238E27FC236}">
                <a16:creationId xmlns:a16="http://schemas.microsoft.com/office/drawing/2014/main" id="{D1362BDD-2978-74F7-FEF7-70F3CCDE4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0480" y="410695"/>
            <a:ext cx="914400" cy="914400"/>
          </a:xfrm>
          <a:prstGeom prst="rect">
            <a:avLst/>
          </a:prstGeom>
        </p:spPr>
      </p:pic>
      <p:sp>
        <p:nvSpPr>
          <p:cNvPr id="105" name="Speech Bubble: Rectangle with Corners Rounded 104">
            <a:extLst>
              <a:ext uri="{FF2B5EF4-FFF2-40B4-BE49-F238E27FC236}">
                <a16:creationId xmlns:a16="http://schemas.microsoft.com/office/drawing/2014/main" id="{4932F62A-87B6-0E94-61E6-127DBEC84C2D}"/>
              </a:ext>
            </a:extLst>
          </p:cNvPr>
          <p:cNvSpPr/>
          <p:nvPr/>
        </p:nvSpPr>
        <p:spPr>
          <a:xfrm>
            <a:off x="3300828" y="97490"/>
            <a:ext cx="6750903" cy="461665"/>
          </a:xfrm>
          <a:prstGeom prst="wedgeRoundRectCallout">
            <a:avLst>
              <a:gd name="adj1" fmla="val -57742"/>
              <a:gd name="adj2" fmla="val 82164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Lies die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Städtenamen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*</a:t>
            </a:r>
            <a:r>
              <a:rPr lang="en-US" sz="2400" b="1" kern="0" dirty="0">
                <a:solidFill>
                  <a:prstClr val="white"/>
                </a:solidFill>
              </a:rPr>
              <a:t>. </a:t>
            </a:r>
            <a:r>
              <a:rPr lang="en-US" sz="2400" b="1" kern="0" dirty="0" err="1">
                <a:solidFill>
                  <a:prstClr val="white"/>
                </a:solidFill>
              </a:rPr>
              <a:t>Ist</a:t>
            </a:r>
            <a:r>
              <a:rPr lang="en-US" sz="2400" b="1" kern="0" dirty="0">
                <a:solidFill>
                  <a:prstClr val="white"/>
                </a:solidFill>
              </a:rPr>
              <a:t> das [u] </a:t>
            </a:r>
            <a:r>
              <a:rPr lang="en-US" sz="2400" b="1" kern="0" dirty="0" err="1">
                <a:solidFill>
                  <a:prstClr val="white"/>
                </a:solidFill>
              </a:rPr>
              <a:t>oder</a:t>
            </a:r>
            <a:r>
              <a:rPr lang="en-US" sz="2400" b="1" kern="0" dirty="0">
                <a:solidFill>
                  <a:prstClr val="white"/>
                </a:solidFill>
              </a:rPr>
              <a:t> [ü]?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D62AB09-7B43-27F5-7745-614901EC0652}"/>
              </a:ext>
            </a:extLst>
          </p:cNvPr>
          <p:cNvSpPr txBox="1"/>
          <p:nvPr/>
        </p:nvSpPr>
        <p:spPr>
          <a:xfrm>
            <a:off x="8809149" y="2229870"/>
            <a:ext cx="210226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prstClr val="black"/>
                </a:solidFill>
                <a:latin typeface="Century Gothic"/>
              </a:rPr>
              <a:t>Städtenamen</a:t>
            </a:r>
            <a:r>
              <a:rPr lang="en-GB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town names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CCC8D4B-0092-1264-E563-85A9990B87E0}"/>
              </a:ext>
            </a:extLst>
          </p:cNvPr>
          <p:cNvSpPr txBox="1">
            <a:spLocks/>
          </p:cNvSpPr>
          <p:nvPr/>
        </p:nvSpPr>
        <p:spPr>
          <a:xfrm>
            <a:off x="622291" y="86777"/>
            <a:ext cx="2304210" cy="508891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>
                <a:latin typeface="Century Gothic" panose="020B0502020202020204" pitchFamily="34" charset="0"/>
                <a:cs typeface="Arial"/>
                <a:sym typeface="Arial"/>
              </a:rPr>
              <a:t>Follow up 1:</a:t>
            </a:r>
            <a:endParaRPr lang="en-GB" sz="3200" dirty="0"/>
          </a:p>
        </p:txBody>
      </p:sp>
      <p:sp>
        <p:nvSpPr>
          <p:cNvPr id="3" name="Google Shape;167;p2">
            <a:extLst>
              <a:ext uri="{FF2B5EF4-FFF2-40B4-BE49-F238E27FC236}">
                <a16:creationId xmlns:a16="http://schemas.microsoft.com/office/drawing/2014/main" id="{7952DB97-F0C2-FE8E-CD86-78BFCAD91B18}"/>
              </a:ext>
            </a:extLst>
          </p:cNvPr>
          <p:cNvSpPr/>
          <p:nvPr/>
        </p:nvSpPr>
        <p:spPr>
          <a:xfrm>
            <a:off x="67932" y="71635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92582-DA77-4F91-B6F8-B186A910E821}"/>
              </a:ext>
            </a:extLst>
          </p:cNvPr>
          <p:cNvSpPr txBox="1"/>
          <p:nvPr/>
        </p:nvSpPr>
        <p:spPr>
          <a:xfrm>
            <a:off x="11829975" y="1726946"/>
            <a:ext cx="42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9F8492-8075-48E0-AFED-E77F9C4D5378}"/>
              </a:ext>
            </a:extLst>
          </p:cNvPr>
          <p:cNvSpPr txBox="1"/>
          <p:nvPr/>
        </p:nvSpPr>
        <p:spPr>
          <a:xfrm>
            <a:off x="11856809" y="5824453"/>
            <a:ext cx="42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9F48E-F06B-531D-26CB-D52FE030ED2B}"/>
              </a:ext>
            </a:extLst>
          </p:cNvPr>
          <p:cNvSpPr/>
          <p:nvPr/>
        </p:nvSpPr>
        <p:spPr>
          <a:xfrm>
            <a:off x="-1120479" y="4973051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ssenried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97F73-DCAF-E832-31FD-B2FEC0754015}"/>
              </a:ext>
            </a:extLst>
          </p:cNvPr>
          <p:cNvSpPr/>
          <p:nvPr/>
        </p:nvSpPr>
        <p:spPr>
          <a:xfrm>
            <a:off x="-1632566" y="3096840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sseldorf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601EAA-3C79-19AB-9E7A-86C7CB600825}"/>
              </a:ext>
            </a:extLst>
          </p:cNvPr>
          <p:cNvSpPr/>
          <p:nvPr/>
        </p:nvSpPr>
        <p:spPr>
          <a:xfrm>
            <a:off x="-1066612" y="4315403"/>
            <a:ext cx="49237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glingen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40F0B07-4236-0E61-7574-234F285345E4}"/>
              </a:ext>
            </a:extLst>
          </p:cNvPr>
          <p:cNvSpPr/>
          <p:nvPr/>
        </p:nvSpPr>
        <p:spPr>
          <a:xfrm>
            <a:off x="6613780" y="5443690"/>
            <a:ext cx="214312" cy="2000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3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oogle Shape;341;p8">
            <a:extLst>
              <a:ext uri="{FF2B5EF4-FFF2-40B4-BE49-F238E27FC236}">
                <a16:creationId xmlns:a16="http://schemas.microsoft.com/office/drawing/2014/main" id="{A79F763F-C4B1-4497-A417-040ABD98236F}"/>
              </a:ext>
            </a:extLst>
          </p:cNvPr>
          <p:cNvGraphicFramePr/>
          <p:nvPr/>
        </p:nvGraphicFramePr>
        <p:xfrm>
          <a:off x="1038698" y="2708042"/>
          <a:ext cx="4975786" cy="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2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 they have?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she have?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has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Google Shape;339;p8">
            <a:extLst>
              <a:ext uri="{FF2B5EF4-FFF2-40B4-BE49-F238E27FC236}">
                <a16:creationId xmlns:a16="http://schemas.microsoft.com/office/drawing/2014/main" id="{47B83016-D815-469E-AE0E-DC21434E99D3}"/>
              </a:ext>
            </a:extLst>
          </p:cNvPr>
          <p:cNvGraphicFramePr/>
          <p:nvPr/>
        </p:nvGraphicFramePr>
        <p:xfrm>
          <a:off x="1075080" y="1814436"/>
          <a:ext cx="4801956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46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writes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write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she write?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pic>
        <p:nvPicPr>
          <p:cNvPr id="42" name="Google Shape;338;p8">
            <a:hlinkClick r:id="" action="ppaction://noaction">
              <a:snd r:embed="rId3" name="T2_W3F_4.4.wav"/>
            </a:hlinkClick>
            <a:extLst>
              <a:ext uri="{FF2B5EF4-FFF2-40B4-BE49-F238E27FC236}">
                <a16:creationId xmlns:a16="http://schemas.microsoft.com/office/drawing/2014/main" id="{72952F4D-62A4-4F45-A7CB-8598F4D080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712" y="1812063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Google Shape;340;p8">
            <a:hlinkClick r:id="" action="ppaction://noaction">
              <a:snd r:embed="rId5" name="T2_W3F_4.5.wav"/>
            </a:hlinkClick>
            <a:extLst>
              <a:ext uri="{FF2B5EF4-FFF2-40B4-BE49-F238E27FC236}">
                <a16:creationId xmlns:a16="http://schemas.microsoft.com/office/drawing/2014/main" id="{8DA85D96-1C87-460D-A1C8-F5F1FED647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713" y="262123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Google Shape;342;p8">
            <a:hlinkClick r:id="" action="ppaction://noaction">
              <a:snd r:embed="rId6" name="T2_W3F_4.6.wav"/>
            </a:hlinkClick>
            <a:extLst>
              <a:ext uri="{FF2B5EF4-FFF2-40B4-BE49-F238E27FC236}">
                <a16:creationId xmlns:a16="http://schemas.microsoft.com/office/drawing/2014/main" id="{E8EB6782-7F78-4D14-89A3-EC809B998A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257" y="3305259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7" name="Google Shape;343;p8">
            <a:extLst>
              <a:ext uri="{FF2B5EF4-FFF2-40B4-BE49-F238E27FC236}">
                <a16:creationId xmlns:a16="http://schemas.microsoft.com/office/drawing/2014/main" id="{4FFD7351-CD82-4F1B-8197-0A67CF82B67D}"/>
              </a:ext>
            </a:extLst>
          </p:cNvPr>
          <p:cNvGraphicFramePr/>
          <p:nvPr/>
        </p:nvGraphicFramePr>
        <p:xfrm>
          <a:off x="1038698" y="3381444"/>
          <a:ext cx="5034351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1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she eat?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eat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 they eat?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" name="Google Shape;344;p8">
            <a:hlinkClick r:id="" action="ppaction://noaction">
              <a:snd r:embed="rId7" name="T2_W3F_4.7.wav"/>
            </a:hlinkClick>
            <a:extLst>
              <a:ext uri="{FF2B5EF4-FFF2-40B4-BE49-F238E27FC236}">
                <a16:creationId xmlns:a16="http://schemas.microsoft.com/office/drawing/2014/main" id="{6487A0FB-2154-4424-B8A6-5646103928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712" y="4109454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9" name="Google Shape;345;p8">
            <a:extLst>
              <a:ext uri="{FF2B5EF4-FFF2-40B4-BE49-F238E27FC236}">
                <a16:creationId xmlns:a16="http://schemas.microsoft.com/office/drawing/2014/main" id="{2B7A5A23-2EC9-4184-93D7-5262660FF7B2}"/>
              </a:ext>
            </a:extLst>
          </p:cNvPr>
          <p:cNvGraphicFramePr/>
          <p:nvPr/>
        </p:nvGraphicFramePr>
        <p:xfrm>
          <a:off x="1061648" y="4169212"/>
          <a:ext cx="5189027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read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reads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 they read?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0" name="Google Shape;346;p8">
            <a:hlinkClick r:id="" action="ppaction://noaction">
              <a:snd r:embed="rId8" name="T2_W3F_4.8.wav"/>
            </a:hlinkClick>
            <a:extLst>
              <a:ext uri="{FF2B5EF4-FFF2-40B4-BE49-F238E27FC236}">
                <a16:creationId xmlns:a16="http://schemas.microsoft.com/office/drawing/2014/main" id="{98A3CF7F-15C6-4E40-A852-D5AEEE3EA9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856" y="5039993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1" name="Google Shape;347;p8">
            <a:extLst>
              <a:ext uri="{FF2B5EF4-FFF2-40B4-BE49-F238E27FC236}">
                <a16:creationId xmlns:a16="http://schemas.microsoft.com/office/drawing/2014/main" id="{5EA8C52F-1EB5-40F5-A0E5-868D0134B7E8}"/>
              </a:ext>
            </a:extLst>
          </p:cNvPr>
          <p:cNvGraphicFramePr/>
          <p:nvPr/>
        </p:nvGraphicFramePr>
        <p:xfrm>
          <a:off x="1125886" y="5052580"/>
          <a:ext cx="4935013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4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she do?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 they do?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does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" name="Google Shape;348;p8">
            <a:hlinkClick r:id="" action="ppaction://noaction">
              <a:snd r:embed="rId9" name="T2_W3F_4.9.wav"/>
            </a:hlinkClick>
            <a:extLst>
              <a:ext uri="{FF2B5EF4-FFF2-40B4-BE49-F238E27FC236}">
                <a16:creationId xmlns:a16="http://schemas.microsoft.com/office/drawing/2014/main" id="{0A167DB1-74DF-4F42-9434-60E67F90E0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856" y="5726635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3" name="Google Shape;349;p8">
            <a:extLst>
              <a:ext uri="{FF2B5EF4-FFF2-40B4-BE49-F238E27FC236}">
                <a16:creationId xmlns:a16="http://schemas.microsoft.com/office/drawing/2014/main" id="{D3C06986-F9A8-435A-B905-FA63113FAE30}"/>
              </a:ext>
            </a:extLst>
          </p:cNvPr>
          <p:cNvGraphicFramePr/>
          <p:nvPr/>
        </p:nvGraphicFramePr>
        <p:xfrm>
          <a:off x="1152954" y="5773085"/>
          <a:ext cx="4753164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8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hey play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plays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oes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she play?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Google Shape;350;p8">
            <a:extLst>
              <a:ext uri="{FF2B5EF4-FFF2-40B4-BE49-F238E27FC236}">
                <a16:creationId xmlns:a16="http://schemas.microsoft.com/office/drawing/2014/main" id="{29B8737E-5E24-443D-AA17-5F552845C6F1}"/>
              </a:ext>
            </a:extLst>
          </p:cNvPr>
          <p:cNvSpPr txBox="1"/>
          <p:nvPr/>
        </p:nvSpPr>
        <p:spPr>
          <a:xfrm>
            <a:off x="-10212" y="1837463"/>
            <a:ext cx="4631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51;p8">
            <a:extLst>
              <a:ext uri="{FF2B5EF4-FFF2-40B4-BE49-F238E27FC236}">
                <a16:creationId xmlns:a16="http://schemas.microsoft.com/office/drawing/2014/main" id="{9F06F6B7-83D4-4DEF-B230-43DDCC17E914}"/>
              </a:ext>
            </a:extLst>
          </p:cNvPr>
          <p:cNvSpPr txBox="1"/>
          <p:nvPr/>
        </p:nvSpPr>
        <p:spPr>
          <a:xfrm>
            <a:off x="2490" y="2682785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352;p8">
            <a:extLst>
              <a:ext uri="{FF2B5EF4-FFF2-40B4-BE49-F238E27FC236}">
                <a16:creationId xmlns:a16="http://schemas.microsoft.com/office/drawing/2014/main" id="{2D49EEC7-0FB0-4218-90D2-CF4303CC91F6}"/>
              </a:ext>
            </a:extLst>
          </p:cNvPr>
          <p:cNvSpPr txBox="1"/>
          <p:nvPr/>
        </p:nvSpPr>
        <p:spPr>
          <a:xfrm>
            <a:off x="40164" y="3345611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353;p8">
            <a:extLst>
              <a:ext uri="{FF2B5EF4-FFF2-40B4-BE49-F238E27FC236}">
                <a16:creationId xmlns:a16="http://schemas.microsoft.com/office/drawing/2014/main" id="{BE942C14-0EB7-4F37-9DF8-2EF33F540204}"/>
              </a:ext>
            </a:extLst>
          </p:cNvPr>
          <p:cNvSpPr txBox="1"/>
          <p:nvPr/>
        </p:nvSpPr>
        <p:spPr>
          <a:xfrm>
            <a:off x="30620" y="4183587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54;p8">
            <a:extLst>
              <a:ext uri="{FF2B5EF4-FFF2-40B4-BE49-F238E27FC236}">
                <a16:creationId xmlns:a16="http://schemas.microsoft.com/office/drawing/2014/main" id="{B89B2DD6-2386-492F-A273-ED5587CE9C05}"/>
              </a:ext>
            </a:extLst>
          </p:cNvPr>
          <p:cNvSpPr txBox="1"/>
          <p:nvPr/>
        </p:nvSpPr>
        <p:spPr>
          <a:xfrm>
            <a:off x="11763" y="5121771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55;p8">
            <a:extLst>
              <a:ext uri="{FF2B5EF4-FFF2-40B4-BE49-F238E27FC236}">
                <a16:creationId xmlns:a16="http://schemas.microsoft.com/office/drawing/2014/main" id="{070F7C43-0930-459F-B15D-4BE19EE8DD20}"/>
              </a:ext>
            </a:extLst>
          </p:cNvPr>
          <p:cNvSpPr txBox="1"/>
          <p:nvPr/>
        </p:nvSpPr>
        <p:spPr>
          <a:xfrm>
            <a:off x="11763" y="5755668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359;p8">
            <a:extLst>
              <a:ext uri="{FF2B5EF4-FFF2-40B4-BE49-F238E27FC236}">
                <a16:creationId xmlns:a16="http://schemas.microsoft.com/office/drawing/2014/main" id="{3DF3C27B-4DCC-4893-9AC2-98A908A08067}"/>
              </a:ext>
            </a:extLst>
          </p:cNvPr>
          <p:cNvSpPr/>
          <p:nvPr/>
        </p:nvSpPr>
        <p:spPr>
          <a:xfrm>
            <a:off x="4421690" y="3364269"/>
            <a:ext cx="1639209" cy="3837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360;p8">
            <a:extLst>
              <a:ext uri="{FF2B5EF4-FFF2-40B4-BE49-F238E27FC236}">
                <a16:creationId xmlns:a16="http://schemas.microsoft.com/office/drawing/2014/main" id="{5419FF78-4502-451F-90C9-5057F8B065AD}"/>
              </a:ext>
            </a:extLst>
          </p:cNvPr>
          <p:cNvSpPr/>
          <p:nvPr/>
        </p:nvSpPr>
        <p:spPr>
          <a:xfrm>
            <a:off x="1071192" y="4169325"/>
            <a:ext cx="1662095" cy="3707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361;p8">
            <a:extLst>
              <a:ext uri="{FF2B5EF4-FFF2-40B4-BE49-F238E27FC236}">
                <a16:creationId xmlns:a16="http://schemas.microsoft.com/office/drawing/2014/main" id="{5FB45F24-F06D-44AA-A8C0-8F780603FE57}"/>
              </a:ext>
            </a:extLst>
          </p:cNvPr>
          <p:cNvSpPr/>
          <p:nvPr/>
        </p:nvSpPr>
        <p:spPr>
          <a:xfrm>
            <a:off x="4834059" y="5039993"/>
            <a:ext cx="1226840" cy="40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362;p8">
            <a:extLst>
              <a:ext uri="{FF2B5EF4-FFF2-40B4-BE49-F238E27FC236}">
                <a16:creationId xmlns:a16="http://schemas.microsoft.com/office/drawing/2014/main" id="{F266F3B1-9BB5-461F-9DC8-5612E530A03E}"/>
              </a:ext>
            </a:extLst>
          </p:cNvPr>
          <p:cNvSpPr/>
          <p:nvPr/>
        </p:nvSpPr>
        <p:spPr>
          <a:xfrm>
            <a:off x="4063433" y="5755668"/>
            <a:ext cx="1842685" cy="389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369;p8">
            <a:hlinkClick r:id="" action="ppaction://noaction">
              <a:snd r:embed="rId10" name="T2_W3F_4.2.wav"/>
            </a:hlinkClick>
            <a:extLst>
              <a:ext uri="{FF2B5EF4-FFF2-40B4-BE49-F238E27FC236}">
                <a16:creationId xmlns:a16="http://schemas.microsoft.com/office/drawing/2014/main" id="{81E3D787-DBE2-47C8-BF1D-98484426E1F0}"/>
              </a:ext>
            </a:extLst>
          </p:cNvPr>
          <p:cNvSpPr txBox="1"/>
          <p:nvPr/>
        </p:nvSpPr>
        <p:spPr>
          <a:xfrm>
            <a:off x="11763" y="1164041"/>
            <a:ext cx="594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Was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370;p8">
            <a:hlinkClick r:id="" action="ppaction://noaction">
              <a:snd r:embed="rId11" name="T2_W3F_4.3.wav"/>
            </a:hlinkClick>
            <a:extLst>
              <a:ext uri="{FF2B5EF4-FFF2-40B4-BE49-F238E27FC236}">
                <a16:creationId xmlns:a16="http://schemas.microsoft.com/office/drawing/2014/main" id="{2D9D3109-028C-485E-9538-FBBAD6D18AB5}"/>
              </a:ext>
            </a:extLst>
          </p:cNvPr>
          <p:cNvSpPr txBox="1"/>
          <p:nvPr/>
        </p:nvSpPr>
        <p:spPr>
          <a:xfrm>
            <a:off x="6526713" y="1377490"/>
            <a:ext cx="5946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Schreib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die Details auf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Englisch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7D6A8B94-C49B-4D25-816D-CB9259C471FE}"/>
              </a:ext>
            </a:extLst>
          </p:cNvPr>
          <p:cNvSpPr txBox="1">
            <a:spLocks/>
          </p:cNvSpPr>
          <p:nvPr/>
        </p:nvSpPr>
        <p:spPr>
          <a:xfrm>
            <a:off x="10950576" y="12097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11" name="Picture 1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452294-B199-4904-A7D2-6EF6508CC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108" name="Speech Bubble: Rectangle with Corners Rounded 107">
            <a:hlinkClick r:id="" action="ppaction://noaction">
              <a:snd r:embed="rId13" name="T2_W3F_4.1.wav"/>
            </a:hlinkClick>
            <a:extLst>
              <a:ext uri="{FF2B5EF4-FFF2-40B4-BE49-F238E27FC236}">
                <a16:creationId xmlns:a16="http://schemas.microsoft.com/office/drawing/2014/main" id="{A934B39D-99D5-425D-8F77-30EA414462BA}"/>
              </a:ext>
            </a:extLst>
          </p:cNvPr>
          <p:cNvSpPr/>
          <p:nvPr/>
        </p:nvSpPr>
        <p:spPr>
          <a:xfrm>
            <a:off x="3828390" y="223452"/>
            <a:ext cx="1453126" cy="415498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9" name="Graphic 108" descr="Teacher">
            <a:extLst>
              <a:ext uri="{FF2B5EF4-FFF2-40B4-BE49-F238E27FC236}">
                <a16:creationId xmlns:a16="http://schemas.microsoft.com/office/drawing/2014/main" id="{E5A104C4-8E21-402B-A260-B61E0C983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36735" y="-61206"/>
            <a:ext cx="914400" cy="914400"/>
          </a:xfrm>
          <a:prstGeom prst="rect">
            <a:avLst/>
          </a:prstGeom>
        </p:spPr>
      </p:pic>
      <p:sp>
        <p:nvSpPr>
          <p:cNvPr id="118" name="Google Shape;108;p3">
            <a:hlinkClick r:id="" action="ppaction://noaction">
              <a:snd r:embed="rId13" name="T2_W3F_4.1.wav"/>
            </a:hlinkClick>
            <a:extLst>
              <a:ext uri="{FF2B5EF4-FFF2-40B4-BE49-F238E27FC236}">
                <a16:creationId xmlns:a16="http://schemas.microsoft.com/office/drawing/2014/main" id="{8BCD6ECA-5DD4-405B-B5F3-063661FD7D87}"/>
              </a:ext>
            </a:extLst>
          </p:cNvPr>
          <p:cNvSpPr txBox="1"/>
          <p:nvPr/>
        </p:nvSpPr>
        <p:spPr>
          <a:xfrm>
            <a:off x="3870353" y="183157"/>
            <a:ext cx="12581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Hör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67;p2">
            <a:extLst>
              <a:ext uri="{FF2B5EF4-FFF2-40B4-BE49-F238E27FC236}">
                <a16:creationId xmlns:a16="http://schemas.microsoft.com/office/drawing/2014/main" id="{A4D4003C-B478-4E36-B02E-7139B1EF282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357;p8">
            <a:extLst>
              <a:ext uri="{FF2B5EF4-FFF2-40B4-BE49-F238E27FC236}">
                <a16:creationId xmlns:a16="http://schemas.microsoft.com/office/drawing/2014/main" id="{F8BAACD6-B002-4A19-AF34-4FDFE50AFD6C}"/>
              </a:ext>
            </a:extLst>
          </p:cNvPr>
          <p:cNvSpPr/>
          <p:nvPr/>
        </p:nvSpPr>
        <p:spPr>
          <a:xfrm>
            <a:off x="1071192" y="1837463"/>
            <a:ext cx="1327763" cy="33539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358;p8">
            <a:extLst>
              <a:ext uri="{FF2B5EF4-FFF2-40B4-BE49-F238E27FC236}">
                <a16:creationId xmlns:a16="http://schemas.microsoft.com/office/drawing/2014/main" id="{AA5BC812-43D7-43B2-BF95-4EEBBAA778F2}"/>
              </a:ext>
            </a:extLst>
          </p:cNvPr>
          <p:cNvSpPr/>
          <p:nvPr/>
        </p:nvSpPr>
        <p:spPr>
          <a:xfrm>
            <a:off x="2981571" y="2729762"/>
            <a:ext cx="1977704" cy="3577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7DF6799A-B315-12B4-7C59-23AB0BAB4740}"/>
              </a:ext>
            </a:extLst>
          </p:cNvPr>
          <p:cNvGraphicFramePr/>
          <p:nvPr/>
        </p:nvGraphicFramePr>
        <p:xfrm>
          <a:off x="6350055" y="1937132"/>
          <a:ext cx="5712569" cy="3589680"/>
        </p:xfrm>
        <a:graphic>
          <a:graphicData uri="http://schemas.openxmlformats.org/drawingml/2006/table">
            <a:tbl>
              <a:tblPr/>
              <a:tblGrid>
                <a:gridCol w="68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243">
                  <a:extLst>
                    <a:ext uri="{9D8B030D-6E8A-4147-A177-3AD203B41FA5}">
                      <a16:colId xmlns:a16="http://schemas.microsoft.com/office/drawing/2014/main" val="3429732964"/>
                    </a:ext>
                  </a:extLst>
                </a:gridCol>
              </a:tblGrid>
              <a:tr h="50508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was? / wo?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writes lists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this afternoon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have an activity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eat cake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the evening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read a 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the morning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 (no) homework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the afternoon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play on the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computer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279955-FFD1-FB59-5B14-FC32C4266313}"/>
              </a:ext>
            </a:extLst>
          </p:cNvPr>
          <p:cNvSpPr txBox="1"/>
          <p:nvPr/>
        </p:nvSpPr>
        <p:spPr>
          <a:xfrm>
            <a:off x="7911978" y="2486219"/>
            <a:ext cx="853729" cy="349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2B199-6599-F22E-66EC-5CC0FBBB0952}"/>
              </a:ext>
            </a:extLst>
          </p:cNvPr>
          <p:cNvSpPr txBox="1"/>
          <p:nvPr/>
        </p:nvSpPr>
        <p:spPr>
          <a:xfrm>
            <a:off x="9806094" y="2450178"/>
            <a:ext cx="2006137" cy="349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B8FD7-BDE9-C4DD-1CE9-DA031B178874}"/>
              </a:ext>
            </a:extLst>
          </p:cNvPr>
          <p:cNvSpPr txBox="1"/>
          <p:nvPr/>
        </p:nvSpPr>
        <p:spPr>
          <a:xfrm>
            <a:off x="7421638" y="2980367"/>
            <a:ext cx="1767275" cy="349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CE7D-7B39-474E-B51A-D29516152C13}"/>
              </a:ext>
            </a:extLst>
          </p:cNvPr>
          <p:cNvSpPr txBox="1"/>
          <p:nvPr/>
        </p:nvSpPr>
        <p:spPr>
          <a:xfrm>
            <a:off x="9735750" y="2959013"/>
            <a:ext cx="2217167" cy="349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B43EC-CE9C-2830-450F-B952AD34C3CD}"/>
              </a:ext>
            </a:extLst>
          </p:cNvPr>
          <p:cNvSpPr txBox="1"/>
          <p:nvPr/>
        </p:nvSpPr>
        <p:spPr>
          <a:xfrm>
            <a:off x="7339158" y="3366814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BFB020-DC86-4BCA-9869-BA3FDA88B180}"/>
              </a:ext>
            </a:extLst>
          </p:cNvPr>
          <p:cNvSpPr txBox="1"/>
          <p:nvPr/>
        </p:nvSpPr>
        <p:spPr>
          <a:xfrm>
            <a:off x="9806094" y="3410592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7E3DEF-0424-4D1E-8258-F76723850B93}"/>
              </a:ext>
            </a:extLst>
          </p:cNvPr>
          <p:cNvSpPr txBox="1"/>
          <p:nvPr/>
        </p:nvSpPr>
        <p:spPr>
          <a:xfrm>
            <a:off x="7066239" y="3884681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569BE9-B60B-4164-BF5C-D8A8296D5FAB}"/>
              </a:ext>
            </a:extLst>
          </p:cNvPr>
          <p:cNvSpPr txBox="1"/>
          <p:nvPr/>
        </p:nvSpPr>
        <p:spPr>
          <a:xfrm>
            <a:off x="9665408" y="3857318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02ADAE-87F7-4774-B95B-22D8D29D0FDD}"/>
              </a:ext>
            </a:extLst>
          </p:cNvPr>
          <p:cNvSpPr txBox="1"/>
          <p:nvPr/>
        </p:nvSpPr>
        <p:spPr>
          <a:xfrm>
            <a:off x="7196616" y="4372268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C940F1-9016-4484-86B9-942CEB0BCC35}"/>
              </a:ext>
            </a:extLst>
          </p:cNvPr>
          <p:cNvSpPr txBox="1"/>
          <p:nvPr/>
        </p:nvSpPr>
        <p:spPr>
          <a:xfrm>
            <a:off x="9665408" y="4381159"/>
            <a:ext cx="23916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E8CD28-9191-4A1C-8A27-700450C0AC5C}"/>
              </a:ext>
            </a:extLst>
          </p:cNvPr>
          <p:cNvSpPr txBox="1"/>
          <p:nvPr/>
        </p:nvSpPr>
        <p:spPr>
          <a:xfrm>
            <a:off x="7140830" y="4961859"/>
            <a:ext cx="214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84725B-A055-4DA1-9539-59E7C88EF2DC}"/>
              </a:ext>
            </a:extLst>
          </p:cNvPr>
          <p:cNvSpPr txBox="1"/>
          <p:nvPr/>
        </p:nvSpPr>
        <p:spPr>
          <a:xfrm>
            <a:off x="9636462" y="4894285"/>
            <a:ext cx="21468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37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7DF67C-FED2-4263-8836-F4A87752C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06944"/>
              </p:ext>
            </p:extLst>
          </p:nvPr>
        </p:nvGraphicFramePr>
        <p:xfrm>
          <a:off x="1394302" y="1905757"/>
          <a:ext cx="8688546" cy="4299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091">
                  <a:extLst>
                    <a:ext uri="{9D8B030D-6E8A-4147-A177-3AD203B41FA5}">
                      <a16:colId xmlns:a16="http://schemas.microsoft.com/office/drawing/2014/main" val="3705192902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1615770556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3104332929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2409308791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1938113145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606389991"/>
                    </a:ext>
                  </a:extLst>
                </a:gridCol>
              </a:tblGrid>
              <a:tr h="5464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464138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135451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9953720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17139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3315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Schatzsuche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1037654" y="657582"/>
            <a:ext cx="2944521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sp>
        <p:nvSpPr>
          <p:cNvPr id="10" name="Google Shape;108;p3">
            <a:extLst>
              <a:ext uri="{FF2B5EF4-FFF2-40B4-BE49-F238E27FC236}">
                <a16:creationId xmlns:a16="http://schemas.microsoft.com/office/drawing/2014/main" id="{58DE2B2C-7CEA-4E91-8562-FCECCF8D4011}"/>
              </a:ext>
            </a:extLst>
          </p:cNvPr>
          <p:cNvSpPr txBox="1"/>
          <p:nvPr/>
        </p:nvSpPr>
        <p:spPr>
          <a:xfrm>
            <a:off x="1190180" y="689955"/>
            <a:ext cx="37633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Such den Schatz!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AE6C3-3497-47FA-80C1-B5B3F3A93A3B}"/>
              </a:ext>
            </a:extLst>
          </p:cNvPr>
          <p:cNvSpPr txBox="1"/>
          <p:nvPr/>
        </p:nvSpPr>
        <p:spPr>
          <a:xfrm>
            <a:off x="213756" y="3231927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(she)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41E37-3451-4E7F-BA29-2B960E0CA3B0}"/>
              </a:ext>
            </a:extLst>
          </p:cNvPr>
          <p:cNvSpPr txBox="1"/>
          <p:nvPr/>
        </p:nvSpPr>
        <p:spPr>
          <a:xfrm>
            <a:off x="187433" y="4520041"/>
            <a:ext cx="13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(they)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30F1A-945F-4E8E-BFD7-2580AF5EB7BA}"/>
              </a:ext>
            </a:extLst>
          </p:cNvPr>
          <p:cNvSpPr txBox="1"/>
          <p:nvPr/>
        </p:nvSpPr>
        <p:spPr>
          <a:xfrm>
            <a:off x="153195" y="5837746"/>
            <a:ext cx="13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(she)?</a:t>
            </a:r>
          </a:p>
        </p:txBody>
      </p:sp>
      <p:sp>
        <p:nvSpPr>
          <p:cNvPr id="38" name="Google Shape;167;p2">
            <a:extLst>
              <a:ext uri="{FF2B5EF4-FFF2-40B4-BE49-F238E27FC236}">
                <a16:creationId xmlns:a16="http://schemas.microsoft.com/office/drawing/2014/main" id="{000F4A84-16C4-42DD-BA53-C097BAEA4CC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8833F7-AC9B-4680-BC9A-A1C276444C05}"/>
              </a:ext>
            </a:extLst>
          </p:cNvPr>
          <p:cNvSpPr txBox="1"/>
          <p:nvPr/>
        </p:nvSpPr>
        <p:spPr>
          <a:xfrm>
            <a:off x="1677171" y="1527430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413713-8CA2-4D83-88D8-719671BB2DDD}"/>
              </a:ext>
            </a:extLst>
          </p:cNvPr>
          <p:cNvSpPr txBox="1"/>
          <p:nvPr/>
        </p:nvSpPr>
        <p:spPr>
          <a:xfrm>
            <a:off x="3071867" y="1535649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4EFD69-E353-45F4-AC5D-EE51CC2AD6D0}"/>
              </a:ext>
            </a:extLst>
          </p:cNvPr>
          <p:cNvSpPr txBox="1"/>
          <p:nvPr/>
        </p:nvSpPr>
        <p:spPr>
          <a:xfrm>
            <a:off x="4280621" y="1535488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657C-D165-4763-9BE8-65A18743B7EB}"/>
              </a:ext>
            </a:extLst>
          </p:cNvPr>
          <p:cNvSpPr txBox="1"/>
          <p:nvPr/>
        </p:nvSpPr>
        <p:spPr>
          <a:xfrm>
            <a:off x="5738575" y="1560864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B74F11-B15E-4FB9-93F3-2973B32A857B}"/>
              </a:ext>
            </a:extLst>
          </p:cNvPr>
          <p:cNvSpPr txBox="1"/>
          <p:nvPr/>
        </p:nvSpPr>
        <p:spPr>
          <a:xfrm>
            <a:off x="8570169" y="1556367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2D1D61-56F5-4480-BACF-F0729970FEC5}"/>
              </a:ext>
            </a:extLst>
          </p:cNvPr>
          <p:cNvSpPr txBox="1"/>
          <p:nvPr/>
        </p:nvSpPr>
        <p:spPr>
          <a:xfrm>
            <a:off x="7167038" y="1551869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3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CC4C60FC-12B3-475E-972B-7C4B372FE881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435" y="524868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011E7C8D-1E31-4F21-919C-13CF7AE6B99F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958" y="2724508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Bento Box with solid fill">
            <a:extLst>
              <a:ext uri="{FF2B5EF4-FFF2-40B4-BE49-F238E27FC236}">
                <a16:creationId xmlns:a16="http://schemas.microsoft.com/office/drawing/2014/main" id="{7E703496-F147-4290-A085-F5A796616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2038" y="1974199"/>
            <a:ext cx="502332" cy="502332"/>
          </a:xfrm>
          <a:prstGeom prst="rect">
            <a:avLst/>
          </a:prstGeom>
        </p:spPr>
      </p:pic>
      <p:pic>
        <p:nvPicPr>
          <p:cNvPr id="59" name="Graphic 58" descr="Storytelling with solid fill">
            <a:extLst>
              <a:ext uri="{FF2B5EF4-FFF2-40B4-BE49-F238E27FC236}">
                <a16:creationId xmlns:a16="http://schemas.microsoft.com/office/drawing/2014/main" id="{3A33D53E-73F8-43D2-80BE-BEA7CFF48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9966" y="1930196"/>
            <a:ext cx="502332" cy="502332"/>
          </a:xfrm>
          <a:prstGeom prst="rect">
            <a:avLst/>
          </a:prstGeom>
        </p:spPr>
      </p:pic>
      <p:pic>
        <p:nvPicPr>
          <p:cNvPr id="23" name="Graphic 22" descr="House with solid fill">
            <a:extLst>
              <a:ext uri="{FF2B5EF4-FFF2-40B4-BE49-F238E27FC236}">
                <a16:creationId xmlns:a16="http://schemas.microsoft.com/office/drawing/2014/main" id="{A662993B-F02D-49D8-AF5F-AAEFD7925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63320" y="1868370"/>
            <a:ext cx="561141" cy="561141"/>
          </a:xfrm>
          <a:prstGeom prst="rect">
            <a:avLst/>
          </a:prstGeom>
        </p:spPr>
      </p:pic>
      <p:pic>
        <p:nvPicPr>
          <p:cNvPr id="60" name="Graphic 59" descr="Football Goal with solid fill">
            <a:extLst>
              <a:ext uri="{FF2B5EF4-FFF2-40B4-BE49-F238E27FC236}">
                <a16:creationId xmlns:a16="http://schemas.microsoft.com/office/drawing/2014/main" id="{F867E61C-4674-4066-AE7A-3D999D7537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62334" y="1901575"/>
            <a:ext cx="647581" cy="647581"/>
          </a:xfrm>
          <a:prstGeom prst="rect">
            <a:avLst/>
          </a:prstGeom>
        </p:spPr>
      </p:pic>
      <p:pic>
        <p:nvPicPr>
          <p:cNvPr id="62" name="Graphic 61" descr="Video camera with solid fill">
            <a:extLst>
              <a:ext uri="{FF2B5EF4-FFF2-40B4-BE49-F238E27FC236}">
                <a16:creationId xmlns:a16="http://schemas.microsoft.com/office/drawing/2014/main" id="{A5DA2B40-8EA9-486B-A58A-C087148C09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85168" y="1843112"/>
            <a:ext cx="647700" cy="647700"/>
          </a:xfrm>
          <a:prstGeom prst="rect">
            <a:avLst/>
          </a:prstGeom>
        </p:spPr>
      </p:pic>
      <p:pic>
        <p:nvPicPr>
          <p:cNvPr id="66" name="Graphic 65" descr="Desk with solid fill">
            <a:extLst>
              <a:ext uri="{FF2B5EF4-FFF2-40B4-BE49-F238E27FC236}">
                <a16:creationId xmlns:a16="http://schemas.microsoft.com/office/drawing/2014/main" id="{FB6C19A1-CB27-4DAB-9576-5808DF330A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90703" y="169174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6B15F-1DE7-69E6-E7D4-9BBA92564522}"/>
              </a:ext>
            </a:extLst>
          </p:cNvPr>
          <p:cNvSpPr/>
          <p:nvPr/>
        </p:nvSpPr>
        <p:spPr>
          <a:xfrm>
            <a:off x="5747422" y="2468948"/>
            <a:ext cx="1419616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E40F1-D358-AC1C-A06C-BB07906A7F81}"/>
              </a:ext>
            </a:extLst>
          </p:cNvPr>
          <p:cNvSpPr/>
          <p:nvPr/>
        </p:nvSpPr>
        <p:spPr>
          <a:xfrm>
            <a:off x="7187881" y="3726890"/>
            <a:ext cx="1419616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7CF87-4AA4-B177-14E4-A990531632C8}"/>
              </a:ext>
            </a:extLst>
          </p:cNvPr>
          <p:cNvSpPr/>
          <p:nvPr/>
        </p:nvSpPr>
        <p:spPr>
          <a:xfrm>
            <a:off x="2857717" y="4974491"/>
            <a:ext cx="1419616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9395F7-394D-73D3-1AB3-76019C842C4B}"/>
              </a:ext>
            </a:extLst>
          </p:cNvPr>
          <p:cNvSpPr txBox="1"/>
          <p:nvPr/>
        </p:nvSpPr>
        <p:spPr>
          <a:xfrm>
            <a:off x="6096000" y="166275"/>
            <a:ext cx="41255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entury Gothic"/>
              </a:rPr>
              <a:t>die </a:t>
            </a:r>
            <a:r>
              <a:rPr lang="en-GB" sz="2000" dirty="0" err="1">
                <a:solidFill>
                  <a:prstClr val="black"/>
                </a:solidFill>
                <a:latin typeface="Century Gothic"/>
              </a:rPr>
              <a:t>Schatzsuche</a:t>
            </a:r>
            <a:r>
              <a:rPr lang="en-GB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treasure hunt</a:t>
            </a:r>
          </a:p>
        </p:txBody>
      </p:sp>
      <p:pic>
        <p:nvPicPr>
          <p:cNvPr id="33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850CD6A3-6D26-ED10-18BF-73179AA4C845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203" y="572668"/>
            <a:ext cx="841449" cy="73177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8892896-1EE3-8DB7-91BB-44645E70DB10}"/>
              </a:ext>
            </a:extLst>
          </p:cNvPr>
          <p:cNvSpPr/>
          <p:nvPr/>
        </p:nvSpPr>
        <p:spPr>
          <a:xfrm>
            <a:off x="6093452" y="706051"/>
            <a:ext cx="3989396" cy="623127"/>
          </a:xfrm>
          <a:prstGeom prst="wedgeRoundRectCallout">
            <a:avLst>
              <a:gd name="adj1" fmla="val -36794"/>
              <a:gd name="adj2" fmla="val 108677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Reminder: the s/he, it form of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 err="1">
                <a:latin typeface="Century Gothic" panose="020B0502020202020204" pitchFamily="34" charset="0"/>
              </a:rPr>
              <a:t>sehen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sieht</a:t>
            </a:r>
            <a:r>
              <a:rPr lang="en-US" sz="2000" dirty="0">
                <a:latin typeface="Century Gothic" panose="020B0502020202020204" pitchFamily="34" charset="0"/>
              </a:rPr>
              <a:t>!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E576D246-0921-4D70-9B05-BE946258BBE8}"/>
              </a:ext>
            </a:extLst>
          </p:cNvPr>
          <p:cNvSpPr/>
          <p:nvPr/>
        </p:nvSpPr>
        <p:spPr>
          <a:xfrm>
            <a:off x="7436348" y="2615135"/>
            <a:ext cx="1703618" cy="721140"/>
          </a:xfrm>
          <a:prstGeom prst="wedgeRoundRectCallout">
            <a:avLst>
              <a:gd name="adj1" fmla="val -80237"/>
              <a:gd name="adj2" fmla="val -2225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Sie </a:t>
            </a:r>
            <a:r>
              <a:rPr lang="en-US" sz="2000" dirty="0" err="1">
                <a:latin typeface="Century Gothic" panose="020B0502020202020204" pitchFamily="34" charset="0"/>
              </a:rPr>
              <a:t>sieht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Filme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123159D-9646-47C0-8E7D-4E5889D6603B}"/>
              </a:ext>
            </a:extLst>
          </p:cNvPr>
          <p:cNvSpPr/>
          <p:nvPr/>
        </p:nvSpPr>
        <p:spPr>
          <a:xfrm>
            <a:off x="8707924" y="3937593"/>
            <a:ext cx="2318122" cy="804268"/>
          </a:xfrm>
          <a:prstGeom prst="wedgeRoundRectCallout">
            <a:avLst>
              <a:gd name="adj1" fmla="val -80237"/>
              <a:gd name="adj2" fmla="val -2225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Sie </a:t>
            </a:r>
            <a:r>
              <a:rPr lang="en-US" sz="2000" dirty="0" err="1">
                <a:latin typeface="Century Gothic" panose="020B0502020202020204" pitchFamily="34" charset="0"/>
              </a:rPr>
              <a:t>machen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Hausaufgaben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5086543-8970-4A8B-96D1-A675F910DA0F}"/>
              </a:ext>
            </a:extLst>
          </p:cNvPr>
          <p:cNvSpPr/>
          <p:nvPr/>
        </p:nvSpPr>
        <p:spPr>
          <a:xfrm>
            <a:off x="4743120" y="5297136"/>
            <a:ext cx="2318122" cy="804268"/>
          </a:xfrm>
          <a:prstGeom prst="wedgeRoundRectCallout">
            <a:avLst>
              <a:gd name="adj1" fmla="val -80237"/>
              <a:gd name="adj2" fmla="val -2225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entury Gothic" panose="020B0502020202020204" pitchFamily="34" charset="0"/>
              </a:rPr>
              <a:t>Bleibt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zu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Hause</a:t>
            </a:r>
            <a:r>
              <a:rPr lang="en-US" sz="2000" dirty="0">
                <a:latin typeface="Century Gothic" panose="020B0502020202020204" pitchFamily="34" charset="0"/>
              </a:rPr>
              <a:t>?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8AEBA-0B1E-2EBC-0501-4D74E6BA3C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7615" y="3950245"/>
            <a:ext cx="830640" cy="59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A0DBDF-E3E3-D8D9-4451-39A4F4A5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" y="2679990"/>
            <a:ext cx="672935" cy="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4C17A2-3C2E-8FA8-83DC-AEDBFB80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5" y="5297136"/>
            <a:ext cx="615353" cy="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83;p8">
            <a:extLst>
              <a:ext uri="{FF2B5EF4-FFF2-40B4-BE49-F238E27FC236}">
                <a16:creationId xmlns:a16="http://schemas.microsoft.com/office/drawing/2014/main" id="{3F84C6BE-BC0F-F84A-85DB-5BE45564C195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909173" y="5361103"/>
            <a:ext cx="393349" cy="3953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6" grpId="0" animBg="1"/>
      <p:bldP spid="36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CC4C60FC-12B3-475E-972B-7C4B372FE88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548" y="5217316"/>
            <a:ext cx="647700" cy="64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7DF67C-FED2-4263-8836-F4A87752CD73}"/>
              </a:ext>
            </a:extLst>
          </p:cNvPr>
          <p:cNvGraphicFramePr>
            <a:graphicFrameLocks noGrp="1"/>
          </p:cNvGraphicFramePr>
          <p:nvPr/>
        </p:nvGraphicFramePr>
        <p:xfrm>
          <a:off x="1394302" y="1905757"/>
          <a:ext cx="8688546" cy="4299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091">
                  <a:extLst>
                    <a:ext uri="{9D8B030D-6E8A-4147-A177-3AD203B41FA5}">
                      <a16:colId xmlns:a16="http://schemas.microsoft.com/office/drawing/2014/main" val="3705192902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1615770556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3104332929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2409308791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1938113145"/>
                    </a:ext>
                  </a:extLst>
                </a:gridCol>
                <a:gridCol w="1448091">
                  <a:extLst>
                    <a:ext uri="{9D8B030D-6E8A-4147-A177-3AD203B41FA5}">
                      <a16:colId xmlns:a16="http://schemas.microsoft.com/office/drawing/2014/main" val="606389991"/>
                    </a:ext>
                  </a:extLst>
                </a:gridCol>
              </a:tblGrid>
              <a:tr h="5464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464138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135451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9953720"/>
                  </a:ext>
                </a:extLst>
              </a:tr>
              <a:tr h="12509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171399"/>
                  </a:ext>
                </a:extLst>
              </a:tr>
            </a:tbl>
          </a:graphicData>
        </a:graphic>
      </p:graphicFrame>
      <p:pic>
        <p:nvPicPr>
          <p:cNvPr id="56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39D14382-CBAF-4F29-B327-BDE0CEDD0C8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094" y="4145934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3315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Schatzsuche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1037654" y="657582"/>
            <a:ext cx="2944521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sp>
        <p:nvSpPr>
          <p:cNvPr id="10" name="Google Shape;108;p3">
            <a:extLst>
              <a:ext uri="{FF2B5EF4-FFF2-40B4-BE49-F238E27FC236}">
                <a16:creationId xmlns:a16="http://schemas.microsoft.com/office/drawing/2014/main" id="{58DE2B2C-7CEA-4E91-8562-FCECCF8D4011}"/>
              </a:ext>
            </a:extLst>
          </p:cNvPr>
          <p:cNvSpPr txBox="1"/>
          <p:nvPr/>
        </p:nvSpPr>
        <p:spPr>
          <a:xfrm>
            <a:off x="1190180" y="689955"/>
            <a:ext cx="37633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Such den Schatz!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01B54294-CABC-4749-9577-98FCE9985CD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938" y="2839519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6BBA4FA-7625-4B58-9C8C-F806D7A64B57}"/>
              </a:ext>
            </a:extLst>
          </p:cNvPr>
          <p:cNvSpPr/>
          <p:nvPr/>
        </p:nvSpPr>
        <p:spPr>
          <a:xfrm>
            <a:off x="1392839" y="2454516"/>
            <a:ext cx="1429248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9F4EA1-79C2-40F8-82A5-EA33DC1576EA}"/>
              </a:ext>
            </a:extLst>
          </p:cNvPr>
          <p:cNvSpPr/>
          <p:nvPr/>
        </p:nvSpPr>
        <p:spPr>
          <a:xfrm>
            <a:off x="1399411" y="3698562"/>
            <a:ext cx="1456695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D9C338-D78B-41B3-B14E-0A6273ED73C1}"/>
              </a:ext>
            </a:extLst>
          </p:cNvPr>
          <p:cNvSpPr/>
          <p:nvPr/>
        </p:nvSpPr>
        <p:spPr>
          <a:xfrm>
            <a:off x="1390457" y="4951456"/>
            <a:ext cx="1437003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167;p2">
            <a:extLst>
              <a:ext uri="{FF2B5EF4-FFF2-40B4-BE49-F238E27FC236}">
                <a16:creationId xmlns:a16="http://schemas.microsoft.com/office/drawing/2014/main" id="{000F4A84-16C4-42DD-BA53-C097BAEA4CC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8833F7-AC9B-4680-BC9A-A1C276444C05}"/>
              </a:ext>
            </a:extLst>
          </p:cNvPr>
          <p:cNvSpPr txBox="1"/>
          <p:nvPr/>
        </p:nvSpPr>
        <p:spPr>
          <a:xfrm>
            <a:off x="1677171" y="1527430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413713-8CA2-4D83-88D8-719671BB2DDD}"/>
              </a:ext>
            </a:extLst>
          </p:cNvPr>
          <p:cNvSpPr txBox="1"/>
          <p:nvPr/>
        </p:nvSpPr>
        <p:spPr>
          <a:xfrm>
            <a:off x="3071867" y="1535649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4EFD69-E353-45F4-AC5D-EE51CC2AD6D0}"/>
              </a:ext>
            </a:extLst>
          </p:cNvPr>
          <p:cNvSpPr txBox="1"/>
          <p:nvPr/>
        </p:nvSpPr>
        <p:spPr>
          <a:xfrm>
            <a:off x="4280621" y="1535488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657C-D165-4763-9BE8-65A18743B7EB}"/>
              </a:ext>
            </a:extLst>
          </p:cNvPr>
          <p:cNvSpPr txBox="1"/>
          <p:nvPr/>
        </p:nvSpPr>
        <p:spPr>
          <a:xfrm>
            <a:off x="5738575" y="1560864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B74F11-B15E-4FB9-93F3-2973B32A857B}"/>
              </a:ext>
            </a:extLst>
          </p:cNvPr>
          <p:cNvSpPr txBox="1"/>
          <p:nvPr/>
        </p:nvSpPr>
        <p:spPr>
          <a:xfrm>
            <a:off x="8570169" y="1556367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2D1D61-56F5-4480-BACF-F0729970FEC5}"/>
              </a:ext>
            </a:extLst>
          </p:cNvPr>
          <p:cNvSpPr txBox="1"/>
          <p:nvPr/>
        </p:nvSpPr>
        <p:spPr>
          <a:xfrm>
            <a:off x="7167038" y="1551869"/>
            <a:ext cx="1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FA8C7A2A-2249-43A9-8694-D47A23E9D3F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996" y="4113146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011E7C8D-1E31-4F21-919C-13CF7AE6B99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871" y="2773626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2A349E76-0BB3-40B3-AD1D-A04C42F428A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7181" y="513798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93193AD6-9F9E-4ECC-B997-F9FDBBBA8F4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011" y="5217316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2DDFAE8B-1001-4A4D-B79C-3B05F8E0094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874" y="4099986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Bento Box with solid fill">
            <a:extLst>
              <a:ext uri="{FF2B5EF4-FFF2-40B4-BE49-F238E27FC236}">
                <a16:creationId xmlns:a16="http://schemas.microsoft.com/office/drawing/2014/main" id="{7E703496-F147-4290-A085-F5A796616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2038" y="1974199"/>
            <a:ext cx="502332" cy="502332"/>
          </a:xfrm>
          <a:prstGeom prst="rect">
            <a:avLst/>
          </a:prstGeom>
        </p:spPr>
      </p:pic>
      <p:pic>
        <p:nvPicPr>
          <p:cNvPr id="59" name="Graphic 58" descr="Storytelling with solid fill">
            <a:extLst>
              <a:ext uri="{FF2B5EF4-FFF2-40B4-BE49-F238E27FC236}">
                <a16:creationId xmlns:a16="http://schemas.microsoft.com/office/drawing/2014/main" id="{3A33D53E-73F8-43D2-80BE-BEA7CFF48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9966" y="1930196"/>
            <a:ext cx="502332" cy="502332"/>
          </a:xfrm>
          <a:prstGeom prst="rect">
            <a:avLst/>
          </a:prstGeom>
        </p:spPr>
      </p:pic>
      <p:pic>
        <p:nvPicPr>
          <p:cNvPr id="23" name="Graphic 22" descr="House with solid fill">
            <a:extLst>
              <a:ext uri="{FF2B5EF4-FFF2-40B4-BE49-F238E27FC236}">
                <a16:creationId xmlns:a16="http://schemas.microsoft.com/office/drawing/2014/main" id="{A662993B-F02D-49D8-AF5F-AAEFD7925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63320" y="1868370"/>
            <a:ext cx="561141" cy="561141"/>
          </a:xfrm>
          <a:prstGeom prst="rect">
            <a:avLst/>
          </a:prstGeom>
        </p:spPr>
      </p:pic>
      <p:pic>
        <p:nvPicPr>
          <p:cNvPr id="60" name="Graphic 59" descr="Football Goal with solid fill">
            <a:extLst>
              <a:ext uri="{FF2B5EF4-FFF2-40B4-BE49-F238E27FC236}">
                <a16:creationId xmlns:a16="http://schemas.microsoft.com/office/drawing/2014/main" id="{F867E61C-4674-4066-AE7A-3D999D7537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62334" y="1901575"/>
            <a:ext cx="647581" cy="647581"/>
          </a:xfrm>
          <a:prstGeom prst="rect">
            <a:avLst/>
          </a:prstGeom>
        </p:spPr>
      </p:pic>
      <p:pic>
        <p:nvPicPr>
          <p:cNvPr id="62" name="Graphic 61" descr="Video camera with solid fill">
            <a:extLst>
              <a:ext uri="{FF2B5EF4-FFF2-40B4-BE49-F238E27FC236}">
                <a16:creationId xmlns:a16="http://schemas.microsoft.com/office/drawing/2014/main" id="{A5DA2B40-8EA9-486B-A58A-C087148C09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85168" y="1843112"/>
            <a:ext cx="647700" cy="647700"/>
          </a:xfrm>
          <a:prstGeom prst="rect">
            <a:avLst/>
          </a:prstGeom>
        </p:spPr>
      </p:pic>
      <p:pic>
        <p:nvPicPr>
          <p:cNvPr id="66" name="Graphic 65" descr="Desk with solid fill">
            <a:extLst>
              <a:ext uri="{FF2B5EF4-FFF2-40B4-BE49-F238E27FC236}">
                <a16:creationId xmlns:a16="http://schemas.microsoft.com/office/drawing/2014/main" id="{FB6C19A1-CB27-4DAB-9576-5808DF330A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90703" y="1691740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07ACB-B3D1-8E92-14B3-E8382A61AB86}"/>
              </a:ext>
            </a:extLst>
          </p:cNvPr>
          <p:cNvSpPr/>
          <p:nvPr/>
        </p:nvSpPr>
        <p:spPr>
          <a:xfrm>
            <a:off x="2844359" y="2457095"/>
            <a:ext cx="1432140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38B5C6-B44B-2327-D9DA-9DCFE750EFD1}"/>
              </a:ext>
            </a:extLst>
          </p:cNvPr>
          <p:cNvSpPr/>
          <p:nvPr/>
        </p:nvSpPr>
        <p:spPr>
          <a:xfrm>
            <a:off x="4293576" y="2456570"/>
            <a:ext cx="1440604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46B15F-1DE7-69E6-E7D4-9BBA92564522}"/>
              </a:ext>
            </a:extLst>
          </p:cNvPr>
          <p:cNvSpPr/>
          <p:nvPr/>
        </p:nvSpPr>
        <p:spPr>
          <a:xfrm>
            <a:off x="5758246" y="2468586"/>
            <a:ext cx="1419616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0DBBF5-A426-34E7-0EC4-BA41CEC25A98}"/>
              </a:ext>
            </a:extLst>
          </p:cNvPr>
          <p:cNvSpPr/>
          <p:nvPr/>
        </p:nvSpPr>
        <p:spPr>
          <a:xfrm>
            <a:off x="7193198" y="2453953"/>
            <a:ext cx="1440069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48B794-A626-9F3B-8D22-84CFC3349E50}"/>
              </a:ext>
            </a:extLst>
          </p:cNvPr>
          <p:cNvSpPr/>
          <p:nvPr/>
        </p:nvSpPr>
        <p:spPr>
          <a:xfrm>
            <a:off x="8654278" y="2453953"/>
            <a:ext cx="1419616" cy="12266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3F0666-FB15-A9AE-0775-707DBCC68A81}"/>
              </a:ext>
            </a:extLst>
          </p:cNvPr>
          <p:cNvSpPr/>
          <p:nvPr/>
        </p:nvSpPr>
        <p:spPr>
          <a:xfrm>
            <a:off x="2874525" y="3698562"/>
            <a:ext cx="1419616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2B2E11-2F8E-5813-04B1-E522A8917CF0}"/>
              </a:ext>
            </a:extLst>
          </p:cNvPr>
          <p:cNvSpPr/>
          <p:nvPr/>
        </p:nvSpPr>
        <p:spPr>
          <a:xfrm>
            <a:off x="4303095" y="3705429"/>
            <a:ext cx="1419616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ED6201-6C6D-F9F5-21D0-FF46B1360B28}"/>
              </a:ext>
            </a:extLst>
          </p:cNvPr>
          <p:cNvSpPr/>
          <p:nvPr/>
        </p:nvSpPr>
        <p:spPr>
          <a:xfrm>
            <a:off x="5743796" y="3703451"/>
            <a:ext cx="1419616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E40F1-D358-AC1C-A06C-BB07906A7F81}"/>
              </a:ext>
            </a:extLst>
          </p:cNvPr>
          <p:cNvSpPr/>
          <p:nvPr/>
        </p:nvSpPr>
        <p:spPr>
          <a:xfrm>
            <a:off x="7173793" y="3704975"/>
            <a:ext cx="1457575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048EA4-C72B-7812-4E75-F5EF79733EA7}"/>
              </a:ext>
            </a:extLst>
          </p:cNvPr>
          <p:cNvSpPr/>
          <p:nvPr/>
        </p:nvSpPr>
        <p:spPr>
          <a:xfrm>
            <a:off x="8654278" y="3705443"/>
            <a:ext cx="1419616" cy="12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7CF87-4AA4-B177-14E4-A990531632C8}"/>
              </a:ext>
            </a:extLst>
          </p:cNvPr>
          <p:cNvSpPr/>
          <p:nvPr/>
        </p:nvSpPr>
        <p:spPr>
          <a:xfrm>
            <a:off x="2843190" y="4951456"/>
            <a:ext cx="1419616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8224B6-9D61-3B73-724C-FAEDADD67C7F}"/>
              </a:ext>
            </a:extLst>
          </p:cNvPr>
          <p:cNvSpPr/>
          <p:nvPr/>
        </p:nvSpPr>
        <p:spPr>
          <a:xfrm>
            <a:off x="4286203" y="4948593"/>
            <a:ext cx="1447865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AFD042-736C-C384-A2E8-0E755E2259A6}"/>
              </a:ext>
            </a:extLst>
          </p:cNvPr>
          <p:cNvSpPr/>
          <p:nvPr/>
        </p:nvSpPr>
        <p:spPr>
          <a:xfrm>
            <a:off x="5746002" y="4955628"/>
            <a:ext cx="1440157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2BE91F-CAC0-0E4D-74FC-3D93D387AAD6}"/>
              </a:ext>
            </a:extLst>
          </p:cNvPr>
          <p:cNvSpPr/>
          <p:nvPr/>
        </p:nvSpPr>
        <p:spPr>
          <a:xfrm>
            <a:off x="7214888" y="4950554"/>
            <a:ext cx="1419616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07231A-4DAB-28C0-3542-A3768B625B89}"/>
              </a:ext>
            </a:extLst>
          </p:cNvPr>
          <p:cNvSpPr/>
          <p:nvPr/>
        </p:nvSpPr>
        <p:spPr>
          <a:xfrm>
            <a:off x="8654278" y="4955628"/>
            <a:ext cx="1419616" cy="1245742"/>
          </a:xfrm>
          <a:prstGeom prst="rect">
            <a:avLst/>
          </a:prstGeom>
          <a:solidFill>
            <a:srgbClr val="FFD319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9395F7-394D-73D3-1AB3-76019C842C4B}"/>
              </a:ext>
            </a:extLst>
          </p:cNvPr>
          <p:cNvSpPr txBox="1"/>
          <p:nvPr/>
        </p:nvSpPr>
        <p:spPr>
          <a:xfrm>
            <a:off x="6096000" y="166275"/>
            <a:ext cx="41255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Century Gothic"/>
              </a:rPr>
              <a:t>Schatzsuche</a:t>
            </a:r>
            <a:r>
              <a:rPr lang="en-GB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treasure hunt</a:t>
            </a:r>
          </a:p>
        </p:txBody>
      </p:sp>
      <p:pic>
        <p:nvPicPr>
          <p:cNvPr id="33" name="Google Shape;218;p1" descr="C:\Users\Winnie\AppData\Local\Microsoft\Windows\Temporary Internet Files\Content.IE5\9M0I6R03\MC900441717[1].png">
            <a:extLst>
              <a:ext uri="{FF2B5EF4-FFF2-40B4-BE49-F238E27FC236}">
                <a16:creationId xmlns:a16="http://schemas.microsoft.com/office/drawing/2014/main" id="{850CD6A3-6D26-ED10-18BF-73179AA4C84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203" y="572668"/>
            <a:ext cx="841449" cy="73177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8892896-1EE3-8DB7-91BB-44645E70DB10}"/>
              </a:ext>
            </a:extLst>
          </p:cNvPr>
          <p:cNvSpPr/>
          <p:nvPr/>
        </p:nvSpPr>
        <p:spPr>
          <a:xfrm>
            <a:off x="5317054" y="673393"/>
            <a:ext cx="5293000" cy="530647"/>
          </a:xfrm>
          <a:prstGeom prst="wedgeRoundRectCallout">
            <a:avLst>
              <a:gd name="adj1" fmla="val -28435"/>
              <a:gd name="adj2" fmla="val 120762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Reminder: the 3</a:t>
            </a:r>
            <a:r>
              <a:rPr lang="en-US" sz="2000" baseline="30000" dirty="0">
                <a:latin typeface="Century Gothic" panose="020B0502020202020204" pitchFamily="34" charset="0"/>
              </a:rPr>
              <a:t>rd</a:t>
            </a:r>
            <a:r>
              <a:rPr lang="en-US" sz="2000" dirty="0">
                <a:latin typeface="Century Gothic" panose="020B0502020202020204" pitchFamily="34" charset="0"/>
              </a:rPr>
              <a:t> person singular form of </a:t>
            </a:r>
            <a:r>
              <a:rPr lang="en-US" sz="2000" dirty="0" err="1">
                <a:latin typeface="Century Gothic" panose="020B0502020202020204" pitchFamily="34" charset="0"/>
              </a:rPr>
              <a:t>sehen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siehst</a:t>
            </a:r>
            <a:r>
              <a:rPr lang="en-US" sz="2000" dirty="0">
                <a:latin typeface="Century Gothic" panose="020B0502020202020204" pitchFamily="34" charset="0"/>
              </a:rPr>
              <a:t>!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3AFFD-DB0A-803B-6397-7060DB297556}"/>
              </a:ext>
            </a:extLst>
          </p:cNvPr>
          <p:cNvSpPr txBox="1"/>
          <p:nvPr/>
        </p:nvSpPr>
        <p:spPr>
          <a:xfrm>
            <a:off x="213756" y="3231927"/>
            <a:ext cx="118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(she)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DCAF05-19EE-52E4-F4AB-63D0A81942CE}"/>
              </a:ext>
            </a:extLst>
          </p:cNvPr>
          <p:cNvSpPr txBox="1"/>
          <p:nvPr/>
        </p:nvSpPr>
        <p:spPr>
          <a:xfrm>
            <a:off x="187433" y="4520041"/>
            <a:ext cx="13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(they)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D67E85-8260-9752-B586-3E693E5211D7}"/>
              </a:ext>
            </a:extLst>
          </p:cNvPr>
          <p:cNvSpPr txBox="1"/>
          <p:nvPr/>
        </p:nvSpPr>
        <p:spPr>
          <a:xfrm>
            <a:off x="153195" y="5837746"/>
            <a:ext cx="13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(she)?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480ECB-7D56-C820-FB8F-BF9D5008E8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7615" y="3950245"/>
            <a:ext cx="830640" cy="591905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C44202FD-7E26-272A-CBE4-63FC82D2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" y="2679990"/>
            <a:ext cx="672935" cy="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C0509D3F-1839-D6B5-5E19-9BD2878C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5" y="5297136"/>
            <a:ext cx="615353" cy="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88CD12DD-84AD-7B91-413F-688F42EB7242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909173" y="5361103"/>
            <a:ext cx="393349" cy="3953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4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73025"/>
              </p:ext>
            </p:extLst>
          </p:nvPr>
        </p:nvGraphicFramePr>
        <p:xfrm>
          <a:off x="126855" y="1130637"/>
          <a:ext cx="11029760" cy="5168388"/>
        </p:xfrm>
        <a:graphic>
          <a:graphicData uri="http://schemas.openxmlformats.org/drawingml/2006/table">
            <a:tbl>
              <a:tblPr firstRow="1" bandRow="1"/>
              <a:tblGrid>
                <a:gridCol w="184186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18934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258579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103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der Abend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Hausaufgaben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(n)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Blätter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jeden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bekannt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Wald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für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dort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Strand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Westen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, West-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Norden, Nord-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Osten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, Ost-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Schloss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Insel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Fluss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Süden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, Süd-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9156097" y="654352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927175" y="71350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8" y="3209831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8" y="1503851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73" y="4907125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206292" y="563798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287170" y="390505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273513" y="219791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7F08C518-2ABB-4C36-8556-CA5605B2AFB5}"/>
              </a:ext>
            </a:extLst>
          </p:cNvPr>
          <p:cNvSpPr/>
          <p:nvPr/>
        </p:nvSpPr>
        <p:spPr>
          <a:xfrm>
            <a:off x="49679" y="5224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A3C5F-023D-EC85-AA9E-40895F4DD696}"/>
              </a:ext>
            </a:extLst>
          </p:cNvPr>
          <p:cNvSpPr txBox="1"/>
          <p:nvPr/>
        </p:nvSpPr>
        <p:spPr>
          <a:xfrm>
            <a:off x="1921626" y="5825163"/>
            <a:ext cx="290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island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DBCDE-C8D5-8AC2-456C-72D319109262}"/>
              </a:ext>
            </a:extLst>
          </p:cNvPr>
          <p:cNvSpPr txBox="1"/>
          <p:nvPr/>
        </p:nvSpPr>
        <p:spPr>
          <a:xfrm>
            <a:off x="4871816" y="5819195"/>
            <a:ext cx="264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river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AF12A-9B21-D65E-CE48-2ECFF715C5DE}"/>
              </a:ext>
            </a:extLst>
          </p:cNvPr>
          <p:cNvSpPr txBox="1"/>
          <p:nvPr/>
        </p:nvSpPr>
        <p:spPr>
          <a:xfrm>
            <a:off x="8137697" y="580582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south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0DC9F-091E-BAE9-7177-F47972FE12FC}"/>
              </a:ext>
            </a:extLst>
          </p:cNvPr>
          <p:cNvSpPr txBox="1"/>
          <p:nvPr/>
        </p:nvSpPr>
        <p:spPr>
          <a:xfrm>
            <a:off x="1967321" y="4918121"/>
            <a:ext cx="311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north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BEFF9-FEE2-5FC9-2FB2-166B8B3BA295}"/>
              </a:ext>
            </a:extLst>
          </p:cNvPr>
          <p:cNvSpPr txBox="1"/>
          <p:nvPr/>
        </p:nvSpPr>
        <p:spPr>
          <a:xfrm>
            <a:off x="4892212" y="499607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east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0C15F-7502-E7EA-0478-E5A627FB2DD6}"/>
              </a:ext>
            </a:extLst>
          </p:cNvPr>
          <p:cNvSpPr txBox="1"/>
          <p:nvPr/>
        </p:nvSpPr>
        <p:spPr>
          <a:xfrm>
            <a:off x="8137698" y="4949609"/>
            <a:ext cx="264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castle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B4C7C-84ED-90BA-941D-E0AD979B4B0F}"/>
              </a:ext>
            </a:extLst>
          </p:cNvPr>
          <p:cNvSpPr txBox="1"/>
          <p:nvPr/>
        </p:nvSpPr>
        <p:spPr>
          <a:xfrm>
            <a:off x="1929794" y="4100514"/>
            <a:ext cx="30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000E5-8BDD-0A56-A46E-9120E8D39237}"/>
              </a:ext>
            </a:extLst>
          </p:cNvPr>
          <p:cNvSpPr txBox="1"/>
          <p:nvPr/>
        </p:nvSpPr>
        <p:spPr>
          <a:xfrm>
            <a:off x="4824744" y="4069517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beach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17D94-85A5-EFC2-A37B-F757CDC16CFE}"/>
              </a:ext>
            </a:extLst>
          </p:cNvPr>
          <p:cNvSpPr txBox="1"/>
          <p:nvPr/>
        </p:nvSpPr>
        <p:spPr>
          <a:xfrm>
            <a:off x="8137698" y="410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west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05AAE-9072-E71D-A029-43330765AF07}"/>
              </a:ext>
            </a:extLst>
          </p:cNvPr>
          <p:cNvSpPr txBox="1"/>
          <p:nvPr/>
        </p:nvSpPr>
        <p:spPr>
          <a:xfrm>
            <a:off x="1929794" y="3256917"/>
            <a:ext cx="30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well-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known,famous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2194A7-8177-BCDF-A15F-9D8DC0932D06}"/>
              </a:ext>
            </a:extLst>
          </p:cNvPr>
          <p:cNvSpPr txBox="1"/>
          <p:nvPr/>
        </p:nvSpPr>
        <p:spPr>
          <a:xfrm>
            <a:off x="4892212" y="3272415"/>
            <a:ext cx="296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forest, woods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E62C4-CA74-0D7A-09FA-D75E17CEF2B7}"/>
              </a:ext>
            </a:extLst>
          </p:cNvPr>
          <p:cNvSpPr txBox="1"/>
          <p:nvPr/>
        </p:nvSpPr>
        <p:spPr>
          <a:xfrm>
            <a:off x="8137697" y="324787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7453E-DD09-807F-D8B7-22396A1241B1}"/>
              </a:ext>
            </a:extLst>
          </p:cNvPr>
          <p:cNvSpPr txBox="1"/>
          <p:nvPr/>
        </p:nvSpPr>
        <p:spPr>
          <a:xfrm>
            <a:off x="1929794" y="2398979"/>
            <a:ext cx="272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leaves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A66B6-F366-F526-7E7D-BC4A046808BC}"/>
              </a:ext>
            </a:extLst>
          </p:cNvPr>
          <p:cNvSpPr txBox="1"/>
          <p:nvPr/>
        </p:nvSpPr>
        <p:spPr>
          <a:xfrm>
            <a:off x="4892171" y="2373454"/>
            <a:ext cx="363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not a, no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6F96DC-0B8E-7D88-7FBF-0CE36BA4A6E1}"/>
              </a:ext>
            </a:extLst>
          </p:cNvPr>
          <p:cNvSpPr txBox="1"/>
          <p:nvPr/>
        </p:nvSpPr>
        <p:spPr>
          <a:xfrm>
            <a:off x="8137696" y="237140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every 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EE6F2F-5881-2B13-5CFD-C247C6FA2DD7}"/>
              </a:ext>
            </a:extLst>
          </p:cNvPr>
          <p:cNvSpPr txBox="1"/>
          <p:nvPr/>
        </p:nvSpPr>
        <p:spPr>
          <a:xfrm>
            <a:off x="1924448" y="1515259"/>
            <a:ext cx="254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evening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2B5A6-E5A9-F772-1E74-49C3419708EF}"/>
              </a:ext>
            </a:extLst>
          </p:cNvPr>
          <p:cNvSpPr txBox="1"/>
          <p:nvPr/>
        </p:nvSpPr>
        <p:spPr>
          <a:xfrm>
            <a:off x="5451190" y="1135237"/>
            <a:ext cx="292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homework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C8095-A3EC-8DD9-3226-F7F09DB0FD7F}"/>
              </a:ext>
            </a:extLst>
          </p:cNvPr>
          <p:cNvSpPr txBox="1"/>
          <p:nvPr/>
        </p:nvSpPr>
        <p:spPr>
          <a:xfrm>
            <a:off x="8155319" y="1527859"/>
            <a:ext cx="272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afternoon</a:t>
            </a:r>
          </a:p>
        </p:txBody>
      </p:sp>
    </p:spTree>
    <p:extLst>
      <p:ext uri="{BB962C8B-B14F-4D97-AF65-F5344CB8AC3E}">
        <p14:creationId xmlns:p14="http://schemas.microsoft.com/office/powerpoint/2010/main" val="4170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34248"/>
              </p:ext>
            </p:extLst>
          </p:nvPr>
        </p:nvGraphicFramePr>
        <p:xfrm>
          <a:off x="443301" y="1173518"/>
          <a:ext cx="11389871" cy="5168388"/>
        </p:xfrm>
        <a:graphic>
          <a:graphicData uri="http://schemas.openxmlformats.org/drawingml/2006/table">
            <a:tbl>
              <a:tblPr firstRow="1" bandRow="1"/>
              <a:tblGrid>
                <a:gridCol w="1901998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9137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5954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53695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ot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a, no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leaves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every day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afternoon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the) homework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the) evening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well-known, famous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the) west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the) forest, woods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beach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south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castle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east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north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island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river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9165421" y="707416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5" y="3252712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5" y="1546732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20" y="4950006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522739" y="568086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03617" y="39479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589960" y="22407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338355" y="5931000"/>
            <a:ext cx="290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Norden, Nord-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5205960" y="5900961"/>
            <a:ext cx="264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Insel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8254660" y="594454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Fluss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84050" y="5023958"/>
            <a:ext cx="311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Süden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Süd-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5205960" y="5049702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Schloss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8254660" y="5044207"/>
            <a:ext cx="264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Osten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Ost-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86833" y="4182304"/>
            <a:ext cx="30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Westen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West-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5241473" y="417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Wald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8309529" y="41910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Strand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340289" y="3307645"/>
            <a:ext cx="290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für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5165714" y="331184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dort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8254660" y="3302208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bekannt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00355" y="2428975"/>
            <a:ext cx="272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Nachmittag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5129427" y="2458907"/>
            <a:ext cx="363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Hausaufgaben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8321793" y="244398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Abend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41177" y="162109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5165715" y="16033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Blätter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8321793" y="158296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jeden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Tag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7F08C518-2ABB-4C36-8556-CA5605B2AFB5}"/>
              </a:ext>
            </a:extLst>
          </p:cNvPr>
          <p:cNvSpPr/>
          <p:nvPr/>
        </p:nvSpPr>
        <p:spPr>
          <a:xfrm>
            <a:off x="49679" y="5224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0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 </a:t>
            </a:r>
            <a:endParaRPr lang="en-GB" sz="3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9B714D-1E3C-4872-8B0D-04BA3CF20644}"/>
              </a:ext>
            </a:extLst>
          </p:cNvPr>
          <p:cNvSpPr txBox="1"/>
          <p:nvPr/>
        </p:nvSpPr>
        <p:spPr>
          <a:xfrm>
            <a:off x="5094848" y="216952"/>
            <a:ext cx="5229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Partnerarbeit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725AA95A-25C4-420C-8552-5EBE27DBA21B}"/>
              </a:ext>
            </a:extLst>
          </p:cNvPr>
          <p:cNvSpPr/>
          <p:nvPr/>
        </p:nvSpPr>
        <p:spPr>
          <a:xfrm>
            <a:off x="4904395" y="209614"/>
            <a:ext cx="5229970" cy="559823"/>
          </a:xfrm>
          <a:prstGeom prst="wedgeRoundRectCallout">
            <a:avLst>
              <a:gd name="adj1" fmla="val -54762"/>
              <a:gd name="adj2" fmla="val -9850"/>
              <a:gd name="adj3" fmla="val 16667"/>
            </a:avLst>
          </a:prstGeom>
          <a:noFill/>
          <a:ln w="57150"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Graphic 40" descr="Teacher">
            <a:extLst>
              <a:ext uri="{FF2B5EF4-FFF2-40B4-BE49-F238E27FC236}">
                <a16:creationId xmlns:a16="http://schemas.microsoft.com/office/drawing/2014/main" id="{9136746F-86B6-4ED7-AFDE-46E337FE4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2548" y="37604"/>
            <a:ext cx="816961" cy="938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6B4E1-F61E-46BD-A9AF-3C0AF5BDCFDA}"/>
              </a:ext>
            </a:extLst>
          </p:cNvPr>
          <p:cNvSpPr txBox="1"/>
          <p:nvPr/>
        </p:nvSpPr>
        <p:spPr>
          <a:xfrm>
            <a:off x="102872" y="2456280"/>
            <a:ext cx="6248847" cy="1569660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they reading stories?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3A638-7E8A-4000-A068-E12AAADB06F0}"/>
              </a:ext>
            </a:extLst>
          </p:cNvPr>
          <p:cNvSpPr txBox="1"/>
          <p:nvPr/>
        </p:nvSpPr>
        <p:spPr>
          <a:xfrm>
            <a:off x="6394854" y="2880259"/>
            <a:ext cx="5635536" cy="25545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_____________________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36F906B-D966-4B11-8D8A-ED637BB17F3A}"/>
              </a:ext>
            </a:extLst>
          </p:cNvPr>
          <p:cNvSpPr/>
          <p:nvPr/>
        </p:nvSpPr>
        <p:spPr>
          <a:xfrm>
            <a:off x="1800874" y="4340457"/>
            <a:ext cx="4008912" cy="1006827"/>
          </a:xfrm>
          <a:prstGeom prst="wedgeRoundRectCallout">
            <a:avLst>
              <a:gd name="adj1" fmla="val -41049"/>
              <a:gd name="adj2" fmla="val 124122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L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G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eschichten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2" name="Graphic 11" descr="User">
            <a:extLst>
              <a:ext uri="{FF2B5EF4-FFF2-40B4-BE49-F238E27FC236}">
                <a16:creationId xmlns:a16="http://schemas.microsoft.com/office/drawing/2014/main" id="{8D2ED8CD-3CBB-40D4-A2CF-D145FED78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135" y="5661801"/>
            <a:ext cx="1356293" cy="1356293"/>
          </a:xfrm>
          <a:prstGeom prst="rect">
            <a:avLst/>
          </a:prstGeom>
        </p:spPr>
      </p:pic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8E1D22FF-B631-44F7-836B-D9239A1A3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6672" y="5470376"/>
            <a:ext cx="1356293" cy="135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D3DDBE-DDE3-4440-9822-AC521BF8CBEF}"/>
              </a:ext>
            </a:extLst>
          </p:cNvPr>
          <p:cNvSpPr txBox="1"/>
          <p:nvPr/>
        </p:nvSpPr>
        <p:spPr>
          <a:xfrm>
            <a:off x="1239648" y="6246618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C8012-3A7F-456B-8335-B442685D8407}"/>
              </a:ext>
            </a:extLst>
          </p:cNvPr>
          <p:cNvSpPr txBox="1"/>
          <p:nvPr/>
        </p:nvSpPr>
        <p:spPr>
          <a:xfrm>
            <a:off x="10065442" y="6059149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30B7F-01DF-41A7-BBA0-4EAB596BCC68}"/>
              </a:ext>
            </a:extLst>
          </p:cNvPr>
          <p:cNvSpPr txBox="1"/>
          <p:nvPr/>
        </p:nvSpPr>
        <p:spPr>
          <a:xfrm>
            <a:off x="138303" y="1192984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spricht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E65EC-0EDF-4809-94E1-63ADF1F2B7DB}"/>
              </a:ext>
            </a:extLst>
          </p:cNvPr>
          <p:cNvSpPr txBox="1"/>
          <p:nvPr/>
        </p:nvSpPr>
        <p:spPr>
          <a:xfrm>
            <a:off x="138303" y="1753902"/>
            <a:ext cx="11360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findet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richtige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Bild.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 eine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Satz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0" name="Graphic 19" descr="Male profile">
            <a:extLst>
              <a:ext uri="{FF2B5EF4-FFF2-40B4-BE49-F238E27FC236}">
                <a16:creationId xmlns:a16="http://schemas.microsoft.com/office/drawing/2014/main" id="{6D6216EC-B083-4D0A-9FEF-2A61607B9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2841" y="3814745"/>
            <a:ext cx="806370" cy="80637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9E7517-BE35-48FB-8884-8E671C106B86}"/>
              </a:ext>
            </a:extLst>
          </p:cNvPr>
          <p:cNvSpPr/>
          <p:nvPr/>
        </p:nvSpPr>
        <p:spPr>
          <a:xfrm>
            <a:off x="9098749" y="3794446"/>
            <a:ext cx="1459805" cy="842615"/>
          </a:xfrm>
          <a:prstGeom prst="roundRect">
            <a:avLst/>
          </a:prstGeom>
          <a:noFill/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9B2120-418D-4DB3-B52B-D8F9F6C8444E}"/>
              </a:ext>
            </a:extLst>
          </p:cNvPr>
          <p:cNvGrpSpPr/>
          <p:nvPr/>
        </p:nvGrpSpPr>
        <p:grpSpPr>
          <a:xfrm>
            <a:off x="9184018" y="3879155"/>
            <a:ext cx="1140800" cy="741960"/>
            <a:chOff x="9404135" y="4373187"/>
            <a:chExt cx="1140800" cy="741960"/>
          </a:xfrm>
        </p:grpSpPr>
        <p:pic>
          <p:nvPicPr>
            <p:cNvPr id="24" name="Graphic 23" descr="Female Profile">
              <a:extLst>
                <a:ext uri="{FF2B5EF4-FFF2-40B4-BE49-F238E27FC236}">
                  <a16:creationId xmlns:a16="http://schemas.microsoft.com/office/drawing/2014/main" id="{6AAC155E-ABD1-4199-85F4-83263E2E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02975" y="4373187"/>
              <a:ext cx="741960" cy="741960"/>
            </a:xfrm>
            <a:prstGeom prst="rect">
              <a:avLst/>
            </a:prstGeom>
          </p:spPr>
        </p:pic>
        <p:pic>
          <p:nvPicPr>
            <p:cNvPr id="25" name="Graphic 24" descr="Female Profile">
              <a:extLst>
                <a:ext uri="{FF2B5EF4-FFF2-40B4-BE49-F238E27FC236}">
                  <a16:creationId xmlns:a16="http://schemas.microsoft.com/office/drawing/2014/main" id="{84655146-8B69-4E68-BA2F-7A70B6E0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04135" y="4373187"/>
              <a:ext cx="741960" cy="74196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45A563-63E4-412C-9684-6317A8FFAEC0}"/>
              </a:ext>
            </a:extLst>
          </p:cNvPr>
          <p:cNvSpPr txBox="1"/>
          <p:nvPr/>
        </p:nvSpPr>
        <p:spPr>
          <a:xfrm>
            <a:off x="6551139" y="3258749"/>
            <a:ext cx="687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[A]             [B] 		?	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F5FEB-AF41-4685-AC19-F0BF08FEE119}"/>
              </a:ext>
            </a:extLst>
          </p:cNvPr>
          <p:cNvSpPr txBox="1"/>
          <p:nvPr/>
        </p:nvSpPr>
        <p:spPr>
          <a:xfrm>
            <a:off x="6988768" y="4933763"/>
            <a:ext cx="49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Are they reading stories?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4716D08-A7CA-4DFD-86D0-59DB09C1B7C4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ED1E0-452E-419B-9B91-43E5EEC43496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F71A71A-D5A5-4D09-8E16-AB3293AD5784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706CE3CF-D8FA-4AD3-A7A7-FF9FF76BC819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32" name="Picture 31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DB27533A-70AE-45F3-A0AD-777CCE12D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76685-EE38-4FF5-BCC1-D3923756D050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ECCC23B8-DC84-4250-A921-7B962C14B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89" y="3874903"/>
            <a:ext cx="483972" cy="4733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333594-946D-4FB7-92BD-2EF47E4686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09" y="846038"/>
            <a:ext cx="1127691" cy="10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3047</Words>
  <Application>Microsoft Office PowerPoint</Application>
  <PresentationFormat>Widescreen</PresentationFormat>
  <Paragraphs>550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Ink Free</vt:lpstr>
      <vt:lpstr>Modern Love</vt:lpstr>
      <vt:lpstr>Segoe Print</vt:lpstr>
      <vt:lpstr>Symbol</vt:lpstr>
      <vt:lpstr>Wingdings</vt:lpstr>
      <vt:lpstr>1_Office Theme</vt:lpstr>
      <vt:lpstr>2_Office Theme</vt:lpstr>
      <vt:lpstr>3_Office Theme</vt:lpstr>
      <vt:lpstr>Exploring </vt:lpstr>
      <vt:lpstr>aussprechen</vt:lpstr>
      <vt:lpstr>aussprechen</vt:lpstr>
      <vt:lpstr>Follow up 2</vt:lpstr>
      <vt:lpstr>Follow up 3</vt:lpstr>
      <vt:lpstr>Follow up 3</vt:lpstr>
      <vt:lpstr>Follow up 4: </vt:lpstr>
      <vt:lpstr>Follow up 4: </vt:lpstr>
      <vt:lpstr>Follow up 5: </vt:lpstr>
      <vt:lpstr>Round 1</vt:lpstr>
      <vt:lpstr>Round 2</vt:lpstr>
      <vt:lpstr>Tschüss!</vt:lpstr>
      <vt:lpstr>Follow up 4: </vt:lpstr>
      <vt:lpstr>Follow up 4: </vt:lpstr>
      <vt:lpstr>Person A</vt:lpstr>
      <vt:lpstr>Person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Heike Krusemann</cp:lastModifiedBy>
  <cp:revision>99</cp:revision>
  <dcterms:created xsi:type="dcterms:W3CDTF">2021-06-12T06:20:35Z</dcterms:created>
  <dcterms:modified xsi:type="dcterms:W3CDTF">2023-09-27T14:32:58Z</dcterms:modified>
</cp:coreProperties>
</file>