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301" r:id="rId3"/>
    <p:sldId id="938" r:id="rId4"/>
    <p:sldId id="942" r:id="rId5"/>
    <p:sldId id="934" r:id="rId6"/>
    <p:sldId id="944" r:id="rId7"/>
    <p:sldId id="940" r:id="rId8"/>
    <p:sldId id="927" r:id="rId9"/>
    <p:sldId id="945" r:id="rId10"/>
    <p:sldId id="854" r:id="rId11"/>
    <p:sldId id="941" r:id="rId12"/>
    <p:sldId id="93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7"/>
    <a:srgbClr val="FFCF21"/>
    <a:srgbClr val="FF0066"/>
    <a:srgbClr val="EFF9FB"/>
    <a:srgbClr val="FFD10D"/>
    <a:srgbClr val="2E94AF"/>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9" autoAdjust="0"/>
    <p:restoredTop sz="64630" autoAdjust="0"/>
  </p:normalViewPr>
  <p:slideViewPr>
    <p:cSldViewPr snapToGrid="0">
      <p:cViewPr>
        <p:scale>
          <a:sx n="80" d="100"/>
          <a:sy n="80" d="100"/>
        </p:scale>
        <p:origin x="174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738C36F6-8BDD-40BA-88C1-C4A5DA0A67B6}"/>
    <pc:docChg chg="custSel modSld">
      <pc:chgData name="Heike Krusemann" userId="22b930c6-ce99-468c-835c-dba6438d8ea3" providerId="ADAL" clId="{738C36F6-8BDD-40BA-88C1-C4A5DA0A67B6}" dt="2023-09-27T14:30:16.646" v="8" actId="20577"/>
      <pc:docMkLst>
        <pc:docMk/>
      </pc:docMkLst>
      <pc:sldChg chg="delSp mod">
        <pc:chgData name="Heike Krusemann" userId="22b930c6-ce99-468c-835c-dba6438d8ea3" providerId="ADAL" clId="{738C36F6-8BDD-40BA-88C1-C4A5DA0A67B6}" dt="2023-09-06T14:42:20.935" v="1" actId="478"/>
        <pc:sldMkLst>
          <pc:docMk/>
          <pc:sldMk cId="4021835598" sldId="942"/>
        </pc:sldMkLst>
        <pc:spChg chg="del">
          <ac:chgData name="Heike Krusemann" userId="22b930c6-ce99-468c-835c-dba6438d8ea3" providerId="ADAL" clId="{738C36F6-8BDD-40BA-88C1-C4A5DA0A67B6}" dt="2023-09-06T14:42:20.935" v="1" actId="478"/>
          <ac:spMkLst>
            <pc:docMk/>
            <pc:sldMk cId="4021835598" sldId="942"/>
            <ac:spMk id="6" creationId="{5817814E-6DC7-7566-D099-E12D865D9A17}"/>
          </ac:spMkLst>
        </pc:spChg>
        <pc:spChg chg="del">
          <ac:chgData name="Heike Krusemann" userId="22b930c6-ce99-468c-835c-dba6438d8ea3" providerId="ADAL" clId="{738C36F6-8BDD-40BA-88C1-C4A5DA0A67B6}" dt="2023-09-06T14:42:14.576" v="0" actId="478"/>
          <ac:spMkLst>
            <pc:docMk/>
            <pc:sldMk cId="4021835598" sldId="942"/>
            <ac:spMk id="8" creationId="{418325E4-9791-CA6D-9B5F-9C133787A37A}"/>
          </ac:spMkLst>
        </pc:spChg>
      </pc:sldChg>
      <pc:sldChg chg="modSp mod">
        <pc:chgData name="Heike Krusemann" userId="22b930c6-ce99-468c-835c-dba6438d8ea3" providerId="ADAL" clId="{738C36F6-8BDD-40BA-88C1-C4A5DA0A67B6}" dt="2023-09-27T14:30:16.646" v="8" actId="20577"/>
        <pc:sldMkLst>
          <pc:docMk/>
          <pc:sldMk cId="337280280" sldId="944"/>
        </pc:sldMkLst>
        <pc:spChg chg="mod">
          <ac:chgData name="Heike Krusemann" userId="22b930c6-ce99-468c-835c-dba6438d8ea3" providerId="ADAL" clId="{738C36F6-8BDD-40BA-88C1-C4A5DA0A67B6}" dt="2023-09-27T14:30:16.646" v="8" actId="20577"/>
          <ac:spMkLst>
            <pc:docMk/>
            <pc:sldMk cId="337280280" sldId="944"/>
            <ac:spMk id="100" creationId="{A4D5E42E-0F60-A50C-C62B-A9DCF40008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[ü] </a:t>
            </a:r>
            <a:r>
              <a:rPr lang="en-GB" sz="1800" b="0" i="0" u="none" strike="noStrike" dirty="0">
                <a:solidFill>
                  <a:srgbClr val="1F3864"/>
                </a:solidFill>
                <a:effectLst/>
                <a:latin typeface="Century Gothic" panose="020B0502020202020204" pitchFamily="34" charset="0"/>
              </a:rPr>
              <a:t>vs. [u]</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b="1" i="0" strike="noStrike" spc="-1" dirty="0">
                <a:solidFill>
                  <a:srgbClr val="002060"/>
                </a:solidFill>
                <a:latin typeface="Century Gothic"/>
                <a:ea typeface="Century Gothic"/>
              </a:rPr>
              <a:t>short [ü] </a:t>
            </a: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b="1" i="0" strike="noStrike" spc="-1" dirty="0">
                <a:solidFill>
                  <a:srgbClr val="002060"/>
                </a:solidFill>
                <a:latin typeface="Century Gothic"/>
                <a:ea typeface="Century Gothic"/>
              </a:rPr>
              <a:t>long [u] </a:t>
            </a:r>
            <a:r>
              <a:rPr lang="fr-FR" sz="1200" b="0" i="0" strike="noStrike" spc="-1" dirty="0">
                <a:solidFill>
                  <a:srgbClr val="002060"/>
                </a:solidFill>
                <a:latin typeface="Century Gothic"/>
                <a:ea typeface="Century Gothic"/>
              </a:rPr>
              <a:t>du [54] gut [76] super [1772]</a:t>
            </a:r>
          </a:p>
          <a:p>
            <a:pPr marL="216000" indent="-216000">
              <a:lnSpc>
                <a:spcPct val="100000"/>
              </a:lnSpc>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0" i="0" strike="noStrike" spc="-1" dirty="0">
                <a:solidFill>
                  <a:srgbClr val="002060"/>
                </a:solidFill>
                <a:latin typeface="Century Gothic"/>
                <a:ea typeface="Century Gothic"/>
              </a:rPr>
              <a:t>no new vocabulary. Instead revisit new vocabulary from the previous two weeks: </a:t>
            </a:r>
            <a:r>
              <a:rPr lang="de-DE" sz="1000" b="1" i="0" strike="noStrike" spc="-1" dirty="0">
                <a:solidFill>
                  <a:srgbClr val="002060"/>
                </a:solidFill>
                <a:latin typeface="Century Gothic"/>
                <a:ea typeface="Century Gothic"/>
              </a:rPr>
              <a:t>Fluss</a:t>
            </a:r>
            <a:r>
              <a:rPr lang="de-DE" sz="1000" b="0" i="0" strike="noStrike" spc="-1" dirty="0">
                <a:solidFill>
                  <a:srgbClr val="002060"/>
                </a:solidFill>
                <a:latin typeface="Century Gothic"/>
                <a:ea typeface="Century Gothic"/>
              </a:rPr>
              <a:t> [1687] </a:t>
            </a:r>
            <a:r>
              <a:rPr lang="de-DE" sz="1000" b="1" i="0" strike="noStrike" spc="-1" dirty="0">
                <a:solidFill>
                  <a:srgbClr val="002060"/>
                </a:solidFill>
                <a:latin typeface="Century Gothic"/>
                <a:ea typeface="Century Gothic"/>
              </a:rPr>
              <a:t>Insel </a:t>
            </a:r>
            <a:r>
              <a:rPr lang="de-DE" sz="1000" b="0" i="0" strike="noStrike" spc="-1" dirty="0">
                <a:solidFill>
                  <a:srgbClr val="002060"/>
                </a:solidFill>
                <a:latin typeface="Century Gothic"/>
                <a:ea typeface="Century Gothic"/>
              </a:rPr>
              <a:t>[1029] </a:t>
            </a:r>
            <a:r>
              <a:rPr lang="de-DE" sz="1000" b="1" i="0" strike="noStrike" spc="-1" dirty="0">
                <a:solidFill>
                  <a:srgbClr val="002060"/>
                </a:solidFill>
                <a:latin typeface="Century Gothic"/>
                <a:ea typeface="Century Gothic"/>
              </a:rPr>
              <a:t>Norden, Nord- </a:t>
            </a:r>
            <a:r>
              <a:rPr lang="de-DE" sz="1000" b="0" i="0" strike="noStrike" spc="-1" dirty="0">
                <a:solidFill>
                  <a:srgbClr val="002060"/>
                </a:solidFill>
                <a:latin typeface="Century Gothic"/>
                <a:ea typeface="Century Gothic"/>
              </a:rPr>
              <a:t>[1516] </a:t>
            </a:r>
            <a:r>
              <a:rPr lang="de-DE" sz="1000" b="1" i="0" strike="noStrike" spc="-1" dirty="0">
                <a:solidFill>
                  <a:srgbClr val="002060"/>
                </a:solidFill>
                <a:latin typeface="Century Gothic"/>
                <a:ea typeface="Century Gothic"/>
              </a:rPr>
              <a:t>Osten, Ost- </a:t>
            </a:r>
            <a:r>
              <a:rPr lang="de-DE" sz="1000" b="0" i="0" strike="noStrike" spc="-1" dirty="0">
                <a:solidFill>
                  <a:srgbClr val="002060"/>
                </a:solidFill>
                <a:latin typeface="Century Gothic"/>
                <a:ea typeface="Century Gothic"/>
              </a:rPr>
              <a:t>[1208] </a:t>
            </a:r>
            <a:r>
              <a:rPr lang="de-DE" sz="1000" b="1" i="0" strike="noStrike" spc="-1" dirty="0">
                <a:solidFill>
                  <a:srgbClr val="002060"/>
                </a:solidFill>
                <a:latin typeface="Century Gothic"/>
                <a:ea typeface="Century Gothic"/>
              </a:rPr>
              <a:t>Schloss</a:t>
            </a:r>
            <a:r>
              <a:rPr lang="de-DE" sz="1000" b="0" i="0" strike="noStrike" spc="-1" dirty="0">
                <a:solidFill>
                  <a:srgbClr val="002060"/>
                </a:solidFill>
                <a:latin typeface="Century Gothic"/>
                <a:ea typeface="Century Gothic"/>
              </a:rPr>
              <a:t> [1907] </a:t>
            </a:r>
            <a:r>
              <a:rPr lang="de-DE" sz="1000" b="1" i="0" strike="noStrike" spc="-1" dirty="0">
                <a:solidFill>
                  <a:srgbClr val="002060"/>
                </a:solidFill>
                <a:latin typeface="Century Gothic"/>
                <a:ea typeface="Century Gothic"/>
              </a:rPr>
              <a:t>Süden, Süd- </a:t>
            </a:r>
            <a:r>
              <a:rPr lang="de-DE" sz="1000" b="0" i="0" strike="noStrike" spc="-1" dirty="0">
                <a:solidFill>
                  <a:srgbClr val="002060"/>
                </a:solidFill>
                <a:latin typeface="Century Gothic"/>
                <a:ea typeface="Century Gothic"/>
              </a:rPr>
              <a:t>[1771] </a:t>
            </a:r>
            <a:r>
              <a:rPr lang="de-DE" sz="1000" b="1" i="0" strike="noStrike" spc="-1" dirty="0">
                <a:solidFill>
                  <a:srgbClr val="002060"/>
                </a:solidFill>
                <a:latin typeface="Century Gothic"/>
                <a:ea typeface="Century Gothic"/>
              </a:rPr>
              <a:t>Strand </a:t>
            </a:r>
            <a:r>
              <a:rPr lang="de-DE" sz="1000" b="0" i="0" strike="noStrike" spc="-1" dirty="0">
                <a:solidFill>
                  <a:srgbClr val="002060"/>
                </a:solidFill>
                <a:latin typeface="Century Gothic"/>
                <a:ea typeface="Century Gothic"/>
              </a:rPr>
              <a:t>[1966] </a:t>
            </a:r>
            <a:r>
              <a:rPr lang="de-DE" sz="1000" b="1" i="0" strike="noStrike" spc="-1" dirty="0">
                <a:solidFill>
                  <a:srgbClr val="002060"/>
                </a:solidFill>
                <a:latin typeface="Century Gothic"/>
                <a:ea typeface="Century Gothic"/>
              </a:rPr>
              <a:t>Wald </a:t>
            </a:r>
            <a:r>
              <a:rPr lang="de-DE" sz="1000" b="0" i="0" strike="noStrike" spc="-1" dirty="0">
                <a:solidFill>
                  <a:srgbClr val="002060"/>
                </a:solidFill>
                <a:latin typeface="Century Gothic"/>
                <a:ea typeface="Century Gothic"/>
              </a:rPr>
              <a:t>[1028] </a:t>
            </a:r>
            <a:r>
              <a:rPr lang="de-DE" sz="1000" b="1" i="0" strike="noStrike" spc="-1" dirty="0">
                <a:solidFill>
                  <a:srgbClr val="002060"/>
                </a:solidFill>
                <a:latin typeface="Century Gothic"/>
                <a:ea typeface="Century Gothic"/>
              </a:rPr>
              <a:t>Westen, West- </a:t>
            </a:r>
            <a:r>
              <a:rPr lang="de-DE" sz="1000" b="0" i="0" strike="noStrike" spc="-1" dirty="0">
                <a:solidFill>
                  <a:srgbClr val="002060"/>
                </a:solidFill>
                <a:latin typeface="Century Gothic"/>
                <a:ea typeface="Century Gothic"/>
              </a:rPr>
              <a:t>[1010] </a:t>
            </a:r>
            <a:r>
              <a:rPr lang="de-DE" sz="1000" b="1" i="0" strike="noStrike" spc="-1" dirty="0">
                <a:solidFill>
                  <a:srgbClr val="002060"/>
                </a:solidFill>
                <a:latin typeface="Century Gothic"/>
                <a:ea typeface="Century Gothic"/>
              </a:rPr>
              <a:t>bekannt</a:t>
            </a:r>
            <a:r>
              <a:rPr lang="de-DE" sz="1000" b="0" i="0" strike="noStrike" spc="-1" dirty="0">
                <a:solidFill>
                  <a:srgbClr val="002060"/>
                </a:solidFill>
                <a:latin typeface="Century Gothic"/>
                <a:ea typeface="Century Gothic"/>
              </a:rPr>
              <a:t> [319] </a:t>
            </a:r>
            <a:r>
              <a:rPr lang="de-DE" sz="1000" b="1" i="0" strike="noStrike" spc="-1" dirty="0">
                <a:solidFill>
                  <a:srgbClr val="002060"/>
                </a:solidFill>
                <a:latin typeface="Century Gothic"/>
                <a:ea typeface="Century Gothic"/>
              </a:rPr>
              <a:t>dort [</a:t>
            </a:r>
            <a:r>
              <a:rPr lang="de-DE" sz="1000" b="0" i="0" strike="noStrike" spc="-1" dirty="0">
                <a:solidFill>
                  <a:srgbClr val="002060"/>
                </a:solidFill>
                <a:latin typeface="Century Gothic"/>
                <a:ea typeface="Century Gothic"/>
              </a:rPr>
              <a:t>139] </a:t>
            </a:r>
            <a:r>
              <a:rPr lang="de-DE" sz="1000" b="1" i="0" strike="noStrike" spc="-1" dirty="0">
                <a:solidFill>
                  <a:srgbClr val="002060"/>
                </a:solidFill>
                <a:latin typeface="Century Gothic"/>
                <a:ea typeface="Century Gothic"/>
              </a:rPr>
              <a:t>für </a:t>
            </a:r>
            <a:r>
              <a:rPr lang="de-DE" sz="1000" b="0" i="0" strike="noStrike" spc="-1" dirty="0">
                <a:solidFill>
                  <a:srgbClr val="002060"/>
                </a:solidFill>
                <a:latin typeface="Century Gothic"/>
                <a:ea typeface="Century Gothic"/>
              </a:rPr>
              <a:t>[17] bekommen [212] bleiben [113] lesen [305] machen [58] schreiben [184] sein [3] spielen [205] </a:t>
            </a:r>
            <a:r>
              <a:rPr lang="de-DE" sz="1000" b="1" i="0" strike="noStrike" spc="-1" dirty="0">
                <a:solidFill>
                  <a:srgbClr val="002060"/>
                </a:solidFill>
                <a:latin typeface="Century Gothic"/>
                <a:ea typeface="Century Gothic"/>
              </a:rPr>
              <a:t>Abend</a:t>
            </a:r>
            <a:r>
              <a:rPr lang="de-DE" sz="1000" b="0" i="0" strike="noStrike" spc="-1" dirty="0">
                <a:solidFill>
                  <a:srgbClr val="002060"/>
                </a:solidFill>
                <a:latin typeface="Century Gothic"/>
                <a:ea typeface="Century Gothic"/>
              </a:rPr>
              <a:t> [342] Essen [323] Film [505] Geschichte [262] </a:t>
            </a:r>
            <a:r>
              <a:rPr lang="de-DE" sz="1000" b="1" i="0" strike="noStrike" spc="-1" dirty="0">
                <a:solidFill>
                  <a:srgbClr val="002060"/>
                </a:solidFill>
                <a:latin typeface="Century Gothic"/>
                <a:ea typeface="Century Gothic"/>
              </a:rPr>
              <a:t>Hauaufgabe(n) </a:t>
            </a:r>
            <a:r>
              <a:rPr lang="de-DE" sz="1000" b="0" i="0" strike="noStrike" spc="-1" dirty="0">
                <a:solidFill>
                  <a:srgbClr val="002060"/>
                </a:solidFill>
                <a:latin typeface="Century Gothic"/>
                <a:ea typeface="Century Gothic"/>
              </a:rPr>
              <a:t>[n/a] Morgen [621] </a:t>
            </a:r>
            <a:r>
              <a:rPr lang="de-DE" sz="1000" b="1" i="0" strike="noStrike" spc="-1" dirty="0">
                <a:solidFill>
                  <a:srgbClr val="002060"/>
                </a:solidFill>
                <a:latin typeface="Century Gothic"/>
                <a:ea typeface="Century Gothic"/>
              </a:rPr>
              <a:t>Nachmittag </a:t>
            </a:r>
            <a:r>
              <a:rPr lang="de-DE" sz="1000" b="0" i="0" strike="noStrike" spc="-1" dirty="0">
                <a:solidFill>
                  <a:srgbClr val="002060"/>
                </a:solidFill>
                <a:latin typeface="Century Gothic"/>
                <a:ea typeface="Century Gothic"/>
              </a:rPr>
              <a:t>[1464] Schule [359] heute [116] manchmal [382] oft [223] nie [196] </a:t>
            </a:r>
            <a:r>
              <a:rPr lang="de-DE" sz="1000" b="1" i="0" strike="noStrike" spc="-1" dirty="0">
                <a:solidFill>
                  <a:srgbClr val="002060"/>
                </a:solidFill>
                <a:latin typeface="Century Gothic"/>
                <a:ea typeface="Century Gothic"/>
              </a:rPr>
              <a:t>jeden Tag </a:t>
            </a:r>
            <a:r>
              <a:rPr lang="de-DE" sz="1000" b="0" i="0" strike="noStrike" spc="-1" dirty="0">
                <a:solidFill>
                  <a:srgbClr val="002060"/>
                </a:solidFill>
                <a:latin typeface="Century Gothic"/>
                <a:ea typeface="Century Gothic"/>
              </a:rPr>
              <a:t>[n/a]</a:t>
            </a:r>
          </a:p>
          <a:p>
            <a:pPr marL="0" indent="-216000">
              <a:lnSpc>
                <a:spcPct val="100000"/>
              </a:lnSpc>
            </a:pPr>
            <a:r>
              <a:rPr lang="de-DE" sz="1000" b="0" i="0" strike="noStrike" spc="-1" dirty="0">
                <a:solidFill>
                  <a:srgbClr val="002060"/>
                </a:solidFill>
                <a:latin typeface="Century Gothic"/>
                <a:ea typeface="Century Gothic"/>
              </a:rPr>
              <a:t>Revisit 1: Revisit language from Term 1</a:t>
            </a:r>
          </a:p>
          <a:p>
            <a:pPr marL="0" indent="-216000">
              <a:lnSpc>
                <a:spcPct val="100000"/>
              </a:lnSpc>
            </a:pPr>
            <a:r>
              <a:rPr lang="de-DE" sz="1000" b="0" i="0" strike="noStrike" spc="-1" dirty="0">
                <a:solidFill>
                  <a:srgbClr val="002060"/>
                </a:solidFill>
                <a:latin typeface="Century Gothic"/>
                <a:ea typeface="Century Gothic"/>
              </a:rPr>
              <a:t>Revisit 2: Aufgabe [256] Aktivität [1422] Beispiel [94] Bild [253] Blatt, </a:t>
            </a:r>
            <a:r>
              <a:rPr lang="de-DE" sz="1000" b="1" i="0" strike="noStrike" spc="-1" dirty="0">
                <a:solidFill>
                  <a:srgbClr val="002060"/>
                </a:solidFill>
                <a:latin typeface="Century Gothic"/>
                <a:ea typeface="Century Gothic"/>
              </a:rPr>
              <a:t>Blätter </a:t>
            </a:r>
            <a:r>
              <a:rPr lang="de-DE" sz="1000" b="0" i="0" strike="noStrike" spc="-1" dirty="0">
                <a:solidFill>
                  <a:srgbClr val="002060"/>
                </a:solidFill>
                <a:latin typeface="Century Gothic"/>
                <a:ea typeface="Century Gothic"/>
              </a:rPr>
              <a:t>[1270] Buch [300] Computer [1252] Frage [157] Frau [99] Heft [3862] Kuchen [4381] Lehrer [695] Lied [1733] Liste [1792] Preis [334] Schüler [556] Text [473] Tisch [529] Wort [194] Zimmer [665] </a:t>
            </a:r>
            <a:r>
              <a:rPr lang="de-DE" sz="1000" b="1" i="0" strike="noStrike" spc="-1" dirty="0">
                <a:solidFill>
                  <a:srgbClr val="002060"/>
                </a:solidFill>
                <a:latin typeface="Century Gothic"/>
                <a:ea typeface="Century Gothic"/>
              </a:rPr>
              <a:t>keine</a:t>
            </a:r>
            <a:r>
              <a:rPr lang="de-DE" sz="1000" b="0" i="0" strike="noStrike" spc="-1" baseline="30000" dirty="0">
                <a:solidFill>
                  <a:srgbClr val="002060"/>
                </a:solidFill>
                <a:latin typeface="Century Gothic"/>
                <a:ea typeface="Century Gothic"/>
              </a:rPr>
              <a:t>2 </a:t>
            </a:r>
            <a:r>
              <a:rPr lang="de-DE" sz="1000" b="0" i="0" strike="noStrike" spc="-1" dirty="0">
                <a:solidFill>
                  <a:srgbClr val="002060"/>
                </a:solidFill>
                <a:latin typeface="Century Gothic"/>
                <a:ea typeface="Century Gothic"/>
              </a:rPr>
              <a:t>[46] </a:t>
            </a:r>
            <a:br>
              <a:rPr lang="de-DE" sz="1200" b="0" i="0" u="none" strike="noStrike" dirty="0">
                <a:solidFill>
                  <a:srgbClr val="002060"/>
                </a:solidFill>
                <a:effectLst/>
                <a:latin typeface="Century Gothic" panose="020B0502020202020204" pitchFamily="34" charset="0"/>
              </a:rPr>
            </a:b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3</a:t>
            </a:r>
            <a:r>
              <a:rPr lang="en-US" sz="1200" baseline="30000" dirty="0"/>
              <a:t>rd</a:t>
            </a:r>
            <a:r>
              <a:rPr lang="en-US" sz="1200" dirty="0"/>
              <a:t> persons singular and plural, and to </a:t>
            </a:r>
            <a:r>
              <a:rPr lang="en-US" sz="1200" dirty="0" err="1"/>
              <a:t>practise</a:t>
            </a:r>
            <a:r>
              <a:rPr lang="en-US" sz="1200" dirty="0"/>
              <a:t> comprehension of recently learnt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Hamza is writing up his survey answers but spills chocolate on them.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Word order 1 or Word order 2.</a:t>
            </a:r>
          </a:p>
          <a:p>
            <a:pPr marL="229320" indent="-228600">
              <a:lnSpc>
                <a:spcPct val="100000"/>
              </a:lnSpc>
              <a:buFont typeface="+mj-lt"/>
              <a:buAutoNum type="arabicPeriod"/>
            </a:pPr>
            <a:r>
              <a:rPr lang="en-GB" sz="1200" b="0" strike="noStrike" spc="-1" dirty="0">
                <a:solidFill>
                  <a:srgbClr val="000000"/>
                </a:solidFill>
                <a:latin typeface="Calibri"/>
              </a:rPr>
              <a:t>Click for the numbered spillages to be removed and to bring up the answer ticks in the table.  If desired, click the numbered buttons to hear full, correct sentences.</a:t>
            </a:r>
          </a:p>
          <a:p>
            <a:pPr marL="229320" indent="-228600">
              <a:lnSpc>
                <a:spcPct val="100000"/>
              </a:lnSpc>
              <a:buFont typeface="+mj-lt"/>
              <a:buAutoNum type="arabicPeriod"/>
            </a:pPr>
            <a:r>
              <a:rPr lang="en-GB" sz="1200" b="0" strike="noStrike" spc="-1" dirty="0">
                <a:solidFill>
                  <a:srgbClr val="000000"/>
                </a:solidFill>
                <a:latin typeface="Calibri"/>
              </a:rPr>
              <a:t>Then give pupils times to translate the example into English and elicit responses from pupils.</a:t>
            </a:r>
          </a:p>
          <a:p>
            <a:pPr marL="229320" indent="-228600">
              <a:lnSpc>
                <a:spcPct val="100000"/>
              </a:lnSpc>
              <a:buFont typeface="+mj-lt"/>
              <a:buAutoNum type="arabicPeriod"/>
            </a:pPr>
            <a:r>
              <a:rPr lang="en-GB" sz="1200" b="0" strike="noStrike" spc="-1" dirty="0">
                <a:solidFill>
                  <a:srgbClr val="000000"/>
                </a:solidFill>
                <a:latin typeface="Calibri"/>
              </a:rPr>
              <a:t>Click to correct, ensuring that they note the difference between –t/-</a:t>
            </a:r>
            <a:r>
              <a:rPr lang="en-GB" sz="1200" b="0" strike="noStrike" spc="-1" dirty="0" err="1">
                <a:solidFill>
                  <a:srgbClr val="000000"/>
                </a:solidFill>
                <a:latin typeface="Calibri"/>
              </a:rPr>
              <a:t>en</a:t>
            </a:r>
            <a:r>
              <a:rPr lang="en-GB" sz="1200" b="0" strike="noStrike" spc="-1" dirty="0">
                <a:solidFill>
                  <a:srgbClr val="000000"/>
                </a:solidFill>
                <a:latin typeface="Calibri"/>
              </a:rPr>
              <a:t> verb endings.</a:t>
            </a:r>
          </a:p>
          <a:p>
            <a:pPr marL="229320" indent="-228600">
              <a:lnSpc>
                <a:spcPct val="100000"/>
              </a:lnSpc>
              <a:buFont typeface="+mj-lt"/>
              <a:buAutoNum type="arabicPeriod"/>
            </a:pPr>
            <a:r>
              <a:rPr lang="en-GB" sz="1200" b="0" strike="noStrike" spc="-1" dirty="0">
                <a:solidFill>
                  <a:srgbClr val="000000"/>
                </a:solidFill>
                <a:latin typeface="Calibri"/>
              </a:rPr>
              <a:t>Continue with items 1-6.</a:t>
            </a:r>
          </a:p>
          <a:p>
            <a:pPr marL="229320" indent="-228600">
              <a:lnSpc>
                <a:spcPct val="100000"/>
              </a:lnSpc>
              <a:buFont typeface="+mj-lt"/>
              <a:buAutoNum type="arabicPeriod"/>
            </a:pPr>
            <a:r>
              <a:rPr lang="en-GB" sz="1200" b="0" strike="noStrike" spc="-1" dirty="0">
                <a:solidFill>
                  <a:srgbClr val="000000"/>
                </a:solidFill>
                <a:latin typeface="Calibri"/>
              </a:rPr>
              <a:t>Click </a:t>
            </a:r>
            <a:r>
              <a:rPr lang="en-GB" sz="1200" b="0" strike="noStrike" spc="-1">
                <a:solidFill>
                  <a:srgbClr val="000000"/>
                </a:solidFill>
                <a:latin typeface="Calibri"/>
              </a:rPr>
              <a:t>to correct all items.</a:t>
            </a:r>
            <a:endParaRPr lang="en-GB" sz="1200" b="0" strike="noStrike" spc="-1" dirty="0">
              <a:solidFill>
                <a:srgbClr val="000000"/>
              </a:solidFill>
              <a:latin typeface="Calibri"/>
            </a:endParaRPr>
          </a:p>
          <a:p>
            <a:pPr marL="720" indent="0">
              <a:lnSpc>
                <a:spcPct val="100000"/>
              </a:lnSpc>
              <a:buFont typeface="+mj-lt"/>
              <a:buNone/>
            </a:pPr>
            <a:endParaRPr lang="en-GB" sz="1200" b="0" strike="noStrike" spc="-1" dirty="0">
              <a:solidFill>
                <a:srgbClr val="000000"/>
              </a:solidFill>
              <a:latin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849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sz="1200" b="0" strike="noStrike" spc="-1" dirty="0" err="1">
                <a:solidFill>
                  <a:srgbClr val="000000"/>
                </a:solidFill>
                <a:latin typeface="Calibri"/>
                <a:ea typeface="Calibri"/>
              </a:rPr>
              <a:t>intorduce</a:t>
            </a:r>
            <a:r>
              <a:rPr lang="en-GB" sz="1200" b="0" strike="noStrike" spc="-1" dirty="0">
                <a:solidFill>
                  <a:srgbClr val="000000"/>
                </a:solidFill>
                <a:latin typeface="Calibri"/>
                <a:ea typeface="Calibri"/>
              </a:rPr>
              <a:t> the SSC long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a gesture for ‘</a:t>
            </a:r>
            <a:r>
              <a:rPr lang="en-GB" sz="1200" b="0" strike="noStrike" spc="-1" baseline="0" dirty="0" err="1">
                <a:solidFill>
                  <a:srgbClr val="000000"/>
                </a:solidFill>
                <a:latin typeface="+mn-lt"/>
              </a:rPr>
              <a:t>Tür</a:t>
            </a:r>
            <a:r>
              <a:rPr lang="en-GB" sz="1200" b="0" strike="noStrike" spc="-1" baseline="0" dirty="0">
                <a:solidFill>
                  <a:srgbClr val="000000"/>
                </a:solidFill>
                <a:latin typeface="+mn-lt"/>
              </a:rPr>
              <a:t>’ might be to pretend pushing down a door handle and opening a door.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Font typeface="+mj-lt"/>
              <a:buAutoNum type="arabicPeriod"/>
            </a:pPr>
            <a:r>
              <a:rPr lang="en-GB" sz="1200" b="0" strike="noStrike" spc="-1" dirty="0">
                <a:solidFill>
                  <a:srgbClr val="000000"/>
                </a:solidFill>
                <a:latin typeface="Calibri"/>
              </a:rPr>
              <a:t>First click for callout explaining about long and short vowels and [ü]. Click again for callout to disappear. </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9320" marR="0" lvl="0" indent="-2286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hold out your open hand showing all five fingers </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[ü and [u].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first item. Pupils decide whether they hear [ü] or [u]. </a:t>
            </a:r>
          </a:p>
          <a:p>
            <a:r>
              <a:rPr lang="en-GB" dirty="0"/>
              <a:t>2. Click to reveal the answer.</a:t>
            </a:r>
          </a:p>
          <a:p>
            <a:r>
              <a:rPr lang="en-GB" dirty="0"/>
              <a:t>3. Continue with items 2-9 and click to reveal answers.</a:t>
            </a:r>
          </a:p>
          <a:p>
            <a:endParaRPr lang="en-GB" dirty="0"/>
          </a:p>
          <a:p>
            <a:r>
              <a:rPr lang="en-GB" b="1" dirty="0"/>
              <a:t>Transcript</a:t>
            </a:r>
            <a:r>
              <a:rPr lang="en-GB" dirty="0"/>
              <a:t>:</a:t>
            </a:r>
            <a:br>
              <a:rPr lang="en-GB" dirty="0"/>
            </a:br>
            <a:r>
              <a:rPr lang="en-GB" dirty="0" err="1"/>
              <a:t>müssen</a:t>
            </a:r>
            <a:endParaRPr lang="en-GB" dirty="0"/>
          </a:p>
          <a:p>
            <a:r>
              <a:rPr lang="en-GB" dirty="0" err="1"/>
              <a:t>natürlich</a:t>
            </a:r>
            <a:endParaRPr lang="en-GB" dirty="0"/>
          </a:p>
          <a:p>
            <a:r>
              <a:rPr lang="en-GB" dirty="0" err="1"/>
              <a:t>jung</a:t>
            </a:r>
            <a:endParaRPr lang="en-GB" dirty="0"/>
          </a:p>
          <a:p>
            <a:r>
              <a:rPr lang="en-GB" dirty="0" err="1"/>
              <a:t>Unternehmen</a:t>
            </a:r>
            <a:endParaRPr lang="en-GB" dirty="0"/>
          </a:p>
          <a:p>
            <a:r>
              <a:rPr lang="en-GB" dirty="0" err="1"/>
              <a:t>Rücken</a:t>
            </a:r>
            <a:endParaRPr lang="en-GB" dirty="0"/>
          </a:p>
          <a:p>
            <a:r>
              <a:rPr lang="en-GB" dirty="0" err="1"/>
              <a:t>überlegen</a:t>
            </a:r>
            <a:endParaRPr lang="en-GB" dirty="0"/>
          </a:p>
          <a:p>
            <a:r>
              <a:rPr lang="en-GB" dirty="0" err="1"/>
              <a:t>glücklich</a:t>
            </a:r>
            <a:endParaRPr lang="en-GB" dirty="0"/>
          </a:p>
          <a:p>
            <a:r>
              <a:rPr lang="en-GB" dirty="0" err="1"/>
              <a:t>benutzen</a:t>
            </a:r>
            <a:endParaRPr lang="en-GB" dirty="0"/>
          </a:p>
          <a:p>
            <a:r>
              <a:rPr lang="en-GB" dirty="0" err="1"/>
              <a:t>ursprünglich</a:t>
            </a:r>
            <a:endParaRPr lang="en-GB" dirty="0"/>
          </a:p>
          <a:p>
            <a:endParaRPr lang="en-GB" dirty="0"/>
          </a:p>
          <a:p>
            <a:r>
              <a:rPr lang="en-GB" b="1" baseline="0" dirty="0"/>
              <a:t>Word frequency (1 is the most frequent word in German): </a:t>
            </a:r>
            <a:br>
              <a:rPr lang="en-GB" b="1" baseline="0" dirty="0"/>
            </a:br>
            <a:r>
              <a:rPr lang="en-GB" b="0" baseline="0" dirty="0" err="1"/>
              <a:t>glücklich</a:t>
            </a:r>
            <a:r>
              <a:rPr lang="en-GB" b="0" baseline="0" dirty="0"/>
              <a:t> [1070] </a:t>
            </a:r>
            <a:r>
              <a:rPr lang="en-GB" b="0" baseline="0" dirty="0" err="1"/>
              <a:t>jung</a:t>
            </a:r>
            <a:r>
              <a:rPr lang="en-GB" b="0" baseline="0" dirty="0"/>
              <a:t> [199] </a:t>
            </a:r>
            <a:r>
              <a:rPr lang="en-GB" b="0" baseline="0" dirty="0" err="1"/>
              <a:t>müssen</a:t>
            </a:r>
            <a:r>
              <a:rPr lang="en-GB" b="1" baseline="0" dirty="0"/>
              <a:t> </a:t>
            </a:r>
            <a:r>
              <a:rPr lang="en-GB" b="0" baseline="0" dirty="0"/>
              <a:t>[43] </a:t>
            </a:r>
            <a:r>
              <a:rPr lang="en-GB" b="0" baseline="0" dirty="0" err="1"/>
              <a:t>natürlich</a:t>
            </a:r>
            <a:r>
              <a:rPr lang="en-GB" b="0" baseline="0" dirty="0"/>
              <a:t> [137] </a:t>
            </a:r>
            <a:r>
              <a:rPr lang="en-GB" b="0" baseline="0" dirty="0" err="1"/>
              <a:t>Unternehmen</a:t>
            </a:r>
            <a:r>
              <a:rPr lang="en-GB" b="0" baseline="0" dirty="0"/>
              <a:t> [236] </a:t>
            </a:r>
            <a:r>
              <a:rPr lang="en-GB" b="0" baseline="0" dirty="0" err="1"/>
              <a:t>Rücken</a:t>
            </a:r>
            <a:r>
              <a:rPr lang="en-GB" b="0" baseline="0" dirty="0"/>
              <a:t> [1060] </a:t>
            </a:r>
            <a:r>
              <a:rPr lang="en-GB" b="0" baseline="0" dirty="0" err="1"/>
              <a:t>überlegen</a:t>
            </a:r>
            <a:r>
              <a:rPr lang="en-GB" b="0" baseline="0" dirty="0"/>
              <a:t> [1047] </a:t>
            </a:r>
            <a:r>
              <a:rPr lang="en-GB" b="0" baseline="0" dirty="0" err="1"/>
              <a:t>ursprünglich</a:t>
            </a:r>
            <a:r>
              <a:rPr lang="en-GB" b="0" baseline="0" dirty="0"/>
              <a:t>[ 1332]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65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US" sz="1200" b="1" i="0" u="none" strike="noStrike" kern="1200" dirty="0">
                <a:solidFill>
                  <a:schemeClr val="tx1"/>
                </a:solidFill>
                <a:effectLst/>
                <a:latin typeface="+mn-lt"/>
                <a:ea typeface="+mn-ea"/>
                <a:cs typeface="+mn-cs"/>
              </a:rPr>
              <a:t>Timing: 5 minutes</a:t>
            </a: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52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3rd person singular (‘s/he, it) and plural form (‘they’) of regular (weak) and strong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a:t>Hamza asks Johanna some questions about her and Aisha. He reports back.  Is he talking about something Johanna and Aisha do (they?), or something only Johanna does (she)?</a:t>
            </a:r>
            <a:endParaRPr lang="en-US" sz="1200" dirty="0"/>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bekommt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Hausaufgaben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lernen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jeden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Tag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Sie vergisst nichts.</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Sie benutzt manchmal den Computer.</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Sie lesen abends oft Bücher.</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Sie essen nachmittags in the der Schule.</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Sie spricht morgens schnell.</a:t>
            </a:r>
          </a:p>
          <a:p>
            <a:pPr marL="342900" indent="-342900" algn="just">
              <a:lnSpc>
                <a:spcPct val="107000"/>
              </a:lnSpc>
              <a:spcAft>
                <a:spcPts val="800"/>
              </a:spcAft>
              <a:buFont typeface="+mj-lt"/>
              <a:buAutoNum type="arabicPeriod" startAt="3"/>
              <a:tabLst>
                <a:tab pos="3752850" algn="l"/>
              </a:tabLst>
            </a:pPr>
            <a:endPar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9.wav"/><Relationship Id="rId7"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30.png"/><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36.png"/><Relationship Id="rId5" Type="http://schemas.openxmlformats.org/officeDocument/2006/relationships/image" Target="../media/image26.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audio" Target="../media/audio8.wav"/><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52.png"/><Relationship Id="rId3" Type="http://schemas.openxmlformats.org/officeDocument/2006/relationships/audio" Target="../media/audio13.wav"/><Relationship Id="rId21" Type="http://schemas.openxmlformats.org/officeDocument/2006/relationships/audio" Target="../media/audio27.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37.png"/><Relationship Id="rId25" Type="http://schemas.openxmlformats.org/officeDocument/2006/relationships/image" Target="../media/image55.gif"/><Relationship Id="rId2" Type="http://schemas.openxmlformats.org/officeDocument/2006/relationships/notesSlide" Target="../notesSlides/notesSlide9.xml"/><Relationship Id="rId16" Type="http://schemas.openxmlformats.org/officeDocument/2006/relationships/audio" Target="../media/audio26.wav"/><Relationship Id="rId20" Type="http://schemas.openxmlformats.org/officeDocument/2006/relationships/image" Target="../media/image40.sv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image" Target="../media/image54.png"/><Relationship Id="rId5" Type="http://schemas.openxmlformats.org/officeDocument/2006/relationships/audio" Target="../media/audio15.wav"/><Relationship Id="rId15" Type="http://schemas.openxmlformats.org/officeDocument/2006/relationships/audio" Target="../media/audio25.wav"/><Relationship Id="rId23" Type="http://schemas.openxmlformats.org/officeDocument/2006/relationships/image" Target="../media/image53.png"/><Relationship Id="rId10" Type="http://schemas.openxmlformats.org/officeDocument/2006/relationships/audio" Target="../media/audio20.wav"/><Relationship Id="rId19" Type="http://schemas.openxmlformats.org/officeDocument/2006/relationships/image" Target="../media/image39.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206"/>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4545343"/>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sie (they) vs sie (she)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after adverbs of time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[ü] v. [u]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pic>
        <p:nvPicPr>
          <p:cNvPr id="11" name="Picture 10">
            <a:extLst>
              <a:ext uri="{FF2B5EF4-FFF2-40B4-BE49-F238E27FC236}">
                <a16:creationId xmlns:a16="http://schemas.microsoft.com/office/drawing/2014/main" id="{5C875BD5-59F3-4B1D-829D-5872DE293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1" y="1629046"/>
            <a:ext cx="1241359" cy="1192868"/>
          </a:xfrm>
          <a:prstGeom prst="rect">
            <a:avLst/>
          </a:prstGeom>
        </p:spPr>
      </p:pic>
      <p:pic>
        <p:nvPicPr>
          <p:cNvPr id="13" name="Picture 12" descr="Map&#10;&#10;Description automatically generated">
            <a:extLst>
              <a:ext uri="{FF2B5EF4-FFF2-40B4-BE49-F238E27FC236}">
                <a16:creationId xmlns:a16="http://schemas.microsoft.com/office/drawing/2014/main" id="{887601FD-388C-4862-894F-37475E72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06" y="1508324"/>
            <a:ext cx="1934588" cy="2477630"/>
          </a:xfrm>
          <a:prstGeom prst="rect">
            <a:avLst/>
          </a:prstGeom>
        </p:spPr>
      </p:pic>
      <p:pic>
        <p:nvPicPr>
          <p:cNvPr id="12" name="Picture 11" descr="Shape&#10;&#10;Description automatically generated">
            <a:extLst>
              <a:ext uri="{FF2B5EF4-FFF2-40B4-BE49-F238E27FC236}">
                <a16:creationId xmlns:a16="http://schemas.microsoft.com/office/drawing/2014/main" id="{A2E2E928-0E4C-41AE-8F44-EAC8E59D5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1801811" y="2686121"/>
            <a:ext cx="1828278" cy="181685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28881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502845" y="4182325"/>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24221" y="4311747"/>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they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4736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stories</a:t>
            </a:r>
            <a:r>
              <a:rPr lang="en-US" sz="2800" b="1" spc="-1" noProof="0" dirty="0">
                <a:solidFill>
                  <a:srgbClr val="92D05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284277" y="3340005"/>
            <a:ext cx="2594848"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Geschichten</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111988" y="3384496"/>
            <a:ext cx="2668997"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schreiben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sie</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29407" y="3353244"/>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Jeden</a:t>
            </a:r>
            <a:r>
              <a:rPr lang="en-US" sz="2800" b="1" spc="-1" dirty="0">
                <a:solidFill>
                  <a:srgbClr val="002060"/>
                </a:solidFill>
                <a:latin typeface="Century Gothic" panose="020B0502020202020204" pitchFamily="34" charset="0"/>
              </a:rPr>
              <a:t> Tag</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22997"/>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peech Bubble: Rectangle with Corners Rounded 128">
            <a:extLst>
              <a:ext uri="{FF2B5EF4-FFF2-40B4-BE49-F238E27FC236}">
                <a16:creationId xmlns:a16="http://schemas.microsoft.com/office/drawing/2014/main" id="{EC90308A-11A1-4DB0-A653-DFC9DEDDE436}"/>
              </a:ext>
            </a:extLst>
          </p:cNvPr>
          <p:cNvSpPr/>
          <p:nvPr/>
        </p:nvSpPr>
        <p:spPr>
          <a:xfrm>
            <a:off x="9392896" y="1738266"/>
            <a:ext cx="2508617" cy="680007"/>
          </a:xfrm>
          <a:prstGeom prst="wedgeRoundRectCallout">
            <a:avLst>
              <a:gd name="adj1" fmla="val 31914"/>
              <a:gd name="adj2" fmla="val 73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DC735557-3CF3-4967-9200-0D8F4B8C62C5}"/>
              </a:ext>
            </a:extLst>
          </p:cNvPr>
          <p:cNvPicPr>
            <a:picLocks noChangeAspect="1"/>
          </p:cNvPicPr>
          <p:nvPr/>
        </p:nvPicPr>
        <p:blipFill>
          <a:blip r:embed="rId4"/>
          <a:stretch>
            <a:fillRect/>
          </a:stretch>
        </p:blipFill>
        <p:spPr>
          <a:xfrm>
            <a:off x="138032" y="1041117"/>
            <a:ext cx="9352075" cy="6120914"/>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Hamza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schreib</a:t>
            </a:r>
            <a:r>
              <a:rPr lang="en-GB" sz="2800" b="1" spc="-1" dirty="0">
                <a:solidFill>
                  <a:srgbClr val="002060"/>
                </a:solidFill>
                <a:latin typeface="Century gothic"/>
              </a:rPr>
              <a:t>t seine* </a:t>
            </a:r>
            <a:r>
              <a:rPr lang="en-GB" sz="2800" b="1" spc="-1" dirty="0" err="1">
                <a:solidFill>
                  <a:srgbClr val="002060"/>
                </a:solidFill>
                <a:latin typeface="Century gothic"/>
              </a:rPr>
              <a:t>Antworten</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079889" y="125713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54" y="295198"/>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1061967" y="496189"/>
            <a:ext cx="8102539" cy="517320"/>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375773" y="1721176"/>
            <a:ext cx="28162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a:ea typeface="Century Gothic"/>
              </a:rPr>
              <a:t>Oo</a:t>
            </a:r>
            <a:r>
              <a:rPr lang="en-GB" sz="2000" b="1" spc="-1" dirty="0" err="1">
                <a:solidFill>
                  <a:srgbClr val="002060"/>
                </a:solidFill>
                <a:latin typeface="Century Gothic"/>
                <a:ea typeface="Century Gothic"/>
              </a:rPr>
              <a:t>ps</a:t>
            </a:r>
            <a:r>
              <a:rPr lang="en-GB" sz="2000" b="1" spc="-1" dirty="0">
                <a:solidFill>
                  <a:srgbClr val="002060"/>
                </a:solidFill>
                <a:latin typeface="Century Gothic"/>
                <a:ea typeface="Century Gothic"/>
              </a:rPr>
              <a:t>!</a:t>
            </a:r>
            <a:r>
              <a:rPr kumimoji="0" lang="en-GB" sz="2000" b="1" i="0" u="none" strike="noStrike" kern="1200" cap="none" spc="-1" normalizeH="0" baseline="0" noProof="0" dirty="0">
                <a:ln>
                  <a:noFill/>
                </a:ln>
                <a:solidFill>
                  <a:srgbClr val="002060"/>
                </a:solidFill>
                <a:effectLst/>
                <a:uLnTx/>
                <a:uFillTx/>
                <a:latin typeface="Century Gothic"/>
                <a:ea typeface="Century Gothic"/>
              </a:rPr>
              <a:t> Hamza</a:t>
            </a:r>
            <a:r>
              <a:rPr kumimoji="0" lang="en-GB" sz="2000" b="1" i="0" u="none" strike="noStrike" kern="1200" cap="none" spc="-1" normalizeH="0" noProof="0" dirty="0">
                <a:ln>
                  <a:noFill/>
                </a:ln>
                <a:solidFill>
                  <a:srgbClr val="002060"/>
                </a:solidFill>
                <a:effectLst/>
                <a:uLnTx/>
                <a:uFillTx/>
                <a:latin typeface="Century Gothic"/>
                <a:ea typeface="Century Gothic"/>
              </a:rPr>
              <a:t> spills hot chocolate!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endParaRPr kumimoji="0" lang="en-GB" sz="2000" b="1"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10299934" y="58565"/>
            <a:ext cx="184761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sein(e) – his</a:t>
            </a:r>
          </a:p>
        </p:txBody>
      </p:sp>
      <p:sp>
        <p:nvSpPr>
          <p:cNvPr id="117" name="Oval 116">
            <a:extLst>
              <a:ext uri="{FF2B5EF4-FFF2-40B4-BE49-F238E27FC236}">
                <a16:creationId xmlns:a16="http://schemas.microsoft.com/office/drawing/2014/main" id="{6D4649B1-4577-B81C-4612-BF902FF1F041}"/>
              </a:ext>
            </a:extLst>
          </p:cNvPr>
          <p:cNvSpPr/>
          <p:nvPr/>
        </p:nvSpPr>
        <p:spPr>
          <a:xfrm>
            <a:off x="121665" y="2364485"/>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4124" name="Picture 4123">
            <a:extLst>
              <a:ext uri="{FF2B5EF4-FFF2-40B4-BE49-F238E27FC236}">
                <a16:creationId xmlns:a16="http://schemas.microsoft.com/office/drawing/2014/main" id="{57E2A9EC-85F3-E3E1-A25E-BAC50A14981E}"/>
              </a:ext>
            </a:extLst>
          </p:cNvPr>
          <p:cNvPicPr>
            <a:picLocks noChangeAspect="1"/>
          </p:cNvPicPr>
          <p:nvPr/>
        </p:nvPicPr>
        <p:blipFill>
          <a:blip r:embed="rId8"/>
          <a:stretch>
            <a:fillRect/>
          </a:stretch>
        </p:blipFill>
        <p:spPr>
          <a:xfrm>
            <a:off x="9667059" y="-68753"/>
            <a:ext cx="1064111" cy="1815062"/>
          </a:xfrm>
          <a:prstGeom prst="rect">
            <a:avLst/>
          </a:prstGeom>
        </p:spPr>
      </p:pic>
      <p:sp>
        <p:nvSpPr>
          <p:cNvPr id="77" name="Oval 76">
            <a:extLst>
              <a:ext uri="{FF2B5EF4-FFF2-40B4-BE49-F238E27FC236}">
                <a16:creationId xmlns:a16="http://schemas.microsoft.com/office/drawing/2014/main" id="{248F2EF8-1B53-4EE1-A3F4-361F946A6276}"/>
              </a:ext>
            </a:extLst>
          </p:cNvPr>
          <p:cNvSpPr/>
          <p:nvPr/>
        </p:nvSpPr>
        <p:spPr>
          <a:xfrm>
            <a:off x="105298" y="375417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extLst>
              <a:ext uri="{FF2B5EF4-FFF2-40B4-BE49-F238E27FC236}">
                <a16:creationId xmlns:a16="http://schemas.microsoft.com/office/drawing/2014/main" id="{83F08187-A783-45F9-9564-F220633B2914}"/>
              </a:ext>
            </a:extLst>
          </p:cNvPr>
          <p:cNvSpPr/>
          <p:nvPr/>
        </p:nvSpPr>
        <p:spPr>
          <a:xfrm>
            <a:off x="74152" y="533044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Oval 64">
            <a:extLst>
              <a:ext uri="{FF2B5EF4-FFF2-40B4-BE49-F238E27FC236}">
                <a16:creationId xmlns:a16="http://schemas.microsoft.com/office/drawing/2014/main" id="{86F118B8-9ACF-4E2A-8509-08117EBB8CEF}"/>
              </a:ext>
            </a:extLst>
          </p:cNvPr>
          <p:cNvSpPr/>
          <p:nvPr/>
        </p:nvSpPr>
        <p:spPr>
          <a:xfrm>
            <a:off x="138032" y="3002538"/>
            <a:ext cx="374414" cy="395176"/>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4" name="Oval 93">
            <a:extLst>
              <a:ext uri="{FF2B5EF4-FFF2-40B4-BE49-F238E27FC236}">
                <a16:creationId xmlns:a16="http://schemas.microsoft.com/office/drawing/2014/main" id="{DF40A1A2-B57E-402F-ABB9-774CD37C1029}"/>
              </a:ext>
            </a:extLst>
          </p:cNvPr>
          <p:cNvSpPr/>
          <p:nvPr/>
        </p:nvSpPr>
        <p:spPr>
          <a:xfrm>
            <a:off x="78507" y="455959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4" name="Oval 103">
            <a:extLst>
              <a:ext uri="{FF2B5EF4-FFF2-40B4-BE49-F238E27FC236}">
                <a16:creationId xmlns:a16="http://schemas.microsoft.com/office/drawing/2014/main" id="{14DC7559-816A-4B72-BAC9-22EE31FBF17F}"/>
              </a:ext>
            </a:extLst>
          </p:cNvPr>
          <p:cNvSpPr/>
          <p:nvPr/>
        </p:nvSpPr>
        <p:spPr>
          <a:xfrm>
            <a:off x="51579" y="617733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3" name="Picture 2" descr="Cup, Teacup, Tea, Hot, Porcelain, Steam">
            <a:extLst>
              <a:ext uri="{FF2B5EF4-FFF2-40B4-BE49-F238E27FC236}">
                <a16:creationId xmlns:a16="http://schemas.microsoft.com/office/drawing/2014/main" id="{53320875-4310-48B8-8097-7AA34A785C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7861" y="215293"/>
            <a:ext cx="1077906" cy="932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A4A1D8-1B4B-4110-A068-86E092BBAF87}"/>
              </a:ext>
            </a:extLst>
          </p:cNvPr>
          <p:cNvSpPr txBox="1"/>
          <p:nvPr/>
        </p:nvSpPr>
        <p:spPr>
          <a:xfrm>
            <a:off x="612804" y="1477530"/>
            <a:ext cx="4170218" cy="830997"/>
          </a:xfrm>
          <a:prstGeom prst="rect">
            <a:avLst/>
          </a:prstGeom>
          <a:noFill/>
        </p:spPr>
        <p:txBody>
          <a:bodyPr wrap="square" rtlCol="0">
            <a:spAutoFit/>
          </a:bodyPr>
          <a:lstStyle/>
          <a:p>
            <a:r>
              <a:rPr lang="en-GB" sz="2400" dirty="0" err="1">
                <a:solidFill>
                  <a:srgbClr val="002060"/>
                </a:solidFill>
              </a:rPr>
              <a:t>Jeden</a:t>
            </a:r>
            <a:r>
              <a:rPr lang="en-GB" sz="2400" dirty="0">
                <a:solidFill>
                  <a:srgbClr val="002060"/>
                </a:solidFill>
              </a:rPr>
              <a:t> Tag          </a:t>
            </a:r>
            <a:r>
              <a:rPr lang="en-GB" sz="2400" dirty="0" err="1">
                <a:solidFill>
                  <a:srgbClr val="002060"/>
                </a:solidFill>
              </a:rPr>
              <a:t>bekommt</a:t>
            </a:r>
            <a:r>
              <a:rPr lang="en-GB" sz="2400" dirty="0">
                <a:solidFill>
                  <a:srgbClr val="002060"/>
                </a:solidFill>
              </a:rPr>
              <a:t> </a:t>
            </a:r>
            <a:r>
              <a:rPr lang="en-GB" sz="2400" dirty="0" err="1">
                <a:solidFill>
                  <a:srgbClr val="002060"/>
                </a:solidFill>
              </a:rPr>
              <a:t>sie</a:t>
            </a:r>
            <a:r>
              <a:rPr lang="en-GB" sz="2400" dirty="0">
                <a:solidFill>
                  <a:srgbClr val="002060"/>
                </a:solidFill>
              </a:rPr>
              <a:t> </a:t>
            </a:r>
            <a:r>
              <a:rPr lang="en-GB" sz="2400" dirty="0" err="1">
                <a:solidFill>
                  <a:srgbClr val="002060"/>
                </a:solidFill>
              </a:rPr>
              <a:t>viele</a:t>
            </a:r>
            <a:r>
              <a:rPr lang="en-GB" sz="2400" dirty="0">
                <a:solidFill>
                  <a:srgbClr val="002060"/>
                </a:solidFill>
              </a:rPr>
              <a:t> </a:t>
            </a:r>
            <a:r>
              <a:rPr lang="en-GB" sz="2400" dirty="0" err="1">
                <a:solidFill>
                  <a:srgbClr val="002060"/>
                </a:solidFill>
              </a:rPr>
              <a:t>Hausaufgaben</a:t>
            </a:r>
            <a:r>
              <a:rPr lang="en-GB" sz="2400" dirty="0">
                <a:solidFill>
                  <a:srgbClr val="002060"/>
                </a:solidFill>
              </a:rPr>
              <a:t>.</a:t>
            </a:r>
          </a:p>
        </p:txBody>
      </p:sp>
      <p:grpSp>
        <p:nvGrpSpPr>
          <p:cNvPr id="10" name="Group 9">
            <a:extLst>
              <a:ext uri="{FF2B5EF4-FFF2-40B4-BE49-F238E27FC236}">
                <a16:creationId xmlns:a16="http://schemas.microsoft.com/office/drawing/2014/main" id="{6490D29F-8A6C-43E7-8CFE-87FEC727941B}"/>
              </a:ext>
            </a:extLst>
          </p:cNvPr>
          <p:cNvGrpSpPr/>
          <p:nvPr/>
        </p:nvGrpSpPr>
        <p:grpSpPr>
          <a:xfrm>
            <a:off x="2180033" y="1390832"/>
            <a:ext cx="936486" cy="646331"/>
            <a:chOff x="2329229" y="1582912"/>
            <a:chExt cx="936486" cy="646331"/>
          </a:xfrm>
        </p:grpSpPr>
        <p:pic>
          <p:nvPicPr>
            <p:cNvPr id="72" name="Picture 71">
              <a:extLst>
                <a:ext uri="{FF2B5EF4-FFF2-40B4-BE49-F238E27FC236}">
                  <a16:creationId xmlns:a16="http://schemas.microsoft.com/office/drawing/2014/main" id="{E4542CEA-3370-4789-94EC-1C93B7C705F0}"/>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9" name="TextBox 8">
              <a:extLst>
                <a:ext uri="{FF2B5EF4-FFF2-40B4-BE49-F238E27FC236}">
                  <a16:creationId xmlns:a16="http://schemas.microsoft.com/office/drawing/2014/main" id="{B3F8EF4F-B049-41C7-9758-1EBC9F0331F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84" name="Group 83">
            <a:extLst>
              <a:ext uri="{FF2B5EF4-FFF2-40B4-BE49-F238E27FC236}">
                <a16:creationId xmlns:a16="http://schemas.microsoft.com/office/drawing/2014/main" id="{153831AE-430C-441D-BB3B-D6A1F81DE6C1}"/>
              </a:ext>
            </a:extLst>
          </p:cNvPr>
          <p:cNvGrpSpPr/>
          <p:nvPr/>
        </p:nvGrpSpPr>
        <p:grpSpPr>
          <a:xfrm>
            <a:off x="290487" y="1779709"/>
            <a:ext cx="936486" cy="646331"/>
            <a:chOff x="2329229" y="1582912"/>
            <a:chExt cx="936486" cy="646331"/>
          </a:xfrm>
        </p:grpSpPr>
        <p:pic>
          <p:nvPicPr>
            <p:cNvPr id="85" name="Picture 84">
              <a:extLst>
                <a:ext uri="{FF2B5EF4-FFF2-40B4-BE49-F238E27FC236}">
                  <a16:creationId xmlns:a16="http://schemas.microsoft.com/office/drawing/2014/main" id="{B0B2E604-E70C-4D8D-A4BD-DAC34124C360}"/>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93" name="TextBox 92">
              <a:extLst>
                <a:ext uri="{FF2B5EF4-FFF2-40B4-BE49-F238E27FC236}">
                  <a16:creationId xmlns:a16="http://schemas.microsoft.com/office/drawing/2014/main" id="{569FF00C-14EC-4EA9-9C81-1D87F296CA03}"/>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03" name="TextBox 102">
            <a:extLst>
              <a:ext uri="{FF2B5EF4-FFF2-40B4-BE49-F238E27FC236}">
                <a16:creationId xmlns:a16="http://schemas.microsoft.com/office/drawing/2014/main" id="{B4E59E59-6264-4FCD-B456-B24B48FAF6CC}"/>
              </a:ext>
            </a:extLst>
          </p:cNvPr>
          <p:cNvSpPr txBox="1"/>
          <p:nvPr/>
        </p:nvSpPr>
        <p:spPr>
          <a:xfrm>
            <a:off x="470526" y="1071792"/>
            <a:ext cx="4170218" cy="461665"/>
          </a:xfrm>
          <a:prstGeom prst="rect">
            <a:avLst/>
          </a:prstGeom>
          <a:noFill/>
        </p:spPr>
        <p:txBody>
          <a:bodyPr wrap="square" rtlCol="0">
            <a:spAutoFit/>
          </a:bodyPr>
          <a:lstStyle/>
          <a:p>
            <a:r>
              <a:rPr lang="en-GB" sz="2400" b="1" dirty="0">
                <a:solidFill>
                  <a:srgbClr val="002060"/>
                </a:solidFill>
              </a:rPr>
              <a:t>Deutsch</a:t>
            </a:r>
          </a:p>
        </p:txBody>
      </p:sp>
      <p:sp>
        <p:nvSpPr>
          <p:cNvPr id="116" name="TextBox 115">
            <a:extLst>
              <a:ext uri="{FF2B5EF4-FFF2-40B4-BE49-F238E27FC236}">
                <a16:creationId xmlns:a16="http://schemas.microsoft.com/office/drawing/2014/main" id="{2065FA34-4D45-41C2-9E10-09336B0FBB28}"/>
              </a:ext>
            </a:extLst>
          </p:cNvPr>
          <p:cNvSpPr txBox="1"/>
          <p:nvPr/>
        </p:nvSpPr>
        <p:spPr>
          <a:xfrm>
            <a:off x="5053302" y="1061607"/>
            <a:ext cx="4170218" cy="461665"/>
          </a:xfrm>
          <a:prstGeom prst="rect">
            <a:avLst/>
          </a:prstGeom>
          <a:noFill/>
        </p:spPr>
        <p:txBody>
          <a:bodyPr wrap="square" rtlCol="0">
            <a:spAutoFit/>
          </a:bodyPr>
          <a:lstStyle/>
          <a:p>
            <a:r>
              <a:rPr lang="en-GB" sz="2400" b="1" dirty="0" err="1">
                <a:solidFill>
                  <a:srgbClr val="002060"/>
                </a:solidFill>
              </a:rPr>
              <a:t>Englisch</a:t>
            </a:r>
            <a:endParaRPr lang="en-GB" sz="2400" b="1" dirty="0">
              <a:solidFill>
                <a:srgbClr val="002060"/>
              </a:solidFill>
            </a:endParaRPr>
          </a:p>
        </p:txBody>
      </p:sp>
      <p:sp>
        <p:nvSpPr>
          <p:cNvPr id="118" name="TextBox 117">
            <a:extLst>
              <a:ext uri="{FF2B5EF4-FFF2-40B4-BE49-F238E27FC236}">
                <a16:creationId xmlns:a16="http://schemas.microsoft.com/office/drawing/2014/main" id="{CA4B741A-7974-4BF5-A9AF-B88DD4D77CEE}"/>
              </a:ext>
            </a:extLst>
          </p:cNvPr>
          <p:cNvSpPr txBox="1"/>
          <p:nvPr/>
        </p:nvSpPr>
        <p:spPr>
          <a:xfrm>
            <a:off x="4994288" y="1516133"/>
            <a:ext cx="4170218" cy="830997"/>
          </a:xfrm>
          <a:prstGeom prst="rect">
            <a:avLst/>
          </a:prstGeom>
          <a:noFill/>
        </p:spPr>
        <p:txBody>
          <a:bodyPr wrap="square" rtlCol="0">
            <a:spAutoFit/>
          </a:bodyPr>
          <a:lstStyle/>
          <a:p>
            <a:r>
              <a:rPr lang="en-GB" sz="2400" i="1" dirty="0">
                <a:solidFill>
                  <a:srgbClr val="002060"/>
                </a:solidFill>
              </a:rPr>
              <a:t>She gets lots of homework every day.</a:t>
            </a:r>
          </a:p>
        </p:txBody>
      </p:sp>
      <p:sp>
        <p:nvSpPr>
          <p:cNvPr id="119" name="Oval 118">
            <a:extLst>
              <a:ext uri="{FF2B5EF4-FFF2-40B4-BE49-F238E27FC236}">
                <a16:creationId xmlns:a16="http://schemas.microsoft.com/office/drawing/2014/main" id="{7E81606E-8D68-4FE3-BB64-01B609F5D8D3}"/>
              </a:ext>
            </a:extLst>
          </p:cNvPr>
          <p:cNvSpPr/>
          <p:nvPr/>
        </p:nvSpPr>
        <p:spPr>
          <a:xfrm>
            <a:off x="105298" y="141510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0" name="TextBox 119">
            <a:extLst>
              <a:ext uri="{FF2B5EF4-FFF2-40B4-BE49-F238E27FC236}">
                <a16:creationId xmlns:a16="http://schemas.microsoft.com/office/drawing/2014/main" id="{BA396D09-4C6F-4AF6-BF50-FE5B6CC56C3C}"/>
              </a:ext>
            </a:extLst>
          </p:cNvPr>
          <p:cNvSpPr txBox="1"/>
          <p:nvPr/>
        </p:nvSpPr>
        <p:spPr>
          <a:xfrm>
            <a:off x="582532" y="2308527"/>
            <a:ext cx="4170218" cy="461665"/>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vergisst</a:t>
            </a:r>
            <a:r>
              <a:rPr lang="en-GB" sz="2400" dirty="0">
                <a:solidFill>
                  <a:srgbClr val="002060"/>
                </a:solidFill>
              </a:rPr>
              <a:t>          </a:t>
            </a:r>
            <a:r>
              <a:rPr lang="en-GB" sz="2400" dirty="0" err="1">
                <a:solidFill>
                  <a:srgbClr val="002060"/>
                </a:solidFill>
              </a:rPr>
              <a:t>nichts</a:t>
            </a:r>
            <a:r>
              <a:rPr lang="en-GB" sz="2400" dirty="0">
                <a:solidFill>
                  <a:srgbClr val="002060"/>
                </a:solidFill>
              </a:rPr>
              <a:t>.</a:t>
            </a:r>
          </a:p>
        </p:txBody>
      </p:sp>
      <p:grpSp>
        <p:nvGrpSpPr>
          <p:cNvPr id="121" name="Group 120">
            <a:extLst>
              <a:ext uri="{FF2B5EF4-FFF2-40B4-BE49-F238E27FC236}">
                <a16:creationId xmlns:a16="http://schemas.microsoft.com/office/drawing/2014/main" id="{1065DCAB-4BC0-4A75-AC46-9652010D9E4D}"/>
              </a:ext>
            </a:extLst>
          </p:cNvPr>
          <p:cNvGrpSpPr/>
          <p:nvPr/>
        </p:nvGrpSpPr>
        <p:grpSpPr>
          <a:xfrm>
            <a:off x="448566" y="2202144"/>
            <a:ext cx="936486" cy="646331"/>
            <a:chOff x="2329229" y="1582912"/>
            <a:chExt cx="936486" cy="646331"/>
          </a:xfrm>
        </p:grpSpPr>
        <p:pic>
          <p:nvPicPr>
            <p:cNvPr id="122" name="Picture 121">
              <a:extLst>
                <a:ext uri="{FF2B5EF4-FFF2-40B4-BE49-F238E27FC236}">
                  <a16:creationId xmlns:a16="http://schemas.microsoft.com/office/drawing/2014/main" id="{CEF3DB36-3275-48D7-895A-372BD3349A4F}"/>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23" name="TextBox 122">
              <a:extLst>
                <a:ext uri="{FF2B5EF4-FFF2-40B4-BE49-F238E27FC236}">
                  <a16:creationId xmlns:a16="http://schemas.microsoft.com/office/drawing/2014/main" id="{139E254C-E18E-4EA4-A6EA-EB99E6D1A8F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25" name="Group 124">
            <a:extLst>
              <a:ext uri="{FF2B5EF4-FFF2-40B4-BE49-F238E27FC236}">
                <a16:creationId xmlns:a16="http://schemas.microsoft.com/office/drawing/2014/main" id="{1B43BDED-F89F-44A2-B8DD-575D8DCC02B8}"/>
              </a:ext>
            </a:extLst>
          </p:cNvPr>
          <p:cNvGrpSpPr/>
          <p:nvPr/>
        </p:nvGrpSpPr>
        <p:grpSpPr>
          <a:xfrm>
            <a:off x="2321050" y="2259546"/>
            <a:ext cx="936486" cy="646331"/>
            <a:chOff x="2329229" y="1582912"/>
            <a:chExt cx="936486" cy="646331"/>
          </a:xfrm>
        </p:grpSpPr>
        <p:pic>
          <p:nvPicPr>
            <p:cNvPr id="126" name="Picture 125">
              <a:extLst>
                <a:ext uri="{FF2B5EF4-FFF2-40B4-BE49-F238E27FC236}">
                  <a16:creationId xmlns:a16="http://schemas.microsoft.com/office/drawing/2014/main" id="{C0EDBEB9-10FA-4755-9470-B01710950949}"/>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27" name="TextBox 126">
              <a:extLst>
                <a:ext uri="{FF2B5EF4-FFF2-40B4-BE49-F238E27FC236}">
                  <a16:creationId xmlns:a16="http://schemas.microsoft.com/office/drawing/2014/main" id="{A2259D36-9BF3-419A-BE13-B2F456318EE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28" name="CustomShape 7">
            <a:extLst>
              <a:ext uri="{FF2B5EF4-FFF2-40B4-BE49-F238E27FC236}">
                <a16:creationId xmlns:a16="http://schemas.microsoft.com/office/drawing/2014/main" id="{45A9D15C-FDBA-4DBC-B626-6CC62CFEA9E4}"/>
              </a:ext>
            </a:extLst>
          </p:cNvPr>
          <p:cNvSpPr/>
          <p:nvPr/>
        </p:nvSpPr>
        <p:spPr>
          <a:xfrm>
            <a:off x="1061967" y="517297"/>
            <a:ext cx="863336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Wo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1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2? 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130" name="TextBox 129">
            <a:extLst>
              <a:ext uri="{FF2B5EF4-FFF2-40B4-BE49-F238E27FC236}">
                <a16:creationId xmlns:a16="http://schemas.microsoft.com/office/drawing/2014/main" id="{EC801D9A-1895-4862-9156-539B6B0CBCB5}"/>
              </a:ext>
            </a:extLst>
          </p:cNvPr>
          <p:cNvSpPr txBox="1"/>
          <p:nvPr/>
        </p:nvSpPr>
        <p:spPr>
          <a:xfrm>
            <a:off x="4987714" y="2296383"/>
            <a:ext cx="4170218" cy="461665"/>
          </a:xfrm>
          <a:prstGeom prst="rect">
            <a:avLst/>
          </a:prstGeom>
          <a:noFill/>
        </p:spPr>
        <p:txBody>
          <a:bodyPr wrap="square" rtlCol="0">
            <a:spAutoFit/>
          </a:bodyPr>
          <a:lstStyle/>
          <a:p>
            <a:r>
              <a:rPr lang="en-GB" sz="2400" i="1" dirty="0">
                <a:solidFill>
                  <a:srgbClr val="002060"/>
                </a:solidFill>
              </a:rPr>
              <a:t>She forgets nothing.</a:t>
            </a:r>
          </a:p>
        </p:txBody>
      </p:sp>
      <p:sp>
        <p:nvSpPr>
          <p:cNvPr id="131" name="TextBox 130">
            <a:extLst>
              <a:ext uri="{FF2B5EF4-FFF2-40B4-BE49-F238E27FC236}">
                <a16:creationId xmlns:a16="http://schemas.microsoft.com/office/drawing/2014/main" id="{CE12255B-01DE-4B8B-B4C8-E6DA396546E4}"/>
              </a:ext>
            </a:extLst>
          </p:cNvPr>
          <p:cNvSpPr txBox="1"/>
          <p:nvPr/>
        </p:nvSpPr>
        <p:spPr>
          <a:xfrm>
            <a:off x="559616" y="3012260"/>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benutzt</a:t>
            </a:r>
            <a:r>
              <a:rPr lang="en-GB" sz="2400" dirty="0">
                <a:solidFill>
                  <a:srgbClr val="002060"/>
                </a:solidFill>
              </a:rPr>
              <a:t>         </a:t>
            </a:r>
            <a:r>
              <a:rPr lang="en-GB" sz="2400" dirty="0" err="1">
                <a:solidFill>
                  <a:srgbClr val="002060"/>
                </a:solidFill>
              </a:rPr>
              <a:t>manchmal</a:t>
            </a:r>
            <a:r>
              <a:rPr lang="en-GB" sz="2400" dirty="0">
                <a:solidFill>
                  <a:srgbClr val="002060"/>
                </a:solidFill>
              </a:rPr>
              <a:t> den Computer.</a:t>
            </a:r>
          </a:p>
        </p:txBody>
      </p:sp>
      <p:grpSp>
        <p:nvGrpSpPr>
          <p:cNvPr id="132" name="Group 131">
            <a:extLst>
              <a:ext uri="{FF2B5EF4-FFF2-40B4-BE49-F238E27FC236}">
                <a16:creationId xmlns:a16="http://schemas.microsoft.com/office/drawing/2014/main" id="{5A49FB34-C1AE-4755-A553-0D698B3EE24E}"/>
              </a:ext>
            </a:extLst>
          </p:cNvPr>
          <p:cNvGrpSpPr/>
          <p:nvPr/>
        </p:nvGrpSpPr>
        <p:grpSpPr>
          <a:xfrm>
            <a:off x="378347" y="2919541"/>
            <a:ext cx="936486" cy="646331"/>
            <a:chOff x="2329229" y="1582912"/>
            <a:chExt cx="936486" cy="646331"/>
          </a:xfrm>
        </p:grpSpPr>
        <p:pic>
          <p:nvPicPr>
            <p:cNvPr id="133" name="Picture 132">
              <a:extLst>
                <a:ext uri="{FF2B5EF4-FFF2-40B4-BE49-F238E27FC236}">
                  <a16:creationId xmlns:a16="http://schemas.microsoft.com/office/drawing/2014/main" id="{754F30EE-8F88-45F1-BFAB-783D9B46AB22}"/>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34" name="TextBox 133">
              <a:extLst>
                <a:ext uri="{FF2B5EF4-FFF2-40B4-BE49-F238E27FC236}">
                  <a16:creationId xmlns:a16="http://schemas.microsoft.com/office/drawing/2014/main" id="{B85ABDCE-F96E-4FE0-AAC5-BB6CC21BD80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35" name="Group 134">
            <a:extLst>
              <a:ext uri="{FF2B5EF4-FFF2-40B4-BE49-F238E27FC236}">
                <a16:creationId xmlns:a16="http://schemas.microsoft.com/office/drawing/2014/main" id="{68297081-1409-4C31-A4A1-F8A33A1205F3}"/>
              </a:ext>
            </a:extLst>
          </p:cNvPr>
          <p:cNvGrpSpPr/>
          <p:nvPr/>
        </p:nvGrpSpPr>
        <p:grpSpPr>
          <a:xfrm>
            <a:off x="2250831" y="2902666"/>
            <a:ext cx="936486" cy="646331"/>
            <a:chOff x="2329229" y="1582912"/>
            <a:chExt cx="936486" cy="646331"/>
          </a:xfrm>
        </p:grpSpPr>
        <p:pic>
          <p:nvPicPr>
            <p:cNvPr id="136" name="Picture 135">
              <a:extLst>
                <a:ext uri="{FF2B5EF4-FFF2-40B4-BE49-F238E27FC236}">
                  <a16:creationId xmlns:a16="http://schemas.microsoft.com/office/drawing/2014/main" id="{BEFD4249-836E-4AE2-9D7B-C49B46565D65}"/>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37" name="TextBox 136">
              <a:extLst>
                <a:ext uri="{FF2B5EF4-FFF2-40B4-BE49-F238E27FC236}">
                  <a16:creationId xmlns:a16="http://schemas.microsoft.com/office/drawing/2014/main" id="{1DBFF17D-E948-48DE-9A53-03C8927D2E6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38" name="TextBox 137">
            <a:extLst>
              <a:ext uri="{FF2B5EF4-FFF2-40B4-BE49-F238E27FC236}">
                <a16:creationId xmlns:a16="http://schemas.microsoft.com/office/drawing/2014/main" id="{D21A7FFF-A298-4261-99D9-9ABEA5337CD6}"/>
              </a:ext>
            </a:extLst>
          </p:cNvPr>
          <p:cNvSpPr txBox="1"/>
          <p:nvPr/>
        </p:nvSpPr>
        <p:spPr>
          <a:xfrm>
            <a:off x="5034883" y="2987606"/>
            <a:ext cx="4170218" cy="830997"/>
          </a:xfrm>
          <a:prstGeom prst="rect">
            <a:avLst/>
          </a:prstGeom>
          <a:noFill/>
        </p:spPr>
        <p:txBody>
          <a:bodyPr wrap="square" rtlCol="0">
            <a:spAutoFit/>
          </a:bodyPr>
          <a:lstStyle/>
          <a:p>
            <a:r>
              <a:rPr lang="en-GB" sz="2400" i="1" dirty="0">
                <a:solidFill>
                  <a:srgbClr val="002060"/>
                </a:solidFill>
              </a:rPr>
              <a:t>She sometimes uses the computer.</a:t>
            </a:r>
          </a:p>
        </p:txBody>
      </p:sp>
      <p:sp>
        <p:nvSpPr>
          <p:cNvPr id="139" name="TextBox 138">
            <a:extLst>
              <a:ext uri="{FF2B5EF4-FFF2-40B4-BE49-F238E27FC236}">
                <a16:creationId xmlns:a16="http://schemas.microsoft.com/office/drawing/2014/main" id="{F12F2161-A440-416A-A5CE-A2623B69B1BB}"/>
              </a:ext>
            </a:extLst>
          </p:cNvPr>
          <p:cNvSpPr txBox="1"/>
          <p:nvPr/>
        </p:nvSpPr>
        <p:spPr>
          <a:xfrm>
            <a:off x="590419" y="3797034"/>
            <a:ext cx="4428097" cy="830997"/>
          </a:xfrm>
          <a:prstGeom prst="rect">
            <a:avLst/>
          </a:prstGeom>
          <a:noFill/>
        </p:spPr>
        <p:txBody>
          <a:bodyPr wrap="square" rtlCol="0">
            <a:spAutoFit/>
          </a:bodyPr>
          <a:lstStyle/>
          <a:p>
            <a:r>
              <a:rPr lang="en-GB" sz="2400" dirty="0">
                <a:solidFill>
                  <a:srgbClr val="002060"/>
                </a:solidFill>
              </a:rPr>
              <a:t>Abends         </a:t>
            </a:r>
            <a:r>
              <a:rPr lang="en-GB" sz="2400" dirty="0" err="1">
                <a:solidFill>
                  <a:srgbClr val="002060"/>
                </a:solidFill>
              </a:rPr>
              <a:t>lesen</a:t>
            </a:r>
            <a:r>
              <a:rPr lang="en-GB" sz="2400" dirty="0">
                <a:solidFill>
                  <a:srgbClr val="002060"/>
                </a:solidFill>
              </a:rPr>
              <a:t>  </a:t>
            </a:r>
            <a:r>
              <a:rPr lang="en-GB" sz="2400" dirty="0" err="1">
                <a:solidFill>
                  <a:srgbClr val="002060"/>
                </a:solidFill>
              </a:rPr>
              <a:t>sie</a:t>
            </a:r>
            <a:r>
              <a:rPr lang="en-GB" sz="2400" dirty="0">
                <a:solidFill>
                  <a:srgbClr val="002060"/>
                </a:solidFill>
              </a:rPr>
              <a:t>   oft </a:t>
            </a:r>
            <a:r>
              <a:rPr lang="en-GB" sz="2400" dirty="0" err="1">
                <a:solidFill>
                  <a:srgbClr val="002060"/>
                </a:solidFill>
              </a:rPr>
              <a:t>Bücher</a:t>
            </a:r>
            <a:r>
              <a:rPr lang="en-GB" sz="2400" dirty="0">
                <a:solidFill>
                  <a:srgbClr val="002060"/>
                </a:solidFill>
              </a:rPr>
              <a:t>.</a:t>
            </a:r>
          </a:p>
        </p:txBody>
      </p:sp>
      <p:grpSp>
        <p:nvGrpSpPr>
          <p:cNvPr id="140" name="Group 139">
            <a:extLst>
              <a:ext uri="{FF2B5EF4-FFF2-40B4-BE49-F238E27FC236}">
                <a16:creationId xmlns:a16="http://schemas.microsoft.com/office/drawing/2014/main" id="{AD0E9B46-AB1F-4FCD-9AC4-94D978853C27}"/>
              </a:ext>
            </a:extLst>
          </p:cNvPr>
          <p:cNvGrpSpPr/>
          <p:nvPr/>
        </p:nvGrpSpPr>
        <p:grpSpPr>
          <a:xfrm>
            <a:off x="1731155" y="3713036"/>
            <a:ext cx="936486" cy="646331"/>
            <a:chOff x="2329229" y="1582912"/>
            <a:chExt cx="936486" cy="646331"/>
          </a:xfrm>
        </p:grpSpPr>
        <p:pic>
          <p:nvPicPr>
            <p:cNvPr id="141" name="Picture 140">
              <a:extLst>
                <a:ext uri="{FF2B5EF4-FFF2-40B4-BE49-F238E27FC236}">
                  <a16:creationId xmlns:a16="http://schemas.microsoft.com/office/drawing/2014/main" id="{C4D71E8C-CCA8-4173-A13A-C02B4F8F7F49}"/>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42" name="TextBox 141">
              <a:extLst>
                <a:ext uri="{FF2B5EF4-FFF2-40B4-BE49-F238E27FC236}">
                  <a16:creationId xmlns:a16="http://schemas.microsoft.com/office/drawing/2014/main" id="{E8E4C120-4040-4591-A229-4A1E4ED8789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43" name="Group 142">
            <a:extLst>
              <a:ext uri="{FF2B5EF4-FFF2-40B4-BE49-F238E27FC236}">
                <a16:creationId xmlns:a16="http://schemas.microsoft.com/office/drawing/2014/main" id="{62093880-BFCE-459D-A2A2-53D751A4EE2C}"/>
              </a:ext>
            </a:extLst>
          </p:cNvPr>
          <p:cNvGrpSpPr/>
          <p:nvPr/>
        </p:nvGrpSpPr>
        <p:grpSpPr>
          <a:xfrm>
            <a:off x="3257536" y="3705643"/>
            <a:ext cx="936486" cy="646331"/>
            <a:chOff x="2329229" y="1582912"/>
            <a:chExt cx="936486" cy="646331"/>
          </a:xfrm>
        </p:grpSpPr>
        <p:pic>
          <p:nvPicPr>
            <p:cNvPr id="144" name="Picture 143">
              <a:extLst>
                <a:ext uri="{FF2B5EF4-FFF2-40B4-BE49-F238E27FC236}">
                  <a16:creationId xmlns:a16="http://schemas.microsoft.com/office/drawing/2014/main" id="{FE89BE72-193B-4BFF-AF72-C858214EACDF}"/>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45" name="TextBox 144">
              <a:extLst>
                <a:ext uri="{FF2B5EF4-FFF2-40B4-BE49-F238E27FC236}">
                  <a16:creationId xmlns:a16="http://schemas.microsoft.com/office/drawing/2014/main" id="{618AEFED-42A4-4131-8941-C7BCB61B0C14}"/>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46" name="TextBox 145">
            <a:extLst>
              <a:ext uri="{FF2B5EF4-FFF2-40B4-BE49-F238E27FC236}">
                <a16:creationId xmlns:a16="http://schemas.microsoft.com/office/drawing/2014/main" id="{B06F7785-EB30-417F-8CCD-C574FB46C500}"/>
              </a:ext>
            </a:extLst>
          </p:cNvPr>
          <p:cNvSpPr txBox="1"/>
          <p:nvPr/>
        </p:nvSpPr>
        <p:spPr>
          <a:xfrm>
            <a:off x="5031756" y="3797034"/>
            <a:ext cx="4170218" cy="830997"/>
          </a:xfrm>
          <a:prstGeom prst="rect">
            <a:avLst/>
          </a:prstGeom>
          <a:noFill/>
        </p:spPr>
        <p:txBody>
          <a:bodyPr wrap="square" rtlCol="0">
            <a:spAutoFit/>
          </a:bodyPr>
          <a:lstStyle/>
          <a:p>
            <a:r>
              <a:rPr lang="en-GB" sz="2400" i="1" dirty="0">
                <a:solidFill>
                  <a:srgbClr val="002060"/>
                </a:solidFill>
              </a:rPr>
              <a:t>In the evenings they often read books.</a:t>
            </a:r>
          </a:p>
        </p:txBody>
      </p:sp>
      <p:sp>
        <p:nvSpPr>
          <p:cNvPr id="147" name="TextBox 146">
            <a:extLst>
              <a:ext uri="{FF2B5EF4-FFF2-40B4-BE49-F238E27FC236}">
                <a16:creationId xmlns:a16="http://schemas.microsoft.com/office/drawing/2014/main" id="{7462B956-311F-4BFF-A91A-DFC68FC0F631}"/>
              </a:ext>
            </a:extLst>
          </p:cNvPr>
          <p:cNvSpPr txBox="1"/>
          <p:nvPr/>
        </p:nvSpPr>
        <p:spPr>
          <a:xfrm>
            <a:off x="546824" y="4544033"/>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essen</a:t>
            </a:r>
            <a:r>
              <a:rPr lang="en-GB" sz="2400" dirty="0">
                <a:solidFill>
                  <a:srgbClr val="002060"/>
                </a:solidFill>
              </a:rPr>
              <a:t>         </a:t>
            </a:r>
            <a:r>
              <a:rPr lang="en-GB" sz="2400" dirty="0" err="1">
                <a:solidFill>
                  <a:srgbClr val="002060"/>
                </a:solidFill>
              </a:rPr>
              <a:t>nachmittags</a:t>
            </a:r>
            <a:r>
              <a:rPr lang="en-GB" sz="2400" dirty="0">
                <a:solidFill>
                  <a:srgbClr val="002060"/>
                </a:solidFill>
              </a:rPr>
              <a:t> an der Schule.</a:t>
            </a:r>
          </a:p>
        </p:txBody>
      </p:sp>
      <p:sp>
        <p:nvSpPr>
          <p:cNvPr id="148" name="TextBox 147">
            <a:extLst>
              <a:ext uri="{FF2B5EF4-FFF2-40B4-BE49-F238E27FC236}">
                <a16:creationId xmlns:a16="http://schemas.microsoft.com/office/drawing/2014/main" id="{88EF42B9-3394-4C67-851A-E3D11D5FBCF6}"/>
              </a:ext>
            </a:extLst>
          </p:cNvPr>
          <p:cNvSpPr txBox="1"/>
          <p:nvPr/>
        </p:nvSpPr>
        <p:spPr>
          <a:xfrm>
            <a:off x="590418" y="6109229"/>
            <a:ext cx="4428097" cy="830997"/>
          </a:xfrm>
          <a:prstGeom prst="rect">
            <a:avLst/>
          </a:prstGeom>
          <a:noFill/>
        </p:spPr>
        <p:txBody>
          <a:bodyPr wrap="square" rtlCol="0">
            <a:spAutoFit/>
          </a:bodyPr>
          <a:lstStyle/>
          <a:p>
            <a:r>
              <a:rPr lang="en-GB" sz="2400" dirty="0">
                <a:solidFill>
                  <a:srgbClr val="002060"/>
                </a:solidFill>
              </a:rPr>
              <a:t>Morgens         </a:t>
            </a:r>
            <a:r>
              <a:rPr lang="en-GB" sz="2400" dirty="0" err="1">
                <a:solidFill>
                  <a:srgbClr val="002060"/>
                </a:solidFill>
              </a:rPr>
              <a:t>spricht</a:t>
            </a:r>
            <a:r>
              <a:rPr lang="en-GB" sz="2400" dirty="0">
                <a:solidFill>
                  <a:srgbClr val="002060"/>
                </a:solidFill>
              </a:rPr>
              <a:t>  </a:t>
            </a:r>
            <a:r>
              <a:rPr lang="en-GB" sz="2400" dirty="0" err="1">
                <a:solidFill>
                  <a:srgbClr val="002060"/>
                </a:solidFill>
              </a:rPr>
              <a:t>sie</a:t>
            </a:r>
            <a:r>
              <a:rPr lang="en-GB" sz="2400" dirty="0">
                <a:solidFill>
                  <a:srgbClr val="002060"/>
                </a:solidFill>
              </a:rPr>
              <a:t>  </a:t>
            </a:r>
            <a:r>
              <a:rPr lang="en-GB" sz="2400" dirty="0" err="1">
                <a:solidFill>
                  <a:srgbClr val="002060"/>
                </a:solidFill>
              </a:rPr>
              <a:t>sehr</a:t>
            </a:r>
            <a:r>
              <a:rPr lang="en-GB" sz="2400" dirty="0">
                <a:solidFill>
                  <a:srgbClr val="002060"/>
                </a:solidFill>
              </a:rPr>
              <a:t> schnell.</a:t>
            </a:r>
          </a:p>
        </p:txBody>
      </p:sp>
      <p:sp>
        <p:nvSpPr>
          <p:cNvPr id="149" name="TextBox 148">
            <a:extLst>
              <a:ext uri="{FF2B5EF4-FFF2-40B4-BE49-F238E27FC236}">
                <a16:creationId xmlns:a16="http://schemas.microsoft.com/office/drawing/2014/main" id="{F1BDE5C7-3DC2-483E-86CA-FB795D77EF77}"/>
              </a:ext>
            </a:extLst>
          </p:cNvPr>
          <p:cNvSpPr txBox="1"/>
          <p:nvPr/>
        </p:nvSpPr>
        <p:spPr>
          <a:xfrm>
            <a:off x="568621" y="5254504"/>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lernen</a:t>
            </a:r>
            <a:r>
              <a:rPr lang="en-GB" sz="2400" dirty="0">
                <a:solidFill>
                  <a:srgbClr val="002060"/>
                </a:solidFill>
              </a:rPr>
              <a:t>         </a:t>
            </a:r>
            <a:r>
              <a:rPr lang="en-GB" sz="2400" dirty="0" err="1">
                <a:solidFill>
                  <a:srgbClr val="002060"/>
                </a:solidFill>
              </a:rPr>
              <a:t>jeden</a:t>
            </a:r>
            <a:r>
              <a:rPr lang="en-GB" sz="2400" dirty="0">
                <a:solidFill>
                  <a:srgbClr val="002060"/>
                </a:solidFill>
              </a:rPr>
              <a:t> Tag </a:t>
            </a:r>
            <a:r>
              <a:rPr lang="en-GB" sz="2400" dirty="0" err="1">
                <a:solidFill>
                  <a:srgbClr val="002060"/>
                </a:solidFill>
              </a:rPr>
              <a:t>Englisch</a:t>
            </a:r>
            <a:r>
              <a:rPr lang="en-GB" sz="2400" dirty="0">
                <a:solidFill>
                  <a:srgbClr val="002060"/>
                </a:solidFill>
              </a:rPr>
              <a:t>.</a:t>
            </a:r>
          </a:p>
        </p:txBody>
      </p:sp>
      <p:grpSp>
        <p:nvGrpSpPr>
          <p:cNvPr id="150" name="Group 149">
            <a:extLst>
              <a:ext uri="{FF2B5EF4-FFF2-40B4-BE49-F238E27FC236}">
                <a16:creationId xmlns:a16="http://schemas.microsoft.com/office/drawing/2014/main" id="{1C770BCF-8D1A-4611-A1A4-5AD74D7DF0D3}"/>
              </a:ext>
            </a:extLst>
          </p:cNvPr>
          <p:cNvGrpSpPr/>
          <p:nvPr/>
        </p:nvGrpSpPr>
        <p:grpSpPr>
          <a:xfrm>
            <a:off x="446404" y="4469730"/>
            <a:ext cx="936486" cy="646331"/>
            <a:chOff x="2329229" y="1582912"/>
            <a:chExt cx="936486" cy="646331"/>
          </a:xfrm>
        </p:grpSpPr>
        <p:pic>
          <p:nvPicPr>
            <p:cNvPr id="151" name="Picture 150">
              <a:extLst>
                <a:ext uri="{FF2B5EF4-FFF2-40B4-BE49-F238E27FC236}">
                  <a16:creationId xmlns:a16="http://schemas.microsoft.com/office/drawing/2014/main" id="{900E84B1-6191-41B6-B376-67DECADE3925}"/>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52" name="TextBox 151">
              <a:extLst>
                <a:ext uri="{FF2B5EF4-FFF2-40B4-BE49-F238E27FC236}">
                  <a16:creationId xmlns:a16="http://schemas.microsoft.com/office/drawing/2014/main" id="{44318428-EEB8-4D34-9106-D3484E5585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3" name="Group 152">
            <a:extLst>
              <a:ext uri="{FF2B5EF4-FFF2-40B4-BE49-F238E27FC236}">
                <a16:creationId xmlns:a16="http://schemas.microsoft.com/office/drawing/2014/main" id="{E1C1E2CD-23AB-411C-953D-FFB2AC6291D1}"/>
              </a:ext>
            </a:extLst>
          </p:cNvPr>
          <p:cNvGrpSpPr/>
          <p:nvPr/>
        </p:nvGrpSpPr>
        <p:grpSpPr>
          <a:xfrm>
            <a:off x="2042967" y="4476423"/>
            <a:ext cx="936486" cy="646331"/>
            <a:chOff x="2329229" y="1582912"/>
            <a:chExt cx="936486" cy="646331"/>
          </a:xfrm>
        </p:grpSpPr>
        <p:pic>
          <p:nvPicPr>
            <p:cNvPr id="154" name="Picture 153">
              <a:extLst>
                <a:ext uri="{FF2B5EF4-FFF2-40B4-BE49-F238E27FC236}">
                  <a16:creationId xmlns:a16="http://schemas.microsoft.com/office/drawing/2014/main" id="{1121097A-B186-4C15-BD80-4828861EB608}"/>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55" name="TextBox 154">
              <a:extLst>
                <a:ext uri="{FF2B5EF4-FFF2-40B4-BE49-F238E27FC236}">
                  <a16:creationId xmlns:a16="http://schemas.microsoft.com/office/drawing/2014/main" id="{2C894050-9978-4589-A12C-E037A16C848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56" name="Group 155">
            <a:extLst>
              <a:ext uri="{FF2B5EF4-FFF2-40B4-BE49-F238E27FC236}">
                <a16:creationId xmlns:a16="http://schemas.microsoft.com/office/drawing/2014/main" id="{C90D1E15-1A2D-4B90-AD78-0BAE52E72657}"/>
              </a:ext>
            </a:extLst>
          </p:cNvPr>
          <p:cNvGrpSpPr/>
          <p:nvPr/>
        </p:nvGrpSpPr>
        <p:grpSpPr>
          <a:xfrm>
            <a:off x="425993" y="5187930"/>
            <a:ext cx="936486" cy="646331"/>
            <a:chOff x="2329229" y="1582912"/>
            <a:chExt cx="936486" cy="646331"/>
          </a:xfrm>
        </p:grpSpPr>
        <p:pic>
          <p:nvPicPr>
            <p:cNvPr id="157" name="Picture 156">
              <a:extLst>
                <a:ext uri="{FF2B5EF4-FFF2-40B4-BE49-F238E27FC236}">
                  <a16:creationId xmlns:a16="http://schemas.microsoft.com/office/drawing/2014/main" id="{77C9FE80-69DB-4A7D-8E64-D85EBD7B8C03}"/>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58" name="TextBox 157">
              <a:extLst>
                <a:ext uri="{FF2B5EF4-FFF2-40B4-BE49-F238E27FC236}">
                  <a16:creationId xmlns:a16="http://schemas.microsoft.com/office/drawing/2014/main" id="{D071D4D5-8B1D-42E8-83B3-34841D2D031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9" name="Group 158">
            <a:extLst>
              <a:ext uri="{FF2B5EF4-FFF2-40B4-BE49-F238E27FC236}">
                <a16:creationId xmlns:a16="http://schemas.microsoft.com/office/drawing/2014/main" id="{89C0B8C7-7759-48D8-9409-35E9C7E39D95}"/>
              </a:ext>
            </a:extLst>
          </p:cNvPr>
          <p:cNvGrpSpPr/>
          <p:nvPr/>
        </p:nvGrpSpPr>
        <p:grpSpPr>
          <a:xfrm>
            <a:off x="2154018" y="5166758"/>
            <a:ext cx="936486" cy="646331"/>
            <a:chOff x="2329229" y="1582912"/>
            <a:chExt cx="936486" cy="646331"/>
          </a:xfrm>
        </p:grpSpPr>
        <p:pic>
          <p:nvPicPr>
            <p:cNvPr id="160" name="Picture 159">
              <a:extLst>
                <a:ext uri="{FF2B5EF4-FFF2-40B4-BE49-F238E27FC236}">
                  <a16:creationId xmlns:a16="http://schemas.microsoft.com/office/drawing/2014/main" id="{96A0BE6E-337C-498A-A7DB-DBD137833575}"/>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61" name="TextBox 160">
              <a:extLst>
                <a:ext uri="{FF2B5EF4-FFF2-40B4-BE49-F238E27FC236}">
                  <a16:creationId xmlns:a16="http://schemas.microsoft.com/office/drawing/2014/main" id="{7C570F34-058E-457B-B6D0-C74FC5C8565C}"/>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2" name="Group 161">
            <a:extLst>
              <a:ext uri="{FF2B5EF4-FFF2-40B4-BE49-F238E27FC236}">
                <a16:creationId xmlns:a16="http://schemas.microsoft.com/office/drawing/2014/main" id="{96268C26-4CB0-4A89-93A6-071E5557B29B}"/>
              </a:ext>
            </a:extLst>
          </p:cNvPr>
          <p:cNvGrpSpPr/>
          <p:nvPr/>
        </p:nvGrpSpPr>
        <p:grpSpPr>
          <a:xfrm>
            <a:off x="3589114" y="6020470"/>
            <a:ext cx="936486" cy="646331"/>
            <a:chOff x="2329229" y="1582912"/>
            <a:chExt cx="936486" cy="646331"/>
          </a:xfrm>
        </p:grpSpPr>
        <p:pic>
          <p:nvPicPr>
            <p:cNvPr id="163" name="Picture 162">
              <a:extLst>
                <a:ext uri="{FF2B5EF4-FFF2-40B4-BE49-F238E27FC236}">
                  <a16:creationId xmlns:a16="http://schemas.microsoft.com/office/drawing/2014/main" id="{1ABEA60D-7E94-4B3F-A49B-181112B22991}"/>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64" name="TextBox 163">
              <a:extLst>
                <a:ext uri="{FF2B5EF4-FFF2-40B4-BE49-F238E27FC236}">
                  <a16:creationId xmlns:a16="http://schemas.microsoft.com/office/drawing/2014/main" id="{93E92E35-571E-4622-B9B7-094BCC38B45E}"/>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5" name="Group 164">
            <a:extLst>
              <a:ext uri="{FF2B5EF4-FFF2-40B4-BE49-F238E27FC236}">
                <a16:creationId xmlns:a16="http://schemas.microsoft.com/office/drawing/2014/main" id="{18D3F274-42A7-4150-8D79-455486071E69}"/>
              </a:ext>
            </a:extLst>
          </p:cNvPr>
          <p:cNvGrpSpPr/>
          <p:nvPr/>
        </p:nvGrpSpPr>
        <p:grpSpPr>
          <a:xfrm>
            <a:off x="1877076" y="6027863"/>
            <a:ext cx="936486" cy="646331"/>
            <a:chOff x="2329229" y="1582912"/>
            <a:chExt cx="936486" cy="646331"/>
          </a:xfrm>
        </p:grpSpPr>
        <p:pic>
          <p:nvPicPr>
            <p:cNvPr id="166" name="Picture 165">
              <a:extLst>
                <a:ext uri="{FF2B5EF4-FFF2-40B4-BE49-F238E27FC236}">
                  <a16:creationId xmlns:a16="http://schemas.microsoft.com/office/drawing/2014/main" id="{F056D0B9-4860-4BD0-B403-3479F8A19F77}"/>
                </a:ext>
              </a:extLst>
            </p:cNvPr>
            <p:cNvPicPr>
              <a:picLocks noChangeAspect="1"/>
            </p:cNvPicPr>
            <p:nvPr/>
          </p:nvPicPr>
          <p:blipFill>
            <a:blip r:embed="rId10"/>
            <a:stretch>
              <a:fillRect/>
            </a:stretch>
          </p:blipFill>
          <p:spPr>
            <a:xfrm>
              <a:off x="2329229" y="1582912"/>
              <a:ext cx="936486" cy="646331"/>
            </a:xfrm>
            <a:prstGeom prst="rect">
              <a:avLst/>
            </a:prstGeom>
          </p:spPr>
        </p:pic>
        <p:sp>
          <p:nvSpPr>
            <p:cNvPr id="167" name="TextBox 166">
              <a:extLst>
                <a:ext uri="{FF2B5EF4-FFF2-40B4-BE49-F238E27FC236}">
                  <a16:creationId xmlns:a16="http://schemas.microsoft.com/office/drawing/2014/main" id="{C2E12886-AE8A-46E0-B8AD-3D71FF2BE4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sp>
        <p:nvSpPr>
          <p:cNvPr id="168" name="TextBox 167">
            <a:extLst>
              <a:ext uri="{FF2B5EF4-FFF2-40B4-BE49-F238E27FC236}">
                <a16:creationId xmlns:a16="http://schemas.microsoft.com/office/drawing/2014/main" id="{3A714869-1415-4C36-AA12-796416C5588C}"/>
              </a:ext>
            </a:extLst>
          </p:cNvPr>
          <p:cNvSpPr txBox="1"/>
          <p:nvPr/>
        </p:nvSpPr>
        <p:spPr>
          <a:xfrm>
            <a:off x="5024100" y="4555526"/>
            <a:ext cx="4170218" cy="830997"/>
          </a:xfrm>
          <a:prstGeom prst="rect">
            <a:avLst/>
          </a:prstGeom>
          <a:noFill/>
        </p:spPr>
        <p:txBody>
          <a:bodyPr wrap="square" rtlCol="0">
            <a:spAutoFit/>
          </a:bodyPr>
          <a:lstStyle/>
          <a:p>
            <a:r>
              <a:rPr lang="en-GB" sz="2400" i="1" dirty="0">
                <a:solidFill>
                  <a:srgbClr val="002060"/>
                </a:solidFill>
              </a:rPr>
              <a:t>In the afternoons they eat at school.</a:t>
            </a:r>
          </a:p>
        </p:txBody>
      </p:sp>
      <p:sp>
        <p:nvSpPr>
          <p:cNvPr id="169" name="TextBox 168">
            <a:extLst>
              <a:ext uri="{FF2B5EF4-FFF2-40B4-BE49-F238E27FC236}">
                <a16:creationId xmlns:a16="http://schemas.microsoft.com/office/drawing/2014/main" id="{0FABB67E-8B43-48B5-993D-ACA720D19B3A}"/>
              </a:ext>
            </a:extLst>
          </p:cNvPr>
          <p:cNvSpPr txBox="1"/>
          <p:nvPr/>
        </p:nvSpPr>
        <p:spPr>
          <a:xfrm>
            <a:off x="5002302" y="5312584"/>
            <a:ext cx="4170218" cy="830997"/>
          </a:xfrm>
          <a:prstGeom prst="rect">
            <a:avLst/>
          </a:prstGeom>
          <a:noFill/>
        </p:spPr>
        <p:txBody>
          <a:bodyPr wrap="square" rtlCol="0">
            <a:spAutoFit/>
          </a:bodyPr>
          <a:lstStyle/>
          <a:p>
            <a:r>
              <a:rPr lang="en-GB" sz="2400" i="1" dirty="0">
                <a:solidFill>
                  <a:srgbClr val="002060"/>
                </a:solidFill>
              </a:rPr>
              <a:t>Every day they learn English.</a:t>
            </a:r>
          </a:p>
        </p:txBody>
      </p:sp>
      <p:sp>
        <p:nvSpPr>
          <p:cNvPr id="170" name="TextBox 169">
            <a:extLst>
              <a:ext uri="{FF2B5EF4-FFF2-40B4-BE49-F238E27FC236}">
                <a16:creationId xmlns:a16="http://schemas.microsoft.com/office/drawing/2014/main" id="{EA311261-5448-4362-AB01-4371364E3045}"/>
              </a:ext>
            </a:extLst>
          </p:cNvPr>
          <p:cNvSpPr txBox="1"/>
          <p:nvPr/>
        </p:nvSpPr>
        <p:spPr>
          <a:xfrm>
            <a:off x="5013201" y="6069642"/>
            <a:ext cx="4170218" cy="830997"/>
          </a:xfrm>
          <a:prstGeom prst="rect">
            <a:avLst/>
          </a:prstGeom>
          <a:noFill/>
        </p:spPr>
        <p:txBody>
          <a:bodyPr wrap="square" rtlCol="0">
            <a:spAutoFit/>
          </a:bodyPr>
          <a:lstStyle/>
          <a:p>
            <a:r>
              <a:rPr lang="en-GB" sz="2400" i="1" dirty="0">
                <a:solidFill>
                  <a:srgbClr val="002060"/>
                </a:solidFill>
              </a:rPr>
              <a:t>In the mornings she speaks very fast.</a:t>
            </a:r>
          </a:p>
        </p:txBody>
      </p:sp>
      <p:graphicFrame>
        <p:nvGraphicFramePr>
          <p:cNvPr id="11" name="Table 12">
            <a:extLst>
              <a:ext uri="{FF2B5EF4-FFF2-40B4-BE49-F238E27FC236}">
                <a16:creationId xmlns:a16="http://schemas.microsoft.com/office/drawing/2014/main" id="{E7536147-526B-4773-8F97-4E8D2233E5B2}"/>
              </a:ext>
            </a:extLst>
          </p:cNvPr>
          <p:cNvGraphicFramePr>
            <a:graphicFrameLocks noGrp="1"/>
          </p:cNvGraphicFramePr>
          <p:nvPr>
            <p:extLst>
              <p:ext uri="{D42A27DB-BD31-4B8C-83A1-F6EECF244321}">
                <p14:modId xmlns:p14="http://schemas.microsoft.com/office/powerpoint/2010/main" val="3844431763"/>
              </p:ext>
            </p:extLst>
          </p:nvPr>
        </p:nvGraphicFramePr>
        <p:xfrm>
          <a:off x="9773282" y="2746576"/>
          <a:ext cx="2280687" cy="3955384"/>
        </p:xfrm>
        <a:graphic>
          <a:graphicData uri="http://schemas.openxmlformats.org/drawingml/2006/table">
            <a:tbl>
              <a:tblPr firstRow="1" bandRow="1">
                <a:tableStyleId>{5940675A-B579-460E-94D1-54222C63F5DA}</a:tableStyleId>
              </a:tblPr>
              <a:tblGrid>
                <a:gridCol w="580953">
                  <a:extLst>
                    <a:ext uri="{9D8B030D-6E8A-4147-A177-3AD203B41FA5}">
                      <a16:colId xmlns:a16="http://schemas.microsoft.com/office/drawing/2014/main" val="343452035"/>
                    </a:ext>
                  </a:extLst>
                </a:gridCol>
                <a:gridCol w="820271">
                  <a:extLst>
                    <a:ext uri="{9D8B030D-6E8A-4147-A177-3AD203B41FA5}">
                      <a16:colId xmlns:a16="http://schemas.microsoft.com/office/drawing/2014/main" val="2437713893"/>
                    </a:ext>
                  </a:extLst>
                </a:gridCol>
                <a:gridCol w="879463">
                  <a:extLst>
                    <a:ext uri="{9D8B030D-6E8A-4147-A177-3AD203B41FA5}">
                      <a16:colId xmlns:a16="http://schemas.microsoft.com/office/drawing/2014/main" val="1049324709"/>
                    </a:ext>
                  </a:extLst>
                </a:gridCol>
              </a:tblGrid>
              <a:tr h="494423">
                <a:tc>
                  <a:txBody>
                    <a:bodyPr/>
                    <a:lstStyle/>
                    <a:p>
                      <a:pPr algn="ctr"/>
                      <a:endParaRPr lang="en-GB" sz="24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2666864"/>
                  </a:ext>
                </a:extLst>
              </a:tr>
              <a:tr h="494423">
                <a:tc>
                  <a:txBody>
                    <a:bodyPr/>
                    <a:lstStyle/>
                    <a:p>
                      <a:pPr algn="ctr"/>
                      <a:r>
                        <a:rPr lang="en-GB" sz="2400"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71975685"/>
                  </a:ext>
                </a:extLst>
              </a:tr>
              <a:tr h="494423">
                <a:tc>
                  <a:txBody>
                    <a:bodyPr/>
                    <a:lstStyle/>
                    <a:p>
                      <a:pPr algn="ctr"/>
                      <a:r>
                        <a:rPr lang="en-GB" sz="2400" dirty="0">
                          <a:solidFill>
                            <a:srgbClr val="002060"/>
                          </a:solidFill>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52850451"/>
                  </a:ext>
                </a:extLst>
              </a:tr>
              <a:tr h="494423">
                <a:tc>
                  <a:txBody>
                    <a:bodyPr/>
                    <a:lstStyle/>
                    <a:p>
                      <a:pPr algn="ctr"/>
                      <a:r>
                        <a:rPr lang="en-GB" sz="2400" dirty="0">
                          <a:solidFill>
                            <a:srgbClr val="002060"/>
                          </a:solidFill>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28848127"/>
                  </a:ext>
                </a:extLst>
              </a:tr>
              <a:tr h="494423">
                <a:tc>
                  <a:txBody>
                    <a:bodyPr/>
                    <a:lstStyle/>
                    <a:p>
                      <a:pPr algn="ctr"/>
                      <a:r>
                        <a:rPr lang="en-GB" sz="2400" dirty="0">
                          <a:solidFill>
                            <a:srgbClr val="002060"/>
                          </a:solidFill>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84078685"/>
                  </a:ext>
                </a:extLst>
              </a:tr>
              <a:tr h="494423">
                <a:tc>
                  <a:txBody>
                    <a:bodyPr/>
                    <a:lstStyle/>
                    <a:p>
                      <a:pPr algn="ctr"/>
                      <a:r>
                        <a:rPr lang="en-GB" sz="2400" dirty="0">
                          <a:solidFill>
                            <a:srgbClr val="002060"/>
                          </a:solidFill>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40394565"/>
                  </a:ext>
                </a:extLst>
              </a:tr>
              <a:tr h="494423">
                <a:tc>
                  <a:txBody>
                    <a:bodyPr/>
                    <a:lstStyle/>
                    <a:p>
                      <a:pPr algn="ctr"/>
                      <a:r>
                        <a:rPr lang="en-GB" sz="2400" dirty="0">
                          <a:solidFill>
                            <a:srgbClr val="002060"/>
                          </a:solidFill>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49782355"/>
                  </a:ext>
                </a:extLst>
              </a:tr>
              <a:tr h="494423">
                <a:tc>
                  <a:txBody>
                    <a:bodyPr/>
                    <a:lstStyle/>
                    <a:p>
                      <a:pPr algn="ctr"/>
                      <a:r>
                        <a:rPr lang="en-GB" sz="2400" dirty="0">
                          <a:solidFill>
                            <a:srgbClr val="002060"/>
                          </a:solidFill>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96321037"/>
                  </a:ext>
                </a:extLst>
              </a:tr>
            </a:tbl>
          </a:graphicData>
        </a:graphic>
      </p:graphicFrame>
      <p:pic>
        <p:nvPicPr>
          <p:cNvPr id="171" name="Picture 170" descr="Icon&#10;&#10;Description automatically generated">
            <a:extLst>
              <a:ext uri="{FF2B5EF4-FFF2-40B4-BE49-F238E27FC236}">
                <a16:creationId xmlns:a16="http://schemas.microsoft.com/office/drawing/2014/main" id="{C4964CCE-93DE-41B7-96D2-A5BE2C13F5F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516240" y="3300125"/>
            <a:ext cx="385273" cy="385272"/>
          </a:xfrm>
          <a:prstGeom prst="rect">
            <a:avLst/>
          </a:prstGeom>
        </p:spPr>
      </p:pic>
      <p:pic>
        <p:nvPicPr>
          <p:cNvPr id="172" name="Picture 171" descr="Icon&#10;&#10;Description automatically generated">
            <a:extLst>
              <a:ext uri="{FF2B5EF4-FFF2-40B4-BE49-F238E27FC236}">
                <a16:creationId xmlns:a16="http://schemas.microsoft.com/office/drawing/2014/main" id="{21900DB4-AEE0-4B46-853C-6B6E4831CCB3}"/>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662944" y="3754177"/>
            <a:ext cx="385273" cy="385272"/>
          </a:xfrm>
          <a:prstGeom prst="rect">
            <a:avLst/>
          </a:prstGeom>
        </p:spPr>
      </p:pic>
      <p:pic>
        <p:nvPicPr>
          <p:cNvPr id="173" name="Picture 172" descr="Icon&#10;&#10;Description automatically generated">
            <a:extLst>
              <a:ext uri="{FF2B5EF4-FFF2-40B4-BE49-F238E27FC236}">
                <a16:creationId xmlns:a16="http://schemas.microsoft.com/office/drawing/2014/main" id="{4BD5E7CB-775D-4392-94D5-161F046DF64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694616" y="4275116"/>
            <a:ext cx="385273" cy="385272"/>
          </a:xfrm>
          <a:prstGeom prst="rect">
            <a:avLst/>
          </a:prstGeom>
        </p:spPr>
      </p:pic>
      <p:pic>
        <p:nvPicPr>
          <p:cNvPr id="174" name="Picture 173" descr="Icon&#10;&#10;Description automatically generated">
            <a:extLst>
              <a:ext uri="{FF2B5EF4-FFF2-40B4-BE49-F238E27FC236}">
                <a16:creationId xmlns:a16="http://schemas.microsoft.com/office/drawing/2014/main" id="{6F9B3C3C-F5B0-4BB4-A19C-2D1469D5DA96}"/>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516240" y="4730789"/>
            <a:ext cx="385273" cy="385272"/>
          </a:xfrm>
          <a:prstGeom prst="rect">
            <a:avLst/>
          </a:prstGeom>
        </p:spPr>
      </p:pic>
      <p:pic>
        <p:nvPicPr>
          <p:cNvPr id="175" name="Picture 174" descr="Icon&#10;&#10;Description automatically generated">
            <a:extLst>
              <a:ext uri="{FF2B5EF4-FFF2-40B4-BE49-F238E27FC236}">
                <a16:creationId xmlns:a16="http://schemas.microsoft.com/office/drawing/2014/main" id="{C3A776D0-304C-46FA-97E1-3F468B431B1B}"/>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617389" y="5268090"/>
            <a:ext cx="385273" cy="385272"/>
          </a:xfrm>
          <a:prstGeom prst="rect">
            <a:avLst/>
          </a:prstGeom>
        </p:spPr>
      </p:pic>
      <p:pic>
        <p:nvPicPr>
          <p:cNvPr id="176" name="Picture 175" descr="Icon&#10;&#10;Description automatically generated">
            <a:extLst>
              <a:ext uri="{FF2B5EF4-FFF2-40B4-BE49-F238E27FC236}">
                <a16:creationId xmlns:a16="http://schemas.microsoft.com/office/drawing/2014/main" id="{6892FFEB-CE11-4151-9E35-7E458A9AFC5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605925" y="5728082"/>
            <a:ext cx="385273" cy="385272"/>
          </a:xfrm>
          <a:prstGeom prst="rect">
            <a:avLst/>
          </a:prstGeom>
        </p:spPr>
      </p:pic>
      <p:pic>
        <p:nvPicPr>
          <p:cNvPr id="177" name="Picture 176" descr="Icon&#10;&#10;Description automatically generated">
            <a:extLst>
              <a:ext uri="{FF2B5EF4-FFF2-40B4-BE49-F238E27FC236}">
                <a16:creationId xmlns:a16="http://schemas.microsoft.com/office/drawing/2014/main" id="{871348D8-AA55-4FC9-86E5-85FEBB090A38}"/>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543286" y="6244580"/>
            <a:ext cx="385273" cy="385272"/>
          </a:xfrm>
          <a:prstGeom prst="rect">
            <a:avLst/>
          </a:prstGeom>
        </p:spPr>
      </p:pic>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_9.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1_W1_9.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T1_W1_9.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T1_W1_9.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5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T1_W1_9.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T1_W1_9.7.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6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T1_W1_9.7.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0" grpId="0"/>
      <p:bldP spid="138" grpId="0"/>
      <p:bldP spid="146" grpId="0"/>
      <p:bldP spid="168" grpId="0"/>
      <p:bldP spid="169" grpId="0"/>
      <p:bldP spid="1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2" y="285660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3812466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545012-0FF2-F81D-E726-5431E8832F0E}"/>
              </a:ext>
            </a:extLst>
          </p:cNvPr>
          <p:cNvSpPr/>
          <p:nvPr/>
        </p:nvSpPr>
        <p:spPr>
          <a:xfrm>
            <a:off x="3881365" y="1536257"/>
            <a:ext cx="4382000" cy="4518823"/>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b="1"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107996"/>
          </a:xfrm>
          <a:prstGeom prst="rect">
            <a:avLst/>
          </a:prstGeom>
          <a:noFill/>
        </p:spPr>
        <p:txBody>
          <a:bodyPr wrap="square" lIns="91440" tIns="45720" rIns="91440" bIns="45720" rtlCol="0" anchor="t">
            <a:spAutoFit/>
          </a:bodyPr>
          <a:lstStyle/>
          <a:p>
            <a:r>
              <a:rPr lang="en-GB" sz="6600" dirty="0">
                <a:solidFill>
                  <a:srgbClr val="002060"/>
                </a:solidFill>
              </a:rPr>
              <a:t>long[</a:t>
            </a:r>
            <a:r>
              <a:rPr lang="en-GB" sz="6600" b="1" spc="-1" dirty="0">
                <a:solidFill>
                  <a:srgbClr val="FF0066"/>
                </a:solidFill>
                <a:latin typeface="Century Gothic"/>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3620603"/>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4"/>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4"/>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n-GB"/>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433071" y="3818567"/>
            <a:ext cx="2198038"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7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dirty="0">
                <a:solidFill>
                  <a:srgbClr val="002060"/>
                </a:solidFill>
                <a:latin typeface="Century Gothic"/>
              </a:rPr>
              <a:t>green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8634547" y="3848600"/>
            <a:ext cx="31390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lang="en-GB" sz="8000" b="1" dirty="0" err="1">
                <a:solidFill>
                  <a:srgbClr val="FF0066"/>
                </a:solidFill>
                <a:latin typeface="Century Gothic" panose="020B0502020202020204" pitchFamily="34" charset="0"/>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noProof="0" dirty="0">
                <a:solidFill>
                  <a:srgbClr val="002060"/>
                </a:solidFill>
                <a:latin typeface="Century Gothic"/>
              </a:rPr>
              <a:t>tired</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Rectangle 22">
            <a:extLst>
              <a:ext uri="{FF2B5EF4-FFF2-40B4-BE49-F238E27FC236}">
                <a16:creationId xmlns:a16="http://schemas.microsoft.com/office/drawing/2014/main" id="{F5423E80-40B8-4E2B-B784-FC9074719F8C}"/>
              </a:ext>
            </a:extLst>
          </p:cNvPr>
          <p:cNvSpPr/>
          <p:nvPr/>
        </p:nvSpPr>
        <p:spPr>
          <a:xfrm>
            <a:off x="5650924" y="3840310"/>
            <a:ext cx="156645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solidFill>
                  <a:srgbClr val="002060"/>
                </a:solidFill>
                <a:latin typeface="Century Gothic" panose="020B0502020202020204" pitchFamily="34" charset="0"/>
              </a:rPr>
              <a:t>T</a:t>
            </a:r>
            <a:r>
              <a:rPr lang="en-GB" sz="8000" b="1" dirty="0" err="1">
                <a:solidFill>
                  <a:srgbClr val="FF0066"/>
                </a:solidFill>
                <a:latin typeface="Century Gothic" panose="020B0502020202020204" pitchFamily="34" charset="0"/>
              </a:rPr>
              <a:t>ü</a:t>
            </a:r>
            <a:r>
              <a:rPr lang="en-GB" sz="8000" dirty="0" err="1">
                <a:solidFill>
                  <a:srgbClr val="002060"/>
                </a:solidFill>
                <a:latin typeface="Century Gothic" panose="020B0502020202020204" pitchFamily="34" charset="0"/>
              </a:rPr>
              <a:t>r</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[door]</a:t>
            </a:r>
          </a:p>
        </p:txBody>
      </p:sp>
      <p:pic>
        <p:nvPicPr>
          <p:cNvPr id="1026" name="Picture 2" descr="Free vector graphics of Door">
            <a:extLst>
              <a:ext uri="{FF2B5EF4-FFF2-40B4-BE49-F238E27FC236}">
                <a16:creationId xmlns:a16="http://schemas.microsoft.com/office/drawing/2014/main" id="{10C4E26B-A73D-D061-86C5-F4DDC4169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256" y="1594142"/>
            <a:ext cx="1200042" cy="2165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Circle">
            <a:extLst>
              <a:ext uri="{FF2B5EF4-FFF2-40B4-BE49-F238E27FC236}">
                <a16:creationId xmlns:a16="http://schemas.microsoft.com/office/drawing/2014/main" id="{6287D6B4-BFFF-4C5C-BC0B-4B599E724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337" y="1920528"/>
            <a:ext cx="1839104" cy="1839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Star">
            <a:extLst>
              <a:ext uri="{FF2B5EF4-FFF2-40B4-BE49-F238E27FC236}">
                <a16:creationId xmlns:a16="http://schemas.microsoft.com/office/drawing/2014/main" id="{36FD5EC9-46D7-3B93-6DC4-46E00702F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052" y="2317963"/>
            <a:ext cx="2179990" cy="146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8C08DEDF-1531-D0E0-1BFC-CE38A9995A67}"/>
              </a:ext>
            </a:extLst>
          </p:cNvPr>
          <p:cNvSpPr/>
          <p:nvPr/>
        </p:nvSpPr>
        <p:spPr>
          <a:xfrm>
            <a:off x="4691998" y="1412611"/>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314710" y="184570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Rot_T1_W2-4.1.wav"/>
            </a:hlinkClick>
            <a:extLst>
              <a:ext uri="{FF2B5EF4-FFF2-40B4-BE49-F238E27FC236}">
                <a16:creationId xmlns:a16="http://schemas.microsoft.com/office/drawing/2014/main" id="{6DC42178-501A-44BF-9149-1C679CF37202}"/>
              </a:ext>
            </a:extLst>
          </p:cNvPr>
          <p:cNvSpPr txBox="1"/>
          <p:nvPr/>
        </p:nvSpPr>
        <p:spPr>
          <a:xfrm>
            <a:off x="122776" y="73418"/>
            <a:ext cx="6383867" cy="1107996"/>
          </a:xfrm>
          <a:prstGeom prst="rect">
            <a:avLst/>
          </a:prstGeom>
          <a:noFill/>
        </p:spPr>
        <p:txBody>
          <a:bodyPr wrap="square" rtlCol="0">
            <a:spAutoFit/>
          </a:bodyPr>
          <a:lstStyle/>
          <a:p>
            <a:r>
              <a:rPr lang="en-GB" sz="6600" dirty="0">
                <a:solidFill>
                  <a:srgbClr val="002060"/>
                </a:solidFill>
              </a:rPr>
              <a:t>short [</a:t>
            </a:r>
            <a:r>
              <a:rPr lang="en-GB" sz="6600" b="1" dirty="0">
                <a:solidFill>
                  <a:srgbClr val="FF0000"/>
                </a:solidFill>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54922" y="1888142"/>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b="1"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40218355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573792" y="1588934"/>
            <a:ext cx="2426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7499140" y="3854267"/>
            <a:ext cx="4751621"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nschen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703469" y="3915899"/>
            <a:ext cx="2789545"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7200" dirty="0" err="1">
                <a:solidFill>
                  <a:srgbClr val="002060"/>
                </a:solidFill>
                <a:latin typeface="Century Gothic" panose="020B0502020202020204" pitchFamily="34" charset="0"/>
              </a:rPr>
              <a:t>Gl</a:t>
            </a:r>
            <a:r>
              <a:rPr lang="en-GB" sz="7200" b="1" dirty="0" err="1">
                <a:solidFill>
                  <a:srgbClr val="FF0066"/>
                </a:solidFill>
                <a:latin typeface="Century Gothic" panose="020B0502020202020204" pitchFamily="34" charset="0"/>
              </a:rPr>
              <a:t>ü</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rPr>
              <a:t>ck</a:t>
            </a:r>
            <a:endParaRPr kumimoji="0" lang="en-GB" sz="7200" b="0" i="0" u="none" strike="noStrike" kern="1200" cap="none" spc="0" normalizeH="0" baseline="3000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23606" y="4981146"/>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luck|happiness</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4713355" y="3863510"/>
            <a:ext cx="20697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[ü]. [ü] is usually short when followed by two consonants.</a:t>
            </a:r>
            <a:endParaRPr lang="en-GB" sz="2000" dirty="0"/>
          </a:p>
        </p:txBody>
      </p:sp>
      <p:pic>
        <p:nvPicPr>
          <p:cNvPr id="19" name="Picture 18" descr="fingers crossed">
            <a:extLst>
              <a:ext uri="{FF2B5EF4-FFF2-40B4-BE49-F238E27FC236}">
                <a16:creationId xmlns:a16="http://schemas.microsoft.com/office/drawing/2014/main" id="{8FD08EA4-3E62-4603-B698-29BEEEA64960}"/>
              </a:ext>
            </a:extLst>
          </p:cNvPr>
          <p:cNvPicPr>
            <a:picLocks noChangeAspect="1"/>
          </p:cNvPicPr>
          <p:nvPr/>
        </p:nvPicPr>
        <p:blipFill>
          <a:blip r:embed="rId4">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548568" y="2214328"/>
            <a:ext cx="4313682" cy="2310901"/>
          </a:xfrm>
          <a:prstGeom prst="rect">
            <a:avLst/>
          </a:prstGeom>
        </p:spPr>
      </p:pic>
      <p:pic>
        <p:nvPicPr>
          <p:cNvPr id="31" name="Picture 30" descr="number 5 with a dice">
            <a:extLst>
              <a:ext uri="{FF2B5EF4-FFF2-40B4-BE49-F238E27FC236}">
                <a16:creationId xmlns:a16="http://schemas.microsoft.com/office/drawing/2014/main" id="{F91E5436-657C-490A-85A5-85AF7058F8E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6854" y="1920414"/>
            <a:ext cx="1761793" cy="2102687"/>
          </a:xfrm>
          <a:prstGeom prst="rect">
            <a:avLst/>
          </a:prstGeom>
        </p:spPr>
      </p:pic>
      <p:sp>
        <p:nvSpPr>
          <p:cNvPr id="32" name="TextBox 31">
            <a:extLst>
              <a:ext uri="{FF2B5EF4-FFF2-40B4-BE49-F238E27FC236}">
                <a16:creationId xmlns:a16="http://schemas.microsoft.com/office/drawing/2014/main" id="{08F26678-D612-47FF-919C-4DF408481708}"/>
              </a:ext>
            </a:extLst>
          </p:cNvPr>
          <p:cNvSpPr txBox="1"/>
          <p:nvPr/>
        </p:nvSpPr>
        <p:spPr>
          <a:xfrm>
            <a:off x="7899082" y="4894561"/>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wish, wishing]</a:t>
            </a:r>
          </a:p>
        </p:txBody>
      </p:sp>
      <p:pic>
        <p:nvPicPr>
          <p:cNvPr id="8" name="Picture 7" descr="Background pattern&#10;&#10;Description automatically generated">
            <a:extLst>
              <a:ext uri="{FF2B5EF4-FFF2-40B4-BE49-F238E27FC236}">
                <a16:creationId xmlns:a16="http://schemas.microsoft.com/office/drawing/2014/main" id="{43D470BF-D2B8-4CCD-A950-0A33B0544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31" y="2622175"/>
            <a:ext cx="1377355" cy="1298803"/>
          </a:xfrm>
          <a:prstGeom prst="rect">
            <a:avLst/>
          </a:prstGeom>
        </p:spPr>
      </p:pic>
      <p:pic>
        <p:nvPicPr>
          <p:cNvPr id="11" name="Picture 10" descr="Shape, icon, circle&#10;&#10;Description automatically generated">
            <a:extLst>
              <a:ext uri="{FF2B5EF4-FFF2-40B4-BE49-F238E27FC236}">
                <a16:creationId xmlns:a16="http://schemas.microsoft.com/office/drawing/2014/main" id="{5190D7FC-3C4C-4BEF-A5F6-DC6A53E960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2849" y="2046669"/>
            <a:ext cx="1976432" cy="1976432"/>
          </a:xfrm>
          <a:prstGeom prst="rect">
            <a:avLst/>
          </a:prstGeom>
        </p:spPr>
      </p:pic>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5D74E1F7-FB94-8783-E69A-09B3D32D482E}"/>
              </a:ext>
            </a:extLst>
          </p:cNvPr>
          <p:cNvGraphicFramePr>
            <a:graphicFrameLocks noGrp="1"/>
          </p:cNvGraphicFramePr>
          <p:nvPr/>
        </p:nvGraphicFramePr>
        <p:xfrm>
          <a:off x="1557264" y="1245764"/>
          <a:ext cx="8627166" cy="5486400"/>
        </p:xfrm>
        <a:graphic>
          <a:graphicData uri="http://schemas.openxmlformats.org/drawingml/2006/table">
            <a:tbl>
              <a:tblPr firstRow="1" bandRow="1">
                <a:tableStyleId>{5940675A-B579-460E-94D1-54222C63F5DA}</a:tableStyleId>
              </a:tblPr>
              <a:tblGrid>
                <a:gridCol w="2875722">
                  <a:extLst>
                    <a:ext uri="{9D8B030D-6E8A-4147-A177-3AD203B41FA5}">
                      <a16:colId xmlns:a16="http://schemas.microsoft.com/office/drawing/2014/main" val="4095128537"/>
                    </a:ext>
                  </a:extLst>
                </a:gridCol>
                <a:gridCol w="2875722">
                  <a:extLst>
                    <a:ext uri="{9D8B030D-6E8A-4147-A177-3AD203B41FA5}">
                      <a16:colId xmlns:a16="http://schemas.microsoft.com/office/drawing/2014/main" val="1637311483"/>
                    </a:ext>
                  </a:extLst>
                </a:gridCol>
                <a:gridCol w="2875722">
                  <a:extLst>
                    <a:ext uri="{9D8B030D-6E8A-4147-A177-3AD203B41FA5}">
                      <a16:colId xmlns:a16="http://schemas.microsoft.com/office/drawing/2014/main" val="2944887130"/>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3" name="TextBox 2">
            <a:hlinkClick r:id="" action="ppaction://noaction">
              <a:snd r:embed="rId3" name="T2_W3_6.1.wav"/>
            </a:hlinkClick>
            <a:extLst>
              <a:ext uri="{FF2B5EF4-FFF2-40B4-BE49-F238E27FC236}">
                <a16:creationId xmlns:a16="http://schemas.microsoft.com/office/drawing/2014/main" id="{6DC42178-501A-44BF-9149-1C679CF37202}"/>
              </a:ext>
            </a:extLst>
          </p:cNvPr>
          <p:cNvSpPr txBox="1"/>
          <p:nvPr/>
        </p:nvSpPr>
        <p:spPr>
          <a:xfrm>
            <a:off x="0" y="0"/>
            <a:ext cx="2547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[u]?</a:t>
            </a:r>
          </a:p>
        </p:txBody>
      </p:sp>
      <p:sp>
        <p:nvSpPr>
          <p:cNvPr id="24" name="Speech Bubble: Rectangle with Corners Rounded 23">
            <a:hlinkClick r:id="" action="ppaction://noaction">
              <a:snd r:embed="rId4" name="T2_W3_6.2.wav"/>
            </a:hlinkClick>
            <a:extLst>
              <a:ext uri="{FF2B5EF4-FFF2-40B4-BE49-F238E27FC236}">
                <a16:creationId xmlns:a16="http://schemas.microsoft.com/office/drawing/2014/main" id="{C2A6469F-64F8-43DC-9357-57D806E6BE6E}"/>
              </a:ext>
            </a:extLst>
          </p:cNvPr>
          <p:cNvSpPr/>
          <p:nvPr/>
        </p:nvSpPr>
        <p:spPr>
          <a:xfrm>
            <a:off x="2617266" y="201257"/>
            <a:ext cx="4787338" cy="518040"/>
          </a:xfrm>
          <a:prstGeom prst="wedgeRoundRectCallout">
            <a:avLst>
              <a:gd name="adj1" fmla="val -60171"/>
              <a:gd name="adj2" fmla="val 6983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6">
            <a:hlinkClick r:id="" action="ppaction://noaction">
              <a:snd r:embed="rId4" name="T2_W3_6.2.wav"/>
            </a:hlinkClick>
            <a:extLst>
              <a:ext uri="{FF2B5EF4-FFF2-40B4-BE49-F238E27FC236}">
                <a16:creationId xmlns:a16="http://schemas.microsoft.com/office/drawing/2014/main" id="{56318FCE-6CFB-4B42-BFB6-1DB2C72B25FE}"/>
              </a:ext>
            </a:extLst>
          </p:cNvPr>
          <p:cNvSpPr/>
          <p:nvPr/>
        </p:nvSpPr>
        <p:spPr>
          <a:xfrm>
            <a:off x="2852979" y="191142"/>
            <a:ext cx="4558839" cy="5232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[ü]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5"/>
          <a:stretch>
            <a:fillRect/>
          </a:stretch>
        </p:blipFill>
        <p:spPr>
          <a:xfrm>
            <a:off x="1088746" y="416757"/>
            <a:ext cx="914479" cy="914479"/>
          </a:xfrm>
          <a:prstGeom prst="rect">
            <a:avLst/>
          </a:prstGeom>
        </p:spPr>
      </p:pic>
      <p:sp>
        <p:nvSpPr>
          <p:cNvPr id="6" name="TextBox 5">
            <a:extLst>
              <a:ext uri="{FF2B5EF4-FFF2-40B4-BE49-F238E27FC236}">
                <a16:creationId xmlns:a16="http://schemas.microsoft.com/office/drawing/2014/main" id="{2B08A70B-3C9D-2CD8-0FFA-56693D8A5785}"/>
              </a:ext>
            </a:extLst>
          </p:cNvPr>
          <p:cNvSpPr txBox="1"/>
          <p:nvPr/>
        </p:nvSpPr>
        <p:spPr>
          <a:xfrm>
            <a:off x="1975964" y="134394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F9456CA-1413-76DB-B75D-CE352DA99F34}"/>
              </a:ext>
            </a:extLst>
          </p:cNvPr>
          <p:cNvSpPr txBox="1"/>
          <p:nvPr/>
        </p:nvSpPr>
        <p:spPr>
          <a:xfrm>
            <a:off x="4325606" y="1326627"/>
            <a:ext cx="28551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n a t </a:t>
            </a:r>
            <a:r>
              <a:rPr lang="en-GB" sz="3200" b="1" dirty="0">
                <a:solidFill>
                  <a:srgbClr val="002060"/>
                </a:solidFill>
                <a:latin typeface="Century Gothic" panose="020B0502020202020204" pitchFamily="34" charset="0"/>
              </a:rPr>
              <a:t>ü</a:t>
            </a:r>
            <a:r>
              <a:rPr lang="en-GB" sz="3200" dirty="0">
                <a:solidFill>
                  <a:srgbClr val="002060"/>
                </a:solidFill>
                <a:latin typeface="Century Gothic" panose="020B0502020202020204" pitchFamily="34" charset="0"/>
              </a:rPr>
              <a:t> r l </a:t>
            </a: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c h</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6950563-151B-A98B-113E-F1B9AFB950FA}"/>
              </a:ext>
            </a:extLst>
          </p:cNvPr>
          <p:cNvSpPr txBox="1"/>
          <p:nvPr/>
        </p:nvSpPr>
        <p:spPr>
          <a:xfrm>
            <a:off x="7507519" y="1343945"/>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 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9365C28-3E8B-027B-7D2E-3B20AE350970}"/>
              </a:ext>
            </a:extLst>
          </p:cNvPr>
          <p:cNvSpPr txBox="1"/>
          <p:nvPr/>
        </p:nvSpPr>
        <p:spPr>
          <a:xfrm>
            <a:off x="1761603" y="3134363"/>
            <a:ext cx="293260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rPr>
              <a:t>U</a:t>
            </a:r>
            <a:r>
              <a:rPr lang="en-US" sz="3200"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n t e r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 n e h m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740D688-9B37-3363-E32B-08FF3E3DD0B5}"/>
              </a:ext>
            </a:extLst>
          </p:cNvPr>
          <p:cNvSpPr txBox="1"/>
          <p:nvPr/>
        </p:nvSpPr>
        <p:spPr>
          <a:xfrm>
            <a:off x="4624511" y="3152099"/>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R</a:t>
            </a:r>
            <a:r>
              <a:rPr lang="en-US" sz="3200" b="1"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ü </a:t>
            </a:r>
            <a:r>
              <a:rPr lang="en-GB" sz="3200" dirty="0">
                <a:solidFill>
                  <a:srgbClr val="002060"/>
                </a:solidFill>
                <a:latin typeface="Century Gothic" panose="020B0502020202020204" pitchFamily="34" charset="0"/>
              </a:rPr>
              <a:t>c k e n</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F0C3C20-E994-9291-C579-22FDC7A459FE}"/>
              </a:ext>
            </a:extLst>
          </p:cNvPr>
          <p:cNvSpPr txBox="1"/>
          <p:nvPr/>
        </p:nvSpPr>
        <p:spPr>
          <a:xfrm>
            <a:off x="7719526" y="3218388"/>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e 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e g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44CC9AC-4538-052E-E00D-41050BAE0E82}"/>
              </a:ext>
            </a:extLst>
          </p:cNvPr>
          <p:cNvSpPr txBox="1"/>
          <p:nvPr/>
        </p:nvSpPr>
        <p:spPr>
          <a:xfrm>
            <a:off x="4347736" y="5004510"/>
            <a:ext cx="3051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b</a:t>
            </a:r>
            <a:r>
              <a:rPr lang="en-GB" sz="3200" dirty="0">
                <a:solidFill>
                  <a:srgbClr val="002060"/>
                </a:solidFill>
                <a:latin typeface="Century Gothic" panose="020B0502020202020204" pitchFamily="34" charset="0"/>
              </a:rPr>
              <a:t> e n </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 t z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0E75661B-6D8F-EC61-7FAC-0CA133278BDD}"/>
              </a:ext>
            </a:extLst>
          </p:cNvPr>
          <p:cNvSpPr txBox="1"/>
          <p:nvPr/>
        </p:nvSpPr>
        <p:spPr>
          <a:xfrm>
            <a:off x="7944308" y="4956345"/>
            <a:ext cx="2917539"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p 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ü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h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Action Button: Blank 36">
            <a:hlinkClick r:id="" action="ppaction://noaction" highlightClick="1">
              <a:snd r:embed="rId6" name="T2_W3_6.3.wav"/>
            </a:hlinkClick>
            <a:extLst>
              <a:ext uri="{FF2B5EF4-FFF2-40B4-BE49-F238E27FC236}">
                <a16:creationId xmlns:a16="http://schemas.microsoft.com/office/drawing/2014/main" id="{27EF4161-B091-A0A2-2521-7036AD81AAC5}"/>
              </a:ext>
            </a:extLst>
          </p:cNvPr>
          <p:cNvSpPr/>
          <p:nvPr/>
        </p:nvSpPr>
        <p:spPr>
          <a:xfrm>
            <a:off x="1573569" y="14395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2" name="Action Button: Blank 41">
            <a:hlinkClick r:id="" action="ppaction://noaction" highlightClick="1">
              <a:snd r:embed="rId7" name="T2_W3_6.4.wav"/>
            </a:hlinkClick>
            <a:extLst>
              <a:ext uri="{FF2B5EF4-FFF2-40B4-BE49-F238E27FC236}">
                <a16:creationId xmlns:a16="http://schemas.microsoft.com/office/drawing/2014/main" id="{260674A6-C04F-D04A-9E17-F398C57FB393}"/>
              </a:ext>
            </a:extLst>
          </p:cNvPr>
          <p:cNvSpPr/>
          <p:nvPr/>
        </p:nvSpPr>
        <p:spPr>
          <a:xfrm>
            <a:off x="4472065" y="264220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6" name="Action Button: Blank 45">
            <a:hlinkClick r:id="" action="ppaction://noaction" highlightClick="1">
              <a:snd r:embed="rId8" name="T2_W3_6.5.wav"/>
            </a:hlinkClick>
            <a:extLst>
              <a:ext uri="{FF2B5EF4-FFF2-40B4-BE49-F238E27FC236}">
                <a16:creationId xmlns:a16="http://schemas.microsoft.com/office/drawing/2014/main" id="{10392369-40C9-DF10-BFEC-56B054915D6D}"/>
              </a:ext>
            </a:extLst>
          </p:cNvPr>
          <p:cNvSpPr/>
          <p:nvPr/>
        </p:nvSpPr>
        <p:spPr>
          <a:xfrm>
            <a:off x="7492064" y="14557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51" name="Action Button: Blank 50">
            <a:hlinkClick r:id="" action="ppaction://noaction" highlightClick="1">
              <a:snd r:embed="rId9" name="T2_W3_6.6.wav"/>
            </a:hlinkClick>
            <a:extLst>
              <a:ext uri="{FF2B5EF4-FFF2-40B4-BE49-F238E27FC236}">
                <a16:creationId xmlns:a16="http://schemas.microsoft.com/office/drawing/2014/main" id="{7D30A134-A613-61A2-220D-159E79136570}"/>
              </a:ext>
            </a:extLst>
          </p:cNvPr>
          <p:cNvSpPr/>
          <p:nvPr/>
        </p:nvSpPr>
        <p:spPr>
          <a:xfrm>
            <a:off x="1634116" y="327851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52" name="Action Button: Blank 51">
            <a:hlinkClick r:id="" action="ppaction://noaction" highlightClick="1">
              <a:snd r:embed="rId10" name="T2_W3_6.7.wav"/>
            </a:hlinkClick>
            <a:extLst>
              <a:ext uri="{FF2B5EF4-FFF2-40B4-BE49-F238E27FC236}">
                <a16:creationId xmlns:a16="http://schemas.microsoft.com/office/drawing/2014/main" id="{3BBE9F7D-F7CA-A43E-F76F-45AB45B98729}"/>
              </a:ext>
            </a:extLst>
          </p:cNvPr>
          <p:cNvSpPr/>
          <p:nvPr/>
        </p:nvSpPr>
        <p:spPr>
          <a:xfrm>
            <a:off x="4503128" y="441607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53" name="Action Button: Blank 52">
            <a:hlinkClick r:id="" action="ppaction://noaction" highlightClick="1">
              <a:snd r:embed="rId11" name="T2_W3_6.8.wav"/>
            </a:hlinkClick>
            <a:extLst>
              <a:ext uri="{FF2B5EF4-FFF2-40B4-BE49-F238E27FC236}">
                <a16:creationId xmlns:a16="http://schemas.microsoft.com/office/drawing/2014/main" id="{A03578E3-22BC-524A-143B-4F5A9D11FDA5}"/>
              </a:ext>
            </a:extLst>
          </p:cNvPr>
          <p:cNvSpPr/>
          <p:nvPr/>
        </p:nvSpPr>
        <p:spPr>
          <a:xfrm>
            <a:off x="7492064" y="329835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4" name="Action Button: Blank 53">
            <a:hlinkClick r:id="" action="ppaction://noaction" highlightClick="1">
              <a:snd r:embed="rId12" name="T2_W3_6.9.wav"/>
            </a:hlinkClick>
            <a:extLst>
              <a:ext uri="{FF2B5EF4-FFF2-40B4-BE49-F238E27FC236}">
                <a16:creationId xmlns:a16="http://schemas.microsoft.com/office/drawing/2014/main" id="{7DDF2780-2A1F-49BB-818D-D33008AECB05}"/>
              </a:ext>
            </a:extLst>
          </p:cNvPr>
          <p:cNvSpPr/>
          <p:nvPr/>
        </p:nvSpPr>
        <p:spPr>
          <a:xfrm>
            <a:off x="1749700" y="514064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56" name="Action Button: Blank 55">
            <a:hlinkClick r:id="" action="ppaction://noaction" highlightClick="1">
              <a:snd r:embed="rId13" name="T2_W3_6.10.wav"/>
            </a:hlinkClick>
            <a:extLst>
              <a:ext uri="{FF2B5EF4-FFF2-40B4-BE49-F238E27FC236}">
                <a16:creationId xmlns:a16="http://schemas.microsoft.com/office/drawing/2014/main" id="{1ED940DF-3629-F432-D57D-55CC18347107}"/>
              </a:ext>
            </a:extLst>
          </p:cNvPr>
          <p:cNvSpPr/>
          <p:nvPr/>
        </p:nvSpPr>
        <p:spPr>
          <a:xfrm>
            <a:off x="4460850" y="630061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57" name="Action Button: Blank 56">
            <a:hlinkClick r:id="" action="ppaction://noaction" highlightClick="1">
              <a:snd r:embed="rId14" name="T2_W3_6.11.wav"/>
            </a:hlinkClick>
            <a:extLst>
              <a:ext uri="{FF2B5EF4-FFF2-40B4-BE49-F238E27FC236}">
                <a16:creationId xmlns:a16="http://schemas.microsoft.com/office/drawing/2014/main" id="{25581C9D-A3E7-1070-D357-241D4DCE3ECC}"/>
              </a:ext>
            </a:extLst>
          </p:cNvPr>
          <p:cNvSpPr/>
          <p:nvPr/>
        </p:nvSpPr>
        <p:spPr>
          <a:xfrm>
            <a:off x="7494151" y="514313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58" name="Rectangle: Rounded Corners 57">
            <a:extLst>
              <a:ext uri="{FF2B5EF4-FFF2-40B4-BE49-F238E27FC236}">
                <a16:creationId xmlns:a16="http://schemas.microsoft.com/office/drawing/2014/main" id="{F4D5421C-3750-965E-C110-CB4FC3BA4AAE}"/>
              </a:ext>
            </a:extLst>
          </p:cNvPr>
          <p:cNvSpPr/>
          <p:nvPr/>
        </p:nvSpPr>
        <p:spPr>
          <a:xfrm>
            <a:off x="2643608" y="1475656"/>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1" name="Rectangle: Rounded Corners 60">
            <a:extLst>
              <a:ext uri="{FF2B5EF4-FFF2-40B4-BE49-F238E27FC236}">
                <a16:creationId xmlns:a16="http://schemas.microsoft.com/office/drawing/2014/main" id="{425F57DF-DE14-BDD5-3363-C0B7852078D6}"/>
              </a:ext>
            </a:extLst>
          </p:cNvPr>
          <p:cNvSpPr/>
          <p:nvPr/>
        </p:nvSpPr>
        <p:spPr>
          <a:xfrm>
            <a:off x="5383463" y="1446926"/>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2" name="Rectangle: Rounded Corners 61">
            <a:extLst>
              <a:ext uri="{FF2B5EF4-FFF2-40B4-BE49-F238E27FC236}">
                <a16:creationId xmlns:a16="http://schemas.microsoft.com/office/drawing/2014/main" id="{8A9795F1-A241-887E-EFE7-9B643C177388}"/>
              </a:ext>
            </a:extLst>
          </p:cNvPr>
          <p:cNvSpPr/>
          <p:nvPr/>
        </p:nvSpPr>
        <p:spPr>
          <a:xfrm>
            <a:off x="8278820" y="149266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4" name="Rectangle: Rounded Corners 63">
            <a:extLst>
              <a:ext uri="{FF2B5EF4-FFF2-40B4-BE49-F238E27FC236}">
                <a16:creationId xmlns:a16="http://schemas.microsoft.com/office/drawing/2014/main" id="{BD0235E6-2FC8-126A-76D1-7004EF018A46}"/>
              </a:ext>
            </a:extLst>
          </p:cNvPr>
          <p:cNvSpPr/>
          <p:nvPr/>
        </p:nvSpPr>
        <p:spPr>
          <a:xfrm>
            <a:off x="2218904" y="3271622"/>
            <a:ext cx="455229" cy="401350"/>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6" name="Rectangle: Rounded Corners 65">
            <a:extLst>
              <a:ext uri="{FF2B5EF4-FFF2-40B4-BE49-F238E27FC236}">
                <a16:creationId xmlns:a16="http://schemas.microsoft.com/office/drawing/2014/main" id="{0C8464F9-6285-0325-BC94-165EBCDB3B39}"/>
              </a:ext>
            </a:extLst>
          </p:cNvPr>
          <p:cNvSpPr/>
          <p:nvPr/>
        </p:nvSpPr>
        <p:spPr>
          <a:xfrm>
            <a:off x="5139149" y="327162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85109A02-435E-544E-6898-DD6BE18E4526}"/>
              </a:ext>
            </a:extLst>
          </p:cNvPr>
          <p:cNvSpPr/>
          <p:nvPr/>
        </p:nvSpPr>
        <p:spPr>
          <a:xfrm>
            <a:off x="8121770" y="3299271"/>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1" name="Rectangle: Rounded Corners 70">
            <a:extLst>
              <a:ext uri="{FF2B5EF4-FFF2-40B4-BE49-F238E27FC236}">
                <a16:creationId xmlns:a16="http://schemas.microsoft.com/office/drawing/2014/main" id="{B21E0279-D279-4458-F6AA-F8F254248EA9}"/>
              </a:ext>
            </a:extLst>
          </p:cNvPr>
          <p:cNvSpPr/>
          <p:nvPr/>
        </p:nvSpPr>
        <p:spPr>
          <a:xfrm>
            <a:off x="3097853" y="508872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5" name="Rectangle: Rounded Corners 74">
            <a:extLst>
              <a:ext uri="{FF2B5EF4-FFF2-40B4-BE49-F238E27FC236}">
                <a16:creationId xmlns:a16="http://schemas.microsoft.com/office/drawing/2014/main" id="{709040BC-CE16-00EF-D96F-87172991EC7E}"/>
              </a:ext>
            </a:extLst>
          </p:cNvPr>
          <p:cNvSpPr/>
          <p:nvPr/>
        </p:nvSpPr>
        <p:spPr>
          <a:xfrm>
            <a:off x="5627622" y="5125208"/>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6" name="Rectangle: Rounded Corners 75">
            <a:extLst>
              <a:ext uri="{FF2B5EF4-FFF2-40B4-BE49-F238E27FC236}">
                <a16:creationId xmlns:a16="http://schemas.microsoft.com/office/drawing/2014/main" id="{6E4A02C8-AC82-1F38-3EB6-97F9AFBC3010}"/>
              </a:ext>
            </a:extLst>
          </p:cNvPr>
          <p:cNvSpPr/>
          <p:nvPr/>
        </p:nvSpPr>
        <p:spPr>
          <a:xfrm>
            <a:off x="7987548" y="512872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85" name="TextBox 84">
            <a:extLst>
              <a:ext uri="{FF2B5EF4-FFF2-40B4-BE49-F238E27FC236}">
                <a16:creationId xmlns:a16="http://schemas.microsoft.com/office/drawing/2014/main" id="{4FD5EE52-DC59-7EB1-8C64-02715382DD3B}"/>
              </a:ext>
            </a:extLst>
          </p:cNvPr>
          <p:cNvSpPr txBox="1"/>
          <p:nvPr/>
        </p:nvSpPr>
        <p:spPr>
          <a:xfrm>
            <a:off x="1778033" y="2632521"/>
            <a:ext cx="2662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to have to, must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7" name="Picture 86">
            <a:extLst>
              <a:ext uri="{FF2B5EF4-FFF2-40B4-BE49-F238E27FC236}">
                <a16:creationId xmlns:a16="http://schemas.microsoft.com/office/drawing/2014/main" id="{6C81ED02-E9E9-E862-273C-5ECED067ADD7}"/>
              </a:ext>
            </a:extLst>
          </p:cNvPr>
          <p:cNvPicPr>
            <a:picLocks noChangeAspect="1"/>
          </p:cNvPicPr>
          <p:nvPr/>
        </p:nvPicPr>
        <p:blipFill>
          <a:blip r:embed="rId15"/>
          <a:stretch>
            <a:fillRect/>
          </a:stretch>
        </p:blipFill>
        <p:spPr>
          <a:xfrm>
            <a:off x="2643608" y="1998831"/>
            <a:ext cx="598039" cy="624041"/>
          </a:xfrm>
          <a:prstGeom prst="rect">
            <a:avLst/>
          </a:prstGeom>
        </p:spPr>
      </p:pic>
      <p:pic>
        <p:nvPicPr>
          <p:cNvPr id="89" name="Picture 88">
            <a:extLst>
              <a:ext uri="{FF2B5EF4-FFF2-40B4-BE49-F238E27FC236}">
                <a16:creationId xmlns:a16="http://schemas.microsoft.com/office/drawing/2014/main" id="{FD6465EA-5B72-C7D7-7BAC-9B166C6F2E28}"/>
              </a:ext>
            </a:extLst>
          </p:cNvPr>
          <p:cNvPicPr>
            <a:picLocks noChangeAspect="1"/>
          </p:cNvPicPr>
          <p:nvPr/>
        </p:nvPicPr>
        <p:blipFill>
          <a:blip r:embed="rId16"/>
          <a:stretch>
            <a:fillRect/>
          </a:stretch>
        </p:blipFill>
        <p:spPr>
          <a:xfrm>
            <a:off x="5369935" y="1936831"/>
            <a:ext cx="1359532" cy="1059375"/>
          </a:xfrm>
          <a:prstGeom prst="rect">
            <a:avLst/>
          </a:prstGeom>
        </p:spPr>
      </p:pic>
      <p:pic>
        <p:nvPicPr>
          <p:cNvPr id="91" name="Picture 90">
            <a:extLst>
              <a:ext uri="{FF2B5EF4-FFF2-40B4-BE49-F238E27FC236}">
                <a16:creationId xmlns:a16="http://schemas.microsoft.com/office/drawing/2014/main" id="{48E019D7-EE42-3F07-9091-0A531C3BFBA6}"/>
              </a:ext>
            </a:extLst>
          </p:cNvPr>
          <p:cNvPicPr>
            <a:picLocks noChangeAspect="1"/>
          </p:cNvPicPr>
          <p:nvPr/>
        </p:nvPicPr>
        <p:blipFill>
          <a:blip r:embed="rId17"/>
          <a:stretch>
            <a:fillRect/>
          </a:stretch>
        </p:blipFill>
        <p:spPr>
          <a:xfrm>
            <a:off x="7684589" y="2000723"/>
            <a:ext cx="764424" cy="893482"/>
          </a:xfrm>
          <a:prstGeom prst="rect">
            <a:avLst/>
          </a:prstGeom>
        </p:spPr>
      </p:pic>
      <p:sp>
        <p:nvSpPr>
          <p:cNvPr id="92" name="TextBox 91">
            <a:extLst>
              <a:ext uri="{FF2B5EF4-FFF2-40B4-BE49-F238E27FC236}">
                <a16:creationId xmlns:a16="http://schemas.microsoft.com/office/drawing/2014/main" id="{2487A24C-FDB2-3895-8118-095D53B5B270}"/>
              </a:ext>
            </a:extLst>
          </p:cNvPr>
          <p:cNvSpPr txBox="1"/>
          <p:nvPr/>
        </p:nvSpPr>
        <p:spPr>
          <a:xfrm>
            <a:off x="8739971" y="2528133"/>
            <a:ext cx="12188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[young]</a:t>
            </a:r>
          </a:p>
        </p:txBody>
      </p:sp>
      <p:pic>
        <p:nvPicPr>
          <p:cNvPr id="94" name="Picture 93">
            <a:extLst>
              <a:ext uri="{FF2B5EF4-FFF2-40B4-BE49-F238E27FC236}">
                <a16:creationId xmlns:a16="http://schemas.microsoft.com/office/drawing/2014/main" id="{04720DA8-13A6-2728-E3E6-DC92C2769D65}"/>
              </a:ext>
            </a:extLst>
          </p:cNvPr>
          <p:cNvPicPr>
            <a:picLocks noChangeAspect="1"/>
          </p:cNvPicPr>
          <p:nvPr/>
        </p:nvPicPr>
        <p:blipFill>
          <a:blip r:embed="rId18"/>
          <a:stretch>
            <a:fillRect/>
          </a:stretch>
        </p:blipFill>
        <p:spPr>
          <a:xfrm>
            <a:off x="1767549" y="4140928"/>
            <a:ext cx="607775" cy="698120"/>
          </a:xfrm>
          <a:prstGeom prst="rect">
            <a:avLst/>
          </a:prstGeom>
        </p:spPr>
      </p:pic>
      <p:sp>
        <p:nvSpPr>
          <p:cNvPr id="95" name="TextBox 94">
            <a:extLst>
              <a:ext uri="{FF2B5EF4-FFF2-40B4-BE49-F238E27FC236}">
                <a16:creationId xmlns:a16="http://schemas.microsoft.com/office/drawing/2014/main" id="{D776E898-8BAE-19AA-378C-C61FEE8ED4F7}"/>
              </a:ext>
            </a:extLst>
          </p:cNvPr>
          <p:cNvSpPr txBox="1"/>
          <p:nvPr/>
        </p:nvSpPr>
        <p:spPr>
          <a:xfrm>
            <a:off x="2446518" y="4325259"/>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[company]</a:t>
            </a:r>
          </a:p>
        </p:txBody>
      </p:sp>
      <p:pic>
        <p:nvPicPr>
          <p:cNvPr id="97" name="Picture 96">
            <a:extLst>
              <a:ext uri="{FF2B5EF4-FFF2-40B4-BE49-F238E27FC236}">
                <a16:creationId xmlns:a16="http://schemas.microsoft.com/office/drawing/2014/main" id="{9AA03A8D-134F-303C-87A2-7D94BB866D24}"/>
              </a:ext>
            </a:extLst>
          </p:cNvPr>
          <p:cNvPicPr>
            <a:picLocks noChangeAspect="1"/>
          </p:cNvPicPr>
          <p:nvPr/>
        </p:nvPicPr>
        <p:blipFill>
          <a:blip r:embed="rId19"/>
          <a:stretch>
            <a:fillRect/>
          </a:stretch>
        </p:blipFill>
        <p:spPr>
          <a:xfrm>
            <a:off x="5442733" y="3803785"/>
            <a:ext cx="505588" cy="1011176"/>
          </a:xfrm>
          <a:prstGeom prst="rect">
            <a:avLst/>
          </a:prstGeom>
        </p:spPr>
      </p:pic>
      <p:pic>
        <p:nvPicPr>
          <p:cNvPr id="99" name="Picture 98">
            <a:extLst>
              <a:ext uri="{FF2B5EF4-FFF2-40B4-BE49-F238E27FC236}">
                <a16:creationId xmlns:a16="http://schemas.microsoft.com/office/drawing/2014/main" id="{935988E7-A310-B1F3-920D-8970477B88B0}"/>
              </a:ext>
            </a:extLst>
          </p:cNvPr>
          <p:cNvPicPr>
            <a:picLocks noChangeAspect="1"/>
          </p:cNvPicPr>
          <p:nvPr/>
        </p:nvPicPr>
        <p:blipFill>
          <a:blip r:embed="rId20"/>
          <a:stretch>
            <a:fillRect/>
          </a:stretch>
        </p:blipFill>
        <p:spPr>
          <a:xfrm>
            <a:off x="5800859" y="3919224"/>
            <a:ext cx="709717" cy="679517"/>
          </a:xfrm>
          <a:prstGeom prst="rect">
            <a:avLst/>
          </a:prstGeom>
        </p:spPr>
      </p:pic>
      <p:sp>
        <p:nvSpPr>
          <p:cNvPr id="100" name="TextBox 99">
            <a:extLst>
              <a:ext uri="{FF2B5EF4-FFF2-40B4-BE49-F238E27FC236}">
                <a16:creationId xmlns:a16="http://schemas.microsoft.com/office/drawing/2014/main" id="{A4D5E42E-0F60-A50C-C62B-A9DCF4000813}"/>
              </a:ext>
            </a:extLst>
          </p:cNvPr>
          <p:cNvSpPr txBox="1"/>
          <p:nvPr/>
        </p:nvSpPr>
        <p:spPr>
          <a:xfrm>
            <a:off x="6049833" y="4506796"/>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a:solidFill>
                  <a:srgbClr val="002060"/>
                </a:solidFill>
                <a:latin typeface="Century Gothic" panose="020B0502020202020204" pitchFamily="34" charset="0"/>
              </a:rPr>
              <a:t>back</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 name="Picture 101">
            <a:extLst>
              <a:ext uri="{FF2B5EF4-FFF2-40B4-BE49-F238E27FC236}">
                <a16:creationId xmlns:a16="http://schemas.microsoft.com/office/drawing/2014/main" id="{C60FBAE2-D0FE-3C2E-0AC4-FC5626BE5EEE}"/>
              </a:ext>
            </a:extLst>
          </p:cNvPr>
          <p:cNvPicPr>
            <a:picLocks noChangeAspect="1"/>
          </p:cNvPicPr>
          <p:nvPr/>
        </p:nvPicPr>
        <p:blipFill>
          <a:blip r:embed="rId21"/>
          <a:stretch>
            <a:fillRect/>
          </a:stretch>
        </p:blipFill>
        <p:spPr>
          <a:xfrm>
            <a:off x="7515144" y="4028593"/>
            <a:ext cx="598509" cy="802470"/>
          </a:xfrm>
          <a:prstGeom prst="rect">
            <a:avLst/>
          </a:prstGeom>
        </p:spPr>
      </p:pic>
      <p:sp>
        <p:nvSpPr>
          <p:cNvPr id="103" name="TextBox 102">
            <a:extLst>
              <a:ext uri="{FF2B5EF4-FFF2-40B4-BE49-F238E27FC236}">
                <a16:creationId xmlns:a16="http://schemas.microsoft.com/office/drawing/2014/main" id="{2D82CBB5-CDDD-E66E-D746-1C25FDF24DA5}"/>
              </a:ext>
            </a:extLst>
          </p:cNvPr>
          <p:cNvSpPr txBox="1"/>
          <p:nvPr/>
        </p:nvSpPr>
        <p:spPr>
          <a:xfrm>
            <a:off x="8361830" y="4400523"/>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think]</a:t>
            </a:r>
          </a:p>
        </p:txBody>
      </p:sp>
      <p:sp>
        <p:nvSpPr>
          <p:cNvPr id="104" name="TextBox 103">
            <a:extLst>
              <a:ext uri="{FF2B5EF4-FFF2-40B4-BE49-F238E27FC236}">
                <a16:creationId xmlns:a16="http://schemas.microsoft.com/office/drawing/2014/main" id="{38C16B91-07A0-E7E8-B048-1DE412279FC6}"/>
              </a:ext>
            </a:extLst>
          </p:cNvPr>
          <p:cNvSpPr txBox="1"/>
          <p:nvPr/>
        </p:nvSpPr>
        <p:spPr>
          <a:xfrm>
            <a:off x="2167398" y="4998987"/>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k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h</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6" name="Picture 105">
            <a:extLst>
              <a:ext uri="{FF2B5EF4-FFF2-40B4-BE49-F238E27FC236}">
                <a16:creationId xmlns:a16="http://schemas.microsoft.com/office/drawing/2014/main" id="{790A38FF-79A1-295A-1FA9-14A24A3B5079}"/>
              </a:ext>
            </a:extLst>
          </p:cNvPr>
          <p:cNvPicPr>
            <a:picLocks noChangeAspect="1"/>
          </p:cNvPicPr>
          <p:nvPr/>
        </p:nvPicPr>
        <p:blipFill>
          <a:blip r:embed="rId22"/>
          <a:stretch>
            <a:fillRect/>
          </a:stretch>
        </p:blipFill>
        <p:spPr>
          <a:xfrm>
            <a:off x="1835482" y="5751484"/>
            <a:ext cx="824799" cy="824799"/>
          </a:xfrm>
          <a:prstGeom prst="rect">
            <a:avLst/>
          </a:prstGeom>
        </p:spPr>
      </p:pic>
      <p:pic>
        <p:nvPicPr>
          <p:cNvPr id="108" name="Picture 107">
            <a:extLst>
              <a:ext uri="{FF2B5EF4-FFF2-40B4-BE49-F238E27FC236}">
                <a16:creationId xmlns:a16="http://schemas.microsoft.com/office/drawing/2014/main" id="{F78D269B-5FEF-6C68-4803-EE3CE4AF3C88}"/>
              </a:ext>
            </a:extLst>
          </p:cNvPr>
          <p:cNvPicPr>
            <a:picLocks noChangeAspect="1"/>
          </p:cNvPicPr>
          <p:nvPr/>
        </p:nvPicPr>
        <p:blipFill>
          <a:blip r:embed="rId23"/>
          <a:stretch>
            <a:fillRect/>
          </a:stretch>
        </p:blipFill>
        <p:spPr>
          <a:xfrm>
            <a:off x="5243024" y="5764393"/>
            <a:ext cx="816780" cy="824799"/>
          </a:xfrm>
          <a:prstGeom prst="rect">
            <a:avLst/>
          </a:prstGeom>
        </p:spPr>
      </p:pic>
      <p:sp>
        <p:nvSpPr>
          <p:cNvPr id="109" name="TextBox 108">
            <a:extLst>
              <a:ext uri="{FF2B5EF4-FFF2-40B4-BE49-F238E27FC236}">
                <a16:creationId xmlns:a16="http://schemas.microsoft.com/office/drawing/2014/main" id="{3658FF0A-0F99-F17D-50E3-EB45456C1348}"/>
              </a:ext>
            </a:extLst>
          </p:cNvPr>
          <p:cNvSpPr txBox="1"/>
          <p:nvPr/>
        </p:nvSpPr>
        <p:spPr>
          <a:xfrm>
            <a:off x="6155717" y="5820175"/>
            <a:ext cx="1693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use, using]</a:t>
            </a:r>
          </a:p>
        </p:txBody>
      </p:sp>
      <p:sp>
        <p:nvSpPr>
          <p:cNvPr id="110" name="Rectangle: Rounded Corners 109">
            <a:extLst>
              <a:ext uri="{FF2B5EF4-FFF2-40B4-BE49-F238E27FC236}">
                <a16:creationId xmlns:a16="http://schemas.microsoft.com/office/drawing/2014/main" id="{4D1B9825-902D-D53F-7131-BF04CAE3A2DA}"/>
              </a:ext>
            </a:extLst>
          </p:cNvPr>
          <p:cNvSpPr/>
          <p:nvPr/>
        </p:nvSpPr>
        <p:spPr>
          <a:xfrm>
            <a:off x="8846567" y="5554255"/>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11" name="TextBox 110">
            <a:extLst>
              <a:ext uri="{FF2B5EF4-FFF2-40B4-BE49-F238E27FC236}">
                <a16:creationId xmlns:a16="http://schemas.microsoft.com/office/drawing/2014/main" id="{93AA988B-3924-9783-2ED1-27CAB6C6C830}"/>
              </a:ext>
            </a:extLst>
          </p:cNvPr>
          <p:cNvSpPr txBox="1"/>
          <p:nvPr/>
        </p:nvSpPr>
        <p:spPr>
          <a:xfrm>
            <a:off x="7327186" y="6375459"/>
            <a:ext cx="1336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[original]</a:t>
            </a:r>
          </a:p>
        </p:txBody>
      </p:sp>
      <p:pic>
        <p:nvPicPr>
          <p:cNvPr id="112" name="Picture 111">
            <a:extLst>
              <a:ext uri="{FF2B5EF4-FFF2-40B4-BE49-F238E27FC236}">
                <a16:creationId xmlns:a16="http://schemas.microsoft.com/office/drawing/2014/main" id="{8919D62D-3A3C-B843-BE77-713D362BE432}"/>
              </a:ext>
            </a:extLst>
          </p:cNvPr>
          <p:cNvPicPr>
            <a:picLocks noChangeAspect="1"/>
          </p:cNvPicPr>
          <p:nvPr/>
        </p:nvPicPr>
        <p:blipFill>
          <a:blip r:embed="rId24"/>
          <a:stretch>
            <a:fillRect/>
          </a:stretch>
        </p:blipFill>
        <p:spPr>
          <a:xfrm>
            <a:off x="9339531" y="6026299"/>
            <a:ext cx="619265" cy="621856"/>
          </a:xfrm>
          <a:prstGeom prst="rect">
            <a:avLst/>
          </a:prstGeom>
        </p:spPr>
      </p:pic>
      <p:sp>
        <p:nvSpPr>
          <p:cNvPr id="113" name="Title 1">
            <a:extLst>
              <a:ext uri="{FF2B5EF4-FFF2-40B4-BE49-F238E27FC236}">
                <a16:creationId xmlns:a16="http://schemas.microsoft.com/office/drawing/2014/main" id="{F04C3E04-EFA1-0152-30CF-4E76E644D0B0}"/>
              </a:ext>
            </a:extLst>
          </p:cNvPr>
          <p:cNvSpPr txBox="1">
            <a:spLocks/>
          </p:cNvSpPr>
          <p:nvPr/>
        </p:nvSpPr>
        <p:spPr>
          <a:xfrm>
            <a:off x="10955731" y="1400265"/>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endParaRPr lang="en-GB" sz="2000" b="1" dirty="0">
              <a:latin typeface="Century Gothic" panose="020B0502020202020204" pitchFamily="34" charset="0"/>
            </a:endParaRPr>
          </a:p>
        </p:txBody>
      </p:sp>
      <p:pic>
        <p:nvPicPr>
          <p:cNvPr id="114" name="Picture 113" descr="A picture containing text, clipart&#10;&#10;Description automatically generated">
            <a:extLst>
              <a:ext uri="{FF2B5EF4-FFF2-40B4-BE49-F238E27FC236}">
                <a16:creationId xmlns:a16="http://schemas.microsoft.com/office/drawing/2014/main" id="{9CF2B237-B279-CCEC-7234-C10B9EE4034B}"/>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2945" y="-1937"/>
            <a:ext cx="1097375" cy="1402202"/>
          </a:xfrm>
          <a:prstGeom prst="rect">
            <a:avLst/>
          </a:prstGeom>
        </p:spPr>
      </p:pic>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994367" y="1347273"/>
            <a:ext cx="1097375" cy="494975"/>
          </a:xfrm>
        </p:spPr>
        <p:txBody>
          <a:bodyPr/>
          <a:lstStyle/>
          <a:p>
            <a:pPr algn="ctr"/>
            <a:r>
              <a:rPr lang="en-GB" sz="2000" b="1" dirty="0" err="1">
                <a:latin typeface="Century Gothic" panose="020B0502020202020204" pitchFamily="34" charset="0"/>
              </a:rPr>
              <a:t>hören</a:t>
            </a:r>
            <a:r>
              <a:rPr lang="en-GB" sz="2000" b="1" dirty="0">
                <a:latin typeface="Century Gothic" panose="020B0502020202020204" pitchFamily="34" charset="0"/>
              </a:rPr>
              <a:t> </a:t>
            </a:r>
          </a:p>
        </p:txBody>
      </p:sp>
    </p:spTree>
    <p:extLst>
      <p:ext uri="{BB962C8B-B14F-4D97-AF65-F5344CB8AC3E}">
        <p14:creationId xmlns:p14="http://schemas.microsoft.com/office/powerpoint/2010/main" val="3372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1"/>
                                        </p:tgtEl>
                                      </p:cBhvr>
                                    </p:animEffect>
                                    <p:set>
                                      <p:cBhvr>
                                        <p:cTn id="12" dur="1" fill="hold">
                                          <p:stCondLst>
                                            <p:cond delay="499"/>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2"/>
                                        </p:tgtEl>
                                      </p:cBhvr>
                                    </p:animEffect>
                                    <p:set>
                                      <p:cBhvr>
                                        <p:cTn id="17" dur="1" fill="hold">
                                          <p:stCondLst>
                                            <p:cond delay="499"/>
                                          </p:stCondLst>
                                        </p:cTn>
                                        <p:tgtEl>
                                          <p:spTgt spid="6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6"/>
                                        </p:tgtEl>
                                      </p:cBhvr>
                                    </p:animEffect>
                                    <p:set>
                                      <p:cBhvr>
                                        <p:cTn id="47" dur="1" fill="hold">
                                          <p:stCondLst>
                                            <p:cond delay="499"/>
                                          </p:stCondLst>
                                        </p:cTn>
                                        <p:tgtEl>
                                          <p:spTgt spid="7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10"/>
                                        </p:tgtEl>
                                      </p:cBhvr>
                                    </p:animEffect>
                                    <p:set>
                                      <p:cBhvr>
                                        <p:cTn id="52"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2" grpId="0" animBg="1"/>
      <p:bldP spid="64" grpId="0" animBg="1"/>
      <p:bldP spid="66" grpId="0" animBg="1"/>
      <p:bldP spid="69" grpId="0" animBg="1"/>
      <p:bldP spid="71" grpId="0" animBg="1"/>
      <p:bldP spid="75" grpId="0" animBg="1"/>
      <p:bldP spid="76" grpId="0" animBg="1"/>
      <p:bldP spid="1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1220743" y="330629"/>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1158897" y="3533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313895"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river</a:t>
            </a:r>
          </a:p>
        </p:txBody>
      </p:sp>
      <p:sp>
        <p:nvSpPr>
          <p:cNvPr id="39" name="Google Shape;1259;p22">
            <a:extLst>
              <a:ext uri="{FF2B5EF4-FFF2-40B4-BE49-F238E27FC236}">
                <a16:creationId xmlns:a16="http://schemas.microsoft.com/office/drawing/2014/main" id="{05BC89B3-2603-41E1-AE18-B0B1BAE0796F}"/>
              </a:ext>
            </a:extLst>
          </p:cNvPr>
          <p:cNvSpPr/>
          <p:nvPr/>
        </p:nvSpPr>
        <p:spPr>
          <a:xfrm>
            <a:off x="318834" y="102159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 </a:t>
            </a:r>
            <a:r>
              <a:rPr kumimoji="0" lang="en-GB" sz="2400" b="1" i="0" u="none" strike="noStrike" kern="0" cap="none" spc="0" normalizeH="0" baseline="0" noProof="0" dirty="0" err="1">
                <a:ln>
                  <a:noFill/>
                </a:ln>
                <a:solidFill>
                  <a:srgbClr val="002060"/>
                </a:solidFill>
                <a:effectLst/>
                <a:uLnTx/>
                <a:uFillTx/>
              </a:rPr>
              <a:t>Fluss</a:t>
            </a:r>
            <a:endParaRPr kumimoji="0" lang="es-GB" sz="2400" b="1" i="0" u="none" strike="noStrike" kern="0" cap="none" spc="0" normalizeH="0" baseline="0" noProof="0" dirty="0">
              <a:ln>
                <a:noFill/>
              </a:ln>
              <a:solidFill>
                <a:srgbClr val="002060"/>
              </a:solidFill>
              <a:effectLst/>
              <a:uLnTx/>
              <a:uFillTx/>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island</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n</a:t>
            </a:r>
            <a:r>
              <a:rPr lang="en-GB" sz="2400" b="1" kern="0" dirty="0" err="1">
                <a:solidFill>
                  <a:srgbClr val="3A3838"/>
                </a:solidFill>
                <a:ea typeface="Century Gothic"/>
                <a:cs typeface="Century Gothic"/>
                <a:sym typeface="Century Gothic"/>
              </a:rPr>
              <a:t>orth</a:t>
            </a:r>
            <a:endParaRPr lang="en-GB" sz="2400" b="1" kern="0" dirty="0">
              <a:solidFill>
                <a:srgbClr val="3A3838"/>
              </a:solidFill>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411148" y="106420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e</a:t>
            </a:r>
            <a:r>
              <a:rPr lang="en-GB" sz="2400" b="1" kern="0" dirty="0" err="1">
                <a:solidFill>
                  <a:srgbClr val="3A3838"/>
                </a:solidFill>
                <a:ea typeface="Century Gothic"/>
                <a:cs typeface="Century Gothic"/>
                <a:sym typeface="Century Gothic"/>
              </a:rPr>
              <a:t>ast</a:t>
            </a:r>
            <a:endParaRPr lang="en-GB" sz="2400" b="1" kern="0" dirty="0">
              <a:solidFill>
                <a:srgbClr val="3A3838"/>
              </a:solidFill>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castle</a:t>
            </a: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south</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beach</a:t>
            </a: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forest, woods</a:t>
            </a: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west</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famous</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there</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f</a:t>
            </a:r>
            <a:r>
              <a:rPr lang="en-GB" sz="2400" b="1" kern="0" dirty="0">
                <a:solidFill>
                  <a:srgbClr val="3A3838"/>
                </a:solidFill>
                <a:ea typeface="Century Gothic"/>
                <a:cs typeface="Century Gothic"/>
                <a:sym typeface="Century Gothic"/>
              </a:rPr>
              <a:t>or</a:t>
            </a:r>
          </a:p>
        </p:txBody>
      </p:sp>
      <p:sp>
        <p:nvSpPr>
          <p:cNvPr id="19" name="Google Shape;1242;p22">
            <a:extLst>
              <a:ext uri="{FF2B5EF4-FFF2-40B4-BE49-F238E27FC236}">
                <a16:creationId xmlns:a16="http://schemas.microsoft.com/office/drawing/2014/main" id="{75103CFE-EA20-1855-969E-95944F554909}"/>
              </a:ext>
            </a:extLst>
          </p:cNvPr>
          <p:cNvSpPr/>
          <p:nvPr/>
        </p:nvSpPr>
        <p:spPr>
          <a:xfrm>
            <a:off x="334634" y="571726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evening</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afternoon</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e</a:t>
            </a:r>
            <a:r>
              <a:rPr lang="en-GB" sz="2400" b="1" kern="0" dirty="0">
                <a:solidFill>
                  <a:srgbClr val="3A3838"/>
                </a:solidFill>
                <a:ea typeface="Century Gothic"/>
                <a:cs typeface="Century Gothic"/>
                <a:sym typeface="Century Gothic"/>
              </a:rPr>
              <a:t>very day</a:t>
            </a: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h</a:t>
            </a:r>
            <a:r>
              <a:rPr lang="en-GB" sz="2400" b="1" kern="0" dirty="0" err="1">
                <a:solidFill>
                  <a:srgbClr val="3A3838"/>
                </a:solidFill>
                <a:ea typeface="Century Gothic"/>
                <a:cs typeface="Century Gothic"/>
                <a:sym typeface="Century Gothic"/>
              </a:rPr>
              <a:t>omework</a:t>
            </a:r>
            <a:endParaRPr lang="en-GB" sz="2400" b="1" kern="0" dirty="0">
              <a:solidFill>
                <a:srgbClr val="3A3838"/>
              </a:solidFill>
              <a:ea typeface="Century Gothic"/>
              <a:cs typeface="Century Gothic"/>
              <a:sym typeface="Century Gothic"/>
            </a:endParaRPr>
          </a:p>
        </p:txBody>
      </p:sp>
      <p:sp>
        <p:nvSpPr>
          <p:cNvPr id="27" name="Google Shape;1259;p22">
            <a:extLst>
              <a:ext uri="{FF2B5EF4-FFF2-40B4-BE49-F238E27FC236}">
                <a16:creationId xmlns:a16="http://schemas.microsoft.com/office/drawing/2014/main" id="{6F1F11E1-4E70-8069-FA7C-ED3BDB03A902}"/>
              </a:ext>
            </a:extLst>
          </p:cNvPr>
          <p:cNvSpPr/>
          <p:nvPr/>
        </p:nvSpPr>
        <p:spPr>
          <a:xfrm>
            <a:off x="3053023" y="102448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die</a:t>
            </a:r>
            <a:r>
              <a:rPr kumimoji="0" lang="en-GB" sz="2400" b="1" i="0" u="none" strike="noStrike" kern="0" cap="none" spc="0" normalizeH="0" noProof="0" dirty="0">
                <a:ln>
                  <a:noFill/>
                </a:ln>
                <a:solidFill>
                  <a:srgbClr val="002060"/>
                </a:solidFill>
                <a:effectLst/>
                <a:uLnTx/>
                <a:uFillTx/>
              </a:rPr>
              <a:t> </a:t>
            </a:r>
            <a:r>
              <a:rPr kumimoji="0" lang="en-GB" sz="2400" b="1" i="0" u="none" strike="noStrike" kern="0" cap="none" spc="0" normalizeH="0" noProof="0" dirty="0" err="1">
                <a:ln>
                  <a:noFill/>
                </a:ln>
                <a:solidFill>
                  <a:srgbClr val="002060"/>
                </a:solidFill>
                <a:effectLst/>
                <a:uLnTx/>
                <a:uFillTx/>
              </a:rPr>
              <a:t>Insel</a:t>
            </a:r>
            <a:endParaRPr kumimoji="0" lang="es-GB" sz="2400" b="1" i="0" u="none" strike="noStrike" kern="0" cap="none" spc="0" normalizeH="0" baseline="0" noProof="0" dirty="0">
              <a:ln>
                <a:noFill/>
              </a:ln>
              <a:solidFill>
                <a:srgbClr val="002060"/>
              </a:solidFill>
              <a:effectLst/>
              <a:uLnTx/>
              <a:uFillTx/>
            </a:endParaRPr>
          </a:p>
        </p:txBody>
      </p:sp>
      <p:sp>
        <p:nvSpPr>
          <p:cNvPr id="28" name="Google Shape;1259;p22">
            <a:extLst>
              <a:ext uri="{FF2B5EF4-FFF2-40B4-BE49-F238E27FC236}">
                <a16:creationId xmlns:a16="http://schemas.microsoft.com/office/drawing/2014/main" id="{AB136606-70AD-A7B8-5ACD-0945FFD35A07}"/>
              </a:ext>
            </a:extLst>
          </p:cNvPr>
          <p:cNvSpPr/>
          <p:nvPr/>
        </p:nvSpPr>
        <p:spPr>
          <a:xfrm>
            <a:off x="5762106" y="104426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Norden, Nord-</a:t>
            </a:r>
            <a:endParaRPr kumimoji="0" lang="es-GB" sz="2400" b="1" i="0" u="none" strike="noStrike" kern="0" cap="none" spc="0" normalizeH="0" baseline="0" noProof="0" dirty="0">
              <a:ln>
                <a:noFill/>
              </a:ln>
              <a:solidFill>
                <a:srgbClr val="002060"/>
              </a:solidFill>
              <a:effectLst/>
              <a:uLnTx/>
              <a:uFillTx/>
            </a:endParaRPr>
          </a:p>
        </p:txBody>
      </p:sp>
      <p:sp>
        <p:nvSpPr>
          <p:cNvPr id="29" name="Google Shape;1259;p22">
            <a:extLst>
              <a:ext uri="{FF2B5EF4-FFF2-40B4-BE49-F238E27FC236}">
                <a16:creationId xmlns:a16="http://schemas.microsoft.com/office/drawing/2014/main" id="{D79AB340-146F-5618-265E-18C2812B1AEE}"/>
              </a:ext>
            </a:extLst>
          </p:cNvPr>
          <p:cNvSpPr/>
          <p:nvPr/>
        </p:nvSpPr>
        <p:spPr>
          <a:xfrm>
            <a:off x="8421920" y="107920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002060"/>
                </a:solidFill>
              </a:rPr>
              <a:t>der </a:t>
            </a:r>
            <a:r>
              <a:rPr lang="en-US" sz="2400" b="1" kern="0" noProof="0" dirty="0" err="1">
                <a:solidFill>
                  <a:srgbClr val="002060"/>
                </a:solidFill>
              </a:rPr>
              <a:t>Osten</a:t>
            </a:r>
            <a:r>
              <a:rPr lang="en-US" sz="2400" b="1" kern="0" noProof="0" dirty="0">
                <a:solidFill>
                  <a:srgbClr val="002060"/>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002060"/>
                </a:solidFill>
              </a:rPr>
              <a:t>Ost-</a:t>
            </a:r>
            <a:endParaRPr kumimoji="0" lang="es-GB" sz="2400" b="1" i="0" u="none" strike="noStrike" kern="0" cap="none" spc="0" normalizeH="0" baseline="0" noProof="0" dirty="0">
              <a:ln>
                <a:noFill/>
              </a:ln>
              <a:solidFill>
                <a:srgbClr val="002060"/>
              </a:solidFill>
              <a:effectLst/>
              <a:uLnTx/>
              <a:uFillTx/>
            </a:endParaRPr>
          </a:p>
        </p:txBody>
      </p:sp>
      <p:sp>
        <p:nvSpPr>
          <p:cNvPr id="30" name="Google Shape;1259;p22">
            <a:extLst>
              <a:ext uri="{FF2B5EF4-FFF2-40B4-BE49-F238E27FC236}">
                <a16:creationId xmlns:a16="http://schemas.microsoft.com/office/drawing/2014/main" id="{9F695618-2D3B-2BCD-4F86-1DC7FBFCED91}"/>
              </a:ext>
            </a:extLst>
          </p:cNvPr>
          <p:cNvSpPr/>
          <p:nvPr/>
        </p:nvSpPr>
        <p:spPr>
          <a:xfrm>
            <a:off x="300459" y="268215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das</a:t>
            </a:r>
            <a:r>
              <a:rPr kumimoji="0" lang="en-GB" sz="2400" b="1" i="0" u="none" strike="noStrike" kern="0" cap="none" spc="0" normalizeH="0" noProof="0" dirty="0">
                <a:ln>
                  <a:noFill/>
                </a:ln>
                <a:solidFill>
                  <a:srgbClr val="002060"/>
                </a:solidFill>
                <a:effectLst/>
                <a:uLnTx/>
                <a:uFillTx/>
              </a:rPr>
              <a:t> Schloss</a:t>
            </a:r>
            <a:endParaRPr kumimoji="0" lang="es-GB" sz="2400" b="1" i="0" u="none" strike="noStrike" kern="0" cap="none" spc="0" normalizeH="0" baseline="0" noProof="0" dirty="0">
              <a:ln>
                <a:noFill/>
              </a:ln>
              <a:solidFill>
                <a:srgbClr val="002060"/>
              </a:solidFill>
              <a:effectLst/>
              <a:uLnTx/>
              <a:uFillTx/>
            </a:endParaRPr>
          </a:p>
        </p:txBody>
      </p:sp>
      <p:sp>
        <p:nvSpPr>
          <p:cNvPr id="31" name="Google Shape;1259;p22">
            <a:extLst>
              <a:ext uri="{FF2B5EF4-FFF2-40B4-BE49-F238E27FC236}">
                <a16:creationId xmlns:a16="http://schemas.microsoft.com/office/drawing/2014/main" id="{AFD270A6-F009-DF87-9900-52AD0B67126D}"/>
              </a:ext>
            </a:extLst>
          </p:cNvPr>
          <p:cNvSpPr/>
          <p:nvPr/>
        </p:nvSpPr>
        <p:spPr>
          <a:xfrm>
            <a:off x="2980092" y="267807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Süden</a:t>
            </a:r>
            <a:r>
              <a:rPr lang="en-US" sz="2400" b="1" kern="0" dirty="0">
                <a:solidFill>
                  <a:srgbClr val="002060"/>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Süd-</a:t>
            </a:r>
            <a:endParaRPr kumimoji="0" lang="es-GB" sz="2400" b="1" i="0" u="none" strike="noStrike" kern="0" cap="none" spc="0" normalizeH="0" baseline="0" noProof="0" dirty="0">
              <a:ln>
                <a:noFill/>
              </a:ln>
              <a:solidFill>
                <a:srgbClr val="002060"/>
              </a:solidFill>
              <a:effectLst/>
              <a:uLnTx/>
              <a:uFillTx/>
            </a:endParaRPr>
          </a:p>
        </p:txBody>
      </p:sp>
      <p:sp>
        <p:nvSpPr>
          <p:cNvPr id="32" name="Google Shape;1259;p22">
            <a:extLst>
              <a:ext uri="{FF2B5EF4-FFF2-40B4-BE49-F238E27FC236}">
                <a16:creationId xmlns:a16="http://schemas.microsoft.com/office/drawing/2014/main" id="{4CC29F3B-023B-D29F-F3A8-9980005B4A27}"/>
              </a:ext>
            </a:extLst>
          </p:cNvPr>
          <p:cNvSpPr/>
          <p:nvPr/>
        </p:nvSpPr>
        <p:spPr>
          <a:xfrm>
            <a:off x="5686597" y="26567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a:t>
            </a:r>
            <a:r>
              <a:rPr kumimoji="0" lang="en-GB" sz="2400" b="1" i="0" u="none" strike="noStrike" kern="0" cap="none" spc="0" normalizeH="0" noProof="0" dirty="0">
                <a:ln>
                  <a:noFill/>
                </a:ln>
                <a:solidFill>
                  <a:srgbClr val="002060"/>
                </a:solidFill>
                <a:effectLst/>
                <a:uLnTx/>
                <a:uFillTx/>
              </a:rPr>
              <a:t> Strand</a:t>
            </a:r>
            <a:endParaRPr kumimoji="0" lang="es-GB" sz="2400" b="1" i="0" u="none" strike="noStrike" kern="0" cap="none" spc="0" normalizeH="0" baseline="0" noProof="0" dirty="0">
              <a:ln>
                <a:noFill/>
              </a:ln>
              <a:solidFill>
                <a:srgbClr val="002060"/>
              </a:solidFill>
              <a:effectLst/>
              <a:uLnTx/>
              <a:uFillTx/>
            </a:endParaRPr>
          </a:p>
        </p:txBody>
      </p:sp>
      <p:sp>
        <p:nvSpPr>
          <p:cNvPr id="33" name="Google Shape;1259;p22">
            <a:extLst>
              <a:ext uri="{FF2B5EF4-FFF2-40B4-BE49-F238E27FC236}">
                <a16:creationId xmlns:a16="http://schemas.microsoft.com/office/drawing/2014/main" id="{684CFA9A-F9B4-4BE7-20CC-2F89A6F7223B}"/>
              </a:ext>
            </a:extLst>
          </p:cNvPr>
          <p:cNvSpPr/>
          <p:nvPr/>
        </p:nvSpPr>
        <p:spPr>
          <a:xfrm>
            <a:off x="8418189" y="265142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a:t>
            </a:r>
            <a:r>
              <a:rPr kumimoji="0" lang="en-GB" sz="2400" b="1" i="0" u="none" strike="noStrike" kern="0" cap="none" spc="0" normalizeH="0" noProof="0" dirty="0">
                <a:ln>
                  <a:noFill/>
                </a:ln>
                <a:solidFill>
                  <a:srgbClr val="002060"/>
                </a:solidFill>
                <a:effectLst/>
                <a:uLnTx/>
                <a:uFillTx/>
              </a:rPr>
              <a:t> Wald</a:t>
            </a:r>
            <a:endParaRPr kumimoji="0" lang="es-GB" sz="2400" b="1" i="0" u="none" strike="noStrike" kern="0" cap="none" spc="0" normalizeH="0" baseline="0" noProof="0" dirty="0">
              <a:ln>
                <a:noFill/>
              </a:ln>
              <a:solidFill>
                <a:srgbClr val="002060"/>
              </a:solidFill>
              <a:effectLst/>
              <a:uLnTx/>
              <a:uFillTx/>
            </a:endParaRPr>
          </a:p>
        </p:txBody>
      </p:sp>
      <p:sp>
        <p:nvSpPr>
          <p:cNvPr id="34" name="Google Shape;1259;p22">
            <a:extLst>
              <a:ext uri="{FF2B5EF4-FFF2-40B4-BE49-F238E27FC236}">
                <a16:creationId xmlns:a16="http://schemas.microsoft.com/office/drawing/2014/main" id="{4033729A-0580-9B17-7D7C-BA8117EE3B97}"/>
              </a:ext>
            </a:extLst>
          </p:cNvPr>
          <p:cNvSpPr/>
          <p:nvPr/>
        </p:nvSpPr>
        <p:spPr>
          <a:xfrm>
            <a:off x="300459" y="420831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Westen</a:t>
            </a:r>
            <a:r>
              <a:rPr lang="en-US" sz="2400" b="1" kern="0" dirty="0">
                <a:solidFill>
                  <a:srgbClr val="002060"/>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West-</a:t>
            </a:r>
            <a:endParaRPr kumimoji="0" lang="es-GB" sz="2400" b="1" i="0" u="none" strike="noStrike" kern="0" cap="none" spc="0" normalizeH="0" baseline="0" noProof="0" dirty="0">
              <a:ln>
                <a:noFill/>
              </a:ln>
              <a:solidFill>
                <a:srgbClr val="002060"/>
              </a:solidFill>
              <a:effectLst/>
              <a:uLnTx/>
              <a:uFillTx/>
            </a:endParaRPr>
          </a:p>
        </p:txBody>
      </p:sp>
      <p:sp>
        <p:nvSpPr>
          <p:cNvPr id="35" name="Google Shape;1259;p22">
            <a:extLst>
              <a:ext uri="{FF2B5EF4-FFF2-40B4-BE49-F238E27FC236}">
                <a16:creationId xmlns:a16="http://schemas.microsoft.com/office/drawing/2014/main" id="{4F13EED6-576B-4CA1-BF81-2E1A8F1FBB79}"/>
              </a:ext>
            </a:extLst>
          </p:cNvPr>
          <p:cNvSpPr/>
          <p:nvPr/>
        </p:nvSpPr>
        <p:spPr>
          <a:xfrm>
            <a:off x="3074902" y="41755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bekannt</a:t>
            </a:r>
            <a:endParaRPr kumimoji="0" lang="es-GB" sz="2400" b="1" i="0" u="none" strike="noStrike" kern="0" cap="none" spc="0" normalizeH="0" baseline="0" noProof="0" dirty="0">
              <a:ln>
                <a:noFill/>
              </a:ln>
              <a:solidFill>
                <a:srgbClr val="002060"/>
              </a:solidFill>
              <a:effectLst/>
              <a:uLnTx/>
              <a:uFillTx/>
            </a:endParaRPr>
          </a:p>
        </p:txBody>
      </p:sp>
      <p:sp>
        <p:nvSpPr>
          <p:cNvPr id="40" name="Google Shape;1259;p22">
            <a:extLst>
              <a:ext uri="{FF2B5EF4-FFF2-40B4-BE49-F238E27FC236}">
                <a16:creationId xmlns:a16="http://schemas.microsoft.com/office/drawing/2014/main" id="{5096BF10-7A71-B21A-B9B9-033E2F33E028}"/>
              </a:ext>
            </a:extLst>
          </p:cNvPr>
          <p:cNvSpPr/>
          <p:nvPr/>
        </p:nvSpPr>
        <p:spPr>
          <a:xfrm>
            <a:off x="5723465" y="41755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dort</a:t>
            </a:r>
            <a:endParaRPr kumimoji="0" lang="es-GB" sz="2400" b="1" i="0" u="none" strike="noStrike" kern="0" cap="none" spc="0" normalizeH="0" baseline="0" noProof="0" dirty="0">
              <a:ln>
                <a:noFill/>
              </a:ln>
              <a:solidFill>
                <a:srgbClr val="002060"/>
              </a:solidFill>
              <a:effectLst/>
              <a:uLnTx/>
              <a:uFillTx/>
            </a:endParaRPr>
          </a:p>
        </p:txBody>
      </p:sp>
      <p:sp>
        <p:nvSpPr>
          <p:cNvPr id="41" name="Google Shape;1259;p22">
            <a:extLst>
              <a:ext uri="{FF2B5EF4-FFF2-40B4-BE49-F238E27FC236}">
                <a16:creationId xmlns:a16="http://schemas.microsoft.com/office/drawing/2014/main" id="{7EB97DC8-F97F-FDE0-5D64-4211EC403391}"/>
              </a:ext>
            </a:extLst>
          </p:cNvPr>
          <p:cNvSpPr/>
          <p:nvPr/>
        </p:nvSpPr>
        <p:spPr>
          <a:xfrm>
            <a:off x="8451741" y="41755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für</a:t>
            </a:r>
            <a:endParaRPr kumimoji="0" lang="es-GB" sz="2400" b="1" i="0" u="none" strike="noStrike" kern="0" cap="none" spc="0" normalizeH="0" baseline="0" noProof="0" dirty="0">
              <a:ln>
                <a:noFill/>
              </a:ln>
              <a:solidFill>
                <a:srgbClr val="002060"/>
              </a:solidFill>
              <a:effectLst/>
              <a:uLnTx/>
              <a:uFillTx/>
            </a:endParaRPr>
          </a:p>
        </p:txBody>
      </p:sp>
      <p:sp>
        <p:nvSpPr>
          <p:cNvPr id="42" name="Google Shape;1259;p22">
            <a:extLst>
              <a:ext uri="{FF2B5EF4-FFF2-40B4-BE49-F238E27FC236}">
                <a16:creationId xmlns:a16="http://schemas.microsoft.com/office/drawing/2014/main" id="{0FD31500-F5E3-583C-EDFF-4C1D1817CEB2}"/>
              </a:ext>
            </a:extLst>
          </p:cNvPr>
          <p:cNvSpPr/>
          <p:nvPr/>
        </p:nvSpPr>
        <p:spPr>
          <a:xfrm>
            <a:off x="313895" y="573387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Abend</a:t>
            </a:r>
            <a:endParaRPr kumimoji="0" lang="es-GB" sz="2400" b="1" i="0" u="none" strike="noStrike" kern="0" cap="none" spc="0" normalizeH="0" baseline="0" noProof="0" dirty="0">
              <a:ln>
                <a:noFill/>
              </a:ln>
              <a:solidFill>
                <a:srgbClr val="002060"/>
              </a:solidFill>
              <a:effectLst/>
              <a:uLnTx/>
              <a:uFillTx/>
            </a:endParaRPr>
          </a:p>
        </p:txBody>
      </p:sp>
      <p:sp>
        <p:nvSpPr>
          <p:cNvPr id="43" name="Google Shape;1259;p22">
            <a:extLst>
              <a:ext uri="{FF2B5EF4-FFF2-40B4-BE49-F238E27FC236}">
                <a16:creationId xmlns:a16="http://schemas.microsoft.com/office/drawing/2014/main" id="{CA666E7B-46DC-A816-8D28-1181B8B0A8FF}"/>
              </a:ext>
            </a:extLst>
          </p:cNvPr>
          <p:cNvSpPr/>
          <p:nvPr/>
        </p:nvSpPr>
        <p:spPr>
          <a:xfrm>
            <a:off x="3107791" y="573079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a:t>
            </a:r>
            <a:r>
              <a:rPr kumimoji="0" lang="en-GB" sz="2400" b="1" i="0" u="none" strike="noStrike" kern="0" cap="none" spc="0" normalizeH="0" noProof="0" dirty="0">
                <a:ln>
                  <a:noFill/>
                </a:ln>
                <a:solidFill>
                  <a:srgbClr val="002060"/>
                </a:solidFill>
                <a:effectLst/>
                <a:uLnTx/>
                <a:uFillTx/>
              </a:rPr>
              <a:t> </a:t>
            </a:r>
            <a:r>
              <a:rPr kumimoji="0" lang="en-GB" sz="2400" b="1" i="0" u="none" strike="noStrike" kern="0" cap="none" spc="0" normalizeH="0" noProof="0" dirty="0" err="1">
                <a:ln>
                  <a:noFill/>
                </a:ln>
                <a:solidFill>
                  <a:srgbClr val="002060"/>
                </a:solidFill>
                <a:effectLst/>
                <a:uLnTx/>
                <a:uFillTx/>
              </a:rPr>
              <a:t>Nachmittag</a:t>
            </a:r>
            <a:endParaRPr kumimoji="0" lang="es-GB" sz="2400" b="1" i="0" u="none" strike="noStrike" kern="0" cap="none" spc="0" normalizeH="0" baseline="0" noProof="0" dirty="0">
              <a:ln>
                <a:noFill/>
              </a:ln>
              <a:solidFill>
                <a:srgbClr val="002060"/>
              </a:solidFill>
              <a:effectLst/>
              <a:uLnTx/>
              <a:uFillTx/>
            </a:endParaRPr>
          </a:p>
        </p:txBody>
      </p:sp>
      <p:sp>
        <p:nvSpPr>
          <p:cNvPr id="44" name="Google Shape;1259;p22">
            <a:extLst>
              <a:ext uri="{FF2B5EF4-FFF2-40B4-BE49-F238E27FC236}">
                <a16:creationId xmlns:a16="http://schemas.microsoft.com/office/drawing/2014/main" id="{9F78F6EE-01AE-8998-38F9-F93E86020F76}"/>
              </a:ext>
            </a:extLst>
          </p:cNvPr>
          <p:cNvSpPr/>
          <p:nvPr/>
        </p:nvSpPr>
        <p:spPr>
          <a:xfrm>
            <a:off x="5760852" y="568459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jeden</a:t>
            </a:r>
            <a:r>
              <a:rPr kumimoji="0" lang="en-GB" sz="2400" b="1" i="0" u="none" strike="noStrike" kern="0" cap="none" spc="0" normalizeH="0" baseline="0" noProof="0" dirty="0">
                <a:ln>
                  <a:noFill/>
                </a:ln>
                <a:solidFill>
                  <a:srgbClr val="002060"/>
                </a:solidFill>
                <a:effectLst/>
                <a:uLnTx/>
                <a:uFillTx/>
              </a:rPr>
              <a:t> Tag</a:t>
            </a:r>
            <a:endParaRPr kumimoji="0" lang="es-GB" sz="2400" b="1" i="0" u="none" strike="noStrike" kern="0" cap="none" spc="0" normalizeH="0" baseline="0" noProof="0" dirty="0">
              <a:ln>
                <a:noFill/>
              </a:ln>
              <a:solidFill>
                <a:srgbClr val="002060"/>
              </a:solidFill>
              <a:effectLst/>
              <a:uLnTx/>
              <a:uFillTx/>
            </a:endParaRPr>
          </a:p>
        </p:txBody>
      </p:sp>
      <p:sp>
        <p:nvSpPr>
          <p:cNvPr id="45" name="Google Shape;1259;p22">
            <a:extLst>
              <a:ext uri="{FF2B5EF4-FFF2-40B4-BE49-F238E27FC236}">
                <a16:creationId xmlns:a16="http://schemas.microsoft.com/office/drawing/2014/main" id="{4DCA4CCD-8614-5F52-F7EB-D6AEE41098FC}"/>
              </a:ext>
            </a:extLst>
          </p:cNvPr>
          <p:cNvSpPr/>
          <p:nvPr/>
        </p:nvSpPr>
        <p:spPr>
          <a:xfrm>
            <a:off x="8434116" y="564489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Hausauf-gaben</a:t>
            </a:r>
            <a:endParaRPr kumimoji="0" lang="es-GB" sz="24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1A2C70F7-B7F6-46B3-BED4-6D9C10903A41}"/>
              </a:ext>
            </a:extLst>
          </p:cNvPr>
          <p:cNvSpPr/>
          <p:nvPr/>
        </p:nvSpPr>
        <p:spPr>
          <a:xfrm>
            <a:off x="7567912" y="4592032"/>
            <a:ext cx="3031139"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E3835B76-FECD-4D64-B741-DCBCBE26B0BF}"/>
              </a:ext>
            </a:extLst>
          </p:cNvPr>
          <p:cNvSpPr/>
          <p:nvPr/>
        </p:nvSpPr>
        <p:spPr>
          <a:xfrm>
            <a:off x="7567912" y="1445333"/>
            <a:ext cx="2818197"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FFF83493-FA07-4ECE-B0B5-68E13D0B45DC}"/>
              </a:ext>
            </a:extLst>
          </p:cNvPr>
          <p:cNvSpPr/>
          <p:nvPr/>
        </p:nvSpPr>
        <p:spPr>
          <a:xfrm>
            <a:off x="336275" y="4630977"/>
            <a:ext cx="4774344"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9F506FAF-6001-40D9-AA80-8651C70BB05F}"/>
              </a:ext>
            </a:extLst>
          </p:cNvPr>
          <p:cNvSpPr/>
          <p:nvPr/>
        </p:nvSpPr>
        <p:spPr>
          <a:xfrm>
            <a:off x="484111" y="1467659"/>
            <a:ext cx="4191482"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78359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use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sie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with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verb ending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er,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es|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(they)</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ending: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466977" y="143248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336275" y="3435515"/>
            <a:ext cx="383485" cy="476584"/>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37596" y="3394881"/>
            <a:ext cx="473016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writes</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 is writing </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270685" y="4613453"/>
            <a:ext cx="50153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336275" y="6310276"/>
            <a:ext cx="393349" cy="395381"/>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29624" y="6233729"/>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write | are writing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Scribble with solid fill">
            <a:extLst>
              <a:ext uri="{FF2B5EF4-FFF2-40B4-BE49-F238E27FC236}">
                <a16:creationId xmlns:a16="http://schemas.microsoft.com/office/drawing/2014/main" id="{3712198C-D07B-44FE-976E-21A0E4383B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5960" y="2377481"/>
            <a:ext cx="671041" cy="671041"/>
          </a:xfrm>
          <a:prstGeom prst="rect">
            <a:avLst/>
          </a:prstGeom>
        </p:spPr>
      </p:pic>
      <p:pic>
        <p:nvPicPr>
          <p:cNvPr id="10" name="Graphic 9" descr="Storytelling with solid fill">
            <a:extLst>
              <a:ext uri="{FF2B5EF4-FFF2-40B4-BE49-F238E27FC236}">
                <a16:creationId xmlns:a16="http://schemas.microsoft.com/office/drawing/2014/main" id="{68DF6CC2-00CB-4234-B350-0621AC18EE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5068" y="2289700"/>
            <a:ext cx="914400" cy="914400"/>
          </a:xfrm>
          <a:prstGeom prst="rect">
            <a:avLst/>
          </a:prstGeom>
        </p:spPr>
      </p:pic>
      <p:pic>
        <p:nvPicPr>
          <p:cNvPr id="28" name="Graphic 27" descr="Scribble with solid fill">
            <a:extLst>
              <a:ext uri="{FF2B5EF4-FFF2-40B4-BE49-F238E27FC236}">
                <a16:creationId xmlns:a16="http://schemas.microsoft.com/office/drawing/2014/main" id="{DF207383-17F8-4256-BCE7-C65B6CDAC1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5959" y="5510253"/>
            <a:ext cx="671041" cy="671041"/>
          </a:xfrm>
          <a:prstGeom prst="rect">
            <a:avLst/>
          </a:prstGeom>
        </p:spPr>
      </p:pic>
      <p:pic>
        <p:nvPicPr>
          <p:cNvPr id="30" name="Graphic 29" descr="Storytelling with solid fill">
            <a:extLst>
              <a:ext uri="{FF2B5EF4-FFF2-40B4-BE49-F238E27FC236}">
                <a16:creationId xmlns:a16="http://schemas.microsoft.com/office/drawing/2014/main" id="{BE34C79B-5F81-4B08-98FF-92659EC1B7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22479" y="5354921"/>
            <a:ext cx="914400" cy="914400"/>
          </a:xfrm>
          <a:prstGeom prst="rect">
            <a:avLst/>
          </a:prstGeom>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4889391" y="1374247"/>
            <a:ext cx="2439508" cy="1497025"/>
          </a:xfrm>
          <a:prstGeom prst="wedgeRoundRectCallout">
            <a:avLst>
              <a:gd name="adj1" fmla="val -54503"/>
              <a:gd name="adj2" fmla="val 8934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pic>
        <p:nvPicPr>
          <p:cNvPr id="6" name="Picture 5" descr="A picture containing text&#10;&#10;Description automatically generated">
            <a:extLst>
              <a:ext uri="{FF2B5EF4-FFF2-40B4-BE49-F238E27FC236}">
                <a16:creationId xmlns:a16="http://schemas.microsoft.com/office/drawing/2014/main" id="{05D3CD9E-79D7-465F-A7E8-E2F98E3A98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39" y="2301987"/>
            <a:ext cx="1298561" cy="969348"/>
          </a:xfrm>
          <a:prstGeom prst="rect">
            <a:avLst/>
          </a:prstGeom>
        </p:spPr>
      </p:pic>
      <p:pic>
        <p:nvPicPr>
          <p:cNvPr id="11" name="Picture 10" descr="Shape&#10;&#10;Description automatically generated">
            <a:extLst>
              <a:ext uri="{FF2B5EF4-FFF2-40B4-BE49-F238E27FC236}">
                <a16:creationId xmlns:a16="http://schemas.microsoft.com/office/drawing/2014/main" id="{52D7B699-506F-4534-B138-A6C6B121191A}"/>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267" y="5073728"/>
            <a:ext cx="1540337" cy="1091951"/>
          </a:xfrm>
          <a:prstGeom prst="rect">
            <a:avLst/>
          </a:prstGeom>
        </p:spPr>
      </p:pic>
      <p:sp>
        <p:nvSpPr>
          <p:cNvPr id="33" name="CustomShape 4">
            <a:extLst>
              <a:ext uri="{FF2B5EF4-FFF2-40B4-BE49-F238E27FC236}">
                <a16:creationId xmlns:a16="http://schemas.microsoft.com/office/drawing/2014/main" id="{B11C51CE-1818-43B1-857A-4D3F0C36B468}"/>
              </a:ext>
            </a:extLst>
          </p:cNvPr>
          <p:cNvSpPr/>
          <p:nvPr/>
        </p:nvSpPr>
        <p:spPr>
          <a:xfrm>
            <a:off x="7532082" y="1444721"/>
            <a:ext cx="315465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sieh</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Filme</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37" name="Google Shape;183;p8">
            <a:extLst>
              <a:ext uri="{FF2B5EF4-FFF2-40B4-BE49-F238E27FC236}">
                <a16:creationId xmlns:a16="http://schemas.microsoft.com/office/drawing/2014/main" id="{C16C73F7-476E-4A20-8D33-6E77EBBFB311}"/>
              </a:ext>
            </a:extLst>
          </p:cNvPr>
          <p:cNvPicPr/>
          <p:nvPr/>
        </p:nvPicPr>
        <p:blipFill>
          <a:blip r:embed="rId4"/>
          <a:stretch/>
        </p:blipFill>
        <p:spPr>
          <a:xfrm>
            <a:off x="7567912" y="3333824"/>
            <a:ext cx="383485" cy="476584"/>
          </a:xfrm>
          <a:prstGeom prst="rect">
            <a:avLst/>
          </a:prstGeom>
          <a:ln>
            <a:noFill/>
          </a:ln>
        </p:spPr>
      </p:pic>
      <p:sp>
        <p:nvSpPr>
          <p:cNvPr id="38" name="CustomShape 5">
            <a:extLst>
              <a:ext uri="{FF2B5EF4-FFF2-40B4-BE49-F238E27FC236}">
                <a16:creationId xmlns:a16="http://schemas.microsoft.com/office/drawing/2014/main" id="{4E941392-0B3E-4964-AE98-58B3C78A864B}"/>
              </a:ext>
            </a:extLst>
          </p:cNvPr>
          <p:cNvSpPr/>
          <p:nvPr/>
        </p:nvSpPr>
        <p:spPr>
          <a:xfrm>
            <a:off x="7969233" y="3321656"/>
            <a:ext cx="43082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sees | is seeing films.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9" name="Picture 38" descr="A picture containing text&#10;&#10;Description automatically generated">
            <a:extLst>
              <a:ext uri="{FF2B5EF4-FFF2-40B4-BE49-F238E27FC236}">
                <a16:creationId xmlns:a16="http://schemas.microsoft.com/office/drawing/2014/main" id="{D746A158-600B-4E93-8A7D-42CD51C082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8876" y="2200296"/>
            <a:ext cx="1298561" cy="969348"/>
          </a:xfrm>
          <a:prstGeom prst="rect">
            <a:avLst/>
          </a:prstGeom>
        </p:spPr>
      </p:pic>
      <p:sp>
        <p:nvSpPr>
          <p:cNvPr id="42" name="CustomShape 4">
            <a:extLst>
              <a:ext uri="{FF2B5EF4-FFF2-40B4-BE49-F238E27FC236}">
                <a16:creationId xmlns:a16="http://schemas.microsoft.com/office/drawing/2014/main" id="{63BAB7C9-C2FA-45F1-BD4E-19D22752C221}"/>
              </a:ext>
            </a:extLst>
          </p:cNvPr>
          <p:cNvSpPr/>
          <p:nvPr/>
        </p:nvSpPr>
        <p:spPr>
          <a:xfrm>
            <a:off x="7648246" y="4551897"/>
            <a:ext cx="29508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Filme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Google Shape;183;p8">
            <a:extLst>
              <a:ext uri="{FF2B5EF4-FFF2-40B4-BE49-F238E27FC236}">
                <a16:creationId xmlns:a16="http://schemas.microsoft.com/office/drawing/2014/main" id="{3A440D2E-C6B6-416B-992B-A7B5CB2AFA82}"/>
              </a:ext>
            </a:extLst>
          </p:cNvPr>
          <p:cNvPicPr/>
          <p:nvPr/>
        </p:nvPicPr>
        <p:blipFill>
          <a:blip r:embed="rId4"/>
          <a:stretch/>
        </p:blipFill>
        <p:spPr>
          <a:xfrm>
            <a:off x="7254896" y="6262585"/>
            <a:ext cx="393349" cy="395381"/>
          </a:xfrm>
          <a:prstGeom prst="rect">
            <a:avLst/>
          </a:prstGeom>
          <a:ln>
            <a:noFill/>
          </a:ln>
        </p:spPr>
      </p:pic>
      <p:sp>
        <p:nvSpPr>
          <p:cNvPr id="47" name="CustomShape 5">
            <a:extLst>
              <a:ext uri="{FF2B5EF4-FFF2-40B4-BE49-F238E27FC236}">
                <a16:creationId xmlns:a16="http://schemas.microsoft.com/office/drawing/2014/main" id="{F916993D-79CF-40C3-BCFF-6FF0BD6ED19B}"/>
              </a:ext>
            </a:extLst>
          </p:cNvPr>
          <p:cNvSpPr/>
          <p:nvPr/>
        </p:nvSpPr>
        <p:spPr>
          <a:xfrm>
            <a:off x="7676092" y="6221846"/>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see| are seeing films.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8" name="Picture 47" descr="Shape&#10;&#10;Description automatically generated">
            <a:extLst>
              <a:ext uri="{FF2B5EF4-FFF2-40B4-BE49-F238E27FC236}">
                <a16:creationId xmlns:a16="http://schemas.microsoft.com/office/drawing/2014/main" id="{62D98951-B910-4269-B06A-C864EE82C329}"/>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532082" y="5080222"/>
            <a:ext cx="1540337" cy="1091951"/>
          </a:xfrm>
          <a:prstGeom prst="rect">
            <a:avLst/>
          </a:prstGeom>
        </p:spPr>
      </p:pic>
      <p:pic>
        <p:nvPicPr>
          <p:cNvPr id="52" name="Graphic 51" descr="Video camera with solid fill">
            <a:extLst>
              <a:ext uri="{FF2B5EF4-FFF2-40B4-BE49-F238E27FC236}">
                <a16:creationId xmlns:a16="http://schemas.microsoft.com/office/drawing/2014/main" id="{EDD2E5C0-DFCE-4623-B00B-EEBE3F850C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86204" y="2318358"/>
            <a:ext cx="647700" cy="647700"/>
          </a:xfrm>
          <a:prstGeom prst="rect">
            <a:avLst/>
          </a:prstGeom>
        </p:spPr>
      </p:pic>
      <p:sp>
        <p:nvSpPr>
          <p:cNvPr id="53" name="Speech Bubble: Rectangle with Corners Rounded 52">
            <a:extLst>
              <a:ext uri="{FF2B5EF4-FFF2-40B4-BE49-F238E27FC236}">
                <a16:creationId xmlns:a16="http://schemas.microsoft.com/office/drawing/2014/main" id="{597F8922-10E3-4E7B-AC1C-D5D35B013679}"/>
              </a:ext>
            </a:extLst>
          </p:cNvPr>
          <p:cNvSpPr/>
          <p:nvPr/>
        </p:nvSpPr>
        <p:spPr>
          <a:xfrm>
            <a:off x="8342334" y="281034"/>
            <a:ext cx="2177531" cy="732910"/>
          </a:xfrm>
          <a:prstGeom prst="wedgeRoundRectCallout">
            <a:avLst>
              <a:gd name="adj1" fmla="val -28435"/>
              <a:gd name="adj2" fmla="val 12076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a:t>
            </a:r>
            <a:r>
              <a:rPr lang="en-US" sz="2000" dirty="0" err="1">
                <a:latin typeface="Century Gothic" panose="020B0502020202020204" pitchFamily="34" charset="0"/>
              </a:rPr>
              <a:t>s</a:t>
            </a:r>
            <a:r>
              <a:rPr lang="en-US" sz="2000" b="1" dirty="0" err="1">
                <a:latin typeface="Century Gothic" panose="020B0502020202020204" pitchFamily="34" charset="0"/>
              </a:rPr>
              <a:t>e</a:t>
            </a:r>
            <a:r>
              <a:rPr lang="en-US" sz="2000" dirty="0" err="1">
                <a:latin typeface="Century Gothic" panose="020B0502020202020204" pitchFamily="34" charset="0"/>
              </a:rPr>
              <a:t>hen</a:t>
            </a:r>
            <a:r>
              <a:rPr lang="en-US" sz="2000" dirty="0">
                <a:latin typeface="Century Gothic" panose="020B0502020202020204" pitchFamily="34" charset="0"/>
              </a:rPr>
              <a:t> </a:t>
            </a:r>
            <a:br>
              <a:rPr lang="en-US" sz="2000" dirty="0">
                <a:latin typeface="Century Gothic" panose="020B0502020202020204" pitchFamily="34" charset="0"/>
              </a:rPr>
            </a:br>
            <a:r>
              <a:rPr lang="en-US" sz="2000" dirty="0">
                <a:latin typeface="Century Gothic" panose="020B0502020202020204" pitchFamily="34" charset="0"/>
              </a:rPr>
              <a:t>(to see) </a:t>
            </a:r>
            <a:r>
              <a:rPr lang="en-US" sz="2000" dirty="0">
                <a:latin typeface="Century Gothic" panose="020B0502020202020204" pitchFamily="34" charset="0"/>
                <a:sym typeface="Wingdings" panose="05000000000000000000" pitchFamily="2" charset="2"/>
              </a:rPr>
              <a:t> </a:t>
            </a:r>
            <a:r>
              <a:rPr lang="en-US" sz="2000" dirty="0" err="1">
                <a:latin typeface="Century Gothic" panose="020B0502020202020204" pitchFamily="34" charset="0"/>
              </a:rPr>
              <a:t>s</a:t>
            </a:r>
            <a:r>
              <a:rPr lang="en-US" sz="2000" b="1" dirty="0" err="1">
                <a:latin typeface="Century Gothic" panose="020B0502020202020204" pitchFamily="34" charset="0"/>
              </a:rPr>
              <a:t>ie</a:t>
            </a:r>
            <a:r>
              <a:rPr lang="en-US" sz="2000" dirty="0" err="1">
                <a:latin typeface="Century Gothic" panose="020B0502020202020204" pitchFamily="34" charset="0"/>
              </a:rPr>
              <a:t>ht</a:t>
            </a:r>
            <a:endParaRPr lang="en-GB" sz="2000" dirty="0">
              <a:latin typeface="Century Gothic" panose="020B0502020202020204" pitchFamily="34" charset="0"/>
            </a:endParaRPr>
          </a:p>
        </p:txBody>
      </p:sp>
      <p:pic>
        <p:nvPicPr>
          <p:cNvPr id="54" name="Graphic 53" descr="Video camera with solid fill">
            <a:extLst>
              <a:ext uri="{FF2B5EF4-FFF2-40B4-BE49-F238E27FC236}">
                <a16:creationId xmlns:a16="http://schemas.microsoft.com/office/drawing/2014/main" id="{ECF0474E-E348-44E0-B474-9C7E1EACB6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40978" y="5354921"/>
            <a:ext cx="647700" cy="647700"/>
          </a:xfrm>
          <a:prstGeom prst="rect">
            <a:avLst/>
          </a:prstGeom>
        </p:spPr>
      </p:pic>
      <p:pic>
        <p:nvPicPr>
          <p:cNvPr id="55" name="Picture 54" descr="Icon&#10;&#10;Description automatically generated">
            <a:extLst>
              <a:ext uri="{FF2B5EF4-FFF2-40B4-BE49-F238E27FC236}">
                <a16:creationId xmlns:a16="http://schemas.microsoft.com/office/drawing/2014/main" id="{57AC5990-32FD-4F85-B1F5-77D257F8EB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24700" y="2091406"/>
            <a:ext cx="998679" cy="998679"/>
          </a:xfrm>
          <a:prstGeom prst="rect">
            <a:avLst/>
          </a:prstGeom>
        </p:spPr>
      </p:pic>
      <p:pic>
        <p:nvPicPr>
          <p:cNvPr id="56" name="Picture 55" descr="Icon&#10;&#10;Description automatically generated">
            <a:extLst>
              <a:ext uri="{FF2B5EF4-FFF2-40B4-BE49-F238E27FC236}">
                <a16:creationId xmlns:a16="http://schemas.microsoft.com/office/drawing/2014/main" id="{DBB1CDDD-5B81-4EC0-8E32-D88B96BB40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7359" y="5144009"/>
            <a:ext cx="998679" cy="998679"/>
          </a:xfrm>
          <a:prstGeom prst="rect">
            <a:avLst/>
          </a:prstGeom>
        </p:spPr>
      </p:pic>
      <p:sp>
        <p:nvSpPr>
          <p:cNvPr id="57" name="Speech Bubble: Rectangle with Corners Rounded 56">
            <a:extLst>
              <a:ext uri="{FF2B5EF4-FFF2-40B4-BE49-F238E27FC236}">
                <a16:creationId xmlns:a16="http://schemas.microsoft.com/office/drawing/2014/main" id="{2F50C87C-5485-4011-98CC-62AEA7A9B168}"/>
              </a:ext>
            </a:extLst>
          </p:cNvPr>
          <p:cNvSpPr/>
          <p:nvPr/>
        </p:nvSpPr>
        <p:spPr>
          <a:xfrm>
            <a:off x="6966628" y="3878267"/>
            <a:ext cx="5225372" cy="367750"/>
          </a:xfrm>
          <a:prstGeom prst="wedgeRoundRectCallout">
            <a:avLst>
              <a:gd name="adj1" fmla="val -18846"/>
              <a:gd name="adj2" fmla="val 16844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no spelling change in ‘they’ form.</a:t>
            </a:r>
            <a:endParaRPr lang="en-GB" sz="2000" dirty="0">
              <a:latin typeface="Century Gothic" panose="020B0502020202020204" pitchFamily="34" charset="0"/>
            </a:endParaRPr>
          </a:p>
        </p:txBody>
      </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49" grpId="0" animBg="1"/>
      <p:bldP spid="12" grpId="0" animBg="1"/>
      <p:bldP spid="34" grpId="0" animBg="1"/>
      <p:bldP spid="53"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332459" y="1486610"/>
          <a:ext cx="9594287" cy="4462661"/>
        </p:xfrm>
        <a:graphic>
          <a:graphicData uri="http://schemas.openxmlformats.org/drawingml/2006/table">
            <a:tbl>
              <a:tblPr/>
              <a:tblGrid>
                <a:gridCol w="1269886">
                  <a:extLst>
                    <a:ext uri="{9D8B030D-6E8A-4147-A177-3AD203B41FA5}">
                      <a16:colId xmlns:a16="http://schemas.microsoft.com/office/drawing/2014/main" val="20000"/>
                    </a:ext>
                  </a:extLst>
                </a:gridCol>
                <a:gridCol w="1466933">
                  <a:extLst>
                    <a:ext uri="{9D8B030D-6E8A-4147-A177-3AD203B41FA5}">
                      <a16:colId xmlns:a16="http://schemas.microsoft.com/office/drawing/2014/main" val="20001"/>
                    </a:ext>
                  </a:extLst>
                </a:gridCol>
                <a:gridCol w="6857468">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err="1">
                          <a:solidFill>
                            <a:srgbClr val="002060"/>
                          </a:solidFill>
                          <a:latin typeface="Century gothic"/>
                        </a:rPr>
                        <a:t>sie</a:t>
                      </a:r>
                      <a:r>
                        <a:rPr lang="en-GB" sz="2800" b="1" strike="noStrike" spc="-1" dirty="0">
                          <a:solidFill>
                            <a:srgbClr val="002060"/>
                          </a:solidFill>
                          <a:latin typeface="Century gothic"/>
                        </a:rPr>
                        <a:t> (she)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sie</a:t>
                      </a:r>
                      <a:br>
                        <a:rPr lang="en-GB" sz="2800" b="1" strike="noStrike" spc="-1" dirty="0">
                          <a:solidFill>
                            <a:srgbClr val="002060"/>
                          </a:solidFill>
                          <a:latin typeface="Century gothic"/>
                          <a:ea typeface="Century Gothic"/>
                        </a:rPr>
                      </a:br>
                      <a:r>
                        <a:rPr lang="en-GB" sz="2800" b="1" strike="noStrike" spc="-1" dirty="0">
                          <a:solidFill>
                            <a:srgbClr val="002060"/>
                          </a:solidFill>
                          <a:latin typeface="Century gothic"/>
                          <a:ea typeface="Century Gothic"/>
                        </a:rPr>
                        <a:t>(they)</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1" strike="noStrike" spc="-1" dirty="0">
                          <a:solidFill>
                            <a:srgbClr val="002060"/>
                          </a:solidFill>
                          <a:latin typeface="Century gothic"/>
                        </a:rPr>
                        <a:t>was?</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gets a lot of homework</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learn English every 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forgets nothing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uses the computer sometimes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often read books in the evening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eat at school in the afternoons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talks fast in the mornings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10" name="T2_W3_9.4B.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1" name="T2_W3_9.5B.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2" name="T2_W3_9.6B.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3" name="T2_W3_9.7B.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4" name="T2_W3_9.8B.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5" name="T2_W3_9.9B.wav"/>
            </a:hlinkClick>
            <a:extLst>
              <a:ext uri="{FF2B5EF4-FFF2-40B4-BE49-F238E27FC236}">
                <a16:creationId xmlns:a16="http://schemas.microsoft.com/office/drawing/2014/main" id="{34261C61-C209-49EF-A2E1-6B62F7BA1FCB}"/>
              </a:ext>
            </a:extLst>
          </p:cNvPr>
          <p:cNvSpPr/>
          <p:nvPr/>
        </p:nvSpPr>
        <p:spPr>
          <a:xfrm>
            <a:off x="688051" y="54848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6" name="T2_W3_9.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Hamza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fragt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Johanna.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25934" y="252568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fragen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21" name="T2_W3_9.2.wav"/>
            </a:hlinkClick>
            <a:extLst>
              <a:ext uri="{FF2B5EF4-FFF2-40B4-BE49-F238E27FC236}">
                <a16:creationId xmlns:a16="http://schemas.microsoft.com/office/drawing/2014/main" id="{A283A0B5-F9CB-4A2E-AB56-A03D200E19B5}"/>
              </a:ext>
            </a:extLst>
          </p:cNvPr>
          <p:cNvSpPr/>
          <p:nvPr/>
        </p:nvSpPr>
        <p:spPr>
          <a:xfrm>
            <a:off x="1335898" y="652553"/>
            <a:ext cx="9110809" cy="517320"/>
          </a:xfrm>
          <a:prstGeom prst="wedgeRoundRectCallout">
            <a:avLst>
              <a:gd name="adj1" fmla="val -58359"/>
              <a:gd name="adj2" fmla="val -1159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21" name="T2_W3_9.2.wav"/>
            </a:hlinkClick>
            <a:extLst>
              <a:ext uri="{FF2B5EF4-FFF2-40B4-BE49-F238E27FC236}">
                <a16:creationId xmlns:a16="http://schemas.microsoft.com/office/drawing/2014/main" id="{0F16B62D-52EF-4884-8CE4-50A227228196}"/>
              </a:ext>
            </a:extLst>
          </p:cNvPr>
          <p:cNvSpPr/>
          <p:nvPr/>
        </p:nvSpPr>
        <p:spPr>
          <a:xfrm>
            <a:off x="1350823" y="658159"/>
            <a:ext cx="9095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Hamza?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(she)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(they)?</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8" name="CustomShape 23">
            <a:hlinkClick r:id="" action="ppaction://noaction">
              <a:snd r:embed="rId22" name="T2_W3_9.3B.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4914750" y="2541627"/>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213457" y="2955723"/>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5118968" y="3014285"/>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68731" y="3478952"/>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5016962" y="3531794"/>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25934" y="4007778"/>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306025" y="3987166"/>
            <a:ext cx="6321862" cy="3917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213458" y="448631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606182" y="4509069"/>
            <a:ext cx="6086579" cy="4205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213457" y="4986006"/>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306025" y="4951881"/>
            <a:ext cx="6461820" cy="4193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66860" y="5515880"/>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306025" y="5523850"/>
            <a:ext cx="58898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12875779" y="27183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47" name="Picture 46">
            <a:extLst>
              <a:ext uri="{FF2B5EF4-FFF2-40B4-BE49-F238E27FC236}">
                <a16:creationId xmlns:a16="http://schemas.microsoft.com/office/drawing/2014/main" id="{73794C3F-FAB5-CE48-7984-482CECBFBF7F}"/>
              </a:ext>
            </a:extLst>
          </p:cNvPr>
          <p:cNvPicPr>
            <a:picLocks noChangeAspect="1"/>
          </p:cNvPicPr>
          <p:nvPr/>
        </p:nvPicPr>
        <p:blipFill>
          <a:blip r:embed="rId23"/>
          <a:stretch>
            <a:fillRect/>
          </a:stretch>
        </p:blipFill>
        <p:spPr>
          <a:xfrm>
            <a:off x="10219365" y="208542"/>
            <a:ext cx="774952" cy="132184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1861003-69DB-47CD-B940-10F13DAB31D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58072" y="1537956"/>
            <a:ext cx="498258" cy="387972"/>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00F71E10-8362-40DB-B2F4-26E3DAECB9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64860" y="1537956"/>
            <a:ext cx="498258" cy="387972"/>
          </a:xfrm>
          <a:prstGeom prst="rect">
            <a:avLst/>
          </a:prstGeom>
        </p:spPr>
      </p:pic>
      <p:pic>
        <p:nvPicPr>
          <p:cNvPr id="9" name="Picture 8" descr="A picture containing text, doll&#10;&#10;Description automatically generated">
            <a:extLst>
              <a:ext uri="{FF2B5EF4-FFF2-40B4-BE49-F238E27FC236}">
                <a16:creationId xmlns:a16="http://schemas.microsoft.com/office/drawing/2014/main" id="{F13DEEF6-B732-412B-A2B8-A54F17E587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25904" y="1537956"/>
            <a:ext cx="357054" cy="400111"/>
          </a:xfrm>
          <a:prstGeom prst="rect">
            <a:avLst/>
          </a:prstGeom>
        </p:spPr>
      </p:pic>
    </p:spTree>
    <p:extLst>
      <p:ext uri="{BB962C8B-B14F-4D97-AF65-F5344CB8AC3E}">
        <p14:creationId xmlns:p14="http://schemas.microsoft.com/office/powerpoint/2010/main" val="220451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3_9.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3_9.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3_9.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3_9.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3_9.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3_9.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10298</TotalTime>
  <Words>2575</Words>
  <Application>Microsoft Office PowerPoint</Application>
  <PresentationFormat>Widescreen</PresentationFormat>
  <Paragraphs>385</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hören </vt:lpstr>
      <vt:lpstr>Vokabeln</vt:lpstr>
      <vt:lpstr>Present tense: er, sie, es| sie (they)</vt:lpstr>
      <vt:lpstr>hören</vt:lpstr>
      <vt:lpstr>Order of words in a sentence</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Heike Krusemann</cp:lastModifiedBy>
  <cp:revision>135</cp:revision>
  <dcterms:created xsi:type="dcterms:W3CDTF">2021-07-02T19:27:01Z</dcterms:created>
  <dcterms:modified xsi:type="dcterms:W3CDTF">2023-09-27T14:30:23Z</dcterms:modified>
</cp:coreProperties>
</file>