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925" r:id="rId5"/>
    <p:sldId id="931" r:id="rId6"/>
    <p:sldId id="360" r:id="rId7"/>
    <p:sldId id="296" r:id="rId8"/>
    <p:sldId id="300" r:id="rId9"/>
    <p:sldId id="363" r:id="rId10"/>
    <p:sldId id="932" r:id="rId11"/>
    <p:sldId id="295" r:id="rId12"/>
    <p:sldId id="935" r:id="rId13"/>
    <p:sldId id="290" r:id="rId14"/>
    <p:sldId id="933" r:id="rId15"/>
    <p:sldId id="93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2E94AF"/>
    <a:srgbClr val="0070C0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6F82BA-42A6-8043-B375-DA51AD5C5F2E}" v="41" dt="2023-09-26T10:40:44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8" autoAdjust="0"/>
    <p:restoredTop sz="55782" autoAdjust="0"/>
  </p:normalViewPr>
  <p:slideViewPr>
    <p:cSldViewPr snapToGrid="0">
      <p:cViewPr varScale="1">
        <p:scale>
          <a:sx n="64" d="100"/>
          <a:sy n="64" d="100"/>
        </p:scale>
        <p:origin x="203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[au] Haus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blau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laufen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[eu] Deutschland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heute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finden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Arbeit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[208] Essen [323]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Pause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[1441]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Uniform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[3857]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Unterricht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[1823]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zusammen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[533]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Fluss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[1687]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Insel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[1029]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Norden, Nord-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[1516]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Osten, Ost-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[1208]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Schloss [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1907]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Süden, Süd-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[1771]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Strand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[1966]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Wald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[1028]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Westen, West-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bekannt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dort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für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alles [36] alle [36] viele [56] Beispiel [94] Bild [253] Computer [1252]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Eis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[1874]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</a:t>
            </a:r>
            <a:r>
              <a:rPr lang="de-DE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1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[323] Foto [633] Frage [157] Handy [1693] Heft [3862]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Kunst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[554] Lied [1733] Liste [1792] Preis [334] Satz [432] Song [3373]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 [473] Tisch [529]</a:t>
            </a:r>
          </a:p>
          <a:p>
            <a:pPr marL="216000" indent="-216000">
              <a:lnSpc>
                <a:spcPct val="100000"/>
              </a:lnSpc>
            </a:pP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1800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2/2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 the example is the only difference between the two slides.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435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688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2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 dirty="0">
                <a:latin typeface="Arial"/>
              </a:rPr>
              <a:t>Note</a:t>
            </a:r>
            <a:r>
              <a:rPr lang="en-GB" sz="1300" spc="-1" dirty="0">
                <a:latin typeface="Arial"/>
              </a:rPr>
              <a:t>: </a:t>
            </a:r>
          </a:p>
          <a:p>
            <a:pPr marL="301381" indent="-301381"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Haus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make</a:t>
            </a:r>
            <a:r>
              <a:rPr lang="fr-FR" baseline="0" dirty="0"/>
              <a:t> a roof </a:t>
            </a:r>
            <a:r>
              <a:rPr lang="fr-FR" baseline="0" dirty="0" err="1"/>
              <a:t>above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hands. </a:t>
            </a: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introduce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eu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Deutschland’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’Deutschland’ </a:t>
            </a: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and pronounciation of this week’s SSC [au/</a:t>
            </a:r>
            <a:r>
              <a:rPr lang="en-GB" b="0" dirty="0" err="1"/>
              <a:t>eu</a:t>
            </a:r>
            <a:r>
              <a:rPr lang="en-GB" b="0" dirty="0"/>
              <a:t>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play the audio of the paired words. Pupils write down the order in which they hear the SSCs – e.g. 1. </a:t>
            </a:r>
            <a:r>
              <a:rPr lang="en-GB" dirty="0" err="1"/>
              <a:t>freuen</a:t>
            </a:r>
            <a:r>
              <a:rPr lang="en-GB" dirty="0"/>
              <a:t> | Frauen  (Answer B – A).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answer.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B.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apply their phonics knowledge to read aloud these words alternating between [au] and [</a:t>
            </a:r>
            <a:r>
              <a:rPr lang="en-GB" dirty="0" err="1"/>
              <a:t>eu</a:t>
            </a:r>
            <a:r>
              <a:rPr lang="en-GB" dirty="0"/>
              <a:t>].The listening partner can send his/her partner back to the start if s/he hears the [au/</a:t>
            </a:r>
            <a:r>
              <a:rPr lang="en-GB" dirty="0" err="1"/>
              <a:t>eu</a:t>
            </a:r>
            <a:r>
              <a:rPr lang="en-GB" dirty="0"/>
              <a:t>] pronounced with English pronunciation.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swap roles.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b="1" dirty="0"/>
              <a:t>Transcript </a:t>
            </a:r>
            <a:br>
              <a:rPr lang="en-GB" dirty="0"/>
            </a:b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/>
              <a:t> </a:t>
            </a:r>
            <a:r>
              <a:rPr lang="en-GB" dirty="0" err="1"/>
              <a:t>freuen</a:t>
            </a:r>
            <a:r>
              <a:rPr lang="en-GB" dirty="0"/>
              <a:t>, Frauen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Schau</a:t>
            </a:r>
            <a:r>
              <a:rPr lang="en-GB" dirty="0"/>
              <a:t>, Scheu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Hau</a:t>
            </a:r>
            <a:r>
              <a:rPr lang="en-GB" dirty="0"/>
              <a:t>, </a:t>
            </a:r>
            <a:r>
              <a:rPr lang="en-GB" dirty="0" err="1"/>
              <a:t>Heu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Schleuse</a:t>
            </a:r>
            <a:r>
              <a:rPr lang="en-GB" dirty="0"/>
              <a:t>, </a:t>
            </a:r>
            <a:r>
              <a:rPr lang="en-GB" dirty="0" err="1"/>
              <a:t>Schlaufe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baute</a:t>
            </a:r>
            <a:r>
              <a:rPr lang="en-GB" dirty="0"/>
              <a:t>, </a:t>
            </a:r>
            <a:r>
              <a:rPr lang="en-GB" dirty="0" err="1"/>
              <a:t>Beute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/>
              <a:t>hausen, </a:t>
            </a:r>
            <a:r>
              <a:rPr lang="en-GB" dirty="0" err="1"/>
              <a:t>heulen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seufzen</a:t>
            </a:r>
            <a:r>
              <a:rPr lang="en-GB" dirty="0"/>
              <a:t>, </a:t>
            </a:r>
            <a:r>
              <a:rPr lang="en-GB" dirty="0" err="1"/>
              <a:t>sausen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Trauer</a:t>
            </a:r>
            <a:r>
              <a:rPr lang="en-GB" dirty="0"/>
              <a:t>, </a:t>
            </a:r>
            <a:r>
              <a:rPr lang="en-GB" dirty="0" err="1"/>
              <a:t>treuer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b="1" dirty="0"/>
              <a:t>Vocabulary: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dirty="0"/>
              <a:t>Auto [361] Autor [723] </a:t>
            </a:r>
            <a:r>
              <a:rPr lang="en-GB" dirty="0" err="1"/>
              <a:t>beugen</a:t>
            </a:r>
            <a:r>
              <a:rPr lang="en-GB" dirty="0"/>
              <a:t> [2543] </a:t>
            </a:r>
            <a:r>
              <a:rPr lang="en-GB" dirty="0" err="1"/>
              <a:t>Beutel</a:t>
            </a:r>
            <a:r>
              <a:rPr lang="en-GB" dirty="0"/>
              <a:t> [N/A] </a:t>
            </a:r>
            <a:r>
              <a:rPr lang="en-GB" dirty="0" err="1"/>
              <a:t>Lauf</a:t>
            </a:r>
            <a:r>
              <a:rPr lang="en-GB" dirty="0"/>
              <a:t> [1377] Haut [1149] </a:t>
            </a:r>
            <a:r>
              <a:rPr lang="en-GB" dirty="0" err="1"/>
              <a:t>Kreuzung</a:t>
            </a:r>
            <a:r>
              <a:rPr lang="en-GB" dirty="0"/>
              <a:t> [4990] </a:t>
            </a:r>
            <a:r>
              <a:rPr lang="en-GB" dirty="0" err="1"/>
              <a:t>neugierig</a:t>
            </a:r>
            <a:r>
              <a:rPr lang="en-GB" dirty="0"/>
              <a:t> [3040] </a:t>
            </a:r>
            <a:r>
              <a:rPr lang="en-GB" dirty="0" err="1"/>
              <a:t>Raum</a:t>
            </a:r>
            <a:r>
              <a:rPr lang="en-GB" dirty="0"/>
              <a:t> [403] </a:t>
            </a:r>
            <a:r>
              <a:rPr lang="en-GB" dirty="0" err="1"/>
              <a:t>Schau</a:t>
            </a:r>
            <a:r>
              <a:rPr lang="en-GB" dirty="0"/>
              <a:t> [4346] </a:t>
            </a:r>
            <a:r>
              <a:rPr lang="en-GB" dirty="0" err="1"/>
              <a:t>tausen</a:t>
            </a:r>
            <a:r>
              <a:rPr lang="en-GB" dirty="0"/>
              <a:t> d[1177] </a:t>
            </a:r>
            <a:r>
              <a:rPr lang="en-GB" dirty="0" err="1"/>
              <a:t>Traum</a:t>
            </a:r>
            <a:r>
              <a:rPr lang="en-GB" dirty="0"/>
              <a:t> [992] </a:t>
            </a:r>
            <a:r>
              <a:rPr lang="en-GB" dirty="0" err="1"/>
              <a:t>Ungeheuer</a:t>
            </a:r>
            <a:r>
              <a:rPr lang="en-GB" dirty="0"/>
              <a:t> [4453] </a:t>
            </a:r>
            <a:r>
              <a:rPr lang="en-GB" dirty="0" err="1"/>
              <a:t>Zeugnis</a:t>
            </a:r>
            <a:r>
              <a:rPr lang="en-GB" dirty="0"/>
              <a:t> [4456]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dirty="0"/>
              <a:t>Jones, R.L &amp; </a:t>
            </a:r>
            <a:r>
              <a:rPr lang="en-US" dirty="0" err="1"/>
              <a:t>Tschirner</a:t>
            </a:r>
            <a:r>
              <a:rPr lang="en-US" dirty="0"/>
              <a:t>, E. (2019). A frequency dictionary of German: Core vocabulary for learners. London: Routledge.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distinction between </a:t>
            </a:r>
            <a:r>
              <a:rPr lang="en-GB" b="1" i="1" dirty="0"/>
              <a:t>Sie</a:t>
            </a:r>
            <a:r>
              <a:rPr lang="en-GB" b="0" dirty="0"/>
              <a:t> (you formal) and </a:t>
            </a:r>
            <a:r>
              <a:rPr lang="en-GB" b="1" i="1" dirty="0" err="1"/>
              <a:t>sie</a:t>
            </a:r>
            <a:r>
              <a:rPr lang="en-GB" b="1" i="1" dirty="0"/>
              <a:t> </a:t>
            </a:r>
            <a:r>
              <a:rPr lang="en-GB" b="0" dirty="0"/>
              <a:t>(they) in present tense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the questions on the post-it notes and decide whether the question is for the teacher (you formal) or for their planning (they).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who each question is for.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items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zu</a:t>
            </a:r>
            <a:r>
              <a:rPr lang="en-GB" b="0" dirty="0"/>
              <a:t> [21]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distinguishing between du and Sie, and to practise previously learnt vocabulary in a sentence translation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Explain that the scenario from the lesson continues - Sarah and Rafi have more questions! They decide to ask either Johanna (du) or Frau </a:t>
            </a:r>
            <a:r>
              <a:rPr lang="en-GB" sz="1200" spc="-1" dirty="0" err="1">
                <a:solidFill>
                  <a:srgbClr val="000000"/>
                </a:solidFill>
                <a:latin typeface="Calibri"/>
              </a:rPr>
              <a:t>Bahlsen</a:t>
            </a:r>
            <a:r>
              <a:rPr lang="en-GB" sz="1200" spc="-1" dirty="0">
                <a:solidFill>
                  <a:srgbClr val="000000"/>
                </a:solidFill>
                <a:latin typeface="Calibri"/>
              </a:rPr>
              <a:t> (Sie). Pupils decide which one they hear. 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Click to hear the example.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Elicit answer, click for answer tick. 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Elicit English translation, click to reveal written form.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Continue for items 1-6.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Beispiel. Siehst du Videos im Unterricht?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Machst du jeden Tag Hausaufgaben?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Schreiben Sie jeden Abend Geschichten?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Lesen Sie am Nachmittag ein Buch?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Bekommst du am Wochenende Kuchen?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Spielen Sie manchmal Fußball?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Findest du das Lied toll?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833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 and identifying du and Sie as appropriate in  a speaking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sz="1200" b="0" dirty="0"/>
              <a:t>Click to bring up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sz="1200" b="0" dirty="0"/>
              <a:t>Talk pupils through the example. Person A picks either a or b from the example and asks a question. Person B has to identify who the question is for by deciding is it formal (Sie) or informal (du).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sz="1200" b="0" dirty="0"/>
              <a:t>When pupils have worked through items 1-6, they will swap roles for a second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gif"/><Relationship Id="rId18" Type="http://schemas.openxmlformats.org/officeDocument/2006/relationships/image" Target="../media/image56.svg"/><Relationship Id="rId26" Type="http://schemas.openxmlformats.org/officeDocument/2006/relationships/image" Target="../media/image61.png"/><Relationship Id="rId39" Type="http://schemas.openxmlformats.org/officeDocument/2006/relationships/audio" Target="../media/audio75.wav"/><Relationship Id="rId21" Type="http://schemas.openxmlformats.org/officeDocument/2006/relationships/audio" Target="../media/audio88.wav"/><Relationship Id="rId34" Type="http://schemas.openxmlformats.org/officeDocument/2006/relationships/image" Target="../media/image69.png"/><Relationship Id="rId42" Type="http://schemas.openxmlformats.org/officeDocument/2006/relationships/audio" Target="../media/audio78.wav"/><Relationship Id="rId47" Type="http://schemas.openxmlformats.org/officeDocument/2006/relationships/audio" Target="../media/audio83.wav"/><Relationship Id="rId50" Type="http://schemas.openxmlformats.org/officeDocument/2006/relationships/audio" Target="../media/audio86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gif"/><Relationship Id="rId29" Type="http://schemas.openxmlformats.org/officeDocument/2006/relationships/image" Target="../media/image64.svg"/><Relationship Id="rId11" Type="http://schemas.openxmlformats.org/officeDocument/2006/relationships/image" Target="../media/image50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audio" Target="../media/audio76.wav"/><Relationship Id="rId45" Type="http://schemas.openxmlformats.org/officeDocument/2006/relationships/audio" Target="../media/audio81.wav"/><Relationship Id="rId5" Type="http://schemas.openxmlformats.org/officeDocument/2006/relationships/image" Target="../media/image45.png"/><Relationship Id="rId15" Type="http://schemas.openxmlformats.org/officeDocument/2006/relationships/image" Target="../media/image39.png"/><Relationship Id="rId23" Type="http://schemas.openxmlformats.org/officeDocument/2006/relationships/audio" Target="../media/audio90.wav"/><Relationship Id="rId28" Type="http://schemas.openxmlformats.org/officeDocument/2006/relationships/image" Target="../media/image63.png"/><Relationship Id="rId36" Type="http://schemas.openxmlformats.org/officeDocument/2006/relationships/image" Target="../media/image71.gif"/><Relationship Id="rId49" Type="http://schemas.openxmlformats.org/officeDocument/2006/relationships/audio" Target="../media/audio85.wav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31" Type="http://schemas.openxmlformats.org/officeDocument/2006/relationships/image" Target="../media/image66.svg"/><Relationship Id="rId44" Type="http://schemas.openxmlformats.org/officeDocument/2006/relationships/audio" Target="../media/audio80.wav"/><Relationship Id="rId4" Type="http://schemas.openxmlformats.org/officeDocument/2006/relationships/image" Target="../media/image14.svg"/><Relationship Id="rId9" Type="http://schemas.openxmlformats.org/officeDocument/2006/relationships/image" Target="../media/image48.png"/><Relationship Id="rId14" Type="http://schemas.openxmlformats.org/officeDocument/2006/relationships/image" Target="../media/image53.gif"/><Relationship Id="rId22" Type="http://schemas.openxmlformats.org/officeDocument/2006/relationships/audio" Target="../media/audio89.wav"/><Relationship Id="rId27" Type="http://schemas.openxmlformats.org/officeDocument/2006/relationships/image" Target="../media/image62.svg"/><Relationship Id="rId30" Type="http://schemas.openxmlformats.org/officeDocument/2006/relationships/image" Target="../media/image65.png"/><Relationship Id="rId35" Type="http://schemas.openxmlformats.org/officeDocument/2006/relationships/image" Target="../media/image70.svg"/><Relationship Id="rId43" Type="http://schemas.openxmlformats.org/officeDocument/2006/relationships/audio" Target="../media/audio79.wav"/><Relationship Id="rId48" Type="http://schemas.openxmlformats.org/officeDocument/2006/relationships/audio" Target="../media/audio84.wav"/><Relationship Id="rId8" Type="http://schemas.openxmlformats.org/officeDocument/2006/relationships/image" Target="../media/image47.png"/><Relationship Id="rId51" Type="http://schemas.openxmlformats.org/officeDocument/2006/relationships/audio" Target="../media/audio87.wav"/><Relationship Id="rId3" Type="http://schemas.openxmlformats.org/officeDocument/2006/relationships/image" Target="../media/image13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5" Type="http://schemas.openxmlformats.org/officeDocument/2006/relationships/image" Target="../media/image60.svg"/><Relationship Id="rId33" Type="http://schemas.openxmlformats.org/officeDocument/2006/relationships/image" Target="../media/image68.svg"/><Relationship Id="rId38" Type="http://schemas.openxmlformats.org/officeDocument/2006/relationships/audio" Target="../media/audio74.wav"/><Relationship Id="rId46" Type="http://schemas.openxmlformats.org/officeDocument/2006/relationships/audio" Target="../media/audio82.wav"/><Relationship Id="rId20" Type="http://schemas.openxmlformats.org/officeDocument/2006/relationships/image" Target="../media/image58.svg"/><Relationship Id="rId41" Type="http://schemas.openxmlformats.org/officeDocument/2006/relationships/audio" Target="../media/audio7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3.wav"/><Relationship Id="rId18" Type="http://schemas.openxmlformats.org/officeDocument/2006/relationships/audio" Target="../media/audio18.wav"/><Relationship Id="rId26" Type="http://schemas.openxmlformats.org/officeDocument/2006/relationships/audio" Target="../media/audio24.wav"/><Relationship Id="rId39" Type="http://schemas.openxmlformats.org/officeDocument/2006/relationships/image" Target="../media/image18.png"/><Relationship Id="rId21" Type="http://schemas.openxmlformats.org/officeDocument/2006/relationships/audio" Target="../media/audio21.wav"/><Relationship Id="rId34" Type="http://schemas.openxmlformats.org/officeDocument/2006/relationships/image" Target="../media/image13.png"/><Relationship Id="rId42" Type="http://schemas.openxmlformats.org/officeDocument/2006/relationships/image" Target="../media/image21.png"/><Relationship Id="rId47" Type="http://schemas.openxmlformats.org/officeDocument/2006/relationships/image" Target="../media/image26.png"/><Relationship Id="rId50" Type="http://schemas.openxmlformats.org/officeDocument/2006/relationships/image" Target="../media/image29.png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6.wav"/><Relationship Id="rId29" Type="http://schemas.openxmlformats.org/officeDocument/2006/relationships/audio" Target="../media/audio27.wav"/><Relationship Id="rId11" Type="http://schemas.openxmlformats.org/officeDocument/2006/relationships/audio" Target="../media/audio11.wav"/><Relationship Id="rId24" Type="http://schemas.openxmlformats.org/officeDocument/2006/relationships/audio" Target="../media/audio23.wav"/><Relationship Id="rId32" Type="http://schemas.openxmlformats.org/officeDocument/2006/relationships/audio" Target="../media/audio30.wav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45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openxmlformats.org/officeDocument/2006/relationships/audio" Target="../media/audio15.wav"/><Relationship Id="rId23" Type="http://schemas.openxmlformats.org/officeDocument/2006/relationships/image" Target="../media/image11.png"/><Relationship Id="rId28" Type="http://schemas.openxmlformats.org/officeDocument/2006/relationships/audio" Target="../media/audio26.wav"/><Relationship Id="rId36" Type="http://schemas.openxmlformats.org/officeDocument/2006/relationships/image" Target="../media/image15.png"/><Relationship Id="rId49" Type="http://schemas.openxmlformats.org/officeDocument/2006/relationships/image" Target="../media/image28.png"/><Relationship Id="rId10" Type="http://schemas.openxmlformats.org/officeDocument/2006/relationships/audio" Target="../media/audio10.wav"/><Relationship Id="rId19" Type="http://schemas.openxmlformats.org/officeDocument/2006/relationships/audio" Target="../media/audio19.wav"/><Relationship Id="rId31" Type="http://schemas.openxmlformats.org/officeDocument/2006/relationships/audio" Target="../media/audio29.wav"/><Relationship Id="rId44" Type="http://schemas.openxmlformats.org/officeDocument/2006/relationships/image" Target="../media/image23.png"/><Relationship Id="rId52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audio" Target="../media/audio9.wav"/><Relationship Id="rId14" Type="http://schemas.openxmlformats.org/officeDocument/2006/relationships/audio" Target="../media/audio14.wav"/><Relationship Id="rId22" Type="http://schemas.openxmlformats.org/officeDocument/2006/relationships/audio" Target="../media/audio22.wav"/><Relationship Id="rId27" Type="http://schemas.openxmlformats.org/officeDocument/2006/relationships/audio" Target="../media/audio25.wav"/><Relationship Id="rId30" Type="http://schemas.openxmlformats.org/officeDocument/2006/relationships/audio" Target="../media/audio28.wav"/><Relationship Id="rId35" Type="http://schemas.openxmlformats.org/officeDocument/2006/relationships/image" Target="../media/image14.svg"/><Relationship Id="rId43" Type="http://schemas.openxmlformats.org/officeDocument/2006/relationships/image" Target="../media/image22.png"/><Relationship Id="rId48" Type="http://schemas.openxmlformats.org/officeDocument/2006/relationships/image" Target="../media/image27.png"/><Relationship Id="rId8" Type="http://schemas.openxmlformats.org/officeDocument/2006/relationships/audio" Target="../media/audio8.wav"/><Relationship Id="rId51" Type="http://schemas.openxmlformats.org/officeDocument/2006/relationships/audio" Target="../media/audio32.wav"/><Relationship Id="rId3" Type="http://schemas.openxmlformats.org/officeDocument/2006/relationships/audio" Target="../media/audio6.wav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5" Type="http://schemas.openxmlformats.org/officeDocument/2006/relationships/image" Target="../media/image12.png"/><Relationship Id="rId33" Type="http://schemas.openxmlformats.org/officeDocument/2006/relationships/audio" Target="../media/audio31.wav"/><Relationship Id="rId38" Type="http://schemas.openxmlformats.org/officeDocument/2006/relationships/image" Target="../media/image17.png"/><Relationship Id="rId46" Type="http://schemas.openxmlformats.org/officeDocument/2006/relationships/image" Target="../media/image25.png"/><Relationship Id="rId20" Type="http://schemas.openxmlformats.org/officeDocument/2006/relationships/audio" Target="../media/audio20.wav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audio" Target="../media/audio37.wav"/><Relationship Id="rId3" Type="http://schemas.openxmlformats.org/officeDocument/2006/relationships/audio" Target="../media/audio33.wav"/><Relationship Id="rId21" Type="http://schemas.openxmlformats.org/officeDocument/2006/relationships/audio" Target="../media/audio40.wav"/><Relationship Id="rId7" Type="http://schemas.openxmlformats.org/officeDocument/2006/relationships/image" Target="../media/image14.svg"/><Relationship Id="rId12" Type="http://schemas.openxmlformats.org/officeDocument/2006/relationships/image" Target="../media/image36.gif"/><Relationship Id="rId17" Type="http://schemas.openxmlformats.org/officeDocument/2006/relationships/audio" Target="../media/audio36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5.wav"/><Relationship Id="rId20" Type="http://schemas.openxmlformats.org/officeDocument/2006/relationships/audio" Target="../media/audio3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35.gif"/><Relationship Id="rId5" Type="http://schemas.openxmlformats.org/officeDocument/2006/relationships/audio" Target="../media/audio34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audio" Target="../media/audio38.wav"/><Relationship Id="rId4" Type="http://schemas.openxmlformats.org/officeDocument/2006/relationships/image" Target="../media/image31.png"/><Relationship Id="rId9" Type="http://schemas.openxmlformats.org/officeDocument/2006/relationships/image" Target="../media/image33.svg"/><Relationship Id="rId14" Type="http://schemas.openxmlformats.org/officeDocument/2006/relationships/image" Target="../media/image38.svg"/><Relationship Id="rId22" Type="http://schemas.openxmlformats.org/officeDocument/2006/relationships/audio" Target="../media/audio4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47.wav"/><Relationship Id="rId1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12" Type="http://schemas.openxmlformats.org/officeDocument/2006/relationships/audio" Target="../media/audio46.wav"/><Relationship Id="rId17" Type="http://schemas.openxmlformats.org/officeDocument/2006/relationships/image" Target="../media/image36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audio" Target="../media/audio45.wav"/><Relationship Id="rId5" Type="http://schemas.openxmlformats.org/officeDocument/2006/relationships/image" Target="../media/image13.png"/><Relationship Id="rId15" Type="http://schemas.openxmlformats.org/officeDocument/2006/relationships/audio" Target="../media/audio49.wav"/><Relationship Id="rId10" Type="http://schemas.openxmlformats.org/officeDocument/2006/relationships/audio" Target="../media/audio44.wav"/><Relationship Id="rId19" Type="http://schemas.openxmlformats.org/officeDocument/2006/relationships/audio" Target="../media/audio50.wav"/><Relationship Id="rId4" Type="http://schemas.openxmlformats.org/officeDocument/2006/relationships/audio" Target="../media/audio42.wav"/><Relationship Id="rId9" Type="http://schemas.openxmlformats.org/officeDocument/2006/relationships/audio" Target="../media/audio43.wav"/><Relationship Id="rId14" Type="http://schemas.openxmlformats.org/officeDocument/2006/relationships/audio" Target="../media/audio4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audio" Target="../media/audio59.wav"/><Relationship Id="rId18" Type="http://schemas.openxmlformats.org/officeDocument/2006/relationships/audio" Target="../media/audio64.wav"/><Relationship Id="rId3" Type="http://schemas.openxmlformats.org/officeDocument/2006/relationships/audio" Target="../media/audio52.wav"/><Relationship Id="rId21" Type="http://schemas.openxmlformats.org/officeDocument/2006/relationships/audio" Target="../media/audio67.wav"/><Relationship Id="rId7" Type="http://schemas.openxmlformats.org/officeDocument/2006/relationships/audio" Target="../media/audio53.wav"/><Relationship Id="rId12" Type="http://schemas.openxmlformats.org/officeDocument/2006/relationships/audio" Target="../media/audio58.wav"/><Relationship Id="rId17" Type="http://schemas.openxmlformats.org/officeDocument/2006/relationships/audio" Target="../media/audio63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62.wav"/><Relationship Id="rId20" Type="http://schemas.openxmlformats.org/officeDocument/2006/relationships/audio" Target="../media/audio6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audio" Target="../media/audio57.wav"/><Relationship Id="rId5" Type="http://schemas.openxmlformats.org/officeDocument/2006/relationships/image" Target="../media/image43.png"/><Relationship Id="rId15" Type="http://schemas.openxmlformats.org/officeDocument/2006/relationships/audio" Target="../media/audio61.wav"/><Relationship Id="rId23" Type="http://schemas.openxmlformats.org/officeDocument/2006/relationships/audio" Target="../media/audio69.wav"/><Relationship Id="rId10" Type="http://schemas.openxmlformats.org/officeDocument/2006/relationships/audio" Target="../media/audio56.wav"/><Relationship Id="rId19" Type="http://schemas.openxmlformats.org/officeDocument/2006/relationships/audio" Target="../media/audio65.wav"/><Relationship Id="rId4" Type="http://schemas.openxmlformats.org/officeDocument/2006/relationships/image" Target="../media/image42.png"/><Relationship Id="rId9" Type="http://schemas.openxmlformats.org/officeDocument/2006/relationships/audio" Target="../media/audio55.wav"/><Relationship Id="rId14" Type="http://schemas.openxmlformats.org/officeDocument/2006/relationships/audio" Target="../media/audio60.wav"/><Relationship Id="rId22" Type="http://schemas.openxmlformats.org/officeDocument/2006/relationships/audio" Target="../media/audio68.wav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gif"/><Relationship Id="rId18" Type="http://schemas.openxmlformats.org/officeDocument/2006/relationships/image" Target="../media/image56.svg"/><Relationship Id="rId26" Type="http://schemas.openxmlformats.org/officeDocument/2006/relationships/image" Target="../media/image61.png"/><Relationship Id="rId39" Type="http://schemas.openxmlformats.org/officeDocument/2006/relationships/audio" Target="../media/audio75.wav"/><Relationship Id="rId21" Type="http://schemas.openxmlformats.org/officeDocument/2006/relationships/audio" Target="../media/audio71.wav"/><Relationship Id="rId34" Type="http://schemas.openxmlformats.org/officeDocument/2006/relationships/image" Target="../media/image69.png"/><Relationship Id="rId42" Type="http://schemas.openxmlformats.org/officeDocument/2006/relationships/audio" Target="../media/audio78.wav"/><Relationship Id="rId47" Type="http://schemas.openxmlformats.org/officeDocument/2006/relationships/audio" Target="../media/audio83.wav"/><Relationship Id="rId50" Type="http://schemas.openxmlformats.org/officeDocument/2006/relationships/audio" Target="../media/audio86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gif"/><Relationship Id="rId29" Type="http://schemas.openxmlformats.org/officeDocument/2006/relationships/image" Target="../media/image64.svg"/><Relationship Id="rId11" Type="http://schemas.openxmlformats.org/officeDocument/2006/relationships/image" Target="../media/image50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audio" Target="../media/audio76.wav"/><Relationship Id="rId45" Type="http://schemas.openxmlformats.org/officeDocument/2006/relationships/audio" Target="../media/audio81.wav"/><Relationship Id="rId5" Type="http://schemas.openxmlformats.org/officeDocument/2006/relationships/image" Target="../media/image45.png"/><Relationship Id="rId15" Type="http://schemas.openxmlformats.org/officeDocument/2006/relationships/image" Target="../media/image39.png"/><Relationship Id="rId23" Type="http://schemas.openxmlformats.org/officeDocument/2006/relationships/audio" Target="../media/audio73.wav"/><Relationship Id="rId28" Type="http://schemas.openxmlformats.org/officeDocument/2006/relationships/image" Target="../media/image63.png"/><Relationship Id="rId36" Type="http://schemas.openxmlformats.org/officeDocument/2006/relationships/image" Target="../media/image71.gif"/><Relationship Id="rId49" Type="http://schemas.openxmlformats.org/officeDocument/2006/relationships/audio" Target="../media/audio85.wav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31" Type="http://schemas.openxmlformats.org/officeDocument/2006/relationships/image" Target="../media/image66.svg"/><Relationship Id="rId44" Type="http://schemas.openxmlformats.org/officeDocument/2006/relationships/audio" Target="../media/audio80.wav"/><Relationship Id="rId4" Type="http://schemas.openxmlformats.org/officeDocument/2006/relationships/image" Target="../media/image14.svg"/><Relationship Id="rId9" Type="http://schemas.openxmlformats.org/officeDocument/2006/relationships/image" Target="../media/image48.png"/><Relationship Id="rId14" Type="http://schemas.openxmlformats.org/officeDocument/2006/relationships/image" Target="../media/image53.gif"/><Relationship Id="rId22" Type="http://schemas.openxmlformats.org/officeDocument/2006/relationships/audio" Target="../media/audio72.wav"/><Relationship Id="rId27" Type="http://schemas.openxmlformats.org/officeDocument/2006/relationships/image" Target="../media/image62.svg"/><Relationship Id="rId30" Type="http://schemas.openxmlformats.org/officeDocument/2006/relationships/image" Target="../media/image65.png"/><Relationship Id="rId35" Type="http://schemas.openxmlformats.org/officeDocument/2006/relationships/image" Target="../media/image70.svg"/><Relationship Id="rId43" Type="http://schemas.openxmlformats.org/officeDocument/2006/relationships/audio" Target="../media/audio79.wav"/><Relationship Id="rId48" Type="http://schemas.openxmlformats.org/officeDocument/2006/relationships/audio" Target="../media/audio84.wav"/><Relationship Id="rId8" Type="http://schemas.openxmlformats.org/officeDocument/2006/relationships/image" Target="../media/image47.png"/><Relationship Id="rId51" Type="http://schemas.openxmlformats.org/officeDocument/2006/relationships/audio" Target="../media/audio87.wav"/><Relationship Id="rId3" Type="http://schemas.openxmlformats.org/officeDocument/2006/relationships/image" Target="../media/image13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5" Type="http://schemas.openxmlformats.org/officeDocument/2006/relationships/image" Target="../media/image60.svg"/><Relationship Id="rId33" Type="http://schemas.openxmlformats.org/officeDocument/2006/relationships/image" Target="../media/image68.svg"/><Relationship Id="rId38" Type="http://schemas.openxmlformats.org/officeDocument/2006/relationships/audio" Target="../media/audio74.wav"/><Relationship Id="rId46" Type="http://schemas.openxmlformats.org/officeDocument/2006/relationships/audio" Target="../media/audio82.wav"/><Relationship Id="rId20" Type="http://schemas.openxmlformats.org/officeDocument/2006/relationships/image" Target="../media/image58.svg"/><Relationship Id="rId41" Type="http://schemas.openxmlformats.org/officeDocument/2006/relationships/audio" Target="../media/audio7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81" y="381273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4</a:t>
            </a: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44B08BD-BE03-EDE2-66A4-5774012BAC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" y="1852245"/>
            <a:ext cx="3845557" cy="2163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74646E-C10E-A706-6AB9-1B286DD13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" y="1737072"/>
            <a:ext cx="1061760" cy="1020285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4586B8E-B0DF-F69E-A9D9-CF6616ADD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39" y="2323657"/>
            <a:ext cx="1070695" cy="1371241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0D7C8C8-07E0-840E-F7B0-2A1C98FE7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3330212" y="2430635"/>
            <a:ext cx="1052513" cy="1045935"/>
          </a:xfrm>
          <a:prstGeom prst="rect">
            <a:avLst/>
          </a:prstGeom>
        </p:spPr>
      </p:pic>
      <p:sp>
        <p:nvSpPr>
          <p:cNvPr id="7" name="TextBox 6">
            <a:hlinkClick r:id="" action="ppaction://noaction">
              <a:snd r:embed="rId7" name="T2_W4_1.1.wav"/>
            </a:hlinkClick>
            <a:extLst>
              <a:ext uri="{FF2B5EF4-FFF2-40B4-BE49-F238E27FC236}">
                <a16:creationId xmlns:a16="http://schemas.microsoft.com/office/drawing/2014/main" id="{E8A5F3AC-9A39-FBF5-0458-ACDC74163DC2}"/>
              </a:ext>
            </a:extLst>
          </p:cNvPr>
          <p:cNvSpPr txBox="1"/>
          <p:nvPr/>
        </p:nvSpPr>
        <p:spPr>
          <a:xfrm>
            <a:off x="443988" y="4364497"/>
            <a:ext cx="3314625" cy="461665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Online-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Austausch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ECD6C02-1DC4-4D33-B170-FAE706F3F9AF}"/>
              </a:ext>
            </a:extLst>
          </p:cNvPr>
          <p:cNvGraphicFramePr>
            <a:graphicFrameLocks noGrp="1"/>
          </p:cNvGraphicFramePr>
          <p:nvPr/>
        </p:nvGraphicFramePr>
        <p:xfrm>
          <a:off x="669028" y="846826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156234"/>
            <a:ext cx="2246956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2_W4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6" name="T2_W4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30" y="164830"/>
            <a:ext cx="6481062" cy="4266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99CEA9-5158-4EBA-8850-EFB3F4A556AA}"/>
              </a:ext>
            </a:extLst>
          </p:cNvPr>
          <p:cNvSpPr/>
          <p:nvPr/>
        </p:nvSpPr>
        <p:spPr>
          <a:xfrm>
            <a:off x="294608" y="712098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040C9-39FC-435A-85F5-912988EC0A28}"/>
              </a:ext>
            </a:extLst>
          </p:cNvPr>
          <p:cNvSpPr txBox="1"/>
          <p:nvPr/>
        </p:nvSpPr>
        <p:spPr>
          <a:xfrm>
            <a:off x="267963" y="712098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FFCF76-0C11-4577-AB80-6F6C8BA63D43}"/>
              </a:ext>
            </a:extLst>
          </p:cNvPr>
          <p:cNvSpPr/>
          <p:nvPr/>
        </p:nvSpPr>
        <p:spPr>
          <a:xfrm>
            <a:off x="2117928" y="677887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7C222-9C7D-4EE1-9B05-C89357A03CF3}"/>
              </a:ext>
            </a:extLst>
          </p:cNvPr>
          <p:cNvSpPr txBox="1"/>
          <p:nvPr/>
        </p:nvSpPr>
        <p:spPr>
          <a:xfrm>
            <a:off x="2074621" y="661145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Bb</a:t>
            </a:r>
          </a:p>
        </p:txBody>
      </p:sp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6977013B-A345-4A6D-B23B-25CC883B605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65" y="3002179"/>
            <a:ext cx="1474626" cy="1474626"/>
          </a:xfrm>
          <a:prstGeom prst="rect">
            <a:avLst/>
          </a:prstGeom>
        </p:spPr>
      </p:pic>
      <p:pic>
        <p:nvPicPr>
          <p:cNvPr id="23" name="Picture 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3344BB0-0E79-4CCA-B95B-2EDA4CDE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29" y="5255688"/>
            <a:ext cx="1366738" cy="823246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2490BF-92D6-4C7F-B6E1-085B1671F8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9" y="1074788"/>
            <a:ext cx="754648" cy="1041861"/>
          </a:xfrm>
          <a:prstGeom prst="rect">
            <a:avLst/>
          </a:prstGeom>
        </p:spPr>
      </p:pic>
      <p:pic>
        <p:nvPicPr>
          <p:cNvPr id="27" name="Picture 26" descr="A picture containing text, mask&#10;&#10;Description automatically generated">
            <a:extLst>
              <a:ext uri="{FF2B5EF4-FFF2-40B4-BE49-F238E27FC236}">
                <a16:creationId xmlns:a16="http://schemas.microsoft.com/office/drawing/2014/main" id="{FEFEAE7B-1DDE-443A-A297-336D08426E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31" y="3081180"/>
            <a:ext cx="863646" cy="1189954"/>
          </a:xfrm>
          <a:prstGeom prst="rect">
            <a:avLst/>
          </a:prstGeom>
        </p:spPr>
      </p:pic>
      <p:pic>
        <p:nvPicPr>
          <p:cNvPr id="29" name="Picture 28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C4EA23F9-5530-4206-B423-1911B19BE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90" y="3017509"/>
            <a:ext cx="1364423" cy="975349"/>
          </a:xfrm>
          <a:prstGeom prst="rect">
            <a:avLst/>
          </a:prstGeom>
        </p:spPr>
      </p:pic>
      <p:pic>
        <p:nvPicPr>
          <p:cNvPr id="31" name="Picture 30" descr="A mannequin wearing a white shirt and a white hat&#10;&#10;Description automatically generated with low confidence">
            <a:extLst>
              <a:ext uri="{FF2B5EF4-FFF2-40B4-BE49-F238E27FC236}">
                <a16:creationId xmlns:a16="http://schemas.microsoft.com/office/drawing/2014/main" id="{D5743E5B-B65F-420E-96C9-529A7AEC9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95" y="4997411"/>
            <a:ext cx="617929" cy="1235857"/>
          </a:xfrm>
          <a:prstGeom prst="rect">
            <a:avLst/>
          </a:prstGeom>
        </p:spPr>
      </p:pic>
      <p:pic>
        <p:nvPicPr>
          <p:cNvPr id="33" name="Picture 3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9DD872C-81CC-4550-861E-88658D8F25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2" y="3263014"/>
            <a:ext cx="826792" cy="926493"/>
          </a:xfrm>
          <a:prstGeom prst="rect">
            <a:avLst/>
          </a:prstGeom>
        </p:spPr>
      </p:pic>
      <p:pic>
        <p:nvPicPr>
          <p:cNvPr id="35" name="Picture 3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2AE782C7-0072-4DDF-9318-DBD350BA40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36" y="3297885"/>
            <a:ext cx="662837" cy="914400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66BC5720-7964-4364-AB5A-8E6C86EE90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61" y="1076122"/>
            <a:ext cx="1370171" cy="1066892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EECE3106-D0B3-4DAB-BABC-0C93FB863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19" y="4983156"/>
            <a:ext cx="683785" cy="915282"/>
          </a:xfrm>
          <a:prstGeom prst="rect">
            <a:avLst/>
          </a:prstGeom>
        </p:spPr>
      </p:pic>
      <p:pic>
        <p:nvPicPr>
          <p:cNvPr id="40" name="Graphic 39" descr="Bento Box with solid fill">
            <a:extLst>
              <a:ext uri="{FF2B5EF4-FFF2-40B4-BE49-F238E27FC236}">
                <a16:creationId xmlns:a16="http://schemas.microsoft.com/office/drawing/2014/main" id="{521A437A-141E-40C0-BF63-B05513EFB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72062" y="2029027"/>
            <a:ext cx="787751" cy="787751"/>
          </a:xfrm>
          <a:prstGeom prst="rect">
            <a:avLst/>
          </a:prstGeom>
        </p:spPr>
      </p:pic>
      <p:pic>
        <p:nvPicPr>
          <p:cNvPr id="43" name="Graphic 42" descr="Video camera with solid fill">
            <a:extLst>
              <a:ext uri="{FF2B5EF4-FFF2-40B4-BE49-F238E27FC236}">
                <a16:creationId xmlns:a16="http://schemas.microsoft.com/office/drawing/2014/main" id="{F3421FFE-078F-477C-89E0-10B2A7FB13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62817" y="3986499"/>
            <a:ext cx="763087" cy="763087"/>
          </a:xfrm>
          <a:prstGeom prst="rect">
            <a:avLst/>
          </a:prstGeom>
        </p:spPr>
      </p:pic>
      <p:graphicFrame>
        <p:nvGraphicFramePr>
          <p:cNvPr id="67" name="Table 3">
            <a:extLst>
              <a:ext uri="{FF2B5EF4-FFF2-40B4-BE49-F238E27FC236}">
                <a16:creationId xmlns:a16="http://schemas.microsoft.com/office/drawing/2014/main" id="{65EAB174-1521-421D-972D-7CAE3072C1E6}"/>
              </a:ext>
            </a:extLst>
          </p:cNvPr>
          <p:cNvGraphicFramePr>
            <a:graphicFrameLocks noGrp="1"/>
          </p:cNvGraphicFramePr>
          <p:nvPr/>
        </p:nvGraphicFramePr>
        <p:xfrm>
          <a:off x="669028" y="2978524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68" name="Oval 67">
            <a:extLst>
              <a:ext uri="{FF2B5EF4-FFF2-40B4-BE49-F238E27FC236}">
                <a16:creationId xmlns:a16="http://schemas.microsoft.com/office/drawing/2014/main" id="{E4016943-C20A-4EBE-BDC8-332869E5E0B0}"/>
              </a:ext>
            </a:extLst>
          </p:cNvPr>
          <p:cNvSpPr/>
          <p:nvPr/>
        </p:nvSpPr>
        <p:spPr>
          <a:xfrm>
            <a:off x="294608" y="2843796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95DEB9-BDCC-4493-9D05-BAB4F6554D2B}"/>
              </a:ext>
            </a:extLst>
          </p:cNvPr>
          <p:cNvSpPr txBox="1"/>
          <p:nvPr/>
        </p:nvSpPr>
        <p:spPr>
          <a:xfrm>
            <a:off x="267963" y="2843796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1a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60549F8-0A5D-4373-9C71-FF1B22870957}"/>
              </a:ext>
            </a:extLst>
          </p:cNvPr>
          <p:cNvSpPr/>
          <p:nvPr/>
        </p:nvSpPr>
        <p:spPr>
          <a:xfrm>
            <a:off x="2117928" y="2809585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6F07422-540E-4EB5-8538-FB869743EE17}"/>
              </a:ext>
            </a:extLst>
          </p:cNvPr>
          <p:cNvSpPr txBox="1"/>
          <p:nvPr/>
        </p:nvSpPr>
        <p:spPr>
          <a:xfrm>
            <a:off x="2074621" y="279284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1b</a:t>
            </a:r>
          </a:p>
        </p:txBody>
      </p:sp>
      <p:graphicFrame>
        <p:nvGraphicFramePr>
          <p:cNvPr id="74" name="Table 3">
            <a:extLst>
              <a:ext uri="{FF2B5EF4-FFF2-40B4-BE49-F238E27FC236}">
                <a16:creationId xmlns:a16="http://schemas.microsoft.com/office/drawing/2014/main" id="{BA5BA766-2B2F-4440-8942-7FD5E8171B9C}"/>
              </a:ext>
            </a:extLst>
          </p:cNvPr>
          <p:cNvGraphicFramePr>
            <a:graphicFrameLocks noGrp="1"/>
          </p:cNvGraphicFramePr>
          <p:nvPr/>
        </p:nvGraphicFramePr>
        <p:xfrm>
          <a:off x="4890644" y="2949091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75" name="Oval 74">
            <a:extLst>
              <a:ext uri="{FF2B5EF4-FFF2-40B4-BE49-F238E27FC236}">
                <a16:creationId xmlns:a16="http://schemas.microsoft.com/office/drawing/2014/main" id="{8C82101D-2EAD-4A34-B5DC-5D8F677CC335}"/>
              </a:ext>
            </a:extLst>
          </p:cNvPr>
          <p:cNvSpPr/>
          <p:nvPr/>
        </p:nvSpPr>
        <p:spPr>
          <a:xfrm>
            <a:off x="4516224" y="2814363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D94624C-D131-47E0-9039-60953532F970}"/>
              </a:ext>
            </a:extLst>
          </p:cNvPr>
          <p:cNvSpPr txBox="1"/>
          <p:nvPr/>
        </p:nvSpPr>
        <p:spPr>
          <a:xfrm>
            <a:off x="4489579" y="281436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2a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2341A51-8717-4ECD-8FF5-A8E97E0F2C61}"/>
              </a:ext>
            </a:extLst>
          </p:cNvPr>
          <p:cNvSpPr/>
          <p:nvPr/>
        </p:nvSpPr>
        <p:spPr>
          <a:xfrm>
            <a:off x="6339544" y="2780152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911A647-59BA-41E1-A88D-E23472C27930}"/>
              </a:ext>
            </a:extLst>
          </p:cNvPr>
          <p:cNvSpPr txBox="1"/>
          <p:nvPr/>
        </p:nvSpPr>
        <p:spPr>
          <a:xfrm>
            <a:off x="6296237" y="276341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2b</a:t>
            </a:r>
          </a:p>
        </p:txBody>
      </p:sp>
      <p:graphicFrame>
        <p:nvGraphicFramePr>
          <p:cNvPr id="81" name="Table 3">
            <a:extLst>
              <a:ext uri="{FF2B5EF4-FFF2-40B4-BE49-F238E27FC236}">
                <a16:creationId xmlns:a16="http://schemas.microsoft.com/office/drawing/2014/main" id="{E3E7D8CC-F3D5-4C8D-8ED6-137DABF18E52}"/>
              </a:ext>
            </a:extLst>
          </p:cNvPr>
          <p:cNvGraphicFramePr>
            <a:graphicFrameLocks noGrp="1"/>
          </p:cNvGraphicFramePr>
          <p:nvPr/>
        </p:nvGraphicFramePr>
        <p:xfrm>
          <a:off x="8916190" y="2967588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82" name="Oval 81">
            <a:extLst>
              <a:ext uri="{FF2B5EF4-FFF2-40B4-BE49-F238E27FC236}">
                <a16:creationId xmlns:a16="http://schemas.microsoft.com/office/drawing/2014/main" id="{BAE2E3E3-D034-4453-8071-F257CAD54FEE}"/>
              </a:ext>
            </a:extLst>
          </p:cNvPr>
          <p:cNvSpPr/>
          <p:nvPr/>
        </p:nvSpPr>
        <p:spPr>
          <a:xfrm>
            <a:off x="8541770" y="2832860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B7F32E1-C232-4E92-AB34-93A9B0423FC2}"/>
              </a:ext>
            </a:extLst>
          </p:cNvPr>
          <p:cNvSpPr txBox="1"/>
          <p:nvPr/>
        </p:nvSpPr>
        <p:spPr>
          <a:xfrm>
            <a:off x="8515125" y="283286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3a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D7CDB4A-CBE3-42AF-AF38-2285876EFA4A}"/>
              </a:ext>
            </a:extLst>
          </p:cNvPr>
          <p:cNvSpPr/>
          <p:nvPr/>
        </p:nvSpPr>
        <p:spPr>
          <a:xfrm>
            <a:off x="10365090" y="2798649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136599-02E4-4D1D-9CF7-3988BB4A8361}"/>
              </a:ext>
            </a:extLst>
          </p:cNvPr>
          <p:cNvSpPr txBox="1"/>
          <p:nvPr/>
        </p:nvSpPr>
        <p:spPr>
          <a:xfrm>
            <a:off x="10321783" y="2781907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3b</a:t>
            </a:r>
          </a:p>
        </p:txBody>
      </p:sp>
      <p:graphicFrame>
        <p:nvGraphicFramePr>
          <p:cNvPr id="88" name="Table 3">
            <a:extLst>
              <a:ext uri="{FF2B5EF4-FFF2-40B4-BE49-F238E27FC236}">
                <a16:creationId xmlns:a16="http://schemas.microsoft.com/office/drawing/2014/main" id="{6C49EFAD-8373-4840-9870-2D87FD18DAC8}"/>
              </a:ext>
            </a:extLst>
          </p:cNvPr>
          <p:cNvGraphicFramePr>
            <a:graphicFrameLocks noGrp="1"/>
          </p:cNvGraphicFramePr>
          <p:nvPr/>
        </p:nvGraphicFramePr>
        <p:xfrm>
          <a:off x="669028" y="4975494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89" name="Oval 88">
            <a:extLst>
              <a:ext uri="{FF2B5EF4-FFF2-40B4-BE49-F238E27FC236}">
                <a16:creationId xmlns:a16="http://schemas.microsoft.com/office/drawing/2014/main" id="{6BEB122A-06AC-4FA5-B8F8-55B6D4C31220}"/>
              </a:ext>
            </a:extLst>
          </p:cNvPr>
          <p:cNvSpPr/>
          <p:nvPr/>
        </p:nvSpPr>
        <p:spPr>
          <a:xfrm>
            <a:off x="294608" y="4840766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89508C0-EA62-4054-A7F5-9751B60D9C45}"/>
              </a:ext>
            </a:extLst>
          </p:cNvPr>
          <p:cNvSpPr txBox="1"/>
          <p:nvPr/>
        </p:nvSpPr>
        <p:spPr>
          <a:xfrm>
            <a:off x="267963" y="4840766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4a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A842A5F-D070-4034-824D-1D1CEADB5C1E}"/>
              </a:ext>
            </a:extLst>
          </p:cNvPr>
          <p:cNvSpPr/>
          <p:nvPr/>
        </p:nvSpPr>
        <p:spPr>
          <a:xfrm>
            <a:off x="2117928" y="4806555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B55241E-23C2-4C9E-9182-A20BD3EEF498}"/>
              </a:ext>
            </a:extLst>
          </p:cNvPr>
          <p:cNvSpPr txBox="1"/>
          <p:nvPr/>
        </p:nvSpPr>
        <p:spPr>
          <a:xfrm>
            <a:off x="2074621" y="478981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4b</a:t>
            </a:r>
          </a:p>
        </p:txBody>
      </p:sp>
      <p:graphicFrame>
        <p:nvGraphicFramePr>
          <p:cNvPr id="95" name="Table 3">
            <a:extLst>
              <a:ext uri="{FF2B5EF4-FFF2-40B4-BE49-F238E27FC236}">
                <a16:creationId xmlns:a16="http://schemas.microsoft.com/office/drawing/2014/main" id="{1C5BA65B-CF01-4280-8C15-1E770BEF2D96}"/>
              </a:ext>
            </a:extLst>
          </p:cNvPr>
          <p:cNvGraphicFramePr>
            <a:graphicFrameLocks noGrp="1"/>
          </p:cNvGraphicFramePr>
          <p:nvPr/>
        </p:nvGraphicFramePr>
        <p:xfrm>
          <a:off x="4890644" y="4946061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96" name="Oval 95">
            <a:extLst>
              <a:ext uri="{FF2B5EF4-FFF2-40B4-BE49-F238E27FC236}">
                <a16:creationId xmlns:a16="http://schemas.microsoft.com/office/drawing/2014/main" id="{510BD3C1-B61F-4E42-8249-CB4D13AE73E9}"/>
              </a:ext>
            </a:extLst>
          </p:cNvPr>
          <p:cNvSpPr/>
          <p:nvPr/>
        </p:nvSpPr>
        <p:spPr>
          <a:xfrm>
            <a:off x="4516224" y="4811333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4B559E9-87E2-4670-996C-A0C121B56ADE}"/>
              </a:ext>
            </a:extLst>
          </p:cNvPr>
          <p:cNvSpPr txBox="1"/>
          <p:nvPr/>
        </p:nvSpPr>
        <p:spPr>
          <a:xfrm>
            <a:off x="4489579" y="481133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5a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BCC6AE6-F06E-4D4A-8E0F-116A1402055A}"/>
              </a:ext>
            </a:extLst>
          </p:cNvPr>
          <p:cNvSpPr/>
          <p:nvPr/>
        </p:nvSpPr>
        <p:spPr>
          <a:xfrm>
            <a:off x="6339544" y="4777122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3B79AA6-4F00-4554-927C-CE4C3696B707}"/>
              </a:ext>
            </a:extLst>
          </p:cNvPr>
          <p:cNvSpPr txBox="1"/>
          <p:nvPr/>
        </p:nvSpPr>
        <p:spPr>
          <a:xfrm>
            <a:off x="6296237" y="476038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5b</a:t>
            </a:r>
          </a:p>
        </p:txBody>
      </p:sp>
      <p:graphicFrame>
        <p:nvGraphicFramePr>
          <p:cNvPr id="102" name="Table 3">
            <a:extLst>
              <a:ext uri="{FF2B5EF4-FFF2-40B4-BE49-F238E27FC236}">
                <a16:creationId xmlns:a16="http://schemas.microsoft.com/office/drawing/2014/main" id="{073D33E8-8548-4A3B-8183-8326CD962135}"/>
              </a:ext>
            </a:extLst>
          </p:cNvPr>
          <p:cNvGraphicFramePr>
            <a:graphicFrameLocks noGrp="1"/>
          </p:cNvGraphicFramePr>
          <p:nvPr/>
        </p:nvGraphicFramePr>
        <p:xfrm>
          <a:off x="8916190" y="4964558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103" name="Oval 102">
            <a:extLst>
              <a:ext uri="{FF2B5EF4-FFF2-40B4-BE49-F238E27FC236}">
                <a16:creationId xmlns:a16="http://schemas.microsoft.com/office/drawing/2014/main" id="{094325DC-DA08-4093-BB88-CCCC83B923BD}"/>
              </a:ext>
            </a:extLst>
          </p:cNvPr>
          <p:cNvSpPr/>
          <p:nvPr/>
        </p:nvSpPr>
        <p:spPr>
          <a:xfrm>
            <a:off x="8541770" y="4829830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F791BBC-5E39-4A78-88D3-50E7B6C50980}"/>
              </a:ext>
            </a:extLst>
          </p:cNvPr>
          <p:cNvSpPr txBox="1"/>
          <p:nvPr/>
        </p:nvSpPr>
        <p:spPr>
          <a:xfrm>
            <a:off x="8515125" y="482983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6a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D655F5C-FA31-4D7E-B914-E8DC6A721A9E}"/>
              </a:ext>
            </a:extLst>
          </p:cNvPr>
          <p:cNvSpPr/>
          <p:nvPr/>
        </p:nvSpPr>
        <p:spPr>
          <a:xfrm>
            <a:off x="10365090" y="4795619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94D4C2-5201-4CC4-A21E-6614F81CBC4F}"/>
              </a:ext>
            </a:extLst>
          </p:cNvPr>
          <p:cNvSpPr txBox="1"/>
          <p:nvPr/>
        </p:nvSpPr>
        <p:spPr>
          <a:xfrm>
            <a:off x="10321783" y="4778877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6b</a:t>
            </a:r>
          </a:p>
        </p:txBody>
      </p:sp>
      <p:pic>
        <p:nvPicPr>
          <p:cNvPr id="107" name="Picture 10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1A9A26-1712-4DA9-B7F4-E1504DA59F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91" y="5192520"/>
            <a:ext cx="754648" cy="1041861"/>
          </a:xfrm>
          <a:prstGeom prst="rect">
            <a:avLst/>
          </a:prstGeom>
        </p:spPr>
      </p:pic>
      <p:pic>
        <p:nvPicPr>
          <p:cNvPr id="108" name="Picture 107" descr="A picture containing text&#10;&#10;Description automatically generated">
            <a:extLst>
              <a:ext uri="{FF2B5EF4-FFF2-40B4-BE49-F238E27FC236}">
                <a16:creationId xmlns:a16="http://schemas.microsoft.com/office/drawing/2014/main" id="{3DF5CD03-6A7D-4CA6-8E3E-677095B4A1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23" y="5193854"/>
            <a:ext cx="1370171" cy="1066892"/>
          </a:xfrm>
          <a:prstGeom prst="rect">
            <a:avLst/>
          </a:prstGeom>
        </p:spPr>
      </p:pic>
      <p:sp>
        <p:nvSpPr>
          <p:cNvPr id="109" name="TextBox 108">
            <a:hlinkClick r:id="" action="ppaction://noaction">
              <a:snd r:embed="rId21" name="T2_W4F_10.1.wav"/>
            </a:hlinkClick>
            <a:extLst>
              <a:ext uri="{FF2B5EF4-FFF2-40B4-BE49-F238E27FC236}">
                <a16:creationId xmlns:a16="http://schemas.microsoft.com/office/drawing/2014/main" id="{D02F6ED4-894B-493A-8CAA-310884FC7676}"/>
              </a:ext>
            </a:extLst>
          </p:cNvPr>
          <p:cNvSpPr txBox="1"/>
          <p:nvPr/>
        </p:nvSpPr>
        <p:spPr>
          <a:xfrm>
            <a:off x="3814864" y="894414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Findest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das Essen toll? </a:t>
            </a:r>
          </a:p>
        </p:txBody>
      </p:sp>
      <p:sp>
        <p:nvSpPr>
          <p:cNvPr id="110" name="TextBox 109">
            <a:hlinkClick r:id="" action="ppaction://noaction">
              <a:snd r:embed="rId22" name="T2_W4F_10.2.wav"/>
            </a:hlinkClick>
            <a:extLst>
              <a:ext uri="{FF2B5EF4-FFF2-40B4-BE49-F238E27FC236}">
                <a16:creationId xmlns:a16="http://schemas.microsoft.com/office/drawing/2014/main" id="{C4ECA598-DF2F-4DEA-A015-424A3E7D12CB}"/>
              </a:ext>
            </a:extLst>
          </p:cNvPr>
          <p:cNvSpPr txBox="1"/>
          <p:nvPr/>
        </p:nvSpPr>
        <p:spPr>
          <a:xfrm>
            <a:off x="3829424" y="1384815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 Das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eine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für Johanna.</a:t>
            </a:r>
          </a:p>
        </p:txBody>
      </p:sp>
      <p:sp>
        <p:nvSpPr>
          <p:cNvPr id="111" name="TextBox 110">
            <a:hlinkClick r:id="" action="ppaction://noaction">
              <a:snd r:embed="rId23" name="T2_W4F_10.3.wav"/>
            </a:hlinkClick>
            <a:extLst>
              <a:ext uri="{FF2B5EF4-FFF2-40B4-BE49-F238E27FC236}">
                <a16:creationId xmlns:a16="http://schemas.microsoft.com/office/drawing/2014/main" id="{708FCD3E-BA6F-45B1-8240-2FC89736AC52}"/>
              </a:ext>
            </a:extLst>
          </p:cNvPr>
          <p:cNvSpPr txBox="1"/>
          <p:nvPr/>
        </p:nvSpPr>
        <p:spPr>
          <a:xfrm>
            <a:off x="3829424" y="1842293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15" name="Graphic 114" descr="School girl with solid fill">
            <a:extLst>
              <a:ext uri="{FF2B5EF4-FFF2-40B4-BE49-F238E27FC236}">
                <a16:creationId xmlns:a16="http://schemas.microsoft.com/office/drawing/2014/main" id="{9FC4BD52-3144-467F-B7E7-BAB881CE9A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113695" y="5934761"/>
            <a:ext cx="914400" cy="914400"/>
          </a:xfrm>
          <a:prstGeom prst="rect">
            <a:avLst/>
          </a:prstGeom>
        </p:spPr>
      </p:pic>
      <p:pic>
        <p:nvPicPr>
          <p:cNvPr id="117" name="Graphic 116" descr="School boy with solid fill">
            <a:extLst>
              <a:ext uri="{FF2B5EF4-FFF2-40B4-BE49-F238E27FC236}">
                <a16:creationId xmlns:a16="http://schemas.microsoft.com/office/drawing/2014/main" id="{2E08CE23-5FC4-4FB3-8AD2-EE7467D8311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1823" y="5931361"/>
            <a:ext cx="914400" cy="914400"/>
          </a:xfrm>
          <a:prstGeom prst="rect">
            <a:avLst/>
          </a:prstGeom>
        </p:spPr>
      </p:pic>
      <p:pic>
        <p:nvPicPr>
          <p:cNvPr id="44" name="Graphic 43" descr="Desk with solid fill">
            <a:extLst>
              <a:ext uri="{FF2B5EF4-FFF2-40B4-BE49-F238E27FC236}">
                <a16:creationId xmlns:a16="http://schemas.microsoft.com/office/drawing/2014/main" id="{C9EA3EF4-ADA4-4CBF-AED2-8D981B97231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870622" y="3879732"/>
            <a:ext cx="914400" cy="914400"/>
          </a:xfrm>
          <a:prstGeom prst="rect">
            <a:avLst/>
          </a:prstGeom>
        </p:spPr>
      </p:pic>
      <p:pic>
        <p:nvPicPr>
          <p:cNvPr id="41" name="Graphic 40" descr="Storytelling with solid fill">
            <a:extLst>
              <a:ext uri="{FF2B5EF4-FFF2-40B4-BE49-F238E27FC236}">
                <a16:creationId xmlns:a16="http://schemas.microsoft.com/office/drawing/2014/main" id="{B806C274-9D89-482E-A4CC-817DF577AAE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951493" y="3936630"/>
            <a:ext cx="706456" cy="706456"/>
          </a:xfrm>
          <a:prstGeom prst="rect">
            <a:avLst/>
          </a:prstGeom>
        </p:spPr>
      </p:pic>
      <p:pic>
        <p:nvPicPr>
          <p:cNvPr id="119" name="Graphic 118" descr="Classroom with solid fill">
            <a:extLst>
              <a:ext uri="{FF2B5EF4-FFF2-40B4-BE49-F238E27FC236}">
                <a16:creationId xmlns:a16="http://schemas.microsoft.com/office/drawing/2014/main" id="{53A2AB26-15F4-4E22-A5F8-61EC4EAC09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890813" y="5893285"/>
            <a:ext cx="914400" cy="914400"/>
          </a:xfrm>
          <a:prstGeom prst="rect">
            <a:avLst/>
          </a:prstGeom>
        </p:spPr>
      </p:pic>
      <p:pic>
        <p:nvPicPr>
          <p:cNvPr id="113" name="Graphic 112" descr="Artist female with solid fill">
            <a:extLst>
              <a:ext uri="{FF2B5EF4-FFF2-40B4-BE49-F238E27FC236}">
                <a16:creationId xmlns:a16="http://schemas.microsoft.com/office/drawing/2014/main" id="{D1E697D6-69DC-4F9C-AF8C-91FFB1FB79C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576435" y="5884058"/>
            <a:ext cx="914400" cy="914400"/>
          </a:xfrm>
          <a:prstGeom prst="rect">
            <a:avLst/>
          </a:prstGeom>
        </p:spPr>
      </p:pic>
      <p:pic>
        <p:nvPicPr>
          <p:cNvPr id="121" name="Picture 1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BB62ADF-1766-4131-9D4D-9A39BE052DA9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7"/>
          <a:stretch/>
        </p:blipFill>
        <p:spPr>
          <a:xfrm>
            <a:off x="10529183" y="3039070"/>
            <a:ext cx="1232352" cy="1100892"/>
          </a:xfrm>
          <a:prstGeom prst="rect">
            <a:avLst/>
          </a:prstGeom>
        </p:spPr>
      </p:pic>
      <p:pic>
        <p:nvPicPr>
          <p:cNvPr id="123" name="Picture 1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82F2120-C89F-477D-A960-C0F548FEEE4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5" y="5040821"/>
            <a:ext cx="1075896" cy="1042275"/>
          </a:xfrm>
          <a:prstGeom prst="rect">
            <a:avLst/>
          </a:prstGeom>
        </p:spPr>
      </p:pic>
      <p:sp>
        <p:nvSpPr>
          <p:cNvPr id="124" name="TextBox 123">
            <a:hlinkClick r:id="" action="ppaction://noaction">
              <a:snd r:embed="rId38" name="T2_W4F_9.5.wav"/>
            </a:hlinkClick>
            <a:extLst>
              <a:ext uri="{FF2B5EF4-FFF2-40B4-BE49-F238E27FC236}">
                <a16:creationId xmlns:a16="http://schemas.microsoft.com/office/drawing/2014/main" id="{EE3AB810-415A-4ED7-88DE-1CE53972FDD0}"/>
              </a:ext>
            </a:extLst>
          </p:cNvPr>
          <p:cNvSpPr txBox="1"/>
          <p:nvPr/>
        </p:nvSpPr>
        <p:spPr>
          <a:xfrm>
            <a:off x="82185" y="2243516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hlinkClick r:id="" action="ppaction://noaction">
              <a:snd r:embed="rId39" name="T2_W4F_9.6.wav"/>
            </a:hlinkClick>
            <a:extLst>
              <a:ext uri="{FF2B5EF4-FFF2-40B4-BE49-F238E27FC236}">
                <a16:creationId xmlns:a16="http://schemas.microsoft.com/office/drawing/2014/main" id="{F6DD2F1A-230C-4636-8FF3-36BBC879134C}"/>
              </a:ext>
            </a:extLst>
          </p:cNvPr>
          <p:cNvSpPr txBox="1"/>
          <p:nvPr/>
        </p:nvSpPr>
        <p:spPr>
          <a:xfrm>
            <a:off x="2600201" y="220877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</a:t>
            </a:r>
          </a:p>
        </p:txBody>
      </p:sp>
      <p:sp>
        <p:nvSpPr>
          <p:cNvPr id="126" name="TextBox 125">
            <a:hlinkClick r:id="" action="ppaction://noaction">
              <a:snd r:embed="rId40" name="T2_W4F_9.7.wav"/>
            </a:hlinkClick>
            <a:extLst>
              <a:ext uri="{FF2B5EF4-FFF2-40B4-BE49-F238E27FC236}">
                <a16:creationId xmlns:a16="http://schemas.microsoft.com/office/drawing/2014/main" id="{431DAF6D-6C91-4DEC-B8F4-8ABAACCE43A1}"/>
              </a:ext>
            </a:extLst>
          </p:cNvPr>
          <p:cNvSpPr txBox="1"/>
          <p:nvPr/>
        </p:nvSpPr>
        <p:spPr>
          <a:xfrm>
            <a:off x="787370" y="4355569"/>
            <a:ext cx="107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Aisha</a:t>
            </a:r>
          </a:p>
        </p:txBody>
      </p:sp>
      <p:sp>
        <p:nvSpPr>
          <p:cNvPr id="127" name="TextBox 126">
            <a:hlinkClick r:id="" action="ppaction://noaction">
              <a:snd r:embed="rId41" name="T2_W4F_9.8.wav"/>
            </a:hlinkClick>
            <a:extLst>
              <a:ext uri="{FF2B5EF4-FFF2-40B4-BE49-F238E27FC236}">
                <a16:creationId xmlns:a16="http://schemas.microsoft.com/office/drawing/2014/main" id="{4949BC5E-B71E-48C5-B2F5-EE948687337B}"/>
              </a:ext>
            </a:extLst>
          </p:cNvPr>
          <p:cNvSpPr txBox="1"/>
          <p:nvPr/>
        </p:nvSpPr>
        <p:spPr>
          <a:xfrm>
            <a:off x="2394064" y="4353205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Herr Bauer</a:t>
            </a:r>
          </a:p>
        </p:txBody>
      </p:sp>
      <p:sp>
        <p:nvSpPr>
          <p:cNvPr id="128" name="TextBox 127">
            <a:hlinkClick r:id="" action="ppaction://noaction">
              <a:snd r:embed="rId42" name="T2_W4F_9.12.wav"/>
            </a:hlinkClick>
            <a:extLst>
              <a:ext uri="{FF2B5EF4-FFF2-40B4-BE49-F238E27FC236}">
                <a16:creationId xmlns:a16="http://schemas.microsoft.com/office/drawing/2014/main" id="{26636B00-D5E4-4508-9966-B252412D1234}"/>
              </a:ext>
            </a:extLst>
          </p:cNvPr>
          <p:cNvSpPr txBox="1"/>
          <p:nvPr/>
        </p:nvSpPr>
        <p:spPr>
          <a:xfrm>
            <a:off x="6580239" y="4320221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Schleuter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hlinkClick r:id="" action="ppaction://noaction">
              <a:snd r:embed="rId43" name="T2_W4F_9.11.wav"/>
            </a:hlinkClick>
            <a:extLst>
              <a:ext uri="{FF2B5EF4-FFF2-40B4-BE49-F238E27FC236}">
                <a16:creationId xmlns:a16="http://schemas.microsoft.com/office/drawing/2014/main" id="{AB3A1598-E6C1-49A8-9675-B1D4A63F201B}"/>
              </a:ext>
            </a:extLst>
          </p:cNvPr>
          <p:cNvSpPr txBox="1"/>
          <p:nvPr/>
        </p:nvSpPr>
        <p:spPr>
          <a:xfrm>
            <a:off x="5152603" y="4371099"/>
            <a:ext cx="82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Ali</a:t>
            </a:r>
          </a:p>
        </p:txBody>
      </p:sp>
      <p:sp>
        <p:nvSpPr>
          <p:cNvPr id="130" name="TextBox 129">
            <a:hlinkClick r:id="" action="ppaction://noaction">
              <a:snd r:embed="rId44" name="T2_W4F_9.15.wav"/>
            </a:hlinkClick>
            <a:extLst>
              <a:ext uri="{FF2B5EF4-FFF2-40B4-BE49-F238E27FC236}">
                <a16:creationId xmlns:a16="http://schemas.microsoft.com/office/drawing/2014/main" id="{116998E3-138B-42C1-BD96-7F7C7F654FF1}"/>
              </a:ext>
            </a:extLst>
          </p:cNvPr>
          <p:cNvSpPr txBox="1"/>
          <p:nvPr/>
        </p:nvSpPr>
        <p:spPr>
          <a:xfrm>
            <a:off x="8623990" y="4353205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Herr Maus</a:t>
            </a:r>
          </a:p>
        </p:txBody>
      </p:sp>
      <p:sp>
        <p:nvSpPr>
          <p:cNvPr id="131" name="TextBox 130">
            <a:hlinkClick r:id="" action="ppaction://noaction">
              <a:snd r:embed="rId45" name="T2_W4F_9.16.wav"/>
            </a:hlinkClick>
            <a:extLst>
              <a:ext uri="{FF2B5EF4-FFF2-40B4-BE49-F238E27FC236}">
                <a16:creationId xmlns:a16="http://schemas.microsoft.com/office/drawing/2014/main" id="{A5B49307-5A42-47F5-BBE1-F601807E99D1}"/>
              </a:ext>
            </a:extLst>
          </p:cNvPr>
          <p:cNvSpPr txBox="1"/>
          <p:nvPr/>
        </p:nvSpPr>
        <p:spPr>
          <a:xfrm>
            <a:off x="10676274" y="4371099"/>
            <a:ext cx="1075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</a:p>
        </p:txBody>
      </p:sp>
      <p:sp>
        <p:nvSpPr>
          <p:cNvPr id="132" name="TextBox 131">
            <a:hlinkClick r:id="" action="ppaction://noaction">
              <a:snd r:embed="rId46" name="T2_W4F_9.9.wav"/>
            </a:hlinkClick>
            <a:extLst>
              <a:ext uri="{FF2B5EF4-FFF2-40B4-BE49-F238E27FC236}">
                <a16:creationId xmlns:a16="http://schemas.microsoft.com/office/drawing/2014/main" id="{3EAF331B-D84A-4A58-9D62-D72F5836BDC2}"/>
              </a:ext>
            </a:extLst>
          </p:cNvPr>
          <p:cNvSpPr txBox="1"/>
          <p:nvPr/>
        </p:nvSpPr>
        <p:spPr>
          <a:xfrm>
            <a:off x="583354" y="6386878"/>
            <a:ext cx="99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Moritz</a:t>
            </a:r>
          </a:p>
        </p:txBody>
      </p:sp>
      <p:sp>
        <p:nvSpPr>
          <p:cNvPr id="133" name="TextBox 132">
            <a:hlinkClick r:id="" action="ppaction://noaction">
              <a:snd r:embed="rId47" name="T2_W4F_9.10.wav"/>
            </a:hlinkClick>
            <a:extLst>
              <a:ext uri="{FF2B5EF4-FFF2-40B4-BE49-F238E27FC236}">
                <a16:creationId xmlns:a16="http://schemas.microsoft.com/office/drawing/2014/main" id="{28566419-D703-42F1-BA38-76E2F1B7A8F5}"/>
              </a:ext>
            </a:extLst>
          </p:cNvPr>
          <p:cNvSpPr txBox="1"/>
          <p:nvPr/>
        </p:nvSpPr>
        <p:spPr>
          <a:xfrm>
            <a:off x="2372972" y="6386878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Doktor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Reuter</a:t>
            </a:r>
          </a:p>
        </p:txBody>
      </p:sp>
      <p:sp>
        <p:nvSpPr>
          <p:cNvPr id="134" name="TextBox 133">
            <a:hlinkClick r:id="" action="ppaction://noaction">
              <a:snd r:embed="rId48" name="T2_W4F_9.13.wav"/>
            </a:hlinkClick>
            <a:extLst>
              <a:ext uri="{FF2B5EF4-FFF2-40B4-BE49-F238E27FC236}">
                <a16:creationId xmlns:a16="http://schemas.microsoft.com/office/drawing/2014/main" id="{35D232EB-1012-472A-88BC-C4BE2491B74A}"/>
              </a:ext>
            </a:extLst>
          </p:cNvPr>
          <p:cNvSpPr txBox="1"/>
          <p:nvPr/>
        </p:nvSpPr>
        <p:spPr>
          <a:xfrm>
            <a:off x="4901356" y="6374187"/>
            <a:ext cx="99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Paula</a:t>
            </a:r>
          </a:p>
        </p:txBody>
      </p:sp>
      <p:sp>
        <p:nvSpPr>
          <p:cNvPr id="135" name="TextBox 134">
            <a:hlinkClick r:id="" action="ppaction://noaction">
              <a:snd r:embed="rId49" name="T2_W4F_9.14.wav"/>
            </a:hlinkClick>
            <a:extLst>
              <a:ext uri="{FF2B5EF4-FFF2-40B4-BE49-F238E27FC236}">
                <a16:creationId xmlns:a16="http://schemas.microsoft.com/office/drawing/2014/main" id="{91264EA8-80DF-4454-BD80-47A7316FB1FB}"/>
              </a:ext>
            </a:extLst>
          </p:cNvPr>
          <p:cNvSpPr txBox="1"/>
          <p:nvPr/>
        </p:nvSpPr>
        <p:spPr>
          <a:xfrm>
            <a:off x="6655974" y="6363118"/>
            <a:ext cx="186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Beusen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hlinkClick r:id="" action="ppaction://noaction">
              <a:snd r:embed="rId50" name="T2_W4F_9.17.wav"/>
            </a:hlinkClick>
            <a:extLst>
              <a:ext uri="{FF2B5EF4-FFF2-40B4-BE49-F238E27FC236}">
                <a16:creationId xmlns:a16="http://schemas.microsoft.com/office/drawing/2014/main" id="{9ED15304-B3E5-4148-AD4C-4EABEAABA4B2}"/>
              </a:ext>
            </a:extLst>
          </p:cNvPr>
          <p:cNvSpPr txBox="1"/>
          <p:nvPr/>
        </p:nvSpPr>
        <p:spPr>
          <a:xfrm>
            <a:off x="8398053" y="6374186"/>
            <a:ext cx="1739977" cy="412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hlinkClick r:id="" action="ppaction://noaction">
              <a:snd r:embed="rId51" name="T2_W4F_9.18.wav"/>
            </a:hlinkClick>
            <a:extLst>
              <a:ext uri="{FF2B5EF4-FFF2-40B4-BE49-F238E27FC236}">
                <a16:creationId xmlns:a16="http://schemas.microsoft.com/office/drawing/2014/main" id="{0736DE85-F22D-4181-8B60-FD41EE471E80}"/>
              </a:ext>
            </a:extLst>
          </p:cNvPr>
          <p:cNvSpPr txBox="1"/>
          <p:nvPr/>
        </p:nvSpPr>
        <p:spPr>
          <a:xfrm>
            <a:off x="10775614" y="636022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</a:t>
            </a:r>
          </a:p>
        </p:txBody>
      </p:sp>
    </p:spTree>
    <p:extLst>
      <p:ext uri="{BB962C8B-B14F-4D97-AF65-F5344CB8AC3E}">
        <p14:creationId xmlns:p14="http://schemas.microsoft.com/office/powerpoint/2010/main" val="1936548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72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155809"/>
              </p:ext>
            </p:extLst>
          </p:nvPr>
        </p:nvGraphicFramePr>
        <p:xfrm>
          <a:off x="541085" y="798430"/>
          <a:ext cx="10564496" cy="5168388"/>
        </p:xfrm>
        <a:graphic>
          <a:graphicData uri="http://schemas.openxmlformats.org/drawingml/2006/table">
            <a:tbl>
              <a:tblPr firstRow="1" bandRow="1"/>
              <a:tblGrid>
                <a:gridCol w="17843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115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54839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bekannt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für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Kunst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Fluss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Wald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Schloss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Strand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Uniform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Arbeit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Unterricht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50518" y="87041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53" y="4397408"/>
            <a:ext cx="1162417" cy="1101237"/>
          </a:xfrm>
          <a:prstGeom prst="rect">
            <a:avLst/>
          </a:prstGeom>
        </p:spPr>
      </p:pic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F0E241-F464-DAC9-1E24-089210594070}"/>
              </a:ext>
            </a:extLst>
          </p:cNvPr>
          <p:cNvCxnSpPr/>
          <p:nvPr/>
        </p:nvCxnSpPr>
        <p:spPr>
          <a:xfrm flipH="1" flipV="1">
            <a:off x="7612910" y="3429000"/>
            <a:ext cx="3455581" cy="77086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BBA8A-00C8-C674-6804-AE6BB12EFDF4}"/>
              </a:ext>
            </a:extLst>
          </p:cNvPr>
          <p:cNvCxnSpPr>
            <a:cxnSpLocks/>
          </p:cNvCxnSpPr>
          <p:nvPr/>
        </p:nvCxnSpPr>
        <p:spPr>
          <a:xfrm flipH="1">
            <a:off x="7557153" y="3382624"/>
            <a:ext cx="3567097" cy="81723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25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572757"/>
              </p:ext>
            </p:extLst>
          </p:nvPr>
        </p:nvGraphicFramePr>
        <p:xfrm>
          <a:off x="541085" y="798430"/>
          <a:ext cx="10564496" cy="5168388"/>
        </p:xfrm>
        <a:graphic>
          <a:graphicData uri="http://schemas.openxmlformats.org/drawingml/2006/table">
            <a:tbl>
              <a:tblPr firstRow="1" bandRow="1"/>
              <a:tblGrid>
                <a:gridCol w="17843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115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54839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ice-cream, 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well-known, famous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forest, woods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river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island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castle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uniform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teaching, lessons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38439" y="97722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53" y="439740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55985" y="53496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52839" y="359296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51331" y="18524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A60765-B0DD-3CCE-D750-7D3D63E00BAD}"/>
              </a:ext>
            </a:extLst>
          </p:cNvPr>
          <p:cNvCxnSpPr>
            <a:cxnSpLocks/>
            <a:stCxn id="48" idx="3"/>
          </p:cNvCxnSpPr>
          <p:nvPr/>
        </p:nvCxnSpPr>
        <p:spPr>
          <a:xfrm flipH="1" flipV="1">
            <a:off x="7584250" y="2564125"/>
            <a:ext cx="3521331" cy="8184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5C2210-FDF0-A5F9-AC02-35E4DC804A73}"/>
              </a:ext>
            </a:extLst>
          </p:cNvPr>
          <p:cNvCxnSpPr>
            <a:cxnSpLocks/>
          </p:cNvCxnSpPr>
          <p:nvPr/>
        </p:nvCxnSpPr>
        <p:spPr>
          <a:xfrm flipH="1">
            <a:off x="7597400" y="2540985"/>
            <a:ext cx="3495031" cy="79252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62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4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4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1597389" y="4429930"/>
            <a:ext cx="938847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tschland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4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BB74A-19B9-451B-B350-99F4DC11C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8363" y="554815"/>
            <a:ext cx="3863899" cy="38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167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4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/>
          <p:nvPr/>
        </p:nvSpPr>
        <p:spPr>
          <a:xfrm>
            <a:off x="109519" y="17291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258793" y="1527442"/>
            <a:ext cx="574382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these words one after the other as quickly as you can. Your partner will count and check.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" name="Google Shape;153;p2"/>
          <p:cNvSpPr txBox="1"/>
          <p:nvPr/>
        </p:nvSpPr>
        <p:spPr>
          <a:xfrm>
            <a:off x="8420721" y="8003"/>
            <a:ext cx="216788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[au|</a:t>
            </a:r>
            <a:r>
              <a:rPr lang="en-GB" sz="40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>
            <a:hlinkClick r:id="" action="ppaction://noaction">
              <a:snd r:embed="rId3" name="T2_W4F_4.2.wav"/>
            </a:hlinkClick>
          </p:cNvPr>
          <p:cNvSpPr txBox="1"/>
          <p:nvPr/>
        </p:nvSpPr>
        <p:spPr>
          <a:xfrm>
            <a:off x="70033" y="736621"/>
            <a:ext cx="57438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930117" y="792194"/>
            <a:ext cx="464679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Which order are the SSCs in?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610085"/>
              </p:ext>
            </p:extLst>
          </p:nvPr>
        </p:nvGraphicFramePr>
        <p:xfrm>
          <a:off x="1257162" y="1661733"/>
          <a:ext cx="4556693" cy="4716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3560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2273133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</a:tblGrid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78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fzen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554187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037503"/>
                  </a:ext>
                </a:extLst>
              </a:tr>
            </a:tbl>
          </a:graphicData>
        </a:graphic>
      </p:graphicFrame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107337" y="224380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107337" y="282927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107337" y="341756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134919" y="404745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107337" y="463643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107337" y="526809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29;p2">
            <a:extLst>
              <a:ext uri="{FF2B5EF4-FFF2-40B4-BE49-F238E27FC236}">
                <a16:creationId xmlns:a16="http://schemas.microsoft.com/office/drawing/2014/main" id="{16B286BD-3C27-447C-B2ED-3D4B8CF11FC8}"/>
              </a:ext>
            </a:extLst>
          </p:cNvPr>
          <p:cNvSpPr txBox="1"/>
          <p:nvPr/>
        </p:nvSpPr>
        <p:spPr>
          <a:xfrm>
            <a:off x="107337" y="585110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FB2DFE-A815-4013-90A2-44277BE18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950722"/>
              </p:ext>
            </p:extLst>
          </p:nvPr>
        </p:nvGraphicFramePr>
        <p:xfrm>
          <a:off x="6294784" y="2519478"/>
          <a:ext cx="5539516" cy="3945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4879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9863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163208"/>
                  </a:ext>
                </a:extLst>
              </a:tr>
            </a:tbl>
          </a:graphicData>
        </a:graphic>
      </p:graphicFrame>
      <p:pic>
        <p:nvPicPr>
          <p:cNvPr id="55" name="Picture 8" descr="Checkered Flag, Finish Line, Grand Prix">
            <a:extLst>
              <a:ext uri="{FF2B5EF4-FFF2-40B4-BE49-F238E27FC236}">
                <a16:creationId xmlns:a16="http://schemas.microsoft.com/office/drawing/2014/main" id="{90C7E6A4-542E-495F-8390-34C0A482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70" y="2422255"/>
            <a:ext cx="758238" cy="67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arget, Arrow, Bulls Eye, Bullseye">
            <a:extLst>
              <a:ext uri="{FF2B5EF4-FFF2-40B4-BE49-F238E27FC236}">
                <a16:creationId xmlns:a16="http://schemas.microsoft.com/office/drawing/2014/main" id="{18F4384E-E29F-4BDD-8F8B-58E9CA36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898" y="6326573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Formula 1, Formula One, Motorsports">
            <a:extLst>
              <a:ext uri="{FF2B5EF4-FFF2-40B4-BE49-F238E27FC236}">
                <a16:creationId xmlns:a16="http://schemas.microsoft.com/office/drawing/2014/main" id="{EA782CC9-3645-4F4C-AC58-F963E1699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246" y="886123"/>
            <a:ext cx="1094891" cy="6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" action="ppaction://noaction">
              <a:snd r:embed="rId7" name="T2_W4F_4.11.wav"/>
            </a:hlinkClick>
            <a:extLst>
              <a:ext uri="{FF2B5EF4-FFF2-40B4-BE49-F238E27FC236}">
                <a16:creationId xmlns:a16="http://schemas.microsoft.com/office/drawing/2014/main" id="{44C3AB91-DF6B-4269-8156-94CBFFC276CB}"/>
              </a:ext>
            </a:extLst>
          </p:cNvPr>
          <p:cNvSpPr txBox="1"/>
          <p:nvPr/>
        </p:nvSpPr>
        <p:spPr>
          <a:xfrm>
            <a:off x="6326717" y="1015017"/>
            <a:ext cx="2100517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Grand Prix</a:t>
            </a:r>
          </a:p>
        </p:txBody>
      </p:sp>
      <p:sp>
        <p:nvSpPr>
          <p:cNvPr id="8" name="TextBox 7">
            <a:hlinkClick r:id="" action="ppaction://noaction">
              <a:snd r:embed="rId8" name="T2_W4F_4.12.wav"/>
            </a:hlinkClick>
            <a:extLst>
              <a:ext uri="{FF2B5EF4-FFF2-40B4-BE49-F238E27FC236}">
                <a16:creationId xmlns:a16="http://schemas.microsoft.com/office/drawing/2014/main" id="{60261B35-306C-4AA3-8354-B27D9344C379}"/>
              </a:ext>
            </a:extLst>
          </p:cNvPr>
          <p:cNvSpPr txBox="1"/>
          <p:nvPr/>
        </p:nvSpPr>
        <p:spPr>
          <a:xfrm>
            <a:off x="6353592" y="3133277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ropa</a:t>
            </a:r>
          </a:p>
        </p:txBody>
      </p:sp>
      <p:sp>
        <p:nvSpPr>
          <p:cNvPr id="62" name="TextBox 61">
            <a:hlinkClick r:id="" action="ppaction://noaction">
              <a:snd r:embed="rId9" name="T2_W4F_4.13.wav"/>
            </a:hlinkClick>
            <a:extLst>
              <a:ext uri="{FF2B5EF4-FFF2-40B4-BE49-F238E27FC236}">
                <a16:creationId xmlns:a16="http://schemas.microsoft.com/office/drawing/2014/main" id="{FD141C50-3CC9-4515-A6A2-BF618C4E4363}"/>
              </a:ext>
            </a:extLst>
          </p:cNvPr>
          <p:cNvSpPr txBox="1"/>
          <p:nvPr/>
        </p:nvSpPr>
        <p:spPr>
          <a:xfrm>
            <a:off x="7825455" y="316345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hlinkClick r:id="" action="ppaction://noaction">
              <a:snd r:embed="rId10" name="T2_W4F_4.14.wav"/>
            </a:hlinkClick>
            <a:extLst>
              <a:ext uri="{FF2B5EF4-FFF2-40B4-BE49-F238E27FC236}">
                <a16:creationId xmlns:a16="http://schemas.microsoft.com/office/drawing/2014/main" id="{C9151E9A-8DC6-4BA8-A7B0-4A2EA647051C}"/>
              </a:ext>
            </a:extLst>
          </p:cNvPr>
          <p:cNvSpPr txBox="1"/>
          <p:nvPr/>
        </p:nvSpPr>
        <p:spPr>
          <a:xfrm>
            <a:off x="9260665" y="316345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hlinkClick r:id="" action="ppaction://noaction">
              <a:snd r:embed="rId11" name="T2_W4F_4.17.wav"/>
            </a:hlinkClick>
            <a:extLst>
              <a:ext uri="{FF2B5EF4-FFF2-40B4-BE49-F238E27FC236}">
                <a16:creationId xmlns:a16="http://schemas.microsoft.com/office/drawing/2014/main" id="{E56A7307-AEAA-4E4C-A89B-F169DFA6A500}"/>
              </a:ext>
            </a:extLst>
          </p:cNvPr>
          <p:cNvSpPr txBox="1"/>
          <p:nvPr/>
        </p:nvSpPr>
        <p:spPr>
          <a:xfrm>
            <a:off x="7891330" y="4155574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hlinkClick r:id="" action="ppaction://noaction">
              <a:snd r:embed="rId12" name="T2_W4F_4.26.wav"/>
            </a:hlinkClick>
            <a:extLst>
              <a:ext uri="{FF2B5EF4-FFF2-40B4-BE49-F238E27FC236}">
                <a16:creationId xmlns:a16="http://schemas.microsoft.com/office/drawing/2014/main" id="{30CCC84C-E52D-4F40-A462-F77FBFB6A82F}"/>
              </a:ext>
            </a:extLst>
          </p:cNvPr>
          <p:cNvSpPr txBox="1"/>
          <p:nvPr/>
        </p:nvSpPr>
        <p:spPr>
          <a:xfrm>
            <a:off x="8723381" y="6100796"/>
            <a:ext cx="209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hlinkClick r:id="" action="ppaction://noaction">
              <a:snd r:embed="rId13" name="T2_W4F_4.23.wav"/>
            </a:hlinkClick>
            <a:extLst>
              <a:ext uri="{FF2B5EF4-FFF2-40B4-BE49-F238E27FC236}">
                <a16:creationId xmlns:a16="http://schemas.microsoft.com/office/drawing/2014/main" id="{5194A1B0-4C80-4163-BEF5-4FE6AB7B01F9}"/>
              </a:ext>
            </a:extLst>
          </p:cNvPr>
          <p:cNvSpPr txBox="1"/>
          <p:nvPr/>
        </p:nvSpPr>
        <p:spPr>
          <a:xfrm>
            <a:off x="10570950" y="5136785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73" name="TextBox 72">
            <a:hlinkClick r:id="" action="ppaction://noaction">
              <a:snd r:embed="rId14" name="T2_W4F_4.15.wav"/>
            </a:hlinkClick>
            <a:extLst>
              <a:ext uri="{FF2B5EF4-FFF2-40B4-BE49-F238E27FC236}">
                <a16:creationId xmlns:a16="http://schemas.microsoft.com/office/drawing/2014/main" id="{B49D8A9B-12D9-4378-ABBB-08ED6AF31A76}"/>
              </a:ext>
            </a:extLst>
          </p:cNvPr>
          <p:cNvSpPr txBox="1"/>
          <p:nvPr/>
        </p:nvSpPr>
        <p:spPr>
          <a:xfrm>
            <a:off x="10570950" y="315668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</a:p>
        </p:txBody>
      </p:sp>
      <p:sp>
        <p:nvSpPr>
          <p:cNvPr id="74" name="TextBox 73">
            <a:hlinkClick r:id="" action="ppaction://noaction">
              <a:snd r:embed="rId15" name="T2_W4F_4.25.wav"/>
            </a:hlinkClick>
            <a:extLst>
              <a:ext uri="{FF2B5EF4-FFF2-40B4-BE49-F238E27FC236}">
                <a16:creationId xmlns:a16="http://schemas.microsoft.com/office/drawing/2014/main" id="{8CDF22C7-82BE-4BC4-AA8F-CA0ADFFD7C29}"/>
              </a:ext>
            </a:extLst>
          </p:cNvPr>
          <p:cNvSpPr txBox="1"/>
          <p:nvPr/>
        </p:nvSpPr>
        <p:spPr>
          <a:xfrm>
            <a:off x="7726799" y="6091065"/>
            <a:ext cx="146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hlinkClick r:id="" action="ppaction://noaction">
              <a:snd r:embed="rId16" name="T2_W4F_4.24.wav"/>
            </a:hlinkClick>
            <a:extLst>
              <a:ext uri="{FF2B5EF4-FFF2-40B4-BE49-F238E27FC236}">
                <a16:creationId xmlns:a16="http://schemas.microsoft.com/office/drawing/2014/main" id="{1694C326-1DC3-4ACD-8701-2B5B4509EF2A}"/>
              </a:ext>
            </a:extLst>
          </p:cNvPr>
          <p:cNvSpPr txBox="1"/>
          <p:nvPr/>
        </p:nvSpPr>
        <p:spPr>
          <a:xfrm>
            <a:off x="6197299" y="6148038"/>
            <a:ext cx="1584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tung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hlinkClick r:id="" action="ppaction://noaction">
              <a:snd r:embed="rId17" name="T2_W4F_4.19.wav"/>
            </a:hlinkClick>
            <a:extLst>
              <a:ext uri="{FF2B5EF4-FFF2-40B4-BE49-F238E27FC236}">
                <a16:creationId xmlns:a16="http://schemas.microsoft.com/office/drawing/2014/main" id="{D452397C-589A-4EF6-9150-DC48847B4570}"/>
              </a:ext>
            </a:extLst>
          </p:cNvPr>
          <p:cNvSpPr txBox="1"/>
          <p:nvPr/>
        </p:nvSpPr>
        <p:spPr>
          <a:xfrm>
            <a:off x="10521226" y="4133507"/>
            <a:ext cx="152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TextBox 90">
            <a:hlinkClick r:id="" action="ppaction://noaction">
              <a:snd r:embed="rId18" name="T2_W4F_4.16.wav"/>
            </a:hlinkClick>
            <a:extLst>
              <a:ext uri="{FF2B5EF4-FFF2-40B4-BE49-F238E27FC236}">
                <a16:creationId xmlns:a16="http://schemas.microsoft.com/office/drawing/2014/main" id="{82B58744-3987-46FB-B39E-159B32C4D846}"/>
              </a:ext>
            </a:extLst>
          </p:cNvPr>
          <p:cNvSpPr txBox="1"/>
          <p:nvPr/>
        </p:nvSpPr>
        <p:spPr>
          <a:xfrm>
            <a:off x="6219999" y="4169961"/>
            <a:ext cx="1755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Ungeh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hlinkClick r:id="" action="ppaction://noaction">
              <a:snd r:embed="rId19" name="T2_W4F_4.18.wav"/>
            </a:hlinkClick>
            <a:extLst>
              <a:ext uri="{FF2B5EF4-FFF2-40B4-BE49-F238E27FC236}">
                <a16:creationId xmlns:a16="http://schemas.microsoft.com/office/drawing/2014/main" id="{763D7A59-99E3-484F-8DC0-865D07F44075}"/>
              </a:ext>
            </a:extLst>
          </p:cNvPr>
          <p:cNvSpPr txBox="1"/>
          <p:nvPr/>
        </p:nvSpPr>
        <p:spPr>
          <a:xfrm>
            <a:off x="9150494" y="4124931"/>
            <a:ext cx="1261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gnis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hlinkClick r:id="" action="ppaction://noaction">
              <a:snd r:embed="rId20" name="T2_W4F_4.20.wav"/>
            </a:hlinkClick>
            <a:extLst>
              <a:ext uri="{FF2B5EF4-FFF2-40B4-BE49-F238E27FC236}">
                <a16:creationId xmlns:a16="http://schemas.microsoft.com/office/drawing/2014/main" id="{E7E3C991-029E-4D4D-A1C1-314C2C0B9E8B}"/>
              </a:ext>
            </a:extLst>
          </p:cNvPr>
          <p:cNvSpPr txBox="1"/>
          <p:nvPr/>
        </p:nvSpPr>
        <p:spPr>
          <a:xfrm>
            <a:off x="6336091" y="5132578"/>
            <a:ext cx="130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</a:t>
            </a:r>
          </a:p>
        </p:txBody>
      </p:sp>
      <p:sp>
        <p:nvSpPr>
          <p:cNvPr id="94" name="TextBox 93">
            <a:hlinkClick r:id="" action="ppaction://noaction">
              <a:snd r:embed="rId21" name="T2_W4F_4.22.wav"/>
            </a:hlinkClick>
            <a:extLst>
              <a:ext uri="{FF2B5EF4-FFF2-40B4-BE49-F238E27FC236}">
                <a16:creationId xmlns:a16="http://schemas.microsoft.com/office/drawing/2014/main" id="{E1E7DD56-AEBD-4392-905A-8F24511E56B6}"/>
              </a:ext>
            </a:extLst>
          </p:cNvPr>
          <p:cNvSpPr txBox="1"/>
          <p:nvPr/>
        </p:nvSpPr>
        <p:spPr>
          <a:xfrm>
            <a:off x="9115611" y="5101843"/>
            <a:ext cx="142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gierig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hlinkClick r:id="" action="ppaction://noaction">
              <a:snd r:embed="rId22" name="T2_W4F_4.21.wav"/>
            </a:hlinkClick>
            <a:extLst>
              <a:ext uri="{FF2B5EF4-FFF2-40B4-BE49-F238E27FC236}">
                <a16:creationId xmlns:a16="http://schemas.microsoft.com/office/drawing/2014/main" id="{FF3E841F-1622-4847-B578-F93F21E783AB}"/>
              </a:ext>
            </a:extLst>
          </p:cNvPr>
          <p:cNvSpPr txBox="1"/>
          <p:nvPr/>
        </p:nvSpPr>
        <p:spPr>
          <a:xfrm>
            <a:off x="7677442" y="5149576"/>
            <a:ext cx="141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76" name="CustomShape 3">
            <a:extLst>
              <a:ext uri="{FF2B5EF4-FFF2-40B4-BE49-F238E27FC236}">
                <a16:creationId xmlns:a16="http://schemas.microsoft.com/office/drawing/2014/main" id="{2B41FDAB-6120-48AE-97B4-5ECDFD134343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itle 4">
            <a:extLst>
              <a:ext uri="{FF2B5EF4-FFF2-40B4-BE49-F238E27FC236}">
                <a16:creationId xmlns:a16="http://schemas.microsoft.com/office/drawing/2014/main" id="{B8CAE7D3-7E31-4880-A9C1-2C6312AD7429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B7E3FD6E-39D8-4793-B1FD-5F0D018FB99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pic>
        <p:nvPicPr>
          <p:cNvPr id="79" name="Picture 78">
            <a:hlinkClick r:id="" action="ppaction://noaction">
              <a:snd r:embed="rId24" name="T2_W4F_4.3.wav"/>
            </a:hlinkClick>
            <a:extLst>
              <a:ext uri="{FF2B5EF4-FFF2-40B4-BE49-F238E27FC236}">
                <a16:creationId xmlns:a16="http://schemas.microsoft.com/office/drawing/2014/main" id="{B815C51D-8EF4-4FAA-9BC2-B7CE540030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6" y="1838931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hlinkClick r:id="" action="ppaction://noaction">
              <a:snd r:embed="rId26" name="T2_W4F_4.4.wav"/>
            </a:hlinkClick>
            <a:extLst>
              <a:ext uri="{FF2B5EF4-FFF2-40B4-BE49-F238E27FC236}">
                <a16:creationId xmlns:a16="http://schemas.microsoft.com/office/drawing/2014/main" id="{D9340BE2-36CB-4FD5-BC38-BE4A96113FA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1" y="2325308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1" name="Picture 80">
            <a:hlinkClick r:id="" action="ppaction://noaction">
              <a:snd r:embed="rId27" name="T2_W4F_4.5.wav"/>
            </a:hlinkClick>
            <a:extLst>
              <a:ext uri="{FF2B5EF4-FFF2-40B4-BE49-F238E27FC236}">
                <a16:creationId xmlns:a16="http://schemas.microsoft.com/office/drawing/2014/main" id="{10900B05-80CE-48DA-A549-870C3AD5D62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1" y="2892668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2" name="Picture 81">
            <a:hlinkClick r:id="" action="ppaction://noaction">
              <a:snd r:embed="rId28" name="T2_W4F_4.6.wav"/>
            </a:hlinkClick>
            <a:extLst>
              <a:ext uri="{FF2B5EF4-FFF2-40B4-BE49-F238E27FC236}">
                <a16:creationId xmlns:a16="http://schemas.microsoft.com/office/drawing/2014/main" id="{F8150CD9-80E0-4CB2-88D5-CA9FE725580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1" y="3514624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hlinkClick r:id="" action="ppaction://noaction">
              <a:snd r:embed="rId29" name="T2_W4F_4.7.wav"/>
            </a:hlinkClick>
            <a:extLst>
              <a:ext uri="{FF2B5EF4-FFF2-40B4-BE49-F238E27FC236}">
                <a16:creationId xmlns:a16="http://schemas.microsoft.com/office/drawing/2014/main" id="{0C2E3BCB-6075-4F30-979D-01CB6284E43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1" y="412228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83">
            <a:hlinkClick r:id="" action="ppaction://noaction">
              <a:snd r:embed="rId30" name="T2_W4F_4.8.wav"/>
            </a:hlinkClick>
            <a:extLst>
              <a:ext uri="{FF2B5EF4-FFF2-40B4-BE49-F238E27FC236}">
                <a16:creationId xmlns:a16="http://schemas.microsoft.com/office/drawing/2014/main" id="{BD45F417-3EC8-4AB3-8C23-EB467F8312E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5" y="4713401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84">
            <a:hlinkClick r:id="" action="ppaction://noaction">
              <a:snd r:embed="rId31" name="T2_W4F_4.9.wav"/>
            </a:hlinkClick>
            <a:extLst>
              <a:ext uri="{FF2B5EF4-FFF2-40B4-BE49-F238E27FC236}">
                <a16:creationId xmlns:a16="http://schemas.microsoft.com/office/drawing/2014/main" id="{D1F166B4-75F1-45E2-8697-67059FB95E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0" y="5332633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85">
            <a:hlinkClick r:id="" action="ppaction://noaction">
              <a:snd r:embed="rId32" name="T2_W4F_4.10.wav"/>
            </a:hlinkClick>
            <a:extLst>
              <a:ext uri="{FF2B5EF4-FFF2-40B4-BE49-F238E27FC236}">
                <a16:creationId xmlns:a16="http://schemas.microsoft.com/office/drawing/2014/main" id="{D2B0E4CB-A3B7-4F33-BACF-871D4563CAD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4" y="592374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9" name="Google Shape;167;p2">
            <a:extLst>
              <a:ext uri="{FF2B5EF4-FFF2-40B4-BE49-F238E27FC236}">
                <a16:creationId xmlns:a16="http://schemas.microsoft.com/office/drawing/2014/main" id="{90AF6B4D-5360-41BA-8C4C-1146ECF6E32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peech Bubble: Rectangle with Corners Rounded 89">
            <a:hlinkClick r:id="" action="ppaction://noaction">
              <a:snd r:embed="rId33" name="T2_W4F_4.1.wav"/>
            </a:hlinkClick>
            <a:extLst>
              <a:ext uri="{FF2B5EF4-FFF2-40B4-BE49-F238E27FC236}">
                <a16:creationId xmlns:a16="http://schemas.microsoft.com/office/drawing/2014/main" id="{DE7A8B12-056B-410A-91DB-29B9DA6AD229}"/>
              </a:ext>
            </a:extLst>
          </p:cNvPr>
          <p:cNvSpPr/>
          <p:nvPr/>
        </p:nvSpPr>
        <p:spPr>
          <a:xfrm>
            <a:off x="3875134" y="168215"/>
            <a:ext cx="3333964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CustomShape 7">
            <a:hlinkClick r:id="" action="ppaction://noaction">
              <a:snd r:embed="rId33" name="T2_W4F_4.1.wav"/>
            </a:hlinkClick>
            <a:extLst>
              <a:ext uri="{FF2B5EF4-FFF2-40B4-BE49-F238E27FC236}">
                <a16:creationId xmlns:a16="http://schemas.microsoft.com/office/drawing/2014/main" id="{64F72498-D6D5-490B-A739-996B5FCF2163}"/>
              </a:ext>
            </a:extLst>
          </p:cNvPr>
          <p:cNvSpPr/>
          <p:nvPr/>
        </p:nvSpPr>
        <p:spPr>
          <a:xfrm>
            <a:off x="3793628" y="213002"/>
            <a:ext cx="367049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 [au]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]?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6" name="Graphic 95" descr="Teacher">
            <a:extLst>
              <a:ext uri="{FF2B5EF4-FFF2-40B4-BE49-F238E27FC236}">
                <a16:creationId xmlns:a16="http://schemas.microsoft.com/office/drawing/2014/main" id="{6BF9B33B-B52F-46AF-B8C0-C49844B1DE7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6" name="Google Shape;129;p2">
            <a:extLst>
              <a:ext uri="{FF2B5EF4-FFF2-40B4-BE49-F238E27FC236}">
                <a16:creationId xmlns:a16="http://schemas.microsoft.com/office/drawing/2014/main" id="{195A0D43-D9A3-C8CB-34CF-E9DB086C8FDB}"/>
              </a:ext>
            </a:extLst>
          </p:cNvPr>
          <p:cNvSpPr txBox="1"/>
          <p:nvPr/>
        </p:nvSpPr>
        <p:spPr>
          <a:xfrm>
            <a:off x="1632344" y="1234036"/>
            <a:ext cx="20454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A: [au]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29;p2">
            <a:extLst>
              <a:ext uri="{FF2B5EF4-FFF2-40B4-BE49-F238E27FC236}">
                <a16:creationId xmlns:a16="http://schemas.microsoft.com/office/drawing/2014/main" id="{9E70A34B-5C0B-8321-8B53-D4E817BEA508}"/>
              </a:ext>
            </a:extLst>
          </p:cNvPr>
          <p:cNvSpPr txBox="1"/>
          <p:nvPr/>
        </p:nvSpPr>
        <p:spPr>
          <a:xfrm>
            <a:off x="3909514" y="1249331"/>
            <a:ext cx="160876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B: 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D7A0D0DF-C007-3361-6050-578AE3FAA5F4}"/>
              </a:ext>
            </a:extLst>
          </p:cNvPr>
          <p:cNvSpPr txBox="1"/>
          <p:nvPr/>
        </p:nvSpPr>
        <p:spPr>
          <a:xfrm>
            <a:off x="3169003" y="1760448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B-A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9;p2">
            <a:extLst>
              <a:ext uri="{FF2B5EF4-FFF2-40B4-BE49-F238E27FC236}">
                <a16:creationId xmlns:a16="http://schemas.microsoft.com/office/drawing/2014/main" id="{F3AE19DD-10B7-D371-8BB2-2D6A95452988}"/>
              </a:ext>
            </a:extLst>
          </p:cNvPr>
          <p:cNvSpPr txBox="1"/>
          <p:nvPr/>
        </p:nvSpPr>
        <p:spPr>
          <a:xfrm>
            <a:off x="3108907" y="2394160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29;p2">
            <a:extLst>
              <a:ext uri="{FF2B5EF4-FFF2-40B4-BE49-F238E27FC236}">
                <a16:creationId xmlns:a16="http://schemas.microsoft.com/office/drawing/2014/main" id="{6FE58AEA-F969-C381-D535-5F438F1B8A23}"/>
              </a:ext>
            </a:extLst>
          </p:cNvPr>
          <p:cNvSpPr txBox="1"/>
          <p:nvPr/>
        </p:nvSpPr>
        <p:spPr>
          <a:xfrm>
            <a:off x="3169002" y="2955018"/>
            <a:ext cx="10339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29;p2">
            <a:extLst>
              <a:ext uri="{FF2B5EF4-FFF2-40B4-BE49-F238E27FC236}">
                <a16:creationId xmlns:a16="http://schemas.microsoft.com/office/drawing/2014/main" id="{7FAEF56F-165D-C0AE-2B1B-7DA6FCF334FE}"/>
              </a:ext>
            </a:extLst>
          </p:cNvPr>
          <p:cNvSpPr txBox="1"/>
          <p:nvPr/>
        </p:nvSpPr>
        <p:spPr>
          <a:xfrm>
            <a:off x="3169003" y="3513295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B-A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29;p2">
            <a:extLst>
              <a:ext uri="{FF2B5EF4-FFF2-40B4-BE49-F238E27FC236}">
                <a16:creationId xmlns:a16="http://schemas.microsoft.com/office/drawing/2014/main" id="{D84CD0A6-70FA-E18E-03E3-F34BEEC3A7AB}"/>
              </a:ext>
            </a:extLst>
          </p:cNvPr>
          <p:cNvSpPr txBox="1"/>
          <p:nvPr/>
        </p:nvSpPr>
        <p:spPr>
          <a:xfrm>
            <a:off x="3100939" y="4143790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29;p2">
            <a:extLst>
              <a:ext uri="{FF2B5EF4-FFF2-40B4-BE49-F238E27FC236}">
                <a16:creationId xmlns:a16="http://schemas.microsoft.com/office/drawing/2014/main" id="{F1438975-7BE5-6662-7765-B50E29680357}"/>
              </a:ext>
            </a:extLst>
          </p:cNvPr>
          <p:cNvSpPr txBox="1"/>
          <p:nvPr/>
        </p:nvSpPr>
        <p:spPr>
          <a:xfrm>
            <a:off x="3112589" y="4684396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29;p2">
            <a:extLst>
              <a:ext uri="{FF2B5EF4-FFF2-40B4-BE49-F238E27FC236}">
                <a16:creationId xmlns:a16="http://schemas.microsoft.com/office/drawing/2014/main" id="{C390531C-B82C-FD70-4246-5B800E11B2B4}"/>
              </a:ext>
            </a:extLst>
          </p:cNvPr>
          <p:cNvSpPr txBox="1"/>
          <p:nvPr/>
        </p:nvSpPr>
        <p:spPr>
          <a:xfrm>
            <a:off x="3169003" y="5241837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B-A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9;p2">
            <a:extLst>
              <a:ext uri="{FF2B5EF4-FFF2-40B4-BE49-F238E27FC236}">
                <a16:creationId xmlns:a16="http://schemas.microsoft.com/office/drawing/2014/main" id="{9DC748BC-C912-AA92-B9FF-D9476F0FEB7B}"/>
              </a:ext>
            </a:extLst>
          </p:cNvPr>
          <p:cNvSpPr txBox="1"/>
          <p:nvPr/>
        </p:nvSpPr>
        <p:spPr>
          <a:xfrm>
            <a:off x="3117147" y="5891137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95B120-A9F1-AA50-4C21-CB5291ACE2E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905564" y="2672476"/>
            <a:ext cx="504927" cy="477096"/>
          </a:xfrm>
          <a:prstGeom prst="rect">
            <a:avLst/>
          </a:prstGeom>
        </p:spPr>
      </p:pic>
      <p:pic>
        <p:nvPicPr>
          <p:cNvPr id="26" name="Picture 25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9B8FE291-CB6A-BA43-732E-BE48D9D1072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09948" y="2655191"/>
            <a:ext cx="366214" cy="491929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64979926-7CC6-3CB6-7CA5-566F8817CEB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825455" y="2700304"/>
            <a:ext cx="1018856" cy="509428"/>
          </a:xfrm>
          <a:prstGeom prst="rect">
            <a:avLst/>
          </a:prstGeom>
        </p:spPr>
      </p:pic>
      <p:pic>
        <p:nvPicPr>
          <p:cNvPr id="33" name="Picture 32" descr="A blue convertible car&#10;&#10;Description automatically generated with medium confidence">
            <a:extLst>
              <a:ext uri="{FF2B5EF4-FFF2-40B4-BE49-F238E27FC236}">
                <a16:creationId xmlns:a16="http://schemas.microsoft.com/office/drawing/2014/main" id="{B6BCDA5E-D960-2FBA-EEA0-5CC4395BCC6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603943" y="2723465"/>
            <a:ext cx="880833" cy="540428"/>
          </a:xfrm>
          <a:prstGeom prst="rect">
            <a:avLst/>
          </a:prstGeom>
        </p:spPr>
      </p:pic>
      <p:pic>
        <p:nvPicPr>
          <p:cNvPr id="37" name="Picture 36" descr="A picture containing window, light&#10;&#10;Description automatically generated">
            <a:extLst>
              <a:ext uri="{FF2B5EF4-FFF2-40B4-BE49-F238E27FC236}">
                <a16:creationId xmlns:a16="http://schemas.microsoft.com/office/drawing/2014/main" id="{D1C977B0-D85C-892A-9FEC-DEC2C08423C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603096" y="3598770"/>
            <a:ext cx="742489" cy="535985"/>
          </a:xfrm>
          <a:prstGeom prst="rect">
            <a:avLst/>
          </a:prstGeom>
        </p:spPr>
      </p:pic>
      <p:pic>
        <p:nvPicPr>
          <p:cNvPr id="41" name="Picture 4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0F2521-84BF-A9C3-3DAE-01999343C4C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947751" y="3637487"/>
            <a:ext cx="715315" cy="503700"/>
          </a:xfrm>
          <a:prstGeom prst="rect">
            <a:avLst/>
          </a:prstGeom>
        </p:spPr>
      </p:pic>
      <p:pic>
        <p:nvPicPr>
          <p:cNvPr id="44" name="Picture 43" descr="Calendar&#10;&#10;Description automatically generated with low confidence">
            <a:extLst>
              <a:ext uri="{FF2B5EF4-FFF2-40B4-BE49-F238E27FC236}">
                <a16:creationId xmlns:a16="http://schemas.microsoft.com/office/drawing/2014/main" id="{07D12EC2-B46C-C145-3E33-4DF029F7D2A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509948" y="3626889"/>
            <a:ext cx="461214" cy="461214"/>
          </a:xfrm>
          <a:prstGeom prst="rect">
            <a:avLst/>
          </a:prstGeom>
        </p:spPr>
      </p:pic>
      <p:pic>
        <p:nvPicPr>
          <p:cNvPr id="58" name="Picture 5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22F97BB-F5DE-63A8-04B3-F3E11648CF4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0813730" y="3574541"/>
            <a:ext cx="417194" cy="604385"/>
          </a:xfrm>
          <a:prstGeom prst="rect">
            <a:avLst/>
          </a:prstGeom>
        </p:spPr>
      </p:pic>
      <p:pic>
        <p:nvPicPr>
          <p:cNvPr id="99" name="Picture 98" descr="Shape&#10;&#10;Description automatically generated with low confidence">
            <a:extLst>
              <a:ext uri="{FF2B5EF4-FFF2-40B4-BE49-F238E27FC236}">
                <a16:creationId xmlns:a16="http://schemas.microsoft.com/office/drawing/2014/main" id="{41C02B97-D960-15D6-639A-1CFE926E737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353592" y="4589438"/>
            <a:ext cx="329619" cy="48933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3CFE0924-D247-37AB-B069-FA72E38841E5}"/>
              </a:ext>
            </a:extLst>
          </p:cNvPr>
          <p:cNvSpPr txBox="1"/>
          <p:nvPr/>
        </p:nvSpPr>
        <p:spPr>
          <a:xfrm>
            <a:off x="6443902" y="4910869"/>
            <a:ext cx="1614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bend]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3" name="Picture 102" descr="A picture containing text&#10;&#10;Description automatically generated">
            <a:extLst>
              <a:ext uri="{FF2B5EF4-FFF2-40B4-BE49-F238E27FC236}">
                <a16:creationId xmlns:a16="http://schemas.microsoft.com/office/drawing/2014/main" id="{8C975191-A6D3-4B51-B6F9-4324E65D9A8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120185" y="4650262"/>
            <a:ext cx="542881" cy="457163"/>
          </a:xfrm>
          <a:prstGeom prst="rect">
            <a:avLst/>
          </a:prstGeom>
        </p:spPr>
      </p:pic>
      <p:pic>
        <p:nvPicPr>
          <p:cNvPr id="105" name="Picture 104" descr="Logo&#10;&#10;Description automatically generated with medium confidence">
            <a:extLst>
              <a:ext uri="{FF2B5EF4-FFF2-40B4-BE49-F238E27FC236}">
                <a16:creationId xmlns:a16="http://schemas.microsoft.com/office/drawing/2014/main" id="{DFAF8B03-D035-FED6-D1A8-A83DC2BC18F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109838" y="4613241"/>
            <a:ext cx="800220" cy="40011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B0204329-9E1F-807C-9FDB-7CDE17B01D38}"/>
              </a:ext>
            </a:extLst>
          </p:cNvPr>
          <p:cNvSpPr txBox="1"/>
          <p:nvPr/>
        </p:nvSpPr>
        <p:spPr>
          <a:xfrm>
            <a:off x="10999229" y="4875304"/>
            <a:ext cx="130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[skin]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88BA9D9B-408F-64F4-A9C9-AE684E5EAC8C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576496" y="4680077"/>
            <a:ext cx="401026" cy="44558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D3F73230-B2A2-91B3-9487-7D4CB649B395}"/>
              </a:ext>
            </a:extLst>
          </p:cNvPr>
          <p:cNvSpPr txBox="1"/>
          <p:nvPr/>
        </p:nvSpPr>
        <p:spPr>
          <a:xfrm>
            <a:off x="9569421" y="4862551"/>
            <a:ext cx="130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[nosy]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2" name="Picture 1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66FCE45-4D9B-11AE-F486-7A3F6287516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347398" y="5560478"/>
            <a:ext cx="497231" cy="384953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7CE9B3DC-B6E0-09A7-3853-91233D33EA92}"/>
              </a:ext>
            </a:extLst>
          </p:cNvPr>
          <p:cNvSpPr txBox="1"/>
          <p:nvPr/>
        </p:nvSpPr>
        <p:spPr>
          <a:xfrm>
            <a:off x="6304816" y="5921745"/>
            <a:ext cx="165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[meaning]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7" name="Picture 116" descr="Arrow&#10;&#10;Description automatically generated with medium confidence">
            <a:extLst>
              <a:ext uri="{FF2B5EF4-FFF2-40B4-BE49-F238E27FC236}">
                <a16:creationId xmlns:a16="http://schemas.microsoft.com/office/drawing/2014/main" id="{B1EC8B66-312F-2C75-C4E9-19BE8474415D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236248" y="5541364"/>
            <a:ext cx="435485" cy="641205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9E73E6FC-6ECF-FD6D-73F1-DBEF6141BB89}"/>
              </a:ext>
            </a:extLst>
          </p:cNvPr>
          <p:cNvSpPr txBox="1"/>
          <p:nvPr/>
        </p:nvSpPr>
        <p:spPr>
          <a:xfrm>
            <a:off x="9559485" y="5563261"/>
            <a:ext cx="130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[cross-roads]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0" name="Picture 11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1D2657-7738-C1D4-9F18-F6DDCFE37A7A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707850" y="5543290"/>
            <a:ext cx="404204" cy="645292"/>
          </a:xfrm>
          <a:prstGeom prst="rect">
            <a:avLst/>
          </a:prstGeom>
        </p:spPr>
      </p:pic>
      <p:sp>
        <p:nvSpPr>
          <p:cNvPr id="124" name="TextBox 123">
            <a:hlinkClick r:id="" action="ppaction://noaction">
              <a:snd r:embed="rId51" name="T2_W4F_4.27.wav"/>
            </a:hlinkClick>
            <a:extLst>
              <a:ext uri="{FF2B5EF4-FFF2-40B4-BE49-F238E27FC236}">
                <a16:creationId xmlns:a16="http://schemas.microsoft.com/office/drawing/2014/main" id="{02D76C25-647B-CF55-4E2F-2A98DC2CB61D}"/>
              </a:ext>
            </a:extLst>
          </p:cNvPr>
          <p:cNvSpPr txBox="1"/>
          <p:nvPr/>
        </p:nvSpPr>
        <p:spPr>
          <a:xfrm>
            <a:off x="10610264" y="6129084"/>
            <a:ext cx="142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5" name="Picture 1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ACBAA7-AD4F-2643-6194-ECFFA8F4DAB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17" y="5626991"/>
            <a:ext cx="1147027" cy="532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7" grpId="0" animBg="1"/>
      <p:bldP spid="8" grpId="0"/>
      <p:bldP spid="62" grpId="0"/>
      <p:bldP spid="64" grpId="0"/>
      <p:bldP spid="69" grpId="0"/>
      <p:bldP spid="71" grpId="0"/>
      <p:bldP spid="72" grpId="0"/>
      <p:bldP spid="73" grpId="0"/>
      <p:bldP spid="74" grpId="0"/>
      <p:bldP spid="87" grpId="0"/>
      <p:bldP spid="88" grpId="0"/>
      <p:bldP spid="91" grpId="0"/>
      <p:bldP spid="92" grpId="0"/>
      <p:bldP spid="93" grpId="0"/>
      <p:bldP spid="94" grpId="0"/>
      <p:bldP spid="70" grpId="0"/>
      <p:bldP spid="11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100" grpId="0"/>
      <p:bldP spid="106" grpId="0"/>
      <p:bldP spid="110" grpId="0"/>
      <p:bldP spid="113" grpId="0"/>
      <p:bldP spid="118" grpId="0"/>
      <p:bldP spid="1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hlinkClick r:id="" action="ppaction://noaction">
              <a:snd r:embed="rId3" name="T2_W4F_5.2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80868" y="751597"/>
            <a:ext cx="2441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Rafi</a:t>
            </a:r>
            <a:r>
              <a:rPr kumimoji="0" lang="es-AR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und Sarah haben ein Problem!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5" name="T2_W4F_5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51" y="176002"/>
            <a:ext cx="2616175" cy="517320"/>
          </a:xfrm>
          <a:prstGeom prst="wedgeRoundRectCallout">
            <a:avLst>
              <a:gd name="adj1" fmla="val -60038"/>
              <a:gd name="adj2" fmla="val 507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5" name="T2_W4F_5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65453" y="197196"/>
            <a:ext cx="253278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Fragen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pic>
        <p:nvPicPr>
          <p:cNvPr id="3" name="Graphic 2" descr="Postit Notes with solid fill">
            <a:extLst>
              <a:ext uri="{FF2B5EF4-FFF2-40B4-BE49-F238E27FC236}">
                <a16:creationId xmlns:a16="http://schemas.microsoft.com/office/drawing/2014/main" id="{100BA559-A399-4EBC-AA1F-67E68A8CA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7623" y="1096907"/>
            <a:ext cx="914400" cy="914400"/>
          </a:xfrm>
          <a:prstGeom prst="rect">
            <a:avLst/>
          </a:prstGeom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C94D5E6-D603-4FB4-AAAA-AD574A96EA81}"/>
              </a:ext>
            </a:extLst>
          </p:cNvPr>
          <p:cNvSpPr/>
          <p:nvPr/>
        </p:nvSpPr>
        <p:spPr>
          <a:xfrm>
            <a:off x="298446" y="2131241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567CD-DAF8-4830-9D6A-01B59898ADA4}"/>
              </a:ext>
            </a:extLst>
          </p:cNvPr>
          <p:cNvSpPr txBox="1"/>
          <p:nvPr/>
        </p:nvSpPr>
        <p:spPr>
          <a:xfrm>
            <a:off x="351119" y="2223575"/>
            <a:ext cx="1921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Sie die Schule wunderbar?</a:t>
            </a: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2A739F82-AA7B-47E2-A0C3-CD8B96440652}"/>
              </a:ext>
            </a:extLst>
          </p:cNvPr>
          <p:cNvSpPr/>
          <p:nvPr/>
        </p:nvSpPr>
        <p:spPr>
          <a:xfrm>
            <a:off x="2895428" y="2112369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F35CD8-E347-41E9-80AB-1967A444CF78}"/>
              </a:ext>
            </a:extLst>
          </p:cNvPr>
          <p:cNvSpPr txBox="1"/>
          <p:nvPr/>
        </p:nvSpPr>
        <p:spPr>
          <a:xfrm>
            <a:off x="2895429" y="2218772"/>
            <a:ext cx="212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Sie das Essen in der Schule gut?</a:t>
            </a: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522F193F-2879-4BBB-835A-187FAAD53B4E}"/>
              </a:ext>
            </a:extLst>
          </p:cNvPr>
          <p:cNvSpPr/>
          <p:nvPr/>
        </p:nvSpPr>
        <p:spPr>
          <a:xfrm>
            <a:off x="315066" y="3730127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0704FB-1880-4B0C-8135-BED5BA07C9D5}"/>
              </a:ext>
            </a:extLst>
          </p:cNvPr>
          <p:cNvSpPr txBox="1"/>
          <p:nvPr/>
        </p:nvSpPr>
        <p:spPr>
          <a:xfrm>
            <a:off x="315067" y="3836530"/>
            <a:ext cx="212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sie</a:t>
            </a:r>
            <a:r>
              <a:rPr lang="en-GB" sz="2000" dirty="0">
                <a:latin typeface="Century Gothic" panose="020B0502020202020204" pitchFamily="34" charset="0"/>
              </a:rPr>
              <a:t> den </a:t>
            </a:r>
            <a:r>
              <a:rPr lang="en-GB" sz="2000" dirty="0" err="1">
                <a:latin typeface="Century Gothic" panose="020B0502020202020204" pitchFamily="34" charset="0"/>
              </a:rPr>
              <a:t>Schultag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zu</a:t>
            </a:r>
            <a:r>
              <a:rPr lang="en-GB" sz="2000" dirty="0">
                <a:latin typeface="Century Gothic" panose="020B0502020202020204" pitchFamily="34" charset="0"/>
              </a:rPr>
              <a:t>* lang?</a:t>
            </a:r>
          </a:p>
        </p:txBody>
      </p:sp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366EE4A5-E8A8-4F99-BC87-DF3569AF4AAA}"/>
              </a:ext>
            </a:extLst>
          </p:cNvPr>
          <p:cNvSpPr/>
          <p:nvPr/>
        </p:nvSpPr>
        <p:spPr>
          <a:xfrm>
            <a:off x="2895428" y="5447798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868F4A-E922-40F6-8753-620838BDF3FC}"/>
              </a:ext>
            </a:extLst>
          </p:cNvPr>
          <p:cNvSpPr txBox="1"/>
          <p:nvPr/>
        </p:nvSpPr>
        <p:spPr>
          <a:xfrm>
            <a:off x="2895429" y="5554201"/>
            <a:ext cx="212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sie</a:t>
            </a:r>
            <a:r>
              <a:rPr lang="en-GB" sz="2000" dirty="0">
                <a:latin typeface="Century Gothic" panose="020B0502020202020204" pitchFamily="34" charset="0"/>
              </a:rPr>
              <a:t> die </a:t>
            </a:r>
            <a:r>
              <a:rPr lang="en-GB" sz="2000" dirty="0" err="1">
                <a:latin typeface="Century Gothic" panose="020B0502020202020204" pitchFamily="34" charset="0"/>
              </a:rPr>
              <a:t>Personen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dort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freundlich</a:t>
            </a:r>
            <a:r>
              <a:rPr lang="en-GB" sz="20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3D22BFDB-07D1-4E06-92ED-F0AA76575866}"/>
              </a:ext>
            </a:extLst>
          </p:cNvPr>
          <p:cNvSpPr/>
          <p:nvPr/>
        </p:nvSpPr>
        <p:spPr>
          <a:xfrm>
            <a:off x="2895428" y="3750609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6179A0-F4D1-4F23-9CC3-080828996183}"/>
              </a:ext>
            </a:extLst>
          </p:cNvPr>
          <p:cNvSpPr txBox="1"/>
          <p:nvPr/>
        </p:nvSpPr>
        <p:spPr>
          <a:xfrm>
            <a:off x="2895429" y="3906167"/>
            <a:ext cx="2120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Sie die Pause </a:t>
            </a:r>
            <a:r>
              <a:rPr lang="en-GB" sz="2000" dirty="0" err="1">
                <a:latin typeface="Century Gothic" panose="020B0502020202020204" pitchFamily="34" charset="0"/>
              </a:rPr>
              <a:t>ruhig</a:t>
            </a:r>
            <a:r>
              <a:rPr lang="en-GB" sz="20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B1CCBA3C-2455-43D4-9ABE-441E92D0B5AD}"/>
              </a:ext>
            </a:extLst>
          </p:cNvPr>
          <p:cNvSpPr/>
          <p:nvPr/>
        </p:nvSpPr>
        <p:spPr>
          <a:xfrm>
            <a:off x="2895428" y="789997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D4B540-4718-4534-B04B-472CAE29786E}"/>
              </a:ext>
            </a:extLst>
          </p:cNvPr>
          <p:cNvSpPr txBox="1"/>
          <p:nvPr/>
        </p:nvSpPr>
        <p:spPr>
          <a:xfrm>
            <a:off x="2895429" y="942937"/>
            <a:ext cx="212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sie</a:t>
            </a:r>
            <a:r>
              <a:rPr lang="en-GB" sz="2000" dirty="0">
                <a:latin typeface="Century Gothic" panose="020B0502020202020204" pitchFamily="34" charset="0"/>
              </a:rPr>
              <a:t> die </a:t>
            </a:r>
            <a:r>
              <a:rPr lang="en-GB" sz="2000" dirty="0" err="1">
                <a:latin typeface="Century Gothic" panose="020B0502020202020204" pitchFamily="34" charset="0"/>
              </a:rPr>
              <a:t>Fragen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einfach</a:t>
            </a:r>
            <a:r>
              <a:rPr lang="en-GB" sz="20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id="{BBCCA7D2-0C29-45E9-B5B4-1FE62DBB6AA8}"/>
              </a:ext>
            </a:extLst>
          </p:cNvPr>
          <p:cNvSpPr/>
          <p:nvPr/>
        </p:nvSpPr>
        <p:spPr>
          <a:xfrm>
            <a:off x="298446" y="5447798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732936-B63E-4DA5-BFAD-4B1E65CF0609}"/>
              </a:ext>
            </a:extLst>
          </p:cNvPr>
          <p:cNvSpPr txBox="1"/>
          <p:nvPr/>
        </p:nvSpPr>
        <p:spPr>
          <a:xfrm>
            <a:off x="298447" y="5554201"/>
            <a:ext cx="2120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Sie den </a:t>
            </a:r>
            <a:r>
              <a:rPr lang="en-GB" sz="2000" dirty="0" err="1">
                <a:latin typeface="Century Gothic" panose="020B0502020202020204" pitchFamily="34" charset="0"/>
              </a:rPr>
              <a:t>Unterricht</a:t>
            </a:r>
            <a:r>
              <a:rPr lang="en-GB" sz="2000" dirty="0">
                <a:latin typeface="Century Gothic" panose="020B0502020202020204" pitchFamily="34" charset="0"/>
              </a:rPr>
              <a:t> toll?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5E5A7-3DB4-47B0-94FC-453CA64EFFB5}"/>
              </a:ext>
            </a:extLst>
          </p:cNvPr>
          <p:cNvSpPr txBox="1"/>
          <p:nvPr/>
        </p:nvSpPr>
        <p:spPr>
          <a:xfrm>
            <a:off x="1311902" y="4661647"/>
            <a:ext cx="122817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zu</a:t>
            </a:r>
            <a:r>
              <a:rPr lang="en-GB" sz="2000" dirty="0">
                <a:latin typeface="Century Gothic" panose="020B0502020202020204" pitchFamily="34" charset="0"/>
              </a:rPr>
              <a:t> - too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AD32DE-3BCB-4F31-840E-DEED88994E0B}"/>
              </a:ext>
            </a:extLst>
          </p:cNvPr>
          <p:cNvSpPr txBox="1"/>
          <p:nvPr/>
        </p:nvSpPr>
        <p:spPr>
          <a:xfrm>
            <a:off x="6685860" y="81244"/>
            <a:ext cx="45043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Help them sort out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the questions for the teacher (you formal) from their planning questions (they).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0E09F6-30FD-40C7-A689-4C521A848124}"/>
              </a:ext>
            </a:extLst>
          </p:cNvPr>
          <p:cNvSpPr/>
          <p:nvPr/>
        </p:nvSpPr>
        <p:spPr>
          <a:xfrm>
            <a:off x="6498237" y="4126769"/>
            <a:ext cx="4395050" cy="2554908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0B6523-A916-41BB-826D-8FB23853260F}"/>
              </a:ext>
            </a:extLst>
          </p:cNvPr>
          <p:cNvSpPr/>
          <p:nvPr/>
        </p:nvSpPr>
        <p:spPr>
          <a:xfrm>
            <a:off x="6498237" y="1623729"/>
            <a:ext cx="4395050" cy="2312163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0F5392B-C141-483F-B126-52BD69C65B2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03" y="3970954"/>
            <a:ext cx="561388" cy="61885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332F3CC-3AF9-469C-81DE-5B0621685FE7}"/>
              </a:ext>
            </a:extLst>
          </p:cNvPr>
          <p:cNvGrpSpPr/>
          <p:nvPr/>
        </p:nvGrpSpPr>
        <p:grpSpPr>
          <a:xfrm>
            <a:off x="5126199" y="823123"/>
            <a:ext cx="1534992" cy="1090065"/>
            <a:chOff x="12553656" y="4290520"/>
            <a:chExt cx="1855638" cy="1355537"/>
          </a:xfrm>
        </p:grpSpPr>
        <p:pic>
          <p:nvPicPr>
            <p:cNvPr id="41" name="Picture 40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65226470-09E6-4EC7-9BC4-BB2F05EAF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00"/>
            <a:stretch/>
          </p:blipFill>
          <p:spPr>
            <a:xfrm>
              <a:off x="13256107" y="4290520"/>
              <a:ext cx="1153187" cy="1355537"/>
            </a:xfrm>
            <a:prstGeom prst="rect">
              <a:avLst/>
            </a:prstGeom>
          </p:spPr>
        </p:pic>
        <p:pic>
          <p:nvPicPr>
            <p:cNvPr id="42" name="Picture 4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24F395-36B2-4676-84BF-ACD96D2D3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03"/>
            <a:stretch/>
          </p:blipFill>
          <p:spPr>
            <a:xfrm>
              <a:off x="12553656" y="4290520"/>
              <a:ext cx="998603" cy="1355537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8869588-A859-49CB-A486-649D6C750178}"/>
              </a:ext>
            </a:extLst>
          </p:cNvPr>
          <p:cNvSpPr txBox="1"/>
          <p:nvPr/>
        </p:nvSpPr>
        <p:spPr>
          <a:xfrm>
            <a:off x="6503697" y="1929569"/>
            <a:ext cx="456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questions easy?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4A58D5-BC46-44AF-BB16-2C0559C726C0}"/>
              </a:ext>
            </a:extLst>
          </p:cNvPr>
          <p:cNvGrpSpPr/>
          <p:nvPr/>
        </p:nvGrpSpPr>
        <p:grpSpPr>
          <a:xfrm>
            <a:off x="6416530" y="1015519"/>
            <a:ext cx="1162847" cy="1162847"/>
            <a:chOff x="6849191" y="2864859"/>
            <a:chExt cx="1162847" cy="1162847"/>
          </a:xfrm>
        </p:grpSpPr>
        <p:pic>
          <p:nvPicPr>
            <p:cNvPr id="46" name="Graphic 45" descr="Users with solid fill">
              <a:extLst>
                <a:ext uri="{FF2B5EF4-FFF2-40B4-BE49-F238E27FC236}">
                  <a16:creationId xmlns:a16="http://schemas.microsoft.com/office/drawing/2014/main" id="{9783FE80-2762-415D-93B8-1B1563A1C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849191" y="2864859"/>
              <a:ext cx="1162847" cy="1162847"/>
            </a:xfrm>
            <a:prstGeom prst="rect">
              <a:avLst/>
            </a:prstGeom>
          </p:spPr>
        </p:pic>
        <p:pic>
          <p:nvPicPr>
            <p:cNvPr id="47" name="Picture 4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C946634-9776-4435-9F9A-EEA51EC89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757" y="3089617"/>
              <a:ext cx="871713" cy="678765"/>
            </a:xfrm>
            <a:prstGeom prst="rect">
              <a:avLst/>
            </a:prstGeom>
          </p:spPr>
        </p:pic>
      </p:grpSp>
      <p:sp>
        <p:nvSpPr>
          <p:cNvPr id="48" name="Oval 47">
            <a:hlinkClick r:id="" action="ppaction://noaction">
              <a:snd r:embed="rId16" name="T2_W4F_5.3.wav"/>
            </a:hlinkClick>
            <a:extLst>
              <a:ext uri="{FF2B5EF4-FFF2-40B4-BE49-F238E27FC236}">
                <a16:creationId xmlns:a16="http://schemas.microsoft.com/office/drawing/2014/main" id="{D72270F8-F7E0-433E-BDBA-2C08D1A8C55B}"/>
              </a:ext>
            </a:extLst>
          </p:cNvPr>
          <p:cNvSpPr/>
          <p:nvPr/>
        </p:nvSpPr>
        <p:spPr>
          <a:xfrm>
            <a:off x="2540072" y="69332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9" name="Oval 48">
            <a:hlinkClick r:id="" action="ppaction://noaction">
              <a:snd r:embed="rId17" name="T2_W4F_5.4.wav"/>
            </a:hlinkClick>
            <a:extLst>
              <a:ext uri="{FF2B5EF4-FFF2-40B4-BE49-F238E27FC236}">
                <a16:creationId xmlns:a16="http://schemas.microsoft.com/office/drawing/2014/main" id="{0ABFEE45-1B1B-4297-9AAF-64A68AE09BD3}"/>
              </a:ext>
            </a:extLst>
          </p:cNvPr>
          <p:cNvSpPr/>
          <p:nvPr/>
        </p:nvSpPr>
        <p:spPr>
          <a:xfrm>
            <a:off x="56926" y="1946897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Oval 49">
            <a:hlinkClick r:id="" action="ppaction://noaction">
              <a:snd r:embed="rId18" name="T2_W4F_5.5.wav"/>
            </a:hlinkClick>
            <a:extLst>
              <a:ext uri="{FF2B5EF4-FFF2-40B4-BE49-F238E27FC236}">
                <a16:creationId xmlns:a16="http://schemas.microsoft.com/office/drawing/2014/main" id="{0DBE7E4A-E23C-4A5B-8CAF-3822937EC79B}"/>
              </a:ext>
            </a:extLst>
          </p:cNvPr>
          <p:cNvSpPr/>
          <p:nvPr/>
        </p:nvSpPr>
        <p:spPr>
          <a:xfrm>
            <a:off x="2581047" y="194026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Oval 50">
            <a:hlinkClick r:id="" action="ppaction://noaction">
              <a:snd r:embed="rId19" name="T2_W4F_5.6.wav"/>
            </a:hlinkClick>
            <a:extLst>
              <a:ext uri="{FF2B5EF4-FFF2-40B4-BE49-F238E27FC236}">
                <a16:creationId xmlns:a16="http://schemas.microsoft.com/office/drawing/2014/main" id="{D3BE06CD-AE2C-4DA5-8983-585566B3C37B}"/>
              </a:ext>
            </a:extLst>
          </p:cNvPr>
          <p:cNvSpPr/>
          <p:nvPr/>
        </p:nvSpPr>
        <p:spPr>
          <a:xfrm>
            <a:off x="56925" y="3556473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Oval 51">
            <a:hlinkClick r:id="" action="ppaction://noaction">
              <a:snd r:embed="rId20" name="T2_W4F_5.7.wav"/>
            </a:hlinkClick>
            <a:extLst>
              <a:ext uri="{FF2B5EF4-FFF2-40B4-BE49-F238E27FC236}">
                <a16:creationId xmlns:a16="http://schemas.microsoft.com/office/drawing/2014/main" id="{029DAB79-3408-4ECF-AEB7-083EA5EEF797}"/>
              </a:ext>
            </a:extLst>
          </p:cNvPr>
          <p:cNvSpPr/>
          <p:nvPr/>
        </p:nvSpPr>
        <p:spPr>
          <a:xfrm>
            <a:off x="2583840" y="354530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3" name="Oval 52">
            <a:hlinkClick r:id="" action="ppaction://noaction">
              <a:snd r:embed="rId21" name="T2_W4F_5.8.wav"/>
            </a:hlinkClick>
            <a:extLst>
              <a:ext uri="{FF2B5EF4-FFF2-40B4-BE49-F238E27FC236}">
                <a16:creationId xmlns:a16="http://schemas.microsoft.com/office/drawing/2014/main" id="{5384A824-9DD8-4F95-9942-45BB512CE6D7}"/>
              </a:ext>
            </a:extLst>
          </p:cNvPr>
          <p:cNvSpPr/>
          <p:nvPr/>
        </p:nvSpPr>
        <p:spPr>
          <a:xfrm>
            <a:off x="56924" y="5202430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4" name="Oval 53">
            <a:hlinkClick r:id="" action="ppaction://noaction">
              <a:snd r:embed="rId22" name="T2_W4F_5.9.wav"/>
            </a:hlinkClick>
            <a:extLst>
              <a:ext uri="{FF2B5EF4-FFF2-40B4-BE49-F238E27FC236}">
                <a16:creationId xmlns:a16="http://schemas.microsoft.com/office/drawing/2014/main" id="{793020AF-B1BF-4C6A-BC7D-C8EAD1B9780E}"/>
              </a:ext>
            </a:extLst>
          </p:cNvPr>
          <p:cNvSpPr/>
          <p:nvPr/>
        </p:nvSpPr>
        <p:spPr>
          <a:xfrm>
            <a:off x="2622022" y="5246005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9FC34-CA24-E3ED-FA3E-7DDD56E3F90E}"/>
              </a:ext>
            </a:extLst>
          </p:cNvPr>
          <p:cNvSpPr txBox="1"/>
          <p:nvPr/>
        </p:nvSpPr>
        <p:spPr>
          <a:xfrm>
            <a:off x="6932037" y="4108771"/>
            <a:ext cx="432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school wonderful?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131CD-C896-62BD-F060-1B9C5B22EF23}"/>
              </a:ext>
            </a:extLst>
          </p:cNvPr>
          <p:cNvSpPr txBox="1"/>
          <p:nvPr/>
        </p:nvSpPr>
        <p:spPr>
          <a:xfrm>
            <a:off x="6566924" y="4816657"/>
            <a:ext cx="432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2.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think that the food in the school is good?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2CE3E-B4AD-083C-387F-375BF569C9F4}"/>
              </a:ext>
            </a:extLst>
          </p:cNvPr>
          <p:cNvSpPr txBox="1"/>
          <p:nvPr/>
        </p:nvSpPr>
        <p:spPr>
          <a:xfrm>
            <a:off x="6503697" y="2347677"/>
            <a:ext cx="432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3.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school day too long?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89DA7-2B67-1E1B-7C59-CA6076BD063C}"/>
              </a:ext>
            </a:extLst>
          </p:cNvPr>
          <p:cNvSpPr txBox="1"/>
          <p:nvPr/>
        </p:nvSpPr>
        <p:spPr>
          <a:xfrm>
            <a:off x="6590715" y="5514929"/>
            <a:ext cx="432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4.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break quiet?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72633-0D47-B038-CFE5-4B8DA51708E8}"/>
              </a:ext>
            </a:extLst>
          </p:cNvPr>
          <p:cNvSpPr txBox="1"/>
          <p:nvPr/>
        </p:nvSpPr>
        <p:spPr>
          <a:xfrm>
            <a:off x="6612253" y="6014376"/>
            <a:ext cx="432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5.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lessons great?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15DC3B-5E2E-6FE8-67C2-A55566098620}"/>
              </a:ext>
            </a:extLst>
          </p:cNvPr>
          <p:cNvSpPr txBox="1"/>
          <p:nvPr/>
        </p:nvSpPr>
        <p:spPr>
          <a:xfrm>
            <a:off x="6503697" y="3114247"/>
            <a:ext cx="432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6.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persons there friendly?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35" grpId="0"/>
      <p:bldP spid="43" grpId="0"/>
      <p:bldP spid="2" grpId="0"/>
      <p:bldP spid="4" grpId="0"/>
      <p:bldP spid="6" grpId="0"/>
      <p:bldP spid="14" grpId="0"/>
      <p:bldP spid="15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305D15AF-F509-4D67-8F4B-D87C446BE11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E72919F-D2BF-4BD7-9511-291252EB6C8A}"/>
              </a:ext>
            </a:extLst>
          </p:cNvPr>
          <p:cNvSpPr/>
          <p:nvPr/>
        </p:nvSpPr>
        <p:spPr>
          <a:xfrm>
            <a:off x="3941978" y="37118"/>
            <a:ext cx="6951936" cy="737284"/>
          </a:xfrm>
          <a:prstGeom prst="wedgeRoundRectCallout">
            <a:avLst>
              <a:gd name="adj1" fmla="val -59442"/>
              <a:gd name="adj2" fmla="val 2029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CustomShape 7">
            <a:hlinkClick r:id="" action="ppaction://noaction">
              <a:snd r:embed="rId4" name="T2_W4F_6.1.wav"/>
            </a:hlinkClick>
            <a:extLst>
              <a:ext uri="{FF2B5EF4-FFF2-40B4-BE49-F238E27FC236}">
                <a16:creationId xmlns:a16="http://schemas.microsoft.com/office/drawing/2014/main" id="{38196040-56EA-44D9-A41C-E07A8EA7DA81}"/>
              </a:ext>
            </a:extLst>
          </p:cNvPr>
          <p:cNvSpPr/>
          <p:nvPr/>
        </p:nvSpPr>
        <p:spPr>
          <a:xfrm>
            <a:off x="3949946" y="27492"/>
            <a:ext cx="6488056" cy="746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lang="de-DE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Ist die Frage für Johanna (du) oder für Frau Bahlsen (Sie)?</a:t>
            </a:r>
            <a:endParaRPr lang="de-DE" sz="2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A903092D-7AEB-486D-9C47-589589CDA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8F04482-4DA8-8F39-0606-A760AF18D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39" y="519733"/>
            <a:ext cx="1087771" cy="847000"/>
          </a:xfrm>
          <a:prstGeom prst="rect">
            <a:avLst/>
          </a:prstGeom>
        </p:spPr>
      </p:pic>
      <p:pic>
        <p:nvPicPr>
          <p:cNvPr id="4" name="Picture 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3A030621-C2C9-B167-A034-3F6861BDF45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85" y="736563"/>
            <a:ext cx="826048" cy="787164"/>
          </a:xfrm>
          <a:prstGeom prst="rect">
            <a:avLst/>
          </a:prstGeom>
        </p:spPr>
      </p:pic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C84FD4D0-C4A1-D891-0469-5613B558FE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421414"/>
              </p:ext>
            </p:extLst>
          </p:nvPr>
        </p:nvGraphicFramePr>
        <p:xfrm>
          <a:off x="5647154" y="1630876"/>
          <a:ext cx="5303422" cy="4449011"/>
        </p:xfrm>
        <a:graphic>
          <a:graphicData uri="http://schemas.openxmlformats.org/drawingml/2006/table">
            <a:tbl>
              <a:tblPr/>
              <a:tblGrid>
                <a:gridCol w="5303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1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6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9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peech Bubble: Oval 6">
            <a:hlinkClick r:id="" action="ppaction://noaction">
              <a:snd r:embed="rId9" name="T2_W4F_6.3.wav"/>
            </a:hlinkClick>
            <a:extLst>
              <a:ext uri="{FF2B5EF4-FFF2-40B4-BE49-F238E27FC236}">
                <a16:creationId xmlns:a16="http://schemas.microsoft.com/office/drawing/2014/main" id="{0F29F9F8-B120-F59A-C35C-DEBD1FE7B6A8}"/>
              </a:ext>
            </a:extLst>
          </p:cNvPr>
          <p:cNvSpPr/>
          <p:nvPr/>
        </p:nvSpPr>
        <p:spPr>
          <a:xfrm>
            <a:off x="743119" y="2566019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</a:p>
        </p:txBody>
      </p:sp>
      <p:sp>
        <p:nvSpPr>
          <p:cNvPr id="15" name="Speech Bubble: Oval 14">
            <a:hlinkClick r:id="" action="ppaction://noaction">
              <a:snd r:embed="rId10" name="T2_W4F_6.4.wav"/>
            </a:hlinkClick>
            <a:extLst>
              <a:ext uri="{FF2B5EF4-FFF2-40B4-BE49-F238E27FC236}">
                <a16:creationId xmlns:a16="http://schemas.microsoft.com/office/drawing/2014/main" id="{3760294B-925F-1C85-6DA1-DC0D3D9C317D}"/>
              </a:ext>
            </a:extLst>
          </p:cNvPr>
          <p:cNvSpPr/>
          <p:nvPr/>
        </p:nvSpPr>
        <p:spPr>
          <a:xfrm>
            <a:off x="681385" y="3057729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6" name="Speech Bubble: Oval 15">
            <a:hlinkClick r:id="" action="ppaction://noaction">
              <a:snd r:embed="rId11" name="T2_W4F_6.5.wav"/>
            </a:hlinkClick>
            <a:extLst>
              <a:ext uri="{FF2B5EF4-FFF2-40B4-BE49-F238E27FC236}">
                <a16:creationId xmlns:a16="http://schemas.microsoft.com/office/drawing/2014/main" id="{790A3543-41FC-C17E-0845-3ABA4B6DA736}"/>
              </a:ext>
            </a:extLst>
          </p:cNvPr>
          <p:cNvSpPr/>
          <p:nvPr/>
        </p:nvSpPr>
        <p:spPr>
          <a:xfrm>
            <a:off x="660603" y="3563273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7" name="Speech Bubble: Oval 16">
            <a:hlinkClick r:id="" action="ppaction://noaction">
              <a:snd r:embed="rId12" name="T2_W4F_6.6.wav"/>
            </a:hlinkClick>
            <a:extLst>
              <a:ext uri="{FF2B5EF4-FFF2-40B4-BE49-F238E27FC236}">
                <a16:creationId xmlns:a16="http://schemas.microsoft.com/office/drawing/2014/main" id="{4B9971C4-300F-5002-F816-9AE065CC1CC2}"/>
              </a:ext>
            </a:extLst>
          </p:cNvPr>
          <p:cNvSpPr/>
          <p:nvPr/>
        </p:nvSpPr>
        <p:spPr>
          <a:xfrm>
            <a:off x="660603" y="4105297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8" name="Speech Bubble: Oval 17">
            <a:hlinkClick r:id="" action="ppaction://noaction">
              <a:snd r:embed="rId13" name="T2_W4F_6.7.wav"/>
            </a:hlinkClick>
            <a:extLst>
              <a:ext uri="{FF2B5EF4-FFF2-40B4-BE49-F238E27FC236}">
                <a16:creationId xmlns:a16="http://schemas.microsoft.com/office/drawing/2014/main" id="{7335ECAC-71E3-388D-534F-1F011692C95F}"/>
              </a:ext>
            </a:extLst>
          </p:cNvPr>
          <p:cNvSpPr/>
          <p:nvPr/>
        </p:nvSpPr>
        <p:spPr>
          <a:xfrm>
            <a:off x="680257" y="4645890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9" name="Speech Bubble: Oval 18">
            <a:hlinkClick r:id="" action="ppaction://noaction">
              <a:snd r:embed="rId14" name="T2_W4F_6.8.wav"/>
            </a:hlinkClick>
            <a:extLst>
              <a:ext uri="{FF2B5EF4-FFF2-40B4-BE49-F238E27FC236}">
                <a16:creationId xmlns:a16="http://schemas.microsoft.com/office/drawing/2014/main" id="{72C3896C-9D9E-E2CB-85D1-1771C6C84FC4}"/>
              </a:ext>
            </a:extLst>
          </p:cNvPr>
          <p:cNvSpPr/>
          <p:nvPr/>
        </p:nvSpPr>
        <p:spPr>
          <a:xfrm>
            <a:off x="680257" y="5164513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0" name="Speech Bubble: Oval 19">
            <a:hlinkClick r:id="" action="ppaction://noaction">
              <a:snd r:embed="rId15" name="T2_W4F_6.9.wav"/>
            </a:hlinkClick>
            <a:extLst>
              <a:ext uri="{FF2B5EF4-FFF2-40B4-BE49-F238E27FC236}">
                <a16:creationId xmlns:a16="http://schemas.microsoft.com/office/drawing/2014/main" id="{2725F494-9C70-25D2-98A6-779C396786AD}"/>
              </a:ext>
            </a:extLst>
          </p:cNvPr>
          <p:cNvSpPr/>
          <p:nvPr/>
        </p:nvSpPr>
        <p:spPr>
          <a:xfrm>
            <a:off x="680257" y="5663621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C52C4-BDBC-9D26-C8C0-047FC9FCBD2E}"/>
              </a:ext>
            </a:extLst>
          </p:cNvPr>
          <p:cNvGrpSpPr/>
          <p:nvPr/>
        </p:nvGrpSpPr>
        <p:grpSpPr>
          <a:xfrm>
            <a:off x="160460" y="1436769"/>
            <a:ext cx="1534992" cy="1090065"/>
            <a:chOff x="12553656" y="4290520"/>
            <a:chExt cx="1855638" cy="1355537"/>
          </a:xfrm>
        </p:grpSpPr>
        <p:pic>
          <p:nvPicPr>
            <p:cNvPr id="23" name="Picture 22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EEC63A13-F9BF-7953-30F6-C6C16B007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00"/>
            <a:stretch/>
          </p:blipFill>
          <p:spPr>
            <a:xfrm>
              <a:off x="13256107" y="4290520"/>
              <a:ext cx="1153187" cy="1355537"/>
            </a:xfrm>
            <a:prstGeom prst="rect">
              <a:avLst/>
            </a:prstGeom>
          </p:spPr>
        </p:pic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9C8EFBF-1B48-DC6B-A3B3-0F3E4005A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03"/>
            <a:stretch/>
          </p:blipFill>
          <p:spPr>
            <a:xfrm>
              <a:off x="12553656" y="4290520"/>
              <a:ext cx="998603" cy="1355537"/>
            </a:xfrm>
            <a:prstGeom prst="rect">
              <a:avLst/>
            </a:prstGeom>
          </p:spPr>
        </p:pic>
      </p:grpSp>
      <p:graphicFrame>
        <p:nvGraphicFramePr>
          <p:cNvPr id="27" name="Table 1">
            <a:extLst>
              <a:ext uri="{FF2B5EF4-FFF2-40B4-BE49-F238E27FC236}">
                <a16:creationId xmlns:a16="http://schemas.microsoft.com/office/drawing/2014/main" id="{4110144F-A91E-6EC5-532B-CE9A4707D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852863"/>
              </p:ext>
            </p:extLst>
          </p:nvPr>
        </p:nvGraphicFramePr>
        <p:xfrm>
          <a:off x="1980012" y="1619564"/>
          <a:ext cx="3435840" cy="4449011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1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6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9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CE99BC4-242E-FE00-8204-A5FE436A4C4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661862" y="2540409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1C9E20C-2A6E-DEBA-A913-A1414EB86A1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661862" y="3011682"/>
            <a:ext cx="517321" cy="517320"/>
          </a:xfrm>
          <a:prstGeom prst="rect">
            <a:avLst/>
          </a:prstGeom>
        </p:spPr>
      </p:pic>
      <p:pic>
        <p:nvPicPr>
          <p:cNvPr id="30" name="Picture 29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50ABE9A-8E54-53E9-0F6B-2B9DFFB9CF2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94" y="1828459"/>
            <a:ext cx="561388" cy="618851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40118BB0-CE73-9D77-3233-D008E5B00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90" y="1740604"/>
            <a:ext cx="871713" cy="678765"/>
          </a:xfrm>
          <a:prstGeom prst="rect">
            <a:avLst/>
          </a:prstGeom>
        </p:spPr>
      </p:pic>
      <p:sp>
        <p:nvSpPr>
          <p:cNvPr id="34" name="TextBox 33">
            <a:hlinkClick r:id="" action="ppaction://noaction">
              <a:snd r:embed="rId19" name="T2_W4F_6.2.wav"/>
            </a:hlinkClick>
            <a:extLst>
              <a:ext uri="{FF2B5EF4-FFF2-40B4-BE49-F238E27FC236}">
                <a16:creationId xmlns:a16="http://schemas.microsoft.com/office/drawing/2014/main" id="{30E7CF6B-DA58-47D3-3DD0-FB5BEFA98133}"/>
              </a:ext>
            </a:extLst>
          </p:cNvPr>
          <p:cNvSpPr txBox="1"/>
          <p:nvPr/>
        </p:nvSpPr>
        <p:spPr>
          <a:xfrm>
            <a:off x="6096000" y="1977045"/>
            <a:ext cx="4668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heißt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auf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Englisch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9B3296-943C-8D3C-A8FB-E3F61BA21D87}"/>
              </a:ext>
            </a:extLst>
          </p:cNvPr>
          <p:cNvSpPr txBox="1"/>
          <p:nvPr/>
        </p:nvSpPr>
        <p:spPr>
          <a:xfrm>
            <a:off x="5654248" y="2625371"/>
            <a:ext cx="5296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watch videos in the lessons?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CD9806FD-468C-B427-02F3-CED5ACEE53D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288994" y="3512294"/>
            <a:ext cx="517321" cy="5173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806D8F4-F09D-1AD6-F331-8EA30316FAB2}"/>
              </a:ext>
            </a:extLst>
          </p:cNvPr>
          <p:cNvSpPr txBox="1"/>
          <p:nvPr/>
        </p:nvSpPr>
        <p:spPr>
          <a:xfrm>
            <a:off x="5647154" y="3143930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do homework every night?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C8951D-5317-A55C-E2DA-E5E34E85FCB3}"/>
              </a:ext>
            </a:extLst>
          </p:cNvPr>
          <p:cNvSpPr txBox="1"/>
          <p:nvPr/>
        </p:nvSpPr>
        <p:spPr>
          <a:xfrm>
            <a:off x="5647153" y="3588891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write stories every night?</a:t>
            </a: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FC60AD72-EB31-5402-C253-692213C12A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264179" y="4031382"/>
            <a:ext cx="517321" cy="5173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8ECEB81-11EF-FE30-74DC-6298CF88BE71}"/>
              </a:ext>
            </a:extLst>
          </p:cNvPr>
          <p:cNvSpPr txBox="1"/>
          <p:nvPr/>
        </p:nvSpPr>
        <p:spPr>
          <a:xfrm>
            <a:off x="5654248" y="4099519"/>
            <a:ext cx="539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 reading a book in the afternoon?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D1440283-817E-8F16-D20B-3A0295ED2BB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586223" y="4532664"/>
            <a:ext cx="517321" cy="51732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95F3A8B0-9010-7715-2CC1-34534AE035D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18531" y="5067790"/>
            <a:ext cx="517321" cy="51732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FD01D990-1792-295F-F100-E3A214D5AA4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779046" y="5534855"/>
            <a:ext cx="517321" cy="51732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C194081-822D-117B-18B5-0E75C2291419}"/>
              </a:ext>
            </a:extLst>
          </p:cNvPr>
          <p:cNvSpPr txBox="1"/>
          <p:nvPr/>
        </p:nvSpPr>
        <p:spPr>
          <a:xfrm>
            <a:off x="5662521" y="4612582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get cake at the weekend?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39B945-493E-F5E2-A238-A09770776D79}"/>
              </a:ext>
            </a:extLst>
          </p:cNvPr>
          <p:cNvSpPr txBox="1"/>
          <p:nvPr/>
        </p:nvSpPr>
        <p:spPr>
          <a:xfrm>
            <a:off x="5654248" y="5146179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sometimes play football?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A518B4-DF36-74EE-0C1F-2E4B8851EE8C}"/>
              </a:ext>
            </a:extLst>
          </p:cNvPr>
          <p:cNvSpPr txBox="1"/>
          <p:nvPr/>
        </p:nvSpPr>
        <p:spPr>
          <a:xfrm>
            <a:off x="5611866" y="5639915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find the song great?</a:t>
            </a: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/>
      <p:bldP spid="37" grpId="0"/>
      <p:bldP spid="38" grpId="0"/>
      <p:bldP spid="40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21681"/>
              </p:ext>
            </p:extLst>
          </p:nvPr>
        </p:nvGraphicFramePr>
        <p:xfrm>
          <a:off x="541085" y="798430"/>
          <a:ext cx="10564496" cy="5168388"/>
        </p:xfrm>
        <a:graphic>
          <a:graphicData uri="http://schemas.openxmlformats.org/drawingml/2006/table">
            <a:tbl>
              <a:tblPr firstRow="1" bandRow="1"/>
              <a:tblGrid>
                <a:gridCol w="17843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115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54839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bekannt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für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Kunst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Insel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Fluss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Wald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Schloss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Strand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Uniform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Arbeit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Unterricht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4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36952" y="92707"/>
            <a:ext cx="3155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53388" y="93924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53" y="439740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55985" y="53496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52839" y="359296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51331" y="18524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62301" y="55339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break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78180" y="5520492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work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584848" y="5530251"/>
            <a:ext cx="366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teaching, lessons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6612" y="4675929"/>
            <a:ext cx="221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uniform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78179" y="4677061"/>
            <a:ext cx="221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(formal)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577451" y="4674304"/>
            <a:ext cx="269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find, finding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79064" y="37925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castle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70979" y="3780708"/>
            <a:ext cx="237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beach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567810" y="2883860"/>
            <a:ext cx="357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forest, woods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79064" y="294313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island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12346" y="29468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river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61951" y="2103650"/>
            <a:ext cx="270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ice-cream, ice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70979" y="20634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art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02353" y="20966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30235" y="1221478"/>
            <a:ext cx="3151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well-known, famous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056729" y="12316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77451" y="121340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E98A87-776B-3A79-D32F-76376625D248}"/>
              </a:ext>
            </a:extLst>
          </p:cNvPr>
          <p:cNvCxnSpPr/>
          <p:nvPr/>
        </p:nvCxnSpPr>
        <p:spPr>
          <a:xfrm flipH="1" flipV="1">
            <a:off x="7534202" y="3405074"/>
            <a:ext cx="3504160" cy="82215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593D-6EF2-00A7-1778-BF92DE419AA7}"/>
              </a:ext>
            </a:extLst>
          </p:cNvPr>
          <p:cNvCxnSpPr>
            <a:cxnSpLocks/>
          </p:cNvCxnSpPr>
          <p:nvPr/>
        </p:nvCxnSpPr>
        <p:spPr>
          <a:xfrm flipV="1">
            <a:off x="7567811" y="3402485"/>
            <a:ext cx="3571379" cy="816419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979591"/>
              </p:ext>
            </p:extLst>
          </p:nvPr>
        </p:nvGraphicFramePr>
        <p:xfrm>
          <a:off x="541085" y="798430"/>
          <a:ext cx="10564496" cy="5168388"/>
        </p:xfrm>
        <a:graphic>
          <a:graphicData uri="http://schemas.openxmlformats.org/drawingml/2006/table">
            <a:tbl>
              <a:tblPr firstRow="1" bandRow="1"/>
              <a:tblGrid>
                <a:gridCol w="17843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115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54839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ice-cream, 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well-known, famous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forest, woods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river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island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castle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break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uniform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teaching, lessons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4F_7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07446" y="1956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743396" y="26124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53" y="439740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55985" y="53496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52839" y="359296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51331" y="18524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2_W4F_7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37150" y="553487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finden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2_W4F_7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78180" y="5520492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</a:p>
        </p:txBody>
      </p:sp>
      <p:sp>
        <p:nvSpPr>
          <p:cNvPr id="60" name="TextBox 59">
            <a:hlinkClick r:id="" action="ppaction://noaction">
              <a:snd r:embed="rId9" name="T2_W4F_7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536789" y="55584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Arbeit</a:t>
            </a:r>
          </a:p>
        </p:txBody>
      </p:sp>
      <p:sp>
        <p:nvSpPr>
          <p:cNvPr id="61" name="TextBox 60">
            <a:hlinkClick r:id="" action="ppaction://noaction">
              <a:snd r:embed="rId10" name="T2_W4F_7.6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10545" y="46552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Pause</a:t>
            </a:r>
          </a:p>
        </p:txBody>
      </p:sp>
      <p:sp>
        <p:nvSpPr>
          <p:cNvPr id="62" name="TextBox 61">
            <a:hlinkClick r:id="" action="ppaction://noaction">
              <a:snd r:embed="rId11" name="T2_W4F_7.7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78179" y="46770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Uniform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2" name="T2_W4F_7.8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539086" y="4677060"/>
            <a:ext cx="269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Unterricht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64" name="TextBox 63">
            <a:hlinkClick r:id="" action="ppaction://noaction">
              <a:snd r:embed="rId13" name="T2_W4F_7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19096" y="38264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Fluss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2_W4F_7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20094" y="38106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Insel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2_W4F_7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02353" y="38182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Schloss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2_W4F_7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01540" y="29467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Strand</a:t>
            </a:r>
          </a:p>
        </p:txBody>
      </p:sp>
      <p:sp>
        <p:nvSpPr>
          <p:cNvPr id="68" name="TextBox 67">
            <a:hlinkClick r:id="" action="ppaction://noaction">
              <a:snd r:embed="rId17" name="T2_W4F_7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6022705" y="28954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Wald</a:t>
            </a:r>
          </a:p>
        </p:txBody>
      </p:sp>
      <p:sp>
        <p:nvSpPr>
          <p:cNvPr id="70" name="TextBox 69">
            <a:hlinkClick r:id="" action="ppaction://noaction">
              <a:snd r:embed="rId18" name="T2_W4F_7.14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3480896" y="2013760"/>
            <a:ext cx="149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bekannt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19" name="T2_W4F_7.15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18594" y="20644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0" name="T2_W4F_7.16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02353" y="20966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für</a:t>
            </a:r>
          </a:p>
        </p:txBody>
      </p:sp>
      <p:sp>
        <p:nvSpPr>
          <p:cNvPr id="73" name="TextBox 72">
            <a:hlinkClick r:id="" action="ppaction://noaction">
              <a:snd r:embed="rId21" name="T2_W4F_7.17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909320" y="12134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2" name="T2_W4F_7.18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018593" y="122371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Essen</a:t>
            </a:r>
          </a:p>
        </p:txBody>
      </p:sp>
      <p:sp>
        <p:nvSpPr>
          <p:cNvPr id="75" name="TextBox 74">
            <a:hlinkClick r:id="" action="ppaction://noaction">
              <a:snd r:embed="rId23" name="T2_W4F_7.19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77451" y="121340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Kunst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E98A87-776B-3A79-D32F-76376625D248}"/>
              </a:ext>
            </a:extLst>
          </p:cNvPr>
          <p:cNvCxnSpPr/>
          <p:nvPr/>
        </p:nvCxnSpPr>
        <p:spPr>
          <a:xfrm flipH="1" flipV="1">
            <a:off x="7584848" y="2545126"/>
            <a:ext cx="3504160" cy="82215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593D-6EF2-00A7-1778-BF92DE419AA7}"/>
              </a:ext>
            </a:extLst>
          </p:cNvPr>
          <p:cNvCxnSpPr>
            <a:cxnSpLocks/>
          </p:cNvCxnSpPr>
          <p:nvPr/>
        </p:nvCxnSpPr>
        <p:spPr>
          <a:xfrm flipV="1">
            <a:off x="7534202" y="2520028"/>
            <a:ext cx="3571379" cy="816419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ECD6C02-1DC4-4D33-B170-FAE706F3F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226159"/>
              </p:ext>
            </p:extLst>
          </p:nvPr>
        </p:nvGraphicFramePr>
        <p:xfrm>
          <a:off x="669028" y="846826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2_W4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99CEA9-5158-4EBA-8850-EFB3F4A556AA}"/>
              </a:ext>
            </a:extLst>
          </p:cNvPr>
          <p:cNvSpPr/>
          <p:nvPr/>
        </p:nvSpPr>
        <p:spPr>
          <a:xfrm>
            <a:off x="294608" y="712098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040C9-39FC-435A-85F5-912988EC0A28}"/>
              </a:ext>
            </a:extLst>
          </p:cNvPr>
          <p:cNvSpPr txBox="1"/>
          <p:nvPr/>
        </p:nvSpPr>
        <p:spPr>
          <a:xfrm>
            <a:off x="267963" y="712098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FFCF76-0C11-4577-AB80-6F6C8BA63D43}"/>
              </a:ext>
            </a:extLst>
          </p:cNvPr>
          <p:cNvSpPr/>
          <p:nvPr/>
        </p:nvSpPr>
        <p:spPr>
          <a:xfrm>
            <a:off x="2117928" y="677887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7C222-9C7D-4EE1-9B05-C89357A03CF3}"/>
              </a:ext>
            </a:extLst>
          </p:cNvPr>
          <p:cNvSpPr txBox="1"/>
          <p:nvPr/>
        </p:nvSpPr>
        <p:spPr>
          <a:xfrm>
            <a:off x="2074621" y="661145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Bb</a:t>
            </a:r>
          </a:p>
        </p:txBody>
      </p:sp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6977013B-A345-4A6D-B23B-25CC883B605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65" y="3002179"/>
            <a:ext cx="1474626" cy="1474626"/>
          </a:xfrm>
          <a:prstGeom prst="rect">
            <a:avLst/>
          </a:prstGeom>
        </p:spPr>
      </p:pic>
      <p:pic>
        <p:nvPicPr>
          <p:cNvPr id="23" name="Picture 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3344BB0-0E79-4CCA-B95B-2EDA4CDE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29" y="5255688"/>
            <a:ext cx="1366738" cy="823246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2490BF-92D6-4C7F-B6E1-085B1671F8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9" y="1074788"/>
            <a:ext cx="754648" cy="1041861"/>
          </a:xfrm>
          <a:prstGeom prst="rect">
            <a:avLst/>
          </a:prstGeom>
        </p:spPr>
      </p:pic>
      <p:pic>
        <p:nvPicPr>
          <p:cNvPr id="27" name="Picture 26" descr="A picture containing text, mask&#10;&#10;Description automatically generated">
            <a:extLst>
              <a:ext uri="{FF2B5EF4-FFF2-40B4-BE49-F238E27FC236}">
                <a16:creationId xmlns:a16="http://schemas.microsoft.com/office/drawing/2014/main" id="{FEFEAE7B-1DDE-443A-A297-336D08426E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31" y="3081180"/>
            <a:ext cx="863646" cy="1189954"/>
          </a:xfrm>
          <a:prstGeom prst="rect">
            <a:avLst/>
          </a:prstGeom>
        </p:spPr>
      </p:pic>
      <p:pic>
        <p:nvPicPr>
          <p:cNvPr id="29" name="Picture 28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C4EA23F9-5530-4206-B423-1911B19BE9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90" y="3017509"/>
            <a:ext cx="1364423" cy="975349"/>
          </a:xfrm>
          <a:prstGeom prst="rect">
            <a:avLst/>
          </a:prstGeom>
        </p:spPr>
      </p:pic>
      <p:pic>
        <p:nvPicPr>
          <p:cNvPr id="31" name="Picture 30" descr="A mannequin wearing a white shirt and a white hat&#10;&#10;Description automatically generated with low confidence">
            <a:extLst>
              <a:ext uri="{FF2B5EF4-FFF2-40B4-BE49-F238E27FC236}">
                <a16:creationId xmlns:a16="http://schemas.microsoft.com/office/drawing/2014/main" id="{D5743E5B-B65F-420E-96C9-529A7AEC9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95" y="4997411"/>
            <a:ext cx="617929" cy="1235857"/>
          </a:xfrm>
          <a:prstGeom prst="rect">
            <a:avLst/>
          </a:prstGeom>
        </p:spPr>
      </p:pic>
      <p:pic>
        <p:nvPicPr>
          <p:cNvPr id="33" name="Picture 3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9DD872C-81CC-4550-861E-88658D8F25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2" y="3263014"/>
            <a:ext cx="826792" cy="926493"/>
          </a:xfrm>
          <a:prstGeom prst="rect">
            <a:avLst/>
          </a:prstGeom>
        </p:spPr>
      </p:pic>
      <p:pic>
        <p:nvPicPr>
          <p:cNvPr id="35" name="Picture 3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2AE782C7-0072-4DDF-9318-DBD350BA40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36" y="3297885"/>
            <a:ext cx="662837" cy="914400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66BC5720-7964-4364-AB5A-8E6C86EE90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61" y="1076122"/>
            <a:ext cx="1370171" cy="1066892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EECE3106-D0B3-4DAB-BABC-0C93FB863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19" y="4983156"/>
            <a:ext cx="683785" cy="915282"/>
          </a:xfrm>
          <a:prstGeom prst="rect">
            <a:avLst/>
          </a:prstGeom>
        </p:spPr>
      </p:pic>
      <p:pic>
        <p:nvPicPr>
          <p:cNvPr id="40" name="Graphic 39" descr="Bento Box with solid fill">
            <a:extLst>
              <a:ext uri="{FF2B5EF4-FFF2-40B4-BE49-F238E27FC236}">
                <a16:creationId xmlns:a16="http://schemas.microsoft.com/office/drawing/2014/main" id="{521A437A-141E-40C0-BF63-B05513EFB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72062" y="2029027"/>
            <a:ext cx="787751" cy="787751"/>
          </a:xfrm>
          <a:prstGeom prst="rect">
            <a:avLst/>
          </a:prstGeom>
        </p:spPr>
      </p:pic>
      <p:pic>
        <p:nvPicPr>
          <p:cNvPr id="43" name="Graphic 42" descr="Video camera with solid fill">
            <a:extLst>
              <a:ext uri="{FF2B5EF4-FFF2-40B4-BE49-F238E27FC236}">
                <a16:creationId xmlns:a16="http://schemas.microsoft.com/office/drawing/2014/main" id="{F3421FFE-078F-477C-89E0-10B2A7FB13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62817" y="3986499"/>
            <a:ext cx="763087" cy="763087"/>
          </a:xfrm>
          <a:prstGeom prst="rect">
            <a:avLst/>
          </a:prstGeom>
        </p:spPr>
      </p:pic>
      <p:graphicFrame>
        <p:nvGraphicFramePr>
          <p:cNvPr id="67" name="Table 3">
            <a:extLst>
              <a:ext uri="{FF2B5EF4-FFF2-40B4-BE49-F238E27FC236}">
                <a16:creationId xmlns:a16="http://schemas.microsoft.com/office/drawing/2014/main" id="{65EAB174-1521-421D-972D-7CAE3072C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202247"/>
              </p:ext>
            </p:extLst>
          </p:nvPr>
        </p:nvGraphicFramePr>
        <p:xfrm>
          <a:off x="667301" y="2975644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68" name="Oval 67">
            <a:extLst>
              <a:ext uri="{FF2B5EF4-FFF2-40B4-BE49-F238E27FC236}">
                <a16:creationId xmlns:a16="http://schemas.microsoft.com/office/drawing/2014/main" id="{E4016943-C20A-4EBE-BDC8-332869E5E0B0}"/>
              </a:ext>
            </a:extLst>
          </p:cNvPr>
          <p:cNvSpPr/>
          <p:nvPr/>
        </p:nvSpPr>
        <p:spPr>
          <a:xfrm>
            <a:off x="294608" y="2843796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95DEB9-BDCC-4493-9D05-BAB4F6554D2B}"/>
              </a:ext>
            </a:extLst>
          </p:cNvPr>
          <p:cNvSpPr txBox="1"/>
          <p:nvPr/>
        </p:nvSpPr>
        <p:spPr>
          <a:xfrm>
            <a:off x="267963" y="2843796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1a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60549F8-0A5D-4373-9C71-FF1B22870957}"/>
              </a:ext>
            </a:extLst>
          </p:cNvPr>
          <p:cNvSpPr/>
          <p:nvPr/>
        </p:nvSpPr>
        <p:spPr>
          <a:xfrm>
            <a:off x="2117928" y="2809585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6F07422-540E-4EB5-8538-FB869743EE17}"/>
              </a:ext>
            </a:extLst>
          </p:cNvPr>
          <p:cNvSpPr txBox="1"/>
          <p:nvPr/>
        </p:nvSpPr>
        <p:spPr>
          <a:xfrm>
            <a:off x="2074621" y="279284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1b</a:t>
            </a:r>
          </a:p>
        </p:txBody>
      </p:sp>
      <p:graphicFrame>
        <p:nvGraphicFramePr>
          <p:cNvPr id="74" name="Table 3">
            <a:extLst>
              <a:ext uri="{FF2B5EF4-FFF2-40B4-BE49-F238E27FC236}">
                <a16:creationId xmlns:a16="http://schemas.microsoft.com/office/drawing/2014/main" id="{BA5BA766-2B2F-4440-8942-7FD5E8171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99242"/>
              </p:ext>
            </p:extLst>
          </p:nvPr>
        </p:nvGraphicFramePr>
        <p:xfrm>
          <a:off x="4890644" y="2949091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75" name="Oval 74">
            <a:extLst>
              <a:ext uri="{FF2B5EF4-FFF2-40B4-BE49-F238E27FC236}">
                <a16:creationId xmlns:a16="http://schemas.microsoft.com/office/drawing/2014/main" id="{8C82101D-2EAD-4A34-B5DC-5D8F677CC335}"/>
              </a:ext>
            </a:extLst>
          </p:cNvPr>
          <p:cNvSpPr/>
          <p:nvPr/>
        </p:nvSpPr>
        <p:spPr>
          <a:xfrm>
            <a:off x="4516224" y="2814363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D94624C-D131-47E0-9039-60953532F970}"/>
              </a:ext>
            </a:extLst>
          </p:cNvPr>
          <p:cNvSpPr txBox="1"/>
          <p:nvPr/>
        </p:nvSpPr>
        <p:spPr>
          <a:xfrm>
            <a:off x="4489579" y="281436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2a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2341A51-8717-4ECD-8FF5-A8E97E0F2C61}"/>
              </a:ext>
            </a:extLst>
          </p:cNvPr>
          <p:cNvSpPr/>
          <p:nvPr/>
        </p:nvSpPr>
        <p:spPr>
          <a:xfrm>
            <a:off x="6339544" y="2780152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911A647-59BA-41E1-A88D-E23472C27930}"/>
              </a:ext>
            </a:extLst>
          </p:cNvPr>
          <p:cNvSpPr txBox="1"/>
          <p:nvPr/>
        </p:nvSpPr>
        <p:spPr>
          <a:xfrm>
            <a:off x="6296237" y="276341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2b</a:t>
            </a:r>
          </a:p>
        </p:txBody>
      </p:sp>
      <p:graphicFrame>
        <p:nvGraphicFramePr>
          <p:cNvPr id="81" name="Table 3">
            <a:extLst>
              <a:ext uri="{FF2B5EF4-FFF2-40B4-BE49-F238E27FC236}">
                <a16:creationId xmlns:a16="http://schemas.microsoft.com/office/drawing/2014/main" id="{E3E7D8CC-F3D5-4C8D-8ED6-137DABF18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944368"/>
              </p:ext>
            </p:extLst>
          </p:nvPr>
        </p:nvGraphicFramePr>
        <p:xfrm>
          <a:off x="8916190" y="2967588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82" name="Oval 81">
            <a:extLst>
              <a:ext uri="{FF2B5EF4-FFF2-40B4-BE49-F238E27FC236}">
                <a16:creationId xmlns:a16="http://schemas.microsoft.com/office/drawing/2014/main" id="{BAE2E3E3-D034-4453-8071-F257CAD54FEE}"/>
              </a:ext>
            </a:extLst>
          </p:cNvPr>
          <p:cNvSpPr/>
          <p:nvPr/>
        </p:nvSpPr>
        <p:spPr>
          <a:xfrm>
            <a:off x="8541770" y="2832860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B7F32E1-C232-4E92-AB34-93A9B0423FC2}"/>
              </a:ext>
            </a:extLst>
          </p:cNvPr>
          <p:cNvSpPr txBox="1"/>
          <p:nvPr/>
        </p:nvSpPr>
        <p:spPr>
          <a:xfrm>
            <a:off x="8515125" y="283286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3a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D7CDB4A-CBE3-42AF-AF38-2285876EFA4A}"/>
              </a:ext>
            </a:extLst>
          </p:cNvPr>
          <p:cNvSpPr/>
          <p:nvPr/>
        </p:nvSpPr>
        <p:spPr>
          <a:xfrm>
            <a:off x="10365090" y="2798649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136599-02E4-4D1D-9CF7-3988BB4A8361}"/>
              </a:ext>
            </a:extLst>
          </p:cNvPr>
          <p:cNvSpPr txBox="1"/>
          <p:nvPr/>
        </p:nvSpPr>
        <p:spPr>
          <a:xfrm>
            <a:off x="10321783" y="2781907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3b</a:t>
            </a:r>
          </a:p>
        </p:txBody>
      </p:sp>
      <p:graphicFrame>
        <p:nvGraphicFramePr>
          <p:cNvPr id="88" name="Table 3">
            <a:extLst>
              <a:ext uri="{FF2B5EF4-FFF2-40B4-BE49-F238E27FC236}">
                <a16:creationId xmlns:a16="http://schemas.microsoft.com/office/drawing/2014/main" id="{6C49EFAD-8373-4840-9870-2D87FD18D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50797"/>
              </p:ext>
            </p:extLst>
          </p:nvPr>
        </p:nvGraphicFramePr>
        <p:xfrm>
          <a:off x="669028" y="4975494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89" name="Oval 88">
            <a:extLst>
              <a:ext uri="{FF2B5EF4-FFF2-40B4-BE49-F238E27FC236}">
                <a16:creationId xmlns:a16="http://schemas.microsoft.com/office/drawing/2014/main" id="{6BEB122A-06AC-4FA5-B8F8-55B6D4C31220}"/>
              </a:ext>
            </a:extLst>
          </p:cNvPr>
          <p:cNvSpPr/>
          <p:nvPr/>
        </p:nvSpPr>
        <p:spPr>
          <a:xfrm>
            <a:off x="294608" y="4840766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89508C0-EA62-4054-A7F5-9751B60D9C45}"/>
              </a:ext>
            </a:extLst>
          </p:cNvPr>
          <p:cNvSpPr txBox="1"/>
          <p:nvPr/>
        </p:nvSpPr>
        <p:spPr>
          <a:xfrm>
            <a:off x="267963" y="4840766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4a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A842A5F-D070-4034-824D-1D1CEADB5C1E}"/>
              </a:ext>
            </a:extLst>
          </p:cNvPr>
          <p:cNvSpPr/>
          <p:nvPr/>
        </p:nvSpPr>
        <p:spPr>
          <a:xfrm>
            <a:off x="2117928" y="4806555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B55241E-23C2-4C9E-9182-A20BD3EEF498}"/>
              </a:ext>
            </a:extLst>
          </p:cNvPr>
          <p:cNvSpPr txBox="1"/>
          <p:nvPr/>
        </p:nvSpPr>
        <p:spPr>
          <a:xfrm>
            <a:off x="2074621" y="478981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4b</a:t>
            </a:r>
          </a:p>
        </p:txBody>
      </p:sp>
      <p:graphicFrame>
        <p:nvGraphicFramePr>
          <p:cNvPr id="95" name="Table 3">
            <a:extLst>
              <a:ext uri="{FF2B5EF4-FFF2-40B4-BE49-F238E27FC236}">
                <a16:creationId xmlns:a16="http://schemas.microsoft.com/office/drawing/2014/main" id="{1C5BA65B-CF01-4280-8C15-1E770BEF2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543536"/>
              </p:ext>
            </p:extLst>
          </p:nvPr>
        </p:nvGraphicFramePr>
        <p:xfrm>
          <a:off x="4890644" y="4946061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96" name="Oval 95">
            <a:extLst>
              <a:ext uri="{FF2B5EF4-FFF2-40B4-BE49-F238E27FC236}">
                <a16:creationId xmlns:a16="http://schemas.microsoft.com/office/drawing/2014/main" id="{510BD3C1-B61F-4E42-8249-CB4D13AE73E9}"/>
              </a:ext>
            </a:extLst>
          </p:cNvPr>
          <p:cNvSpPr/>
          <p:nvPr/>
        </p:nvSpPr>
        <p:spPr>
          <a:xfrm>
            <a:off x="4516224" y="4811333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4B559E9-87E2-4670-996C-A0C121B56ADE}"/>
              </a:ext>
            </a:extLst>
          </p:cNvPr>
          <p:cNvSpPr txBox="1"/>
          <p:nvPr/>
        </p:nvSpPr>
        <p:spPr>
          <a:xfrm>
            <a:off x="4489579" y="481133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5a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BCC6AE6-F06E-4D4A-8E0F-116A1402055A}"/>
              </a:ext>
            </a:extLst>
          </p:cNvPr>
          <p:cNvSpPr/>
          <p:nvPr/>
        </p:nvSpPr>
        <p:spPr>
          <a:xfrm>
            <a:off x="6339544" y="4777122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3B79AA6-4F00-4554-927C-CE4C3696B707}"/>
              </a:ext>
            </a:extLst>
          </p:cNvPr>
          <p:cNvSpPr txBox="1"/>
          <p:nvPr/>
        </p:nvSpPr>
        <p:spPr>
          <a:xfrm>
            <a:off x="6296237" y="476038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5b</a:t>
            </a:r>
          </a:p>
        </p:txBody>
      </p:sp>
      <p:graphicFrame>
        <p:nvGraphicFramePr>
          <p:cNvPr id="102" name="Table 3">
            <a:extLst>
              <a:ext uri="{FF2B5EF4-FFF2-40B4-BE49-F238E27FC236}">
                <a16:creationId xmlns:a16="http://schemas.microsoft.com/office/drawing/2014/main" id="{073D33E8-8548-4A3B-8183-8326CD962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63858"/>
              </p:ext>
            </p:extLst>
          </p:nvPr>
        </p:nvGraphicFramePr>
        <p:xfrm>
          <a:off x="8916190" y="4964558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103" name="Oval 102">
            <a:extLst>
              <a:ext uri="{FF2B5EF4-FFF2-40B4-BE49-F238E27FC236}">
                <a16:creationId xmlns:a16="http://schemas.microsoft.com/office/drawing/2014/main" id="{094325DC-DA08-4093-BB88-CCCC83B923BD}"/>
              </a:ext>
            </a:extLst>
          </p:cNvPr>
          <p:cNvSpPr/>
          <p:nvPr/>
        </p:nvSpPr>
        <p:spPr>
          <a:xfrm>
            <a:off x="8541770" y="4829830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F791BBC-5E39-4A78-88D3-50E7B6C50980}"/>
              </a:ext>
            </a:extLst>
          </p:cNvPr>
          <p:cNvSpPr txBox="1"/>
          <p:nvPr/>
        </p:nvSpPr>
        <p:spPr>
          <a:xfrm>
            <a:off x="8515125" y="482983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6a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D655F5C-FA31-4D7E-B914-E8DC6A721A9E}"/>
              </a:ext>
            </a:extLst>
          </p:cNvPr>
          <p:cNvSpPr/>
          <p:nvPr/>
        </p:nvSpPr>
        <p:spPr>
          <a:xfrm>
            <a:off x="10365090" y="4795619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94D4C2-5201-4CC4-A21E-6614F81CBC4F}"/>
              </a:ext>
            </a:extLst>
          </p:cNvPr>
          <p:cNvSpPr txBox="1"/>
          <p:nvPr/>
        </p:nvSpPr>
        <p:spPr>
          <a:xfrm>
            <a:off x="10321783" y="4778877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6b</a:t>
            </a:r>
          </a:p>
        </p:txBody>
      </p:sp>
      <p:pic>
        <p:nvPicPr>
          <p:cNvPr id="107" name="Picture 10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1A9A26-1712-4DA9-B7F4-E1504DA59F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91" y="5192520"/>
            <a:ext cx="754648" cy="1041861"/>
          </a:xfrm>
          <a:prstGeom prst="rect">
            <a:avLst/>
          </a:prstGeom>
        </p:spPr>
      </p:pic>
      <p:pic>
        <p:nvPicPr>
          <p:cNvPr id="108" name="Picture 107" descr="A picture containing text&#10;&#10;Description automatically generated">
            <a:extLst>
              <a:ext uri="{FF2B5EF4-FFF2-40B4-BE49-F238E27FC236}">
                <a16:creationId xmlns:a16="http://schemas.microsoft.com/office/drawing/2014/main" id="{3DF5CD03-6A7D-4CA6-8E3E-677095B4A1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23" y="5193854"/>
            <a:ext cx="1370171" cy="1066892"/>
          </a:xfrm>
          <a:prstGeom prst="rect">
            <a:avLst/>
          </a:prstGeom>
        </p:spPr>
      </p:pic>
      <p:sp>
        <p:nvSpPr>
          <p:cNvPr id="109" name="TextBox 108">
            <a:hlinkClick r:id="" action="ppaction://noaction">
              <a:snd r:embed="rId21" name="T2_W4F_9.2.wav"/>
            </a:hlinkClick>
            <a:extLst>
              <a:ext uri="{FF2B5EF4-FFF2-40B4-BE49-F238E27FC236}">
                <a16:creationId xmlns:a16="http://schemas.microsoft.com/office/drawing/2014/main" id="{D02F6ED4-894B-493A-8CAA-310884FC7676}"/>
              </a:ext>
            </a:extLst>
          </p:cNvPr>
          <p:cNvSpPr txBox="1"/>
          <p:nvPr/>
        </p:nvSpPr>
        <p:spPr>
          <a:xfrm>
            <a:off x="3814864" y="894414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Finden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Sie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das Essen toll? </a:t>
            </a:r>
          </a:p>
        </p:txBody>
      </p:sp>
      <p:sp>
        <p:nvSpPr>
          <p:cNvPr id="110" name="TextBox 109">
            <a:hlinkClick r:id="" action="ppaction://noaction">
              <a:snd r:embed="rId22" name="T2_W4F_9.3.wav"/>
            </a:hlinkClick>
            <a:extLst>
              <a:ext uri="{FF2B5EF4-FFF2-40B4-BE49-F238E27FC236}">
                <a16:creationId xmlns:a16="http://schemas.microsoft.com/office/drawing/2014/main" id="{C4ECA598-DF2F-4DEA-A015-424A3E7D12CB}"/>
              </a:ext>
            </a:extLst>
          </p:cNvPr>
          <p:cNvSpPr txBox="1"/>
          <p:nvPr/>
        </p:nvSpPr>
        <p:spPr>
          <a:xfrm>
            <a:off x="3829424" y="1384815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 Das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eine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für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Frau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1" name="TextBox 110">
            <a:hlinkClick r:id="" action="ppaction://noaction">
              <a:snd r:embed="rId23" name="T2_W4F_9.4.wav"/>
            </a:hlinkClick>
            <a:extLst>
              <a:ext uri="{FF2B5EF4-FFF2-40B4-BE49-F238E27FC236}">
                <a16:creationId xmlns:a16="http://schemas.microsoft.com/office/drawing/2014/main" id="{708FCD3E-BA6F-45B1-8240-2FC89736AC52}"/>
              </a:ext>
            </a:extLst>
          </p:cNvPr>
          <p:cNvSpPr txBox="1"/>
          <p:nvPr/>
        </p:nvSpPr>
        <p:spPr>
          <a:xfrm>
            <a:off x="3829424" y="1842293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15" name="Graphic 114" descr="School girl with solid fill">
            <a:extLst>
              <a:ext uri="{FF2B5EF4-FFF2-40B4-BE49-F238E27FC236}">
                <a16:creationId xmlns:a16="http://schemas.microsoft.com/office/drawing/2014/main" id="{9FC4BD52-3144-467F-B7E7-BAB881CE9A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113695" y="5934761"/>
            <a:ext cx="914400" cy="914400"/>
          </a:xfrm>
          <a:prstGeom prst="rect">
            <a:avLst/>
          </a:prstGeom>
        </p:spPr>
      </p:pic>
      <p:pic>
        <p:nvPicPr>
          <p:cNvPr id="117" name="Graphic 116" descr="School boy with solid fill">
            <a:extLst>
              <a:ext uri="{FF2B5EF4-FFF2-40B4-BE49-F238E27FC236}">
                <a16:creationId xmlns:a16="http://schemas.microsoft.com/office/drawing/2014/main" id="{2E08CE23-5FC4-4FB3-8AD2-EE7467D8311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1823" y="5931361"/>
            <a:ext cx="914400" cy="914400"/>
          </a:xfrm>
          <a:prstGeom prst="rect">
            <a:avLst/>
          </a:prstGeom>
        </p:spPr>
      </p:pic>
      <p:pic>
        <p:nvPicPr>
          <p:cNvPr id="44" name="Graphic 43" descr="Desk with solid fill">
            <a:extLst>
              <a:ext uri="{FF2B5EF4-FFF2-40B4-BE49-F238E27FC236}">
                <a16:creationId xmlns:a16="http://schemas.microsoft.com/office/drawing/2014/main" id="{C9EA3EF4-ADA4-4CBF-AED2-8D981B97231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870622" y="3879732"/>
            <a:ext cx="914400" cy="914400"/>
          </a:xfrm>
          <a:prstGeom prst="rect">
            <a:avLst/>
          </a:prstGeom>
        </p:spPr>
      </p:pic>
      <p:pic>
        <p:nvPicPr>
          <p:cNvPr id="41" name="Graphic 40" descr="Storytelling with solid fill">
            <a:extLst>
              <a:ext uri="{FF2B5EF4-FFF2-40B4-BE49-F238E27FC236}">
                <a16:creationId xmlns:a16="http://schemas.microsoft.com/office/drawing/2014/main" id="{B806C274-9D89-482E-A4CC-817DF577AAE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951493" y="3936630"/>
            <a:ext cx="706456" cy="706456"/>
          </a:xfrm>
          <a:prstGeom prst="rect">
            <a:avLst/>
          </a:prstGeom>
        </p:spPr>
      </p:pic>
      <p:pic>
        <p:nvPicPr>
          <p:cNvPr id="119" name="Graphic 118" descr="Classroom with solid fill">
            <a:extLst>
              <a:ext uri="{FF2B5EF4-FFF2-40B4-BE49-F238E27FC236}">
                <a16:creationId xmlns:a16="http://schemas.microsoft.com/office/drawing/2014/main" id="{53A2AB26-15F4-4E22-A5F8-61EC4EAC09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890813" y="5893285"/>
            <a:ext cx="914400" cy="914400"/>
          </a:xfrm>
          <a:prstGeom prst="rect">
            <a:avLst/>
          </a:prstGeom>
        </p:spPr>
      </p:pic>
      <p:pic>
        <p:nvPicPr>
          <p:cNvPr id="113" name="Graphic 112" descr="Artist female with solid fill">
            <a:extLst>
              <a:ext uri="{FF2B5EF4-FFF2-40B4-BE49-F238E27FC236}">
                <a16:creationId xmlns:a16="http://schemas.microsoft.com/office/drawing/2014/main" id="{D1E697D6-69DC-4F9C-AF8C-91FFB1FB79C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576435" y="5884058"/>
            <a:ext cx="914400" cy="914400"/>
          </a:xfrm>
          <a:prstGeom prst="rect">
            <a:avLst/>
          </a:prstGeom>
        </p:spPr>
      </p:pic>
      <p:pic>
        <p:nvPicPr>
          <p:cNvPr id="121" name="Picture 1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BB62ADF-1766-4131-9D4D-9A39BE052DA9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7"/>
          <a:stretch/>
        </p:blipFill>
        <p:spPr>
          <a:xfrm>
            <a:off x="10529183" y="3039070"/>
            <a:ext cx="1232352" cy="1100892"/>
          </a:xfrm>
          <a:prstGeom prst="rect">
            <a:avLst/>
          </a:prstGeom>
        </p:spPr>
      </p:pic>
      <p:pic>
        <p:nvPicPr>
          <p:cNvPr id="123" name="Picture 1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82F2120-C89F-477D-A960-C0F548FEEE4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5" y="5040821"/>
            <a:ext cx="1075896" cy="1042275"/>
          </a:xfrm>
          <a:prstGeom prst="rect">
            <a:avLst/>
          </a:prstGeom>
        </p:spPr>
      </p:pic>
      <p:sp>
        <p:nvSpPr>
          <p:cNvPr id="124" name="TextBox 123">
            <a:hlinkClick r:id="" action="ppaction://noaction">
              <a:snd r:embed="rId38" name="T2_W4F_9.5.wav"/>
            </a:hlinkClick>
            <a:extLst>
              <a:ext uri="{FF2B5EF4-FFF2-40B4-BE49-F238E27FC236}">
                <a16:creationId xmlns:a16="http://schemas.microsoft.com/office/drawing/2014/main" id="{EE3AB810-415A-4ED7-88DE-1CE53972FDD0}"/>
              </a:ext>
            </a:extLst>
          </p:cNvPr>
          <p:cNvSpPr txBox="1"/>
          <p:nvPr/>
        </p:nvSpPr>
        <p:spPr>
          <a:xfrm>
            <a:off x="82185" y="2243516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hlinkClick r:id="" action="ppaction://noaction">
              <a:snd r:embed="rId39" name="T2_W4F_9.6.wav"/>
            </a:hlinkClick>
            <a:extLst>
              <a:ext uri="{FF2B5EF4-FFF2-40B4-BE49-F238E27FC236}">
                <a16:creationId xmlns:a16="http://schemas.microsoft.com/office/drawing/2014/main" id="{F6DD2F1A-230C-4636-8FF3-36BBC879134C}"/>
              </a:ext>
            </a:extLst>
          </p:cNvPr>
          <p:cNvSpPr txBox="1"/>
          <p:nvPr/>
        </p:nvSpPr>
        <p:spPr>
          <a:xfrm>
            <a:off x="2600201" y="220877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</a:t>
            </a:r>
          </a:p>
        </p:txBody>
      </p:sp>
      <p:sp>
        <p:nvSpPr>
          <p:cNvPr id="126" name="TextBox 125">
            <a:hlinkClick r:id="" action="ppaction://noaction">
              <a:snd r:embed="rId40" name="T2_W4F_9.7.wav"/>
            </a:hlinkClick>
            <a:extLst>
              <a:ext uri="{FF2B5EF4-FFF2-40B4-BE49-F238E27FC236}">
                <a16:creationId xmlns:a16="http://schemas.microsoft.com/office/drawing/2014/main" id="{431DAF6D-6C91-4DEC-B8F4-8ABAACCE43A1}"/>
              </a:ext>
            </a:extLst>
          </p:cNvPr>
          <p:cNvSpPr txBox="1"/>
          <p:nvPr/>
        </p:nvSpPr>
        <p:spPr>
          <a:xfrm>
            <a:off x="787370" y="4355569"/>
            <a:ext cx="1091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Aisha</a:t>
            </a:r>
          </a:p>
        </p:txBody>
      </p:sp>
      <p:sp>
        <p:nvSpPr>
          <p:cNvPr id="127" name="TextBox 126">
            <a:hlinkClick r:id="" action="ppaction://noaction">
              <a:snd r:embed="rId41" name="T2_W4F_9.8.wav"/>
            </a:hlinkClick>
            <a:extLst>
              <a:ext uri="{FF2B5EF4-FFF2-40B4-BE49-F238E27FC236}">
                <a16:creationId xmlns:a16="http://schemas.microsoft.com/office/drawing/2014/main" id="{4949BC5E-B71E-48C5-B2F5-EE948687337B}"/>
              </a:ext>
            </a:extLst>
          </p:cNvPr>
          <p:cNvSpPr txBox="1"/>
          <p:nvPr/>
        </p:nvSpPr>
        <p:spPr>
          <a:xfrm>
            <a:off x="2394064" y="4353821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Herr Bauer</a:t>
            </a:r>
          </a:p>
        </p:txBody>
      </p:sp>
      <p:sp>
        <p:nvSpPr>
          <p:cNvPr id="128" name="TextBox 127">
            <a:hlinkClick r:id="" action="ppaction://noaction">
              <a:snd r:embed="rId42" name="T2_W4F_9.12.wav"/>
            </a:hlinkClick>
            <a:extLst>
              <a:ext uri="{FF2B5EF4-FFF2-40B4-BE49-F238E27FC236}">
                <a16:creationId xmlns:a16="http://schemas.microsoft.com/office/drawing/2014/main" id="{26636B00-D5E4-4508-9966-B252412D1234}"/>
              </a:ext>
            </a:extLst>
          </p:cNvPr>
          <p:cNvSpPr txBox="1"/>
          <p:nvPr/>
        </p:nvSpPr>
        <p:spPr>
          <a:xfrm>
            <a:off x="6580239" y="4320221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Schleuter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hlinkClick r:id="" action="ppaction://noaction">
              <a:snd r:embed="rId43" name="T2_W4F_9.11.wav"/>
            </a:hlinkClick>
            <a:extLst>
              <a:ext uri="{FF2B5EF4-FFF2-40B4-BE49-F238E27FC236}">
                <a16:creationId xmlns:a16="http://schemas.microsoft.com/office/drawing/2014/main" id="{AB3A1598-E6C1-49A8-9675-B1D4A63F201B}"/>
              </a:ext>
            </a:extLst>
          </p:cNvPr>
          <p:cNvSpPr txBox="1"/>
          <p:nvPr/>
        </p:nvSpPr>
        <p:spPr>
          <a:xfrm>
            <a:off x="5152603" y="4371099"/>
            <a:ext cx="82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Ali</a:t>
            </a:r>
          </a:p>
        </p:txBody>
      </p:sp>
      <p:sp>
        <p:nvSpPr>
          <p:cNvPr id="130" name="TextBox 129">
            <a:hlinkClick r:id="" action="ppaction://noaction">
              <a:snd r:embed="rId44" name="T2_W4F_9.15.wav"/>
            </a:hlinkClick>
            <a:extLst>
              <a:ext uri="{FF2B5EF4-FFF2-40B4-BE49-F238E27FC236}">
                <a16:creationId xmlns:a16="http://schemas.microsoft.com/office/drawing/2014/main" id="{116998E3-138B-42C1-BD96-7F7C7F654FF1}"/>
              </a:ext>
            </a:extLst>
          </p:cNvPr>
          <p:cNvSpPr txBox="1"/>
          <p:nvPr/>
        </p:nvSpPr>
        <p:spPr>
          <a:xfrm>
            <a:off x="8623990" y="4353205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Herr Maus</a:t>
            </a:r>
          </a:p>
        </p:txBody>
      </p:sp>
      <p:sp>
        <p:nvSpPr>
          <p:cNvPr id="131" name="TextBox 130">
            <a:hlinkClick r:id="" action="ppaction://noaction">
              <a:snd r:embed="rId45" name="T2_W4F_9.16.wav"/>
            </a:hlinkClick>
            <a:extLst>
              <a:ext uri="{FF2B5EF4-FFF2-40B4-BE49-F238E27FC236}">
                <a16:creationId xmlns:a16="http://schemas.microsoft.com/office/drawing/2014/main" id="{A5B49307-5A42-47F5-BBE1-F601807E99D1}"/>
              </a:ext>
            </a:extLst>
          </p:cNvPr>
          <p:cNvSpPr txBox="1"/>
          <p:nvPr/>
        </p:nvSpPr>
        <p:spPr>
          <a:xfrm>
            <a:off x="10676274" y="4371099"/>
            <a:ext cx="1075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</a:p>
        </p:txBody>
      </p:sp>
      <p:sp>
        <p:nvSpPr>
          <p:cNvPr id="132" name="TextBox 131">
            <a:hlinkClick r:id="" action="ppaction://noaction">
              <a:snd r:embed="rId46" name="T2_W4F_9.9.wav"/>
            </a:hlinkClick>
            <a:extLst>
              <a:ext uri="{FF2B5EF4-FFF2-40B4-BE49-F238E27FC236}">
                <a16:creationId xmlns:a16="http://schemas.microsoft.com/office/drawing/2014/main" id="{3EAF331B-D84A-4A58-9D62-D72F5836BDC2}"/>
              </a:ext>
            </a:extLst>
          </p:cNvPr>
          <p:cNvSpPr txBox="1"/>
          <p:nvPr/>
        </p:nvSpPr>
        <p:spPr>
          <a:xfrm>
            <a:off x="583354" y="6386878"/>
            <a:ext cx="99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Moritz</a:t>
            </a:r>
          </a:p>
        </p:txBody>
      </p:sp>
      <p:sp>
        <p:nvSpPr>
          <p:cNvPr id="133" name="TextBox 132">
            <a:hlinkClick r:id="" action="ppaction://noaction">
              <a:snd r:embed="rId47" name="T2_W4F_9.10.wav"/>
            </a:hlinkClick>
            <a:extLst>
              <a:ext uri="{FF2B5EF4-FFF2-40B4-BE49-F238E27FC236}">
                <a16:creationId xmlns:a16="http://schemas.microsoft.com/office/drawing/2014/main" id="{28566419-D703-42F1-BA38-76E2F1B7A8F5}"/>
              </a:ext>
            </a:extLst>
          </p:cNvPr>
          <p:cNvSpPr txBox="1"/>
          <p:nvPr/>
        </p:nvSpPr>
        <p:spPr>
          <a:xfrm>
            <a:off x="2372972" y="6386878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Doktor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Reuter</a:t>
            </a:r>
          </a:p>
        </p:txBody>
      </p:sp>
      <p:sp>
        <p:nvSpPr>
          <p:cNvPr id="134" name="TextBox 133">
            <a:hlinkClick r:id="" action="ppaction://noaction">
              <a:snd r:embed="rId48" name="T2_W4F_9.13.wav"/>
            </a:hlinkClick>
            <a:extLst>
              <a:ext uri="{FF2B5EF4-FFF2-40B4-BE49-F238E27FC236}">
                <a16:creationId xmlns:a16="http://schemas.microsoft.com/office/drawing/2014/main" id="{35D232EB-1012-472A-88BC-C4BE2491B74A}"/>
              </a:ext>
            </a:extLst>
          </p:cNvPr>
          <p:cNvSpPr txBox="1"/>
          <p:nvPr/>
        </p:nvSpPr>
        <p:spPr>
          <a:xfrm>
            <a:off x="4901356" y="6374187"/>
            <a:ext cx="99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Paula</a:t>
            </a:r>
          </a:p>
        </p:txBody>
      </p:sp>
      <p:sp>
        <p:nvSpPr>
          <p:cNvPr id="135" name="TextBox 134">
            <a:hlinkClick r:id="" action="ppaction://noaction">
              <a:snd r:embed="rId49" name="T2_W4F_9.14.wav"/>
            </a:hlinkClick>
            <a:extLst>
              <a:ext uri="{FF2B5EF4-FFF2-40B4-BE49-F238E27FC236}">
                <a16:creationId xmlns:a16="http://schemas.microsoft.com/office/drawing/2014/main" id="{91264EA8-80DF-4454-BD80-47A7316FB1FB}"/>
              </a:ext>
            </a:extLst>
          </p:cNvPr>
          <p:cNvSpPr txBox="1"/>
          <p:nvPr/>
        </p:nvSpPr>
        <p:spPr>
          <a:xfrm>
            <a:off x="6655975" y="6363118"/>
            <a:ext cx="180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Beusen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hlinkClick r:id="" action="ppaction://noaction">
              <a:snd r:embed="rId50" name="T2_W4F_9.17.wav"/>
            </a:hlinkClick>
            <a:extLst>
              <a:ext uri="{FF2B5EF4-FFF2-40B4-BE49-F238E27FC236}">
                <a16:creationId xmlns:a16="http://schemas.microsoft.com/office/drawing/2014/main" id="{9ED15304-B3E5-4148-AD4C-4EABEAABA4B2}"/>
              </a:ext>
            </a:extLst>
          </p:cNvPr>
          <p:cNvSpPr txBox="1"/>
          <p:nvPr/>
        </p:nvSpPr>
        <p:spPr>
          <a:xfrm>
            <a:off x="8371884" y="6374187"/>
            <a:ext cx="176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hlinkClick r:id="" action="ppaction://noaction">
              <a:snd r:embed="rId51" name="T2_W4F_9.18.wav"/>
            </a:hlinkClick>
            <a:extLst>
              <a:ext uri="{FF2B5EF4-FFF2-40B4-BE49-F238E27FC236}">
                <a16:creationId xmlns:a16="http://schemas.microsoft.com/office/drawing/2014/main" id="{0736DE85-F22D-4181-8B60-FD41EE471E80}"/>
              </a:ext>
            </a:extLst>
          </p:cNvPr>
          <p:cNvSpPr txBox="1"/>
          <p:nvPr/>
        </p:nvSpPr>
        <p:spPr>
          <a:xfrm>
            <a:off x="10775614" y="636022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2301</Words>
  <Application>Microsoft Macintosh PowerPoint</Application>
  <PresentationFormat>Widescreen</PresentationFormat>
  <Paragraphs>463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Exploring </vt:lpstr>
      <vt:lpstr>aussprechen</vt:lpstr>
      <vt:lpstr>aussprechen</vt:lpstr>
      <vt:lpstr>Follow up 1 </vt:lpstr>
      <vt:lpstr>Follow up 2</vt:lpstr>
      <vt:lpstr>Follow up 3</vt:lpstr>
      <vt:lpstr>Follow up 4: </vt:lpstr>
      <vt:lpstr>Follow up 4: </vt:lpstr>
      <vt:lpstr>Follow up 5</vt:lpstr>
      <vt:lpstr>Follow up 5</vt:lpstr>
      <vt:lpstr>Tschüss!</vt:lpstr>
      <vt:lpstr>Follow up 4: </vt:lpstr>
      <vt:lpstr>Follow up 4: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67</cp:revision>
  <dcterms:created xsi:type="dcterms:W3CDTF">2021-06-12T06:20:35Z</dcterms:created>
  <dcterms:modified xsi:type="dcterms:W3CDTF">2023-09-26T10:42:26Z</dcterms:modified>
</cp:coreProperties>
</file>