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25" r:id="rId3"/>
    <p:sldId id="930" r:id="rId4"/>
    <p:sldId id="931" r:id="rId5"/>
    <p:sldId id="932" r:id="rId6"/>
    <p:sldId id="937" r:id="rId7"/>
    <p:sldId id="934" r:id="rId8"/>
    <p:sldId id="935" r:id="rId9"/>
    <p:sldId id="936" r:id="rId10"/>
    <p:sldId id="279" r:id="rId11"/>
    <p:sldId id="281" r:id="rId12"/>
    <p:sldId id="929"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a:srgbClr val="0070C0"/>
    <a:srgbClr val="FFFFCC"/>
    <a:srgbClr val="FFD10D"/>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5F2CF-FECB-1F46-A786-5300DC19C377}" v="17" dt="2023-09-26T10:28:09.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5" autoAdjust="0"/>
    <p:restoredTop sz="86100" autoAdjust="0"/>
  </p:normalViewPr>
  <p:slideViewPr>
    <p:cSldViewPr snapToGrid="0">
      <p:cViewPr varScale="1">
        <p:scale>
          <a:sx n="67" d="100"/>
          <a:sy n="67" d="100"/>
        </p:scale>
        <p:origin x="50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17/01/2024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[au] Haus </a:t>
            </a:r>
            <a:r>
              <a:rPr lang="de-DE" sz="1200" b="0" i="0" strike="noStrike" spc="-1" dirty="0">
                <a:solidFill>
                  <a:srgbClr val="002060"/>
                </a:solidFill>
                <a:latin typeface="Century Gothic"/>
                <a:ea typeface="Century Gothic"/>
              </a:rPr>
              <a:t>[147] </a:t>
            </a:r>
            <a:r>
              <a:rPr lang="de-DE" sz="1200" b="1" i="0" strike="noStrike" spc="-1" dirty="0">
                <a:solidFill>
                  <a:srgbClr val="002060"/>
                </a:solidFill>
                <a:latin typeface="Century Gothic"/>
                <a:ea typeface="Century Gothic"/>
              </a:rPr>
              <a:t>blau </a:t>
            </a:r>
            <a:r>
              <a:rPr lang="de-DE" sz="1200" b="0" i="0" strike="noStrike" spc="-1" dirty="0">
                <a:solidFill>
                  <a:srgbClr val="002060"/>
                </a:solidFill>
                <a:latin typeface="Century Gothic"/>
                <a:ea typeface="Century Gothic"/>
              </a:rPr>
              <a:t>[948] </a:t>
            </a:r>
            <a:r>
              <a:rPr lang="de-DE" sz="1200" b="1" i="0" strike="noStrike" spc="-1" dirty="0">
                <a:solidFill>
                  <a:srgbClr val="002060"/>
                </a:solidFill>
                <a:latin typeface="Century Gothic"/>
                <a:ea typeface="Century Gothic"/>
              </a:rPr>
              <a:t>laufen </a:t>
            </a:r>
            <a:r>
              <a:rPr lang="de-DE" sz="1200" b="0" i="0" strike="noStrike" spc="-1" dirty="0">
                <a:solidFill>
                  <a:srgbClr val="002060"/>
                </a:solidFill>
                <a:latin typeface="Century Gothic"/>
                <a:ea typeface="Century Gothic"/>
              </a:rPr>
              <a:t>[252]</a:t>
            </a:r>
          </a:p>
          <a:p>
            <a:pPr marL="216000" indent="-216000">
              <a:lnSpc>
                <a:spcPct val="100000"/>
              </a:lnSpc>
            </a:pPr>
            <a:r>
              <a:rPr lang="de-DE" sz="1200" b="1" i="0" strike="noStrike" spc="-1" dirty="0">
                <a:solidFill>
                  <a:srgbClr val="002060"/>
                </a:solidFill>
                <a:latin typeface="Century Gothic"/>
                <a:ea typeface="Century Gothic"/>
              </a:rPr>
              <a:t>[eu] Deutschland </a:t>
            </a:r>
            <a:r>
              <a:rPr lang="de-DE" sz="1200" b="0" i="0" strike="noStrike" spc="-1" dirty="0">
                <a:solidFill>
                  <a:srgbClr val="002060"/>
                </a:solidFill>
                <a:latin typeface="Century Gothic"/>
                <a:ea typeface="Century Gothic"/>
              </a:rPr>
              <a:t>[140] </a:t>
            </a:r>
            <a:r>
              <a:rPr lang="de-DE" sz="1200" b="1" i="0" strike="noStrike" spc="-1" dirty="0">
                <a:solidFill>
                  <a:srgbClr val="002060"/>
                </a:solidFill>
                <a:latin typeface="Century Gothic"/>
                <a:ea typeface="Century Gothic"/>
              </a:rPr>
              <a:t>Freund </a:t>
            </a:r>
            <a:r>
              <a:rPr lang="de-DE" sz="1200" b="0" i="0" strike="noStrike" spc="-1" dirty="0">
                <a:solidFill>
                  <a:srgbClr val="002060"/>
                </a:solidFill>
                <a:latin typeface="Century Gothic"/>
                <a:ea typeface="Century Gothic"/>
              </a:rPr>
              <a:t>[273] </a:t>
            </a:r>
            <a:r>
              <a:rPr lang="de-DE" sz="1200" b="1" i="0" strike="noStrike" spc="-1" dirty="0">
                <a:solidFill>
                  <a:srgbClr val="002060"/>
                </a:solidFill>
                <a:latin typeface="Century Gothic"/>
                <a:ea typeface="Century Gothic"/>
              </a:rPr>
              <a:t>heute </a:t>
            </a:r>
            <a:r>
              <a:rPr lang="de-DE" sz="1200" b="0" i="0" strike="noStrike" spc="-1" dirty="0">
                <a:solidFill>
                  <a:srgbClr val="002060"/>
                </a:solidFill>
                <a:latin typeface="Century Gothic"/>
                <a:ea typeface="Century Gothic"/>
              </a:rPr>
              <a:t>[116]</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finden </a:t>
            </a:r>
            <a:r>
              <a:rPr lang="de-DE" sz="1200" b="0" i="0" strike="noStrike" spc="-1" dirty="0">
                <a:solidFill>
                  <a:srgbClr val="002060"/>
                </a:solidFill>
                <a:latin typeface="Century Gothic"/>
                <a:ea typeface="Century Gothic"/>
              </a:rPr>
              <a:t>[103] </a:t>
            </a:r>
            <a:r>
              <a:rPr lang="de-DE" sz="1200" b="1" i="0" strike="noStrike" spc="-1" dirty="0">
                <a:solidFill>
                  <a:srgbClr val="002060"/>
                </a:solidFill>
                <a:latin typeface="Century Gothic"/>
                <a:ea typeface="Century Gothic"/>
              </a:rPr>
              <a:t>Sie </a:t>
            </a:r>
            <a:r>
              <a:rPr lang="de-DE" sz="1200" b="0" i="0" strike="noStrike" spc="-1" dirty="0">
                <a:solidFill>
                  <a:srgbClr val="002060"/>
                </a:solidFill>
                <a:latin typeface="Century Gothic"/>
                <a:ea typeface="Century Gothic"/>
              </a:rPr>
              <a:t>[7] </a:t>
            </a:r>
            <a:r>
              <a:rPr lang="de-DE" sz="1200" b="1" i="0" strike="noStrike" spc="-1" dirty="0">
                <a:solidFill>
                  <a:srgbClr val="002060"/>
                </a:solidFill>
                <a:latin typeface="Century Gothic"/>
                <a:ea typeface="Century Gothic"/>
              </a:rPr>
              <a:t>Arbeit </a:t>
            </a:r>
            <a:r>
              <a:rPr lang="de-DE" sz="1200" b="0" i="0" strike="noStrike" spc="-1" dirty="0">
                <a:solidFill>
                  <a:srgbClr val="002060"/>
                </a:solidFill>
                <a:latin typeface="Century Gothic"/>
                <a:ea typeface="Century Gothic"/>
              </a:rPr>
              <a:t>[208] Essen [323] </a:t>
            </a:r>
            <a:r>
              <a:rPr lang="de-DE" sz="1200" b="1" i="0" strike="noStrike" spc="-1" dirty="0">
                <a:solidFill>
                  <a:srgbClr val="002060"/>
                </a:solidFill>
                <a:latin typeface="Century Gothic"/>
                <a:ea typeface="Century Gothic"/>
              </a:rPr>
              <a:t>Pause </a:t>
            </a:r>
            <a:r>
              <a:rPr lang="de-DE" sz="1200" b="0" i="0" strike="noStrike" spc="-1" dirty="0">
                <a:solidFill>
                  <a:srgbClr val="002060"/>
                </a:solidFill>
                <a:latin typeface="Century Gothic"/>
                <a:ea typeface="Century Gothic"/>
              </a:rPr>
              <a:t>[1441]  </a:t>
            </a:r>
            <a:r>
              <a:rPr lang="de-DE" sz="1200" b="1" i="0" strike="noStrike" spc="-1" dirty="0">
                <a:solidFill>
                  <a:srgbClr val="002060"/>
                </a:solidFill>
                <a:latin typeface="Century Gothic"/>
                <a:ea typeface="Century Gothic"/>
              </a:rPr>
              <a:t>Uniform </a:t>
            </a:r>
            <a:r>
              <a:rPr lang="de-DE" sz="1200" b="0" i="0" strike="noStrike" spc="-1" dirty="0">
                <a:solidFill>
                  <a:srgbClr val="002060"/>
                </a:solidFill>
                <a:latin typeface="Century Gothic"/>
                <a:ea typeface="Century Gothic"/>
              </a:rPr>
              <a:t>[3857] </a:t>
            </a:r>
            <a:r>
              <a:rPr lang="de-DE" sz="1200" b="1" i="0" strike="noStrike" spc="-1" dirty="0">
                <a:solidFill>
                  <a:srgbClr val="002060"/>
                </a:solidFill>
                <a:latin typeface="Century Gothic"/>
                <a:ea typeface="Century Gothic"/>
              </a:rPr>
              <a:t>Unterricht </a:t>
            </a:r>
            <a:r>
              <a:rPr lang="de-DE" sz="1200" b="0" i="0" strike="noStrike" spc="-1" dirty="0">
                <a:solidFill>
                  <a:srgbClr val="002060"/>
                </a:solidFill>
                <a:latin typeface="Century Gothic"/>
                <a:ea typeface="Century Gothic"/>
              </a:rPr>
              <a:t>[1823] </a:t>
            </a:r>
            <a:r>
              <a:rPr lang="de-DE" sz="1200" b="1" i="0" strike="noStrike" spc="-1" dirty="0">
                <a:solidFill>
                  <a:srgbClr val="002060"/>
                </a:solidFill>
                <a:latin typeface="Century Gothic"/>
                <a:ea typeface="Century Gothic"/>
              </a:rPr>
              <a:t>zusammen </a:t>
            </a:r>
            <a:r>
              <a:rPr lang="de-DE" sz="1200" b="0" i="0" strike="noStrike" spc="-1" dirty="0">
                <a:solidFill>
                  <a:srgbClr val="002060"/>
                </a:solidFill>
                <a:latin typeface="Century Gothic"/>
                <a:ea typeface="Century Gothic"/>
              </a:rPr>
              <a:t>[533] </a:t>
            </a:r>
          </a:p>
          <a:p>
            <a:pPr marL="216000" indent="-216000">
              <a:lnSpc>
                <a:spcPct val="100000"/>
              </a:lnSpc>
            </a:pPr>
            <a:r>
              <a:rPr lang="de-DE" sz="1200" b="1" i="0" strike="noStrike" spc="-1" dirty="0">
                <a:solidFill>
                  <a:srgbClr val="002060"/>
                </a:solidFill>
                <a:latin typeface="Century Gothic"/>
                <a:ea typeface="Century Gothic"/>
              </a:rPr>
              <a:t>Revisit 1: </a:t>
            </a:r>
            <a:r>
              <a:rPr lang="de-DE" sz="1200" b="0" i="0" strike="noStrike" spc="-1" dirty="0">
                <a:solidFill>
                  <a:srgbClr val="002060"/>
                </a:solidFill>
                <a:latin typeface="Century Gothic"/>
                <a:ea typeface="Century Gothic"/>
              </a:rPr>
              <a:t>Fluss [1687] Insel [1029] Norden, Nord- [1516] Osten, Ost- [1208] Schloss [1907] Süden, Süd- [1771] Strand [1966] Wald [1028] Westen, West- [1010] bekannt [319] dort [139] für [17]</a:t>
            </a:r>
          </a:p>
          <a:p>
            <a:pPr marL="216000" indent="-216000">
              <a:lnSpc>
                <a:spcPct val="100000"/>
              </a:lnSpc>
            </a:pPr>
            <a:r>
              <a:rPr lang="de-DE" sz="1200" b="1" i="0" strike="noStrike" spc="-1" dirty="0">
                <a:solidFill>
                  <a:srgbClr val="002060"/>
                </a:solidFill>
                <a:latin typeface="Century Gothic"/>
                <a:ea typeface="Century Gothic"/>
              </a:rPr>
              <a:t>Revisit 2: </a:t>
            </a:r>
            <a:r>
              <a:rPr lang="de-DE" sz="1200" b="0" i="0" strike="noStrike" spc="-1" dirty="0">
                <a:solidFill>
                  <a:srgbClr val="002060"/>
                </a:solidFill>
                <a:latin typeface="Century Gothic"/>
                <a:ea typeface="Century Gothic"/>
              </a:rPr>
              <a:t>alles [36] alle [36] viele [56] Beispiel [94] Bild [253] Computer [1252] </a:t>
            </a:r>
            <a:r>
              <a:rPr lang="de-DE" sz="1200" b="1" i="0" strike="noStrike" spc="-1" dirty="0">
                <a:solidFill>
                  <a:srgbClr val="002060"/>
                </a:solidFill>
                <a:latin typeface="Century Gothic"/>
                <a:ea typeface="Century Gothic"/>
              </a:rPr>
              <a:t>Eis</a:t>
            </a:r>
            <a:r>
              <a:rPr lang="de-DE" sz="1200" b="0" i="0" strike="noStrike" spc="-1" dirty="0">
                <a:solidFill>
                  <a:srgbClr val="002060"/>
                </a:solidFill>
                <a:latin typeface="Century Gothic"/>
                <a:ea typeface="Century Gothic"/>
              </a:rPr>
              <a:t> [1874] </a:t>
            </a:r>
            <a:r>
              <a:rPr lang="de-DE" sz="1200" b="1" i="0" strike="noStrike" spc="-1" dirty="0">
                <a:solidFill>
                  <a:srgbClr val="002060"/>
                </a:solidFill>
                <a:latin typeface="Century Gothic"/>
                <a:ea typeface="Century Gothic"/>
              </a:rPr>
              <a:t>Essen</a:t>
            </a:r>
            <a:r>
              <a:rPr lang="de-DE" sz="1200" b="1" i="0" strike="noStrike" spc="-1" baseline="30000" dirty="0">
                <a:solidFill>
                  <a:srgbClr val="002060"/>
                </a:solidFill>
                <a:latin typeface="Century Gothic"/>
                <a:ea typeface="Century Gothic"/>
              </a:rPr>
              <a:t>1</a:t>
            </a:r>
            <a:r>
              <a:rPr lang="de-DE" sz="1200" b="0" i="0" strike="noStrike" spc="-1" dirty="0">
                <a:solidFill>
                  <a:srgbClr val="002060"/>
                </a:solidFill>
                <a:latin typeface="Century Gothic"/>
                <a:ea typeface="Century Gothic"/>
              </a:rPr>
              <a:t> [323] Foto [633] Frage [157] Handy [1693] Heft [3862] </a:t>
            </a:r>
            <a:r>
              <a:rPr lang="de-DE" sz="1200" b="1" i="0" strike="noStrike" spc="-1" dirty="0">
                <a:solidFill>
                  <a:srgbClr val="002060"/>
                </a:solidFill>
                <a:latin typeface="Century Gothic"/>
                <a:ea typeface="Century Gothic"/>
              </a:rPr>
              <a:t>Kunst</a:t>
            </a:r>
            <a:r>
              <a:rPr lang="de-DE" sz="1200" b="0" i="0" strike="noStrike" spc="-1" dirty="0">
                <a:solidFill>
                  <a:srgbClr val="002060"/>
                </a:solidFill>
                <a:latin typeface="Century Gothic"/>
                <a:ea typeface="Century Gothic"/>
              </a:rPr>
              <a:t> [554] Lied [1733] Liste [1792] Preis [334] Satz [432] Song [3373]</a:t>
            </a:r>
          </a:p>
          <a:p>
            <a:pPr marL="216000" indent="-216000">
              <a:lnSpc>
                <a:spcPct val="100000"/>
              </a:lnSpc>
            </a:pPr>
            <a:r>
              <a:rPr lang="de-DE" sz="1200" b="0" i="0" strike="noStrike" spc="-1" dirty="0">
                <a:solidFill>
                  <a:srgbClr val="002060"/>
                </a:solidFill>
                <a:latin typeface="Century Gothic"/>
                <a:ea typeface="Century Gothic"/>
              </a:rPr>
              <a:t>Text [473] Tisch [529]</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1" i="1" strike="noStrike" spc="-1" dirty="0">
                <a:solidFill>
                  <a:srgbClr val="000000"/>
                </a:solidFill>
                <a:latin typeface="Calibri"/>
                <a:ea typeface="Calibri"/>
              </a:rPr>
              <a:t>du</a:t>
            </a:r>
            <a:r>
              <a:rPr lang="en-GB" sz="1200" b="0" strike="noStrike" spc="-1" dirty="0">
                <a:solidFill>
                  <a:srgbClr val="000000"/>
                </a:solidFill>
                <a:latin typeface="Calibri"/>
                <a:ea typeface="Calibri"/>
              </a:rPr>
              <a:t> and </a:t>
            </a:r>
            <a:r>
              <a:rPr lang="en-GB" sz="1200" b="1" i="1" strike="noStrike" spc="-1" dirty="0">
                <a:solidFill>
                  <a:srgbClr val="000000"/>
                </a:solidFill>
                <a:latin typeface="Calibri"/>
                <a:ea typeface="Calibri"/>
              </a:rPr>
              <a:t>Sie</a:t>
            </a:r>
            <a:r>
              <a:rPr lang="en-GB" sz="1200" b="0" strike="noStrike" spc="-1" dirty="0">
                <a:solidFill>
                  <a:srgbClr val="000000"/>
                </a:solidFill>
                <a:latin typeface="Calibri"/>
                <a:ea typeface="Calibri"/>
              </a:rPr>
              <a:t> questions, connecting form and meaning.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through the scenario and instruction.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example with pupils.  Teachers asks: </a:t>
            </a:r>
            <a:r>
              <a:rPr lang="en-GB" sz="1200" b="0" strike="noStrike" spc="-1" dirty="0" err="1">
                <a:latin typeface="Arial"/>
              </a:rPr>
              <a:t>Ist</a:t>
            </a:r>
            <a:r>
              <a:rPr lang="en-GB" sz="1200" b="0" strike="noStrike" spc="-1" dirty="0">
                <a:latin typeface="Arial"/>
              </a:rPr>
              <a:t> die </a:t>
            </a:r>
            <a:r>
              <a:rPr lang="en-GB" sz="1200" b="0" strike="noStrike" spc="-1" dirty="0" err="1">
                <a:latin typeface="Arial"/>
              </a:rPr>
              <a:t>Frage</a:t>
            </a:r>
            <a:r>
              <a:rPr lang="en-GB" sz="1200" b="0" strike="noStrike" spc="-1" dirty="0">
                <a:latin typeface="Arial"/>
              </a:rPr>
              <a:t> </a:t>
            </a:r>
            <a:r>
              <a:rPr lang="en-GB" sz="1200" b="0" strike="noStrike" spc="-1" dirty="0" err="1">
                <a:latin typeface="Arial"/>
              </a:rPr>
              <a:t>für</a:t>
            </a:r>
            <a:r>
              <a:rPr lang="en-GB" sz="1200" b="0" strike="noStrike" spc="-1" dirty="0">
                <a:latin typeface="Arial"/>
              </a:rPr>
              <a:t> Johanna </a:t>
            </a:r>
            <a:r>
              <a:rPr lang="en-GB" sz="1200" b="0" strike="noStrike" spc="-1" dirty="0" err="1">
                <a:latin typeface="Arial"/>
              </a:rPr>
              <a:t>oder</a:t>
            </a:r>
            <a:r>
              <a:rPr lang="en-GB" sz="1200" b="0" strike="noStrike" spc="-1" dirty="0">
                <a:latin typeface="Arial"/>
              </a:rPr>
              <a:t> </a:t>
            </a:r>
            <a:r>
              <a:rPr lang="en-GB" sz="1200" b="0" strike="noStrike" spc="-1" dirty="0" err="1">
                <a:latin typeface="Arial"/>
              </a:rPr>
              <a:t>für</a:t>
            </a:r>
            <a:r>
              <a:rPr lang="en-GB" sz="1200" b="0" strike="noStrike" spc="-1" dirty="0">
                <a:latin typeface="Arial"/>
              </a:rPr>
              <a:t> Frau </a:t>
            </a:r>
            <a:r>
              <a:rPr lang="en-GB" sz="1200" b="0" strike="noStrike" spc="-1" dirty="0" err="1">
                <a:latin typeface="Arial"/>
              </a:rPr>
              <a:t>Bahlsen</a:t>
            </a:r>
            <a:r>
              <a:rPr lang="en-GB" sz="1200" b="0" strike="noStrike" spc="-1" dirty="0">
                <a:latin typeface="Arial"/>
              </a:rPr>
              <a:t>?  They say ‘Johanna’ or ‘Frau </a:t>
            </a:r>
            <a:r>
              <a:rPr lang="en-GB" sz="1200" b="0" strike="noStrike" spc="-1" dirty="0" err="1">
                <a:latin typeface="Arial"/>
              </a:rPr>
              <a:t>Bahlsen</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person’s icon next to the question.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Teacher asks: Wie </a:t>
            </a:r>
            <a:r>
              <a:rPr lang="en-GB" sz="1200" b="0" strike="noStrike" spc="-1" dirty="0" err="1">
                <a:latin typeface="Arial"/>
              </a:rPr>
              <a:t>heißt</a:t>
            </a:r>
            <a:r>
              <a:rPr lang="en-GB" sz="1200" b="0" strike="noStrike" spc="-1" dirty="0">
                <a:latin typeface="Arial"/>
              </a:rPr>
              <a:t> die </a:t>
            </a:r>
            <a:r>
              <a:rPr lang="en-GB" sz="1200" b="0" strike="noStrike" spc="-1" dirty="0" err="1">
                <a:latin typeface="Arial"/>
              </a:rPr>
              <a:t>Frage</a:t>
            </a:r>
            <a:r>
              <a:rPr lang="en-GB" sz="1200" b="0" strike="noStrike" spc="-1" dirty="0">
                <a:latin typeface="Arial"/>
              </a:rPr>
              <a:t> auf </a:t>
            </a:r>
            <a:r>
              <a:rPr lang="en-GB" sz="1200" b="0" strike="noStrike" spc="-1" dirty="0" err="1">
                <a:latin typeface="Arial"/>
              </a:rPr>
              <a:t>Englisch</a:t>
            </a:r>
            <a:r>
              <a:rPr lang="en-GB" sz="1200" b="0" strike="noStrike" spc="-1" dirty="0">
                <a:latin typeface="Arial"/>
              </a:rPr>
              <a:t>? and elicits pupils’ response.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question’s English meaning in the correct person’s box on the right hand side of the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a:t>
            </a:r>
            <a:r>
              <a:rPr lang="en-GB" sz="1400" b="1" i="1" strike="noStrike" spc="-1" dirty="0" err="1">
                <a:solidFill>
                  <a:srgbClr val="000000"/>
                </a:solidFill>
                <a:latin typeface="Calibri"/>
                <a:ea typeface="Calibri"/>
              </a:rPr>
              <a:t>ihr</a:t>
            </a:r>
            <a:r>
              <a:rPr lang="en-GB" sz="1400" b="0" strike="noStrike" spc="-1" dirty="0">
                <a:solidFill>
                  <a:srgbClr val="000000"/>
                </a:solidFill>
                <a:latin typeface="Calibri"/>
                <a:ea typeface="Calibri"/>
              </a:rPr>
              <a:t> and </a:t>
            </a:r>
            <a:r>
              <a:rPr lang="en-GB" sz="1400" b="1" i="1" strike="noStrike" spc="-1" dirty="0">
                <a:solidFill>
                  <a:srgbClr val="000000"/>
                </a:solidFill>
                <a:latin typeface="Calibri"/>
                <a:ea typeface="Calibri"/>
              </a:rPr>
              <a:t>Sie</a:t>
            </a:r>
            <a:r>
              <a:rPr lang="en-GB" sz="1400" b="0" strike="noStrike" spc="-1" dirty="0">
                <a:solidFill>
                  <a:srgbClr val="000000"/>
                </a:solidFill>
                <a:latin typeface="Calibri"/>
                <a:ea typeface="Calibri"/>
              </a:rPr>
              <a:t> questions, connecting form and meaning.</a:t>
            </a: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p>
          <a:p>
            <a:pPr marL="227815" indent="-227815"/>
            <a:endParaRPr lang="en-GB" sz="1300" b="1" spc="-1" dirty="0">
              <a:solidFill>
                <a:srgbClr val="000000"/>
              </a:solidFill>
              <a:latin typeface="Calibri"/>
              <a:ea typeface="Calibri"/>
            </a:endParaRPr>
          </a:p>
          <a:p>
            <a:pPr marL="342900" indent="-342900">
              <a:buAutoNum type="arabicPeriod"/>
            </a:pPr>
            <a:r>
              <a:rPr lang="en-GB" sz="1300" spc="-1" dirty="0">
                <a:solidFill>
                  <a:srgbClr val="000000"/>
                </a:solidFill>
                <a:latin typeface="Calibri"/>
              </a:rPr>
              <a:t>Explain the scenario. Sarah and Rafi decide to ask either Frau </a:t>
            </a:r>
            <a:r>
              <a:rPr lang="en-GB" sz="1300" spc="-1" dirty="0" err="1">
                <a:solidFill>
                  <a:srgbClr val="000000"/>
                </a:solidFill>
                <a:latin typeface="Calibri"/>
              </a:rPr>
              <a:t>Bahlsen</a:t>
            </a:r>
            <a:r>
              <a:rPr lang="en-GB" sz="1300" spc="-1" dirty="0">
                <a:solidFill>
                  <a:srgbClr val="000000"/>
                </a:solidFill>
                <a:latin typeface="Calibri"/>
              </a:rPr>
              <a:t> or all the pupils in the class, so they need the </a:t>
            </a:r>
            <a:r>
              <a:rPr lang="en-GB" sz="1300" spc="-1" dirty="0" err="1">
                <a:solidFill>
                  <a:srgbClr val="000000"/>
                </a:solidFill>
                <a:latin typeface="Calibri"/>
              </a:rPr>
              <a:t>ihr</a:t>
            </a:r>
            <a:r>
              <a:rPr lang="en-GB" sz="1300" spc="-1" dirty="0">
                <a:solidFill>
                  <a:srgbClr val="000000"/>
                </a:solidFill>
                <a:latin typeface="Calibri"/>
              </a:rPr>
              <a:t> form or the Sie form.</a:t>
            </a:r>
          </a:p>
          <a:p>
            <a:pPr marL="342900" indent="-342900">
              <a:buAutoNum type="arabicPeriod"/>
            </a:pPr>
            <a:r>
              <a:rPr lang="en-GB" sz="1300" spc="-1" dirty="0">
                <a:solidFill>
                  <a:srgbClr val="000000"/>
                </a:solidFill>
                <a:latin typeface="Calibri"/>
              </a:rPr>
              <a:t>Click to bring up callout to remind pupils of the meaning of ‘</a:t>
            </a:r>
            <a:r>
              <a:rPr lang="en-GB" sz="1300" spc="-1" dirty="0" err="1">
                <a:solidFill>
                  <a:srgbClr val="000000"/>
                </a:solidFill>
                <a:latin typeface="Calibri"/>
              </a:rPr>
              <a:t>ihr</a:t>
            </a:r>
            <a:r>
              <a:rPr lang="en-GB" sz="1300" spc="-1" dirty="0">
                <a:solidFill>
                  <a:srgbClr val="000000"/>
                </a:solidFill>
                <a:latin typeface="Calibri"/>
              </a:rPr>
              <a:t>’. Click to disappear callout.</a:t>
            </a:r>
          </a:p>
          <a:p>
            <a:pPr marL="342900" indent="-342900">
              <a:buAutoNum type="arabicPeriod"/>
            </a:pPr>
            <a:r>
              <a:rPr lang="en-GB" sz="1300" spc="-1" dirty="0">
                <a:solidFill>
                  <a:srgbClr val="000000"/>
                </a:solidFill>
                <a:latin typeface="Calibri"/>
              </a:rPr>
              <a:t>Click to hear the example.</a:t>
            </a:r>
          </a:p>
          <a:p>
            <a:pPr marL="342900" indent="-342900">
              <a:buAutoNum type="arabicPeriod"/>
            </a:pPr>
            <a:r>
              <a:rPr lang="en-GB" sz="1300" spc="-1" dirty="0">
                <a:solidFill>
                  <a:srgbClr val="000000"/>
                </a:solidFill>
                <a:latin typeface="Calibri"/>
              </a:rPr>
              <a:t>Elicit answer, click for answer tick. </a:t>
            </a:r>
          </a:p>
          <a:p>
            <a:pPr marL="342900" indent="-342900">
              <a:buAutoNum type="arabicPeriod"/>
            </a:pPr>
            <a:r>
              <a:rPr lang="en-GB" sz="1300" spc="-1" dirty="0">
                <a:solidFill>
                  <a:srgbClr val="000000"/>
                </a:solidFill>
                <a:latin typeface="Calibri"/>
              </a:rPr>
              <a:t>Elicit German meaning, click to reveal written form.</a:t>
            </a:r>
          </a:p>
          <a:p>
            <a:pPr marL="342900" indent="-342900">
              <a:buAutoNum type="arabicPeriod"/>
            </a:pPr>
            <a:r>
              <a:rPr lang="en-GB" sz="1300" spc="-1" dirty="0">
                <a:solidFill>
                  <a:srgbClr val="000000"/>
                </a:solidFill>
                <a:latin typeface="Calibri"/>
              </a:rPr>
              <a:t>Continue for items 1-7.</a:t>
            </a:r>
            <a:br>
              <a:rPr lang="en-GB" sz="1300" spc="-1" dirty="0">
                <a:solidFill>
                  <a:srgbClr val="000000"/>
                </a:solidFill>
                <a:latin typeface="Calibri"/>
              </a:rPr>
            </a:br>
            <a:endParaRPr lang="en-GB" sz="1300" spc="-1" dirty="0">
              <a:solidFill>
                <a:srgbClr val="000000"/>
              </a:solidFill>
              <a:latin typeface="Calibri"/>
            </a:endParaRPr>
          </a:p>
          <a:p>
            <a:pPr marL="0" indent="0">
              <a:buNone/>
            </a:pPr>
            <a:r>
              <a:rPr lang="en-GB" sz="1300" b="1" spc="-1" dirty="0">
                <a:solidFill>
                  <a:srgbClr val="000000"/>
                </a:solidFill>
                <a:latin typeface="Calibri"/>
              </a:rPr>
              <a:t>Transcript</a:t>
            </a:r>
            <a:r>
              <a:rPr lang="en-GB" sz="1300" spc="-1" dirty="0">
                <a:solidFill>
                  <a:srgbClr val="000000"/>
                </a:solidFill>
                <a:latin typeface="Calibri"/>
              </a:rPr>
              <a:t>:</a:t>
            </a:r>
          </a:p>
          <a:p>
            <a:pPr marL="0" indent="0">
              <a:buNone/>
            </a:pPr>
            <a:r>
              <a:rPr lang="en-GB" sz="1300" spc="-1" dirty="0">
                <a:solidFill>
                  <a:srgbClr val="000000"/>
                </a:solidFill>
                <a:latin typeface="Calibri"/>
              </a:rPr>
              <a:t>B. </a:t>
            </a:r>
            <a:r>
              <a:rPr lang="en-GB" sz="1300" spc="-1" dirty="0" err="1">
                <a:solidFill>
                  <a:srgbClr val="000000"/>
                </a:solidFill>
                <a:latin typeface="Calibri"/>
              </a:rPr>
              <a:t>Findet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Uniform </a:t>
            </a:r>
            <a:r>
              <a:rPr lang="en-GB" sz="1300" spc="-1" dirty="0" err="1">
                <a:solidFill>
                  <a:srgbClr val="000000"/>
                </a:solidFill>
                <a:latin typeface="Calibri"/>
              </a:rPr>
              <a:t>schön</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Finden</a:t>
            </a:r>
            <a:r>
              <a:rPr lang="en-GB" sz="1300" spc="-1" dirty="0">
                <a:solidFill>
                  <a:srgbClr val="000000"/>
                </a:solidFill>
                <a:latin typeface="Calibri"/>
              </a:rPr>
              <a:t> [Sie] das Essen wunderbar?</a:t>
            </a:r>
          </a:p>
          <a:p>
            <a:pPr marL="342900" indent="-342900">
              <a:buAutoNum type="arabicPeriod"/>
            </a:pPr>
            <a:r>
              <a:rPr lang="en-GB" sz="1300" spc="-1" dirty="0" err="1">
                <a:solidFill>
                  <a:srgbClr val="000000"/>
                </a:solidFill>
                <a:latin typeface="Calibri"/>
              </a:rPr>
              <a:t>Findet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Pause gut?</a:t>
            </a:r>
          </a:p>
          <a:p>
            <a:pPr marL="342900" indent="-342900">
              <a:buAutoNum type="arabicPeriod"/>
            </a:pPr>
            <a:r>
              <a:rPr lang="en-GB" sz="1300" spc="-1" dirty="0" err="1">
                <a:solidFill>
                  <a:srgbClr val="000000"/>
                </a:solidFill>
                <a:latin typeface="Calibri"/>
              </a:rPr>
              <a:t>Finden</a:t>
            </a:r>
            <a:r>
              <a:rPr lang="en-GB" sz="1300" spc="-1" dirty="0">
                <a:solidFill>
                  <a:srgbClr val="000000"/>
                </a:solidFill>
                <a:latin typeface="Calibri"/>
              </a:rPr>
              <a:t> [Sie] die Arbeit </a:t>
            </a:r>
            <a:r>
              <a:rPr lang="en-GB" sz="1300" spc="-1" dirty="0" err="1">
                <a:solidFill>
                  <a:srgbClr val="000000"/>
                </a:solidFill>
                <a:latin typeface="Calibri"/>
              </a:rPr>
              <a:t>schön</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Findet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a:t>
            </a:r>
            <a:r>
              <a:rPr lang="en-GB" sz="1300" spc="-1" dirty="0" err="1">
                <a:solidFill>
                  <a:srgbClr val="000000"/>
                </a:solidFill>
                <a:latin typeface="Calibri"/>
              </a:rPr>
              <a:t>Personen</a:t>
            </a:r>
            <a:r>
              <a:rPr lang="en-GB" sz="1300" spc="-1" dirty="0">
                <a:solidFill>
                  <a:srgbClr val="000000"/>
                </a:solidFill>
                <a:latin typeface="Calibri"/>
              </a:rPr>
              <a:t> </a:t>
            </a:r>
            <a:r>
              <a:rPr lang="en-GB" sz="1300" spc="-1" dirty="0" err="1">
                <a:solidFill>
                  <a:srgbClr val="000000"/>
                </a:solidFill>
                <a:latin typeface="Calibri"/>
              </a:rPr>
              <a:t>freundlich</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Findet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Kunst gut?</a:t>
            </a:r>
          </a:p>
          <a:p>
            <a:pPr marL="342900" indent="-342900">
              <a:buAutoNum type="arabicPeriod"/>
            </a:pPr>
            <a:r>
              <a:rPr lang="en-GB" sz="1300" spc="-1" dirty="0" err="1">
                <a:solidFill>
                  <a:srgbClr val="000000"/>
                </a:solidFill>
                <a:latin typeface="Calibri"/>
              </a:rPr>
              <a:t>Finden</a:t>
            </a:r>
            <a:r>
              <a:rPr lang="en-GB" sz="1300" spc="-1" dirty="0">
                <a:solidFill>
                  <a:srgbClr val="000000"/>
                </a:solidFill>
                <a:latin typeface="Calibri"/>
              </a:rPr>
              <a:t> [Sie] die Computer </a:t>
            </a:r>
            <a:r>
              <a:rPr lang="en-GB" sz="1300" spc="-1" dirty="0" err="1">
                <a:solidFill>
                  <a:srgbClr val="000000"/>
                </a:solidFill>
                <a:latin typeface="Calibri"/>
              </a:rPr>
              <a:t>langsam</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Finden</a:t>
            </a:r>
            <a:r>
              <a:rPr lang="en-GB" sz="1300" spc="-1" dirty="0">
                <a:solidFill>
                  <a:srgbClr val="000000"/>
                </a:solidFill>
                <a:latin typeface="Calibri"/>
              </a:rPr>
              <a:t> [Sie] den </a:t>
            </a:r>
            <a:r>
              <a:rPr lang="en-GB" sz="1300" spc="-1" dirty="0" err="1">
                <a:solidFill>
                  <a:srgbClr val="000000"/>
                </a:solidFill>
                <a:latin typeface="Calibri"/>
              </a:rPr>
              <a:t>Unterricht</a:t>
            </a:r>
            <a:r>
              <a:rPr lang="en-GB" sz="1300" spc="-1" dirty="0">
                <a:solidFill>
                  <a:srgbClr val="000000"/>
                </a:solidFill>
                <a:latin typeface="Calibri"/>
              </a:rPr>
              <a:t> </a:t>
            </a:r>
            <a:r>
              <a:rPr lang="en-GB" sz="1300" spc="-1" dirty="0" err="1">
                <a:solidFill>
                  <a:srgbClr val="000000"/>
                </a:solidFill>
                <a:latin typeface="Calibri"/>
              </a:rPr>
              <a:t>ruhig</a:t>
            </a:r>
            <a:r>
              <a:rPr lang="en-GB" sz="1300" spc="-1" dirty="0">
                <a:solidFill>
                  <a:srgbClr val="000000"/>
                </a:solidFill>
                <a:latin typeface="Calibri"/>
              </a:rPr>
              <a:t>?</a:t>
            </a:r>
          </a:p>
          <a:p>
            <a:pPr marL="342900" indent="-342900">
              <a:buAutoNum type="arabicPeriod"/>
            </a:pPr>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625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eu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1-8 and will write the full word with [</a:t>
            </a:r>
            <a:r>
              <a:rPr lang="en-GB" dirty="0" err="1"/>
              <a:t>eu</a:t>
            </a:r>
            <a:r>
              <a:rPr lang="en-GB" dirty="0"/>
              <a:t>] or [au], based on what they hear. </a:t>
            </a:r>
          </a:p>
          <a:p>
            <a:pPr marL="241104" indent="-241104">
              <a:buAutoNum type="arabicPeriod" startAt="2"/>
            </a:pPr>
            <a:r>
              <a:rPr lang="en-GB" dirty="0"/>
              <a:t>Click the audio button for item 1 to hear the first word, elicit the answer from pupils and click to display answer. </a:t>
            </a:r>
          </a:p>
          <a:p>
            <a:pPr marL="241104" indent="-241104">
              <a:buAutoNum type="arabicPeriod" startAt="2"/>
            </a:pPr>
            <a:r>
              <a:rPr lang="en-GB" dirty="0"/>
              <a:t>Repeat for items 2-10. Note: please click the arrows in the order of 1-10, otherwise the answers don’t match the clues. </a:t>
            </a:r>
          </a:p>
          <a:p>
            <a:endParaRPr lang="en-GB" altLang="en-US" dirty="0"/>
          </a:p>
          <a:p>
            <a:r>
              <a:rPr lang="en-GB" altLang="en-US" b="1" dirty="0"/>
              <a:t>Transcript:</a:t>
            </a:r>
          </a:p>
          <a:p>
            <a:pPr marL="228600" indent="-228600">
              <a:buAutoNum type="arabicPeriod"/>
            </a:pPr>
            <a:r>
              <a:rPr lang="en-GB" altLang="en-US" b="1" dirty="0"/>
              <a:t>Leute</a:t>
            </a:r>
          </a:p>
          <a:p>
            <a:pPr marL="228600" indent="-228600">
              <a:buAutoNum type="arabicPeriod"/>
            </a:pPr>
            <a:r>
              <a:rPr lang="en-GB" altLang="en-US" b="1" dirty="0"/>
              <a:t>Baum</a:t>
            </a:r>
          </a:p>
          <a:p>
            <a:pPr marL="228600" indent="-228600">
              <a:buAutoNum type="arabicPeriod"/>
            </a:pPr>
            <a:r>
              <a:rPr lang="en-GB" altLang="en-US" b="1" dirty="0" err="1"/>
              <a:t>brauchen</a:t>
            </a:r>
            <a:endParaRPr lang="en-GB" altLang="en-US" b="1" dirty="0"/>
          </a:p>
          <a:p>
            <a:pPr marL="228600" indent="-228600">
              <a:buAutoNum type="arabicPeriod"/>
            </a:pPr>
            <a:r>
              <a:rPr lang="en-GB" altLang="en-US" b="1" dirty="0" err="1"/>
              <a:t>kaufen</a:t>
            </a:r>
            <a:endParaRPr lang="en-GB" altLang="en-US" b="1" dirty="0"/>
          </a:p>
          <a:p>
            <a:pPr marL="228600" indent="-228600">
              <a:buAutoNum type="arabicPeriod"/>
            </a:pPr>
            <a:r>
              <a:rPr lang="en-GB" altLang="en-US" b="1" dirty="0" err="1"/>
              <a:t>aufheulen</a:t>
            </a:r>
            <a:endParaRPr lang="en-GB" altLang="en-US" b="1" dirty="0"/>
          </a:p>
          <a:p>
            <a:pPr marL="228600" indent="-228600">
              <a:buAutoNum type="arabicPeriod"/>
            </a:pPr>
            <a:r>
              <a:rPr lang="en-GB" altLang="en-US" b="1" dirty="0"/>
              <a:t>Pause</a:t>
            </a:r>
          </a:p>
          <a:p>
            <a:pPr marL="228600" indent="-228600">
              <a:buAutoNum type="arabicPeriod"/>
            </a:pPr>
            <a:r>
              <a:rPr lang="en-GB" altLang="en-US" b="1" dirty="0" err="1"/>
              <a:t>heute</a:t>
            </a:r>
            <a:endParaRPr lang="en-GB" altLang="en-US" b="1" dirty="0"/>
          </a:p>
          <a:p>
            <a:pPr marL="228600" indent="-228600">
              <a:buAutoNum type="arabicPeriod"/>
            </a:pPr>
            <a:r>
              <a:rPr lang="en-GB" altLang="en-US" b="1" dirty="0"/>
              <a:t>Europa</a:t>
            </a:r>
          </a:p>
          <a:p>
            <a:pPr marL="228600" indent="-228600">
              <a:buAutoNum type="arabicPeriod"/>
            </a:pPr>
            <a:r>
              <a:rPr lang="en-GB" altLang="en-US" b="1" dirty="0" err="1"/>
              <a:t>Neubau</a:t>
            </a:r>
            <a:endParaRPr lang="en-GB" altLang="en-US" b="1" dirty="0"/>
          </a:p>
          <a:p>
            <a:pPr marL="228600" indent="-228600">
              <a:buAutoNum type="arabicPeriod"/>
            </a:pPr>
            <a:r>
              <a:rPr lang="en-GB" altLang="en-US" b="1" dirty="0"/>
              <a:t>Freund</a:t>
            </a:r>
            <a:br>
              <a:rPr lang="en-GB" altLang="en-US" dirty="0"/>
            </a:br>
            <a:endParaRPr lang="en-GB" altLang="en-US" dirty="0"/>
          </a:p>
          <a:p>
            <a:r>
              <a:rPr lang="en-GB" altLang="en-US" b="1" dirty="0"/>
              <a:t>Word frequency (1 is the most frequent word in German): </a:t>
            </a:r>
            <a:br>
              <a:rPr lang="en-GB" altLang="en-US" dirty="0"/>
            </a:br>
            <a:r>
              <a:rPr lang="en-GB" altLang="en-US" dirty="0" err="1"/>
              <a:t>aufheulen</a:t>
            </a:r>
            <a:r>
              <a:rPr lang="en-GB" altLang="en-US" dirty="0"/>
              <a:t> [N/A] Baum [1013] </a:t>
            </a:r>
            <a:r>
              <a:rPr lang="en-GB" altLang="en-US" dirty="0" err="1"/>
              <a:t>brauchen</a:t>
            </a:r>
            <a:r>
              <a:rPr lang="en-GB" altLang="en-US" dirty="0"/>
              <a:t> [179] Europa [294] Freund [273] </a:t>
            </a:r>
            <a:r>
              <a:rPr lang="en-GB" altLang="en-US" dirty="0" err="1"/>
              <a:t>heute</a:t>
            </a:r>
            <a:r>
              <a:rPr lang="en-GB" altLang="en-US" dirty="0"/>
              <a:t> [116] </a:t>
            </a:r>
            <a:r>
              <a:rPr lang="en-GB" altLang="en-US" dirty="0" err="1"/>
              <a:t>kaufen</a:t>
            </a:r>
            <a:r>
              <a:rPr lang="en-GB" altLang="en-US" dirty="0"/>
              <a:t> [506] </a:t>
            </a:r>
            <a:r>
              <a:rPr lang="en-GB" altLang="en-US" dirty="0" err="1"/>
              <a:t>Neubau</a:t>
            </a:r>
            <a:r>
              <a:rPr lang="en-GB" altLang="en-US" dirty="0"/>
              <a:t> [4344] Pause [1441]</a:t>
            </a:r>
          </a:p>
          <a:p>
            <a:endParaRPr lang="en-GB" altLang="en-US" dirty="0"/>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 When you come to the last item, Sie, click to bring up callout to explain the difference between </a:t>
            </a:r>
            <a:r>
              <a:rPr lang="en-GB" baseline="0" dirty="0" err="1"/>
              <a:t>sie</a:t>
            </a:r>
            <a:r>
              <a:rPr lang="en-GB" baseline="0" dirty="0"/>
              <a:t> (she/they) and Sie (you formal). Explain that the handshaking image signifies formality by shaking hands. </a:t>
            </a:r>
            <a:br>
              <a:rPr lang="en-GB" baseline="0" dirty="0"/>
            </a:br>
            <a:r>
              <a:rPr lang="en-GB" b="1" baseline="0" dirty="0"/>
              <a:t>2. </a:t>
            </a:r>
            <a:r>
              <a:rPr lang="en-GB" baseline="0" dirty="0"/>
              <a:t>Then, on the next slide, students try to recall the English orally (chorally), looking at the German (1 minute).</a:t>
            </a:r>
            <a:br>
              <a:rPr lang="en-GB" baseline="0" dirty="0"/>
            </a:br>
            <a:r>
              <a:rPr lang="en-GB" b="1" baseline="0" dirty="0"/>
              <a:t>3. </a:t>
            </a:r>
            <a:r>
              <a:rPr lang="en-GB" baseline="0" dirty="0"/>
              <a:t>Then, on the following slide, they to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1643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German (1 minute).</a:t>
            </a:r>
            <a:br>
              <a:rPr lang="en-GB" baseline="0" dirty="0"/>
            </a:br>
            <a:r>
              <a:rPr lang="en-GB" baseline="0" dirty="0"/>
              <a:t>2. Elicit answers and click to reveal</a:t>
            </a:r>
          </a:p>
          <a:p>
            <a:br>
              <a:rPr lang="en-GB" baseline="0" dirty="0"/>
            </a:br>
            <a:r>
              <a:rPr lang="en-GB" b="1" baseline="0" dirty="0"/>
              <a:t>3. </a:t>
            </a:r>
            <a:r>
              <a:rPr lang="en-GB" baseline="0" dirty="0"/>
              <a:t>Then, in the following slide, they to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74489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German meanings orally (again, chorally), looking at the English (1 minute)</a:t>
            </a:r>
          </a:p>
          <a:p>
            <a:r>
              <a:rPr lang="en-GB" baseline="0" dirty="0"/>
              <a:t>2. Click to reveal the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7211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audio" Target="../media/audio32.wav"/><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35.wav"/><Relationship Id="rId11" Type="http://schemas.openxmlformats.org/officeDocument/2006/relationships/image" Target="../media/image40.png"/><Relationship Id="rId5" Type="http://schemas.openxmlformats.org/officeDocument/2006/relationships/audio" Target="../media/audio34.wav"/><Relationship Id="rId10" Type="http://schemas.openxmlformats.org/officeDocument/2006/relationships/image" Target="../media/image39.png"/><Relationship Id="rId4" Type="http://schemas.openxmlformats.org/officeDocument/2006/relationships/audio" Target="../media/audio33.wav"/><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13.svg"/><Relationship Id="rId18" Type="http://schemas.openxmlformats.org/officeDocument/2006/relationships/image" Target="../media/image47.gif"/><Relationship Id="rId3" Type="http://schemas.openxmlformats.org/officeDocument/2006/relationships/image" Target="../media/image43.png"/><Relationship Id="rId21" Type="http://schemas.openxmlformats.org/officeDocument/2006/relationships/image" Target="../media/image50.png"/><Relationship Id="rId7" Type="http://schemas.openxmlformats.org/officeDocument/2006/relationships/audio" Target="../media/audio38.wav"/><Relationship Id="rId12" Type="http://schemas.openxmlformats.org/officeDocument/2006/relationships/image" Target="../media/image12.png"/><Relationship Id="rId17" Type="http://schemas.openxmlformats.org/officeDocument/2006/relationships/audio" Target="../media/audio44.wav"/><Relationship Id="rId2" Type="http://schemas.openxmlformats.org/officeDocument/2006/relationships/notesSlide" Target="../notesSlides/notesSlide11.xml"/><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image" Target="../media/image44.png"/><Relationship Id="rId15" Type="http://schemas.openxmlformats.org/officeDocument/2006/relationships/image" Target="../media/image45.png"/><Relationship Id="rId10" Type="http://schemas.openxmlformats.org/officeDocument/2006/relationships/audio" Target="../media/audio41.wav"/><Relationship Id="rId19" Type="http://schemas.openxmlformats.org/officeDocument/2006/relationships/image" Target="../media/image48.gif"/><Relationship Id="rId4" Type="http://schemas.openxmlformats.org/officeDocument/2006/relationships/audio" Target="../media/audio36.wav"/><Relationship Id="rId9" Type="http://schemas.openxmlformats.org/officeDocument/2006/relationships/audio" Target="../media/audio40.wav"/><Relationship Id="rId14" Type="http://schemas.openxmlformats.org/officeDocument/2006/relationships/audio" Target="../media/audio43.wav"/></Relationships>
</file>

<file path=ppt/slides/_rels/slide12.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4.wav"/><Relationship Id="rId18" Type="http://schemas.openxmlformats.org/officeDocument/2006/relationships/audio" Target="../media/audio57.wav"/><Relationship Id="rId26" Type="http://schemas.openxmlformats.org/officeDocument/2006/relationships/image" Target="../media/image52.png"/><Relationship Id="rId3" Type="http://schemas.openxmlformats.org/officeDocument/2006/relationships/audio" Target="../media/audio45.wav"/><Relationship Id="rId21" Type="http://schemas.openxmlformats.org/officeDocument/2006/relationships/audio" Target="../media/audio60.wav"/><Relationship Id="rId7" Type="http://schemas.openxmlformats.org/officeDocument/2006/relationships/audio" Target="../media/audio49.wav"/><Relationship Id="rId12" Type="http://schemas.openxmlformats.org/officeDocument/2006/relationships/image" Target="../media/image51.png"/><Relationship Id="rId17" Type="http://schemas.openxmlformats.org/officeDocument/2006/relationships/audio" Target="../media/audio56.wav"/><Relationship Id="rId25" Type="http://schemas.openxmlformats.org/officeDocument/2006/relationships/image" Target="../media/image48.gif"/><Relationship Id="rId2" Type="http://schemas.openxmlformats.org/officeDocument/2006/relationships/notesSlide" Target="../notesSlides/notesSlide12.xml"/><Relationship Id="rId16" Type="http://schemas.openxmlformats.org/officeDocument/2006/relationships/audio" Target="../media/audio55.wav"/><Relationship Id="rId20" Type="http://schemas.openxmlformats.org/officeDocument/2006/relationships/audio" Target="../media/audio59.wav"/><Relationship Id="rId29" Type="http://schemas.openxmlformats.org/officeDocument/2006/relationships/image" Target="../media/image54.svg"/><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audio" Target="../media/audio53.wav"/><Relationship Id="rId24" Type="http://schemas.openxmlformats.org/officeDocument/2006/relationships/image" Target="../media/image47.gif"/><Relationship Id="rId5" Type="http://schemas.openxmlformats.org/officeDocument/2006/relationships/audio" Target="../media/audio47.wav"/><Relationship Id="rId15" Type="http://schemas.openxmlformats.org/officeDocument/2006/relationships/image" Target="../media/image13.svg"/><Relationship Id="rId23" Type="http://schemas.openxmlformats.org/officeDocument/2006/relationships/audio" Target="../media/audio62.wav"/><Relationship Id="rId28" Type="http://schemas.openxmlformats.org/officeDocument/2006/relationships/image" Target="../media/image53.png"/><Relationship Id="rId10" Type="http://schemas.openxmlformats.org/officeDocument/2006/relationships/audio" Target="../media/audio52.wav"/><Relationship Id="rId19" Type="http://schemas.openxmlformats.org/officeDocument/2006/relationships/audio" Target="../media/audio58.wav"/><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image" Target="../media/image12.png"/><Relationship Id="rId22" Type="http://schemas.openxmlformats.org/officeDocument/2006/relationships/audio" Target="../media/audio61.wav"/><Relationship Id="rId27" Type="http://schemas.openxmlformats.org/officeDocument/2006/relationships/image" Target="../media/image46.png"/><Relationship Id="rId30"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audio" Target="../media/audio64.wav"/><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4.wav"/><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8.png"/><Relationship Id="rId4" Type="http://schemas.openxmlformats.org/officeDocument/2006/relationships/audio" Target="../media/audio5.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0.wav"/><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12.wav"/><Relationship Id="rId10" Type="http://schemas.openxmlformats.org/officeDocument/2006/relationships/image" Target="../media/image11.png"/><Relationship Id="rId4" Type="http://schemas.openxmlformats.org/officeDocument/2006/relationships/audio" Target="../media/audio11.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6.png"/><Relationship Id="rId18" Type="http://schemas.openxmlformats.org/officeDocument/2006/relationships/image" Target="../media/image17.png"/><Relationship Id="rId26" Type="http://schemas.openxmlformats.org/officeDocument/2006/relationships/image" Target="../media/image24.png"/><Relationship Id="rId3" Type="http://schemas.openxmlformats.org/officeDocument/2006/relationships/audio" Target="../media/audio13.wav"/><Relationship Id="rId21" Type="http://schemas.openxmlformats.org/officeDocument/2006/relationships/image" Target="../media/image20.png"/><Relationship Id="rId7" Type="http://schemas.openxmlformats.org/officeDocument/2006/relationships/image" Target="../media/image14.png"/><Relationship Id="rId12" Type="http://schemas.openxmlformats.org/officeDocument/2006/relationships/image" Target="../media/image15.png"/><Relationship Id="rId17" Type="http://schemas.openxmlformats.org/officeDocument/2006/relationships/audio" Target="../media/audio22.wav"/><Relationship Id="rId25"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21.wav"/><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audio" Target="../media/audio14.wav"/><Relationship Id="rId11" Type="http://schemas.openxmlformats.org/officeDocument/2006/relationships/audio" Target="../media/audio18.wav"/><Relationship Id="rId24" Type="http://schemas.openxmlformats.org/officeDocument/2006/relationships/image" Target="../media/image23.png"/><Relationship Id="rId32" Type="http://schemas.openxmlformats.org/officeDocument/2006/relationships/audio" Target="../media/audio24.wav"/><Relationship Id="rId5" Type="http://schemas.openxmlformats.org/officeDocument/2006/relationships/image" Target="../media/image13.svg"/><Relationship Id="rId15" Type="http://schemas.openxmlformats.org/officeDocument/2006/relationships/audio" Target="../media/audio20.wav"/><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audio" Target="../media/audio17.wav"/><Relationship Id="rId19" Type="http://schemas.openxmlformats.org/officeDocument/2006/relationships/image" Target="../media/image18.png"/><Relationship Id="rId31"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audio" Target="../media/audio16.wav"/><Relationship Id="rId14" Type="http://schemas.openxmlformats.org/officeDocument/2006/relationships/audio" Target="../media/audio19.wav"/><Relationship Id="rId22" Type="http://schemas.openxmlformats.org/officeDocument/2006/relationships/image" Target="../media/image21.png"/><Relationship Id="rId27" Type="http://schemas.openxmlformats.org/officeDocument/2006/relationships/image" Target="../media/image25.png"/><Relationship Id="rId30"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audio" Target="../media/audio28.wav"/><Relationship Id="rId12" Type="http://schemas.openxmlformats.org/officeDocument/2006/relationships/image" Target="../media/image33.png"/><Relationship Id="rId17" Type="http://schemas.openxmlformats.org/officeDocument/2006/relationships/audio" Target="../media/audio31.wav"/><Relationship Id="rId2" Type="http://schemas.openxmlformats.org/officeDocument/2006/relationships/notesSlide" Target="../notesSlides/notesSlide7.xml"/><Relationship Id="rId16" Type="http://schemas.openxmlformats.org/officeDocument/2006/relationships/image" Target="../media/image13.svg"/><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image" Target="../media/image32.png"/><Relationship Id="rId5" Type="http://schemas.openxmlformats.org/officeDocument/2006/relationships/audio" Target="../media/audio26.wav"/><Relationship Id="rId1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audio" Target="../media/audio25.wav"/><Relationship Id="rId7" Type="http://schemas.openxmlformats.org/officeDocument/2006/relationships/audio" Target="../media/audio30.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image" Target="../media/image13.svg"/><Relationship Id="rId5" Type="http://schemas.openxmlformats.org/officeDocument/2006/relationships/audio" Target="../media/audio29.wav"/><Relationship Id="rId10" Type="http://schemas.openxmlformats.org/officeDocument/2006/relationships/image" Target="../media/image12.png"/><Relationship Id="rId4" Type="http://schemas.openxmlformats.org/officeDocument/2006/relationships/audio" Target="../media/audio27.wav"/><Relationship Id="rId9" Type="http://schemas.openxmlformats.org/officeDocument/2006/relationships/audio" Target="../media/audio31.wav"/></Relationships>
</file>

<file path=ppt/slides/_rels/slide9.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25.wav"/><Relationship Id="rId7" Type="http://schemas.openxmlformats.org/officeDocument/2006/relationships/audio" Target="../media/audio28.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9.wav"/><Relationship Id="rId10" Type="http://schemas.openxmlformats.org/officeDocument/2006/relationships/image" Target="../media/image13.svg"/><Relationship Id="rId4" Type="http://schemas.openxmlformats.org/officeDocument/2006/relationships/audio" Target="../media/audio27.wav"/><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Using formal ‘you’ (Sie)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600" b="1" spc="-1" dirty="0">
                <a:solidFill>
                  <a:prstClr val="white"/>
                </a:solidFill>
                <a:latin typeface="Century Gothic" panose="020B0502020202020204" pitchFamily="34" charset="0"/>
                <a:ea typeface="Century Gothic"/>
              </a:rPr>
              <a:t>Yes/no questions</a:t>
            </a:r>
            <a:endPar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and [eu]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4463"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pic>
        <p:nvPicPr>
          <p:cNvPr id="12" name="Picture 11" descr="Graphical user interface, application, website&#10;&#10;Description automatically generated">
            <a:extLst>
              <a:ext uri="{FF2B5EF4-FFF2-40B4-BE49-F238E27FC236}">
                <a16:creationId xmlns:a16="http://schemas.microsoft.com/office/drawing/2014/main" id="{4D7BD7A9-04E8-4480-A6BE-B0AD0FA6775B}"/>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56759" y="1852245"/>
            <a:ext cx="3845557" cy="2163126"/>
          </a:xfrm>
          <a:prstGeom prst="rect">
            <a:avLst/>
          </a:prstGeom>
        </p:spPr>
      </p:pic>
      <p:pic>
        <p:nvPicPr>
          <p:cNvPr id="13" name="Picture 12">
            <a:extLst>
              <a:ext uri="{FF2B5EF4-FFF2-40B4-BE49-F238E27FC236}">
                <a16:creationId xmlns:a16="http://schemas.microsoft.com/office/drawing/2014/main" id="{E307F7E7-D12E-439E-B17B-A656A0C3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7" y="1737072"/>
            <a:ext cx="1061760" cy="1020285"/>
          </a:xfrm>
          <a:prstGeom prst="rect">
            <a:avLst/>
          </a:prstGeom>
        </p:spPr>
      </p:pic>
      <p:pic>
        <p:nvPicPr>
          <p:cNvPr id="14" name="Picture 13" descr="Map&#10;&#10;Description automatically generated">
            <a:extLst>
              <a:ext uri="{FF2B5EF4-FFF2-40B4-BE49-F238E27FC236}">
                <a16:creationId xmlns:a16="http://schemas.microsoft.com/office/drawing/2014/main" id="{66C7B1F2-DB2D-4D64-BA7A-47092A399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139" y="2323657"/>
            <a:ext cx="1070695" cy="1371241"/>
          </a:xfrm>
          <a:prstGeom prst="rect">
            <a:avLst/>
          </a:prstGeom>
        </p:spPr>
      </p:pic>
      <p:pic>
        <p:nvPicPr>
          <p:cNvPr id="15" name="Picture 14" descr="Shape&#10;&#10;Description automatically generated">
            <a:extLst>
              <a:ext uri="{FF2B5EF4-FFF2-40B4-BE49-F238E27FC236}">
                <a16:creationId xmlns:a16="http://schemas.microsoft.com/office/drawing/2014/main" id="{9F247A28-9B82-426A-AD71-8D692413B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10">
            <a:off x="3330212" y="2430635"/>
            <a:ext cx="1052513" cy="1045935"/>
          </a:xfrm>
          <a:prstGeom prst="rect">
            <a:avLst/>
          </a:prstGeom>
        </p:spPr>
      </p:pic>
      <p:sp>
        <p:nvSpPr>
          <p:cNvPr id="3" name="TextBox 2">
            <a:hlinkClick r:id="" action="ppaction://noaction">
              <a:snd r:embed="rId7" name="T2_W4_1.1.wav"/>
            </a:hlinkClick>
            <a:extLst>
              <a:ext uri="{FF2B5EF4-FFF2-40B4-BE49-F238E27FC236}">
                <a16:creationId xmlns:a16="http://schemas.microsoft.com/office/drawing/2014/main" id="{BA713A61-6E88-4C1C-6679-FA57E90455E2}"/>
              </a:ext>
            </a:extLst>
          </p:cNvPr>
          <p:cNvSpPr txBox="1"/>
          <p:nvPr/>
        </p:nvSpPr>
        <p:spPr>
          <a:xfrm>
            <a:off x="443988" y="4364497"/>
            <a:ext cx="3314625" cy="461665"/>
          </a:xfrm>
          <a:prstGeom prst="rect">
            <a:avLst/>
          </a:prstGeom>
          <a:solidFill>
            <a:sysClr val="window" lastClr="FFFFFF"/>
          </a:solidFill>
          <a:ln w="28575">
            <a:solidFill>
              <a:srgbClr val="00206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rPr>
              <a:t>Online-</a:t>
            </a:r>
            <a:r>
              <a:rPr kumimoji="0" lang="en-GB" sz="2400" b="0" i="0" u="none" strike="noStrike" kern="0" cap="none" spc="0" normalizeH="0" baseline="0" noProof="0" dirty="0" err="1">
                <a:ln>
                  <a:noFill/>
                </a:ln>
                <a:solidFill>
                  <a:srgbClr val="002060"/>
                </a:solidFill>
                <a:effectLst/>
                <a:uLnTx/>
                <a:uFillTx/>
                <a:latin typeface="Century Gothic"/>
              </a:rPr>
              <a:t>Austausch</a:t>
            </a:r>
            <a:endParaRPr kumimoji="0" lang="en-GB" sz="2400" b="0" i="0" u="none" strike="noStrike" kern="0" cap="none" spc="0" normalizeH="0" baseline="0" noProof="0" dirty="0">
              <a:ln>
                <a:noFill/>
              </a:ln>
              <a:solidFill>
                <a:srgbClr val="002060"/>
              </a:solidFill>
              <a:effectLst/>
              <a:uLnTx/>
              <a:uFillTx/>
              <a:latin typeface="Century Gothic"/>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0" y="115939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already know </a:t>
            </a:r>
            <a:r>
              <a:rPr lang="en-GB" sz="2800" b="1" spc="-1" dirty="0">
                <a:solidFill>
                  <a:srgbClr val="002060"/>
                </a:solidFill>
                <a:latin typeface="Century Gothic" panose="020B0502020202020204" pitchFamily="34" charset="0"/>
              </a:rPr>
              <a:t>du</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ihr</a:t>
            </a:r>
            <a:r>
              <a:rPr lang="en-GB" sz="2800" spc="-1" dirty="0">
                <a:solidFill>
                  <a:srgbClr val="002060"/>
                </a:solidFill>
                <a:latin typeface="Century Gothic" panose="020B0502020202020204" pitchFamily="34" charset="0"/>
              </a:rPr>
              <a:t> mean </a:t>
            </a:r>
            <a:r>
              <a:rPr lang="en-GB" sz="2800" i="1" spc="-1" dirty="0">
                <a:solidFill>
                  <a:srgbClr val="002060"/>
                </a:solidFill>
                <a:latin typeface="Century Gothic" panose="020B0502020202020204" pitchFamily="34" charset="0"/>
              </a:rPr>
              <a:t>you</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1032975" y="1996108"/>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Findest</a:t>
            </a:r>
            <a:r>
              <a:rPr lang="en-GB" sz="2800" spc="-1" dirty="0">
                <a:solidFill>
                  <a:srgbClr val="002060"/>
                </a:solidFill>
                <a:latin typeface="Century Gothic" panose="020B0502020202020204" pitchFamily="34" charset="0"/>
                <a:ea typeface="Century Gothic"/>
              </a:rPr>
              <a:t> </a:t>
            </a:r>
            <a:r>
              <a:rPr lang="en-GB" sz="2800" b="1" spc="-1" dirty="0">
                <a:solidFill>
                  <a:srgbClr val="92D050"/>
                </a:solidFill>
                <a:latin typeface="Century Gothic" panose="020B0502020202020204" pitchFamily="34" charset="0"/>
                <a:ea typeface="Century Gothic"/>
              </a:rPr>
              <a:t>du </a:t>
            </a:r>
            <a:r>
              <a:rPr lang="en-GB" sz="2800" spc="-1" dirty="0">
                <a:solidFill>
                  <a:srgbClr val="002060"/>
                </a:solidFill>
                <a:latin typeface="Century Gothic" panose="020B0502020202020204" pitchFamily="34" charset="0"/>
                <a:ea typeface="Century Gothic"/>
              </a:rPr>
              <a:t>das Essen gut?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8"/>
          <a:stretch/>
        </p:blipFill>
        <p:spPr>
          <a:xfrm>
            <a:off x="598378" y="2568220"/>
            <a:ext cx="434053" cy="547456"/>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a:latin typeface="Century Gothic" panose="020B0502020202020204" pitchFamily="34" charset="0"/>
                <a:ea typeface="Century Gothic"/>
              </a:rPr>
              <a:t>Using </a:t>
            </a:r>
            <a:r>
              <a:rPr lang="en-GB" sz="3600" b="1" i="1" spc="-1" dirty="0">
                <a:latin typeface="Century Gothic" panose="020B0502020202020204" pitchFamily="34" charset="0"/>
                <a:ea typeface="Century Gothic"/>
              </a:rPr>
              <a:t>Sie</a:t>
            </a:r>
            <a:r>
              <a:rPr lang="en-GB" sz="3600" b="1" spc="-1" dirty="0">
                <a:latin typeface="Century Gothic" panose="020B0502020202020204" pitchFamily="34" charset="0"/>
                <a:ea typeface="Century Gothic"/>
              </a:rPr>
              <a:t> to mean ‘you’</a:t>
            </a:r>
            <a:endParaRPr lang="en-GB" sz="3600" dirty="0"/>
          </a:p>
        </p:txBody>
      </p:sp>
      <p:sp>
        <p:nvSpPr>
          <p:cNvPr id="25" name="Title 2">
            <a:extLst>
              <a:ext uri="{FF2B5EF4-FFF2-40B4-BE49-F238E27FC236}">
                <a16:creationId xmlns:a16="http://schemas.microsoft.com/office/drawing/2014/main" id="{E6BC859B-8FB7-4608-A61F-DA9BDD7B0087}"/>
              </a:ext>
            </a:extLst>
          </p:cNvPr>
          <p:cNvSpPr txBox="1">
            <a:spLocks/>
          </p:cNvSpPr>
          <p:nvPr/>
        </p:nvSpPr>
        <p:spPr>
          <a:xfrm>
            <a:off x="10531872" y="1530401"/>
            <a:ext cx="1557451" cy="374973"/>
          </a:xfrm>
          <a:prstGeom prst="rect">
            <a:avLst/>
          </a:prstGeom>
          <a:solidFill>
            <a:schemeClr val="bg1"/>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Kultur</a:t>
            </a:r>
            <a:endParaRPr lang="en-GB" sz="2000" b="1" dirty="0">
              <a:solidFill>
                <a:schemeClr val="bg1"/>
              </a:solidFill>
              <a:latin typeface="Century Gothic" panose="020B0502020202020204" pitchFamily="34" charset="0"/>
            </a:endParaRPr>
          </a:p>
        </p:txBody>
      </p:sp>
      <p:pic>
        <p:nvPicPr>
          <p:cNvPr id="26" name="Picture 25" descr="Logo&#10;&#10;Description automatically generated">
            <a:extLst>
              <a:ext uri="{FF2B5EF4-FFF2-40B4-BE49-F238E27FC236}">
                <a16:creationId xmlns:a16="http://schemas.microsoft.com/office/drawing/2014/main" id="{65FE8602-E0D3-427D-8ADA-3EC71DEA92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6329" y="183739"/>
            <a:ext cx="1695683" cy="1050586"/>
          </a:xfrm>
          <a:prstGeom prst="rect">
            <a:avLst/>
          </a:prstGeom>
        </p:spPr>
      </p:pic>
      <p:sp>
        <p:nvSpPr>
          <p:cNvPr id="27" name="CustomShape 4">
            <a:extLst>
              <a:ext uri="{FF2B5EF4-FFF2-40B4-BE49-F238E27FC236}">
                <a16:creationId xmlns:a16="http://schemas.microsoft.com/office/drawing/2014/main" id="{BFBDD29E-37F2-4370-840F-D61D1403B8DE}"/>
              </a:ext>
            </a:extLst>
          </p:cNvPr>
          <p:cNvSpPr/>
          <p:nvPr/>
        </p:nvSpPr>
        <p:spPr>
          <a:xfrm>
            <a:off x="1032976" y="2576764"/>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[one person] </a:t>
            </a:r>
            <a:r>
              <a:rPr lang="en-GB" sz="2800" spc="-1" dirty="0">
                <a:solidFill>
                  <a:srgbClr val="002060"/>
                </a:solidFill>
                <a:latin typeface="Century Gothic" panose="020B0502020202020204" pitchFamily="34" charset="0"/>
                <a:ea typeface="Century Gothic"/>
              </a:rPr>
              <a:t>find the food good?</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28" name="Group 27">
            <a:extLst>
              <a:ext uri="{FF2B5EF4-FFF2-40B4-BE49-F238E27FC236}">
                <a16:creationId xmlns:a16="http://schemas.microsoft.com/office/drawing/2014/main" id="{7756AEBB-FD0F-4FD4-9E4C-734A6824C9F7}"/>
              </a:ext>
            </a:extLst>
          </p:cNvPr>
          <p:cNvGrpSpPr/>
          <p:nvPr/>
        </p:nvGrpSpPr>
        <p:grpSpPr>
          <a:xfrm>
            <a:off x="7498753" y="1185775"/>
            <a:ext cx="2938661" cy="1518589"/>
            <a:chOff x="8445329" y="1846220"/>
            <a:chExt cx="3166236" cy="1518589"/>
          </a:xfrm>
        </p:grpSpPr>
        <p:sp>
          <p:nvSpPr>
            <p:cNvPr id="29" name="Oval Callout 13">
              <a:extLst>
                <a:ext uri="{FF2B5EF4-FFF2-40B4-BE49-F238E27FC236}">
                  <a16:creationId xmlns:a16="http://schemas.microsoft.com/office/drawing/2014/main" id="{5652204A-2646-47BC-A12C-0D53196917BD}"/>
                </a:ext>
              </a:extLst>
            </p:cNvPr>
            <p:cNvSpPr/>
            <p:nvPr/>
          </p:nvSpPr>
          <p:spPr>
            <a:xfrm>
              <a:off x="8445329" y="1846220"/>
              <a:ext cx="3166236" cy="1518589"/>
            </a:xfrm>
            <a:prstGeom prst="wedgeEllipseCallout">
              <a:avLst>
                <a:gd name="adj1" fmla="val -62356"/>
                <a:gd name="adj2" fmla="val 2803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E13D9EAF-E286-49E0-BA9D-680F5E96DC49}"/>
                </a:ext>
              </a:extLst>
            </p:cNvPr>
            <p:cNvSpPr txBox="1"/>
            <p:nvPr/>
          </p:nvSpPr>
          <p:spPr>
            <a:xfrm>
              <a:off x="8655543" y="1921150"/>
              <a:ext cx="2745808" cy="1323439"/>
            </a:xfrm>
            <a:prstGeom prst="rect">
              <a:avLst/>
            </a:prstGeom>
            <a:noFill/>
          </p:spPr>
          <p:txBody>
            <a:bodyPr wrap="square" rtlCol="0">
              <a:spAutoFit/>
            </a:bodyPr>
            <a:lstStyle/>
            <a:p>
              <a:pPr algn="ctr"/>
              <a:r>
                <a:rPr lang="en-GB" sz="2000" dirty="0">
                  <a:solidFill>
                    <a:schemeClr val="bg1"/>
                  </a:solidFill>
                </a:rPr>
                <a:t>In English, </a:t>
              </a:r>
              <a:br>
                <a:rPr lang="en-GB" sz="2000" dirty="0">
                  <a:solidFill>
                    <a:schemeClr val="bg1"/>
                  </a:solidFill>
                </a:rPr>
              </a:br>
              <a:r>
                <a:rPr lang="en-GB" sz="2000" dirty="0">
                  <a:solidFill>
                    <a:schemeClr val="bg1"/>
                  </a:solidFill>
                </a:rPr>
                <a:t>we usually say ‘Do you think that the food is good?’</a:t>
              </a:r>
            </a:p>
          </p:txBody>
        </p:sp>
      </p:grpSp>
      <p:sp>
        <p:nvSpPr>
          <p:cNvPr id="31" name="CustomShape 4">
            <a:extLst>
              <a:ext uri="{FF2B5EF4-FFF2-40B4-BE49-F238E27FC236}">
                <a16:creationId xmlns:a16="http://schemas.microsoft.com/office/drawing/2014/main" id="{FEA3780B-AEC9-4A06-A03F-38EA047E33BA}"/>
              </a:ext>
            </a:extLst>
          </p:cNvPr>
          <p:cNvSpPr/>
          <p:nvPr/>
        </p:nvSpPr>
        <p:spPr>
          <a:xfrm>
            <a:off x="1032975" y="3434280"/>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Findet</a:t>
            </a:r>
            <a:r>
              <a:rPr lang="en-GB" sz="2800" spc="-1" dirty="0">
                <a:solidFill>
                  <a:srgbClr val="00206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ihr</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den </a:t>
            </a:r>
            <a:r>
              <a:rPr lang="en-GB" sz="2800" spc="-1" dirty="0" err="1">
                <a:solidFill>
                  <a:srgbClr val="002060"/>
                </a:solidFill>
                <a:latin typeface="Century Gothic" panose="020B0502020202020204" pitchFamily="34" charset="0"/>
                <a:ea typeface="Century Gothic"/>
              </a:rPr>
              <a:t>Unterricht</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einfach</a:t>
            </a:r>
            <a:r>
              <a:rPr lang="en-GB" sz="2800" spc="-1" dirty="0">
                <a:solidFill>
                  <a:srgbClr val="002060"/>
                </a:solidFill>
                <a:latin typeface="Century Gothic" panose="020B0502020202020204" pitchFamily="34" charset="0"/>
                <a:ea typeface="Century Gothic"/>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DA9361A4-1825-485A-9781-50112F071C67}"/>
              </a:ext>
            </a:extLst>
          </p:cNvPr>
          <p:cNvPicPr/>
          <p:nvPr/>
        </p:nvPicPr>
        <p:blipFill>
          <a:blip r:embed="rId8"/>
          <a:stretch/>
        </p:blipFill>
        <p:spPr>
          <a:xfrm>
            <a:off x="598923" y="3973192"/>
            <a:ext cx="434053" cy="547456"/>
          </a:xfrm>
          <a:prstGeom prst="rect">
            <a:avLst/>
          </a:prstGeom>
          <a:ln>
            <a:noFill/>
          </a:ln>
        </p:spPr>
      </p:pic>
      <p:sp>
        <p:nvSpPr>
          <p:cNvPr id="33" name="CustomShape 4">
            <a:extLst>
              <a:ext uri="{FF2B5EF4-FFF2-40B4-BE49-F238E27FC236}">
                <a16:creationId xmlns:a16="http://schemas.microsoft.com/office/drawing/2014/main" id="{B40995E5-3A4C-4DA0-B298-EC6E9C9782CC}"/>
              </a:ext>
            </a:extLst>
          </p:cNvPr>
          <p:cNvSpPr/>
          <p:nvPr/>
        </p:nvSpPr>
        <p:spPr>
          <a:xfrm>
            <a:off x="1032976" y="4014936"/>
            <a:ext cx="930962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a:t>
            </a:r>
            <a:r>
              <a:rPr lang="en-GB" sz="2800" spc="-1" baseline="-25000" dirty="0" err="1">
                <a:solidFill>
                  <a:srgbClr val="002060"/>
                </a:solidFill>
                <a:latin typeface="Century Gothic" panose="020B0502020202020204" pitchFamily="34" charset="0"/>
                <a:ea typeface="Century Gothic"/>
              </a:rPr>
              <a:t>all|both</a:t>
            </a:r>
            <a:r>
              <a:rPr lang="en-GB" sz="2800" spc="-1" baseline="-25000" dirty="0">
                <a:solidFill>
                  <a:srgbClr val="00206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find the lessons/teaching easy?</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CustomShape 3">
            <a:extLst>
              <a:ext uri="{FF2B5EF4-FFF2-40B4-BE49-F238E27FC236}">
                <a16:creationId xmlns:a16="http://schemas.microsoft.com/office/drawing/2014/main" id="{47F350B7-A6B9-45DF-A46B-256DD4BB1A89}"/>
              </a:ext>
            </a:extLst>
          </p:cNvPr>
          <p:cNvSpPr/>
          <p:nvPr/>
        </p:nvSpPr>
        <p:spPr>
          <a:xfrm>
            <a:off x="506627" y="488208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a:solidFill>
                  <a:srgbClr val="002060"/>
                </a:solidFill>
                <a:latin typeface="Century Gothic" panose="020B0502020202020204" pitchFamily="34" charset="0"/>
              </a:rPr>
              <a:t>Sie</a:t>
            </a:r>
            <a:r>
              <a:rPr lang="en-GB" sz="2800" spc="-1" dirty="0">
                <a:solidFill>
                  <a:srgbClr val="002060"/>
                </a:solidFill>
                <a:latin typeface="Century Gothic" panose="020B0502020202020204" pitchFamily="34" charset="0"/>
              </a:rPr>
              <a:t> to mean </a:t>
            </a:r>
            <a:r>
              <a:rPr lang="en-GB" sz="2800" i="1" spc="-1" dirty="0">
                <a:solidFill>
                  <a:srgbClr val="002060"/>
                </a:solidFill>
                <a:latin typeface="Century Gothic" panose="020B0502020202020204" pitchFamily="34" charset="0"/>
              </a:rPr>
              <a:t>you</a:t>
            </a:r>
            <a:r>
              <a:rPr lang="en-GB" sz="2800" spc="-1" dirty="0">
                <a:solidFill>
                  <a:srgbClr val="002060"/>
                </a:solidFill>
                <a:latin typeface="Century Gothic" panose="020B0502020202020204" pitchFamily="34" charset="0"/>
              </a:rPr>
              <a:t> to any adult or adults you don’t know well: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4">
            <a:extLst>
              <a:ext uri="{FF2B5EF4-FFF2-40B4-BE49-F238E27FC236}">
                <a16:creationId xmlns:a16="http://schemas.microsoft.com/office/drawing/2014/main" id="{BAC9330F-754E-4EF9-ACE7-FE0106B01394}"/>
              </a:ext>
            </a:extLst>
          </p:cNvPr>
          <p:cNvSpPr/>
          <p:nvPr/>
        </p:nvSpPr>
        <p:spPr>
          <a:xfrm>
            <a:off x="1032975" y="5515684"/>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Finden</a:t>
            </a:r>
            <a:r>
              <a:rPr lang="en-GB" sz="2800" spc="-1" dirty="0">
                <a:solidFill>
                  <a:srgbClr val="002060"/>
                </a:solidFill>
                <a:latin typeface="Century Gothic" panose="020B0502020202020204" pitchFamily="34" charset="0"/>
                <a:ea typeface="Century Gothic"/>
              </a:rPr>
              <a:t> </a:t>
            </a:r>
            <a:r>
              <a:rPr lang="en-GB" sz="2800" b="1" spc="-1" dirty="0">
                <a:solidFill>
                  <a:srgbClr val="92D050"/>
                </a:solidFill>
                <a:latin typeface="Century Gothic" panose="020B0502020202020204" pitchFamily="34" charset="0"/>
                <a:ea typeface="Century Gothic"/>
              </a:rPr>
              <a:t>Sie </a:t>
            </a:r>
            <a:r>
              <a:rPr lang="en-GB" sz="2800" spc="-1" dirty="0">
                <a:solidFill>
                  <a:srgbClr val="002060"/>
                </a:solidFill>
                <a:latin typeface="Century Gothic" panose="020B0502020202020204" pitchFamily="34" charset="0"/>
                <a:ea typeface="Century Gothic"/>
              </a:rPr>
              <a:t>die Arbeit </a:t>
            </a:r>
            <a:r>
              <a:rPr lang="en-GB" sz="2800" spc="-1" dirty="0" err="1">
                <a:solidFill>
                  <a:srgbClr val="002060"/>
                </a:solidFill>
                <a:latin typeface="Century Gothic" panose="020B0502020202020204" pitchFamily="34" charset="0"/>
                <a:ea typeface="Century Gothic"/>
              </a:rPr>
              <a:t>schwer</a:t>
            </a:r>
            <a:r>
              <a:rPr lang="en-GB" sz="2800" spc="-1" dirty="0">
                <a:solidFill>
                  <a:srgbClr val="002060"/>
                </a:solidFill>
                <a:latin typeface="Century Gothic" panose="020B0502020202020204" pitchFamily="34" charset="0"/>
                <a:ea typeface="Century Gothic"/>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DDA9FA33-6D28-41EE-AA0E-FF0D9B4A40D8}"/>
              </a:ext>
            </a:extLst>
          </p:cNvPr>
          <p:cNvPicPr/>
          <p:nvPr/>
        </p:nvPicPr>
        <p:blipFill>
          <a:blip r:embed="rId8"/>
          <a:stretch/>
        </p:blipFill>
        <p:spPr>
          <a:xfrm>
            <a:off x="598923" y="6054596"/>
            <a:ext cx="434053" cy="547456"/>
          </a:xfrm>
          <a:prstGeom prst="rect">
            <a:avLst/>
          </a:prstGeom>
          <a:ln>
            <a:noFill/>
          </a:ln>
        </p:spPr>
      </p:pic>
      <p:sp>
        <p:nvSpPr>
          <p:cNvPr id="37" name="CustomShape 4">
            <a:extLst>
              <a:ext uri="{FF2B5EF4-FFF2-40B4-BE49-F238E27FC236}">
                <a16:creationId xmlns:a16="http://schemas.microsoft.com/office/drawing/2014/main" id="{65F0645B-49E7-4057-9A5A-88D711582BC5}"/>
              </a:ext>
            </a:extLst>
          </p:cNvPr>
          <p:cNvSpPr/>
          <p:nvPr/>
        </p:nvSpPr>
        <p:spPr>
          <a:xfrm>
            <a:off x="1032977" y="6096340"/>
            <a:ext cx="60227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[formal] </a:t>
            </a:r>
            <a:r>
              <a:rPr lang="en-GB" sz="2800" spc="-1" dirty="0">
                <a:solidFill>
                  <a:srgbClr val="002060"/>
                </a:solidFill>
                <a:latin typeface="Century Gothic" panose="020B0502020202020204" pitchFamily="34" charset="0"/>
                <a:ea typeface="Century Gothic"/>
              </a:rPr>
              <a:t>find the work hard?</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descr="A picture containing icon&#10;&#10;Description automatically generated">
            <a:extLst>
              <a:ext uri="{FF2B5EF4-FFF2-40B4-BE49-F238E27FC236}">
                <a16:creationId xmlns:a16="http://schemas.microsoft.com/office/drawing/2014/main" id="{5EC7AD66-F582-496E-9CB5-1FF86F8E16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010" y="3262612"/>
            <a:ext cx="897590" cy="64796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4571EB31-092A-43A5-807B-A28FE4528D5E}"/>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03859" y="1854860"/>
            <a:ext cx="967707" cy="680160"/>
          </a:xfrm>
          <a:prstGeom prst="rect">
            <a:avLst/>
          </a:prstGeom>
        </p:spPr>
      </p:pic>
      <p:grpSp>
        <p:nvGrpSpPr>
          <p:cNvPr id="16" name="Group 15">
            <a:extLst>
              <a:ext uri="{FF2B5EF4-FFF2-40B4-BE49-F238E27FC236}">
                <a16:creationId xmlns:a16="http://schemas.microsoft.com/office/drawing/2014/main" id="{696833B5-35DB-42E2-BD2F-B36BF5B56605}"/>
              </a:ext>
            </a:extLst>
          </p:cNvPr>
          <p:cNvGrpSpPr/>
          <p:nvPr/>
        </p:nvGrpSpPr>
        <p:grpSpPr>
          <a:xfrm>
            <a:off x="133154" y="5284133"/>
            <a:ext cx="1036742" cy="812207"/>
            <a:chOff x="133154" y="5284133"/>
            <a:chExt cx="1036742" cy="812207"/>
          </a:xfrm>
        </p:grpSpPr>
        <p:pic>
          <p:nvPicPr>
            <p:cNvPr id="11" name="Picture 10" descr="A picture containing clipart&#10;&#10;Description automatically generated">
              <a:extLst>
                <a:ext uri="{FF2B5EF4-FFF2-40B4-BE49-F238E27FC236}">
                  <a16:creationId xmlns:a16="http://schemas.microsoft.com/office/drawing/2014/main" id="{0F3FA1F8-5E43-4F38-8DB4-C0ACC3DBC86E}"/>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rot="21307914">
              <a:off x="133154" y="5401713"/>
              <a:ext cx="528090" cy="646216"/>
            </a:xfrm>
            <a:prstGeom prst="rect">
              <a:avLst/>
            </a:prstGeom>
          </p:spPr>
        </p:pic>
        <p:pic>
          <p:nvPicPr>
            <p:cNvPr id="15" name="Picture 14" descr="A person in a suit&#10;&#10;Description automatically generated with low confidence">
              <a:extLst>
                <a:ext uri="{FF2B5EF4-FFF2-40B4-BE49-F238E27FC236}">
                  <a16:creationId xmlns:a16="http://schemas.microsoft.com/office/drawing/2014/main" id="{92181A99-8C8E-4EEC-B2BC-B98B500CE25C}"/>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689" y="5284133"/>
              <a:ext cx="812207" cy="812207"/>
            </a:xfrm>
            <a:prstGeom prst="rect">
              <a:avLst/>
            </a:prstGeom>
          </p:spPr>
        </p:pic>
      </p:grpSp>
      <p:sp>
        <p:nvSpPr>
          <p:cNvPr id="51" name="TextBox 50">
            <a:extLst>
              <a:ext uri="{FF2B5EF4-FFF2-40B4-BE49-F238E27FC236}">
                <a16:creationId xmlns:a16="http://schemas.microsoft.com/office/drawing/2014/main" id="{B1E0B146-9D99-4B6A-AD68-E7C9DDD2FD67}"/>
              </a:ext>
            </a:extLst>
          </p:cNvPr>
          <p:cNvSpPr txBox="1"/>
          <p:nvPr/>
        </p:nvSpPr>
        <p:spPr>
          <a:xfrm>
            <a:off x="1742229" y="1991356"/>
            <a:ext cx="426307"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b="1" dirty="0">
              <a:solidFill>
                <a:srgbClr val="FF0000"/>
              </a:solidFill>
            </a:endParaRPr>
          </a:p>
        </p:txBody>
      </p:sp>
      <p:sp>
        <p:nvSpPr>
          <p:cNvPr id="54" name="TextBox 53">
            <a:extLst>
              <a:ext uri="{FF2B5EF4-FFF2-40B4-BE49-F238E27FC236}">
                <a16:creationId xmlns:a16="http://schemas.microsoft.com/office/drawing/2014/main" id="{BD400858-0873-46CB-930C-82C4BFC65CE4}"/>
              </a:ext>
            </a:extLst>
          </p:cNvPr>
          <p:cNvSpPr txBox="1"/>
          <p:nvPr/>
        </p:nvSpPr>
        <p:spPr>
          <a:xfrm>
            <a:off x="1740271" y="3422447"/>
            <a:ext cx="426307"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b="1" dirty="0">
              <a:solidFill>
                <a:srgbClr val="FF0000"/>
              </a:solidFill>
            </a:endParaRPr>
          </a:p>
        </p:txBody>
      </p:sp>
      <p:grpSp>
        <p:nvGrpSpPr>
          <p:cNvPr id="56" name="Group 55">
            <a:extLst>
              <a:ext uri="{FF2B5EF4-FFF2-40B4-BE49-F238E27FC236}">
                <a16:creationId xmlns:a16="http://schemas.microsoft.com/office/drawing/2014/main" id="{1DA54645-E3C9-47B5-8D8D-7AE29C8EE607}"/>
              </a:ext>
            </a:extLst>
          </p:cNvPr>
          <p:cNvGrpSpPr/>
          <p:nvPr/>
        </p:nvGrpSpPr>
        <p:grpSpPr>
          <a:xfrm>
            <a:off x="7204647" y="5295301"/>
            <a:ext cx="2938661" cy="1216503"/>
            <a:chOff x="8445329" y="1846220"/>
            <a:chExt cx="3166236" cy="1216503"/>
          </a:xfrm>
        </p:grpSpPr>
        <p:sp>
          <p:nvSpPr>
            <p:cNvPr id="57" name="Oval Callout 13">
              <a:extLst>
                <a:ext uri="{FF2B5EF4-FFF2-40B4-BE49-F238E27FC236}">
                  <a16:creationId xmlns:a16="http://schemas.microsoft.com/office/drawing/2014/main" id="{1D398846-3215-4B81-91E0-5327D473C1B6}"/>
                </a:ext>
              </a:extLst>
            </p:cNvPr>
            <p:cNvSpPr/>
            <p:nvPr/>
          </p:nvSpPr>
          <p:spPr>
            <a:xfrm>
              <a:off x="8445329" y="1846220"/>
              <a:ext cx="3166236" cy="1216503"/>
            </a:xfrm>
            <a:prstGeom prst="wedgeEllipseCallout">
              <a:avLst>
                <a:gd name="adj1" fmla="val -62356"/>
                <a:gd name="adj2" fmla="val 2803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B10B1813-2A25-4A5F-9FD4-B2C26333B4C3}"/>
                </a:ext>
              </a:extLst>
            </p:cNvPr>
            <p:cNvSpPr txBox="1"/>
            <p:nvPr/>
          </p:nvSpPr>
          <p:spPr>
            <a:xfrm>
              <a:off x="8655542" y="1999052"/>
              <a:ext cx="2745807" cy="1015663"/>
            </a:xfrm>
            <a:prstGeom prst="rect">
              <a:avLst/>
            </a:prstGeom>
            <a:noFill/>
          </p:spPr>
          <p:txBody>
            <a:bodyPr wrap="square" rtlCol="0">
              <a:spAutoFit/>
            </a:bodyPr>
            <a:lstStyle/>
            <a:p>
              <a:pPr algn="ctr"/>
              <a:r>
                <a:rPr lang="en-GB" sz="2000" dirty="0">
                  <a:solidFill>
                    <a:schemeClr val="bg1"/>
                  </a:solidFill>
                </a:rPr>
                <a:t>With </a:t>
              </a:r>
              <a:r>
                <a:rPr lang="en-GB" sz="2000" b="1" dirty="0">
                  <a:solidFill>
                    <a:schemeClr val="bg1"/>
                  </a:solidFill>
                </a:rPr>
                <a:t>Sie</a:t>
              </a:r>
              <a:r>
                <a:rPr lang="en-GB" sz="2000" dirty="0">
                  <a:solidFill>
                    <a:schemeClr val="bg1"/>
                  </a:solidFill>
                </a:rPr>
                <a:t>,</a:t>
              </a:r>
              <a:r>
                <a:rPr lang="en-GB" sz="2000" b="1" dirty="0">
                  <a:solidFill>
                    <a:schemeClr val="bg1"/>
                  </a:solidFill>
                </a:rPr>
                <a:t> </a:t>
              </a:r>
              <a:r>
                <a:rPr lang="en-GB" sz="2000" dirty="0">
                  <a:solidFill>
                    <a:schemeClr val="bg1"/>
                  </a:solidFill>
                </a:rPr>
                <a:t>the verb form is the same as the infinitive.</a:t>
              </a:r>
            </a:p>
          </p:txBody>
        </p:sp>
      </p:grpSp>
      <p:grpSp>
        <p:nvGrpSpPr>
          <p:cNvPr id="39" name="Group 38">
            <a:extLst>
              <a:ext uri="{FF2B5EF4-FFF2-40B4-BE49-F238E27FC236}">
                <a16:creationId xmlns:a16="http://schemas.microsoft.com/office/drawing/2014/main" id="{7941D699-8D81-4BF0-97B6-C6D1E6107132}"/>
              </a:ext>
            </a:extLst>
          </p:cNvPr>
          <p:cNvGrpSpPr/>
          <p:nvPr/>
        </p:nvGrpSpPr>
        <p:grpSpPr>
          <a:xfrm>
            <a:off x="9376224" y="2835784"/>
            <a:ext cx="2815776" cy="1998294"/>
            <a:chOff x="9376224" y="2835784"/>
            <a:chExt cx="2815776" cy="1998294"/>
          </a:xfrm>
        </p:grpSpPr>
        <p:sp>
          <p:nvSpPr>
            <p:cNvPr id="21" name="Rectangle 20">
              <a:extLst>
                <a:ext uri="{FF2B5EF4-FFF2-40B4-BE49-F238E27FC236}">
                  <a16:creationId xmlns:a16="http://schemas.microsoft.com/office/drawing/2014/main" id="{F6B6229C-59C2-4EAE-88DC-9F8FF0C8F856}"/>
                </a:ext>
              </a:extLst>
            </p:cNvPr>
            <p:cNvSpPr/>
            <p:nvPr/>
          </p:nvSpPr>
          <p:spPr>
            <a:xfrm>
              <a:off x="9376224" y="2835784"/>
              <a:ext cx="2815775" cy="19982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3973695-AF8D-43D0-8825-41CCF8CB2B6E}"/>
                </a:ext>
              </a:extLst>
            </p:cNvPr>
            <p:cNvSpPr txBox="1"/>
            <p:nvPr/>
          </p:nvSpPr>
          <p:spPr>
            <a:xfrm>
              <a:off x="9376225" y="2865435"/>
              <a:ext cx="2815775" cy="1938992"/>
            </a:xfrm>
            <a:prstGeom prst="rect">
              <a:avLst/>
            </a:prstGeom>
            <a:noFill/>
          </p:spPr>
          <p:txBody>
            <a:bodyPr wrap="square" rtlCol="0">
              <a:spAutoFit/>
            </a:bodyPr>
            <a:lstStyle/>
            <a:p>
              <a:r>
                <a:rPr lang="en-GB" sz="2000" dirty="0">
                  <a:solidFill>
                    <a:schemeClr val="bg1"/>
                  </a:solidFill>
                </a:rPr>
                <a:t>Add ‘</a:t>
              </a:r>
              <a:r>
                <a:rPr lang="en-GB" sz="2000" b="1" dirty="0">
                  <a:solidFill>
                    <a:schemeClr val="bg1"/>
                  </a:solidFill>
                </a:rPr>
                <a:t>e</a:t>
              </a:r>
              <a:r>
                <a:rPr lang="en-GB" sz="2000" dirty="0">
                  <a:solidFill>
                    <a:schemeClr val="bg1"/>
                  </a:solidFill>
                </a:rPr>
                <a:t>’ to make these parts of </a:t>
              </a:r>
              <a:r>
                <a:rPr lang="en-GB" sz="2000" dirty="0" err="1">
                  <a:solidFill>
                    <a:schemeClr val="bg1"/>
                  </a:solidFill>
                </a:rPr>
                <a:t>finden</a:t>
              </a:r>
              <a:r>
                <a:rPr lang="en-GB" sz="2000" dirty="0">
                  <a:solidFill>
                    <a:schemeClr val="bg1"/>
                  </a:solidFill>
                </a:rPr>
                <a:t> easier to say:</a:t>
              </a:r>
              <a:br>
                <a:rPr lang="en-GB" sz="2000" dirty="0">
                  <a:solidFill>
                    <a:schemeClr val="bg1"/>
                  </a:solidFill>
                </a:rPr>
              </a:br>
              <a:r>
                <a:rPr lang="en-GB" sz="2000" dirty="0">
                  <a:solidFill>
                    <a:schemeClr val="bg1"/>
                  </a:solidFill>
                </a:rPr>
                <a:t>du </a:t>
              </a:r>
              <a:r>
                <a:rPr lang="en-GB" sz="2000" dirty="0" err="1">
                  <a:solidFill>
                    <a:schemeClr val="bg1"/>
                  </a:solidFill>
                </a:rPr>
                <a:t>find</a:t>
              </a:r>
              <a:r>
                <a:rPr lang="en-GB" sz="2000" b="1" dirty="0" err="1">
                  <a:solidFill>
                    <a:schemeClr val="bg1"/>
                  </a:solidFill>
                </a:rPr>
                <a:t>e</a:t>
              </a:r>
              <a:r>
                <a:rPr lang="en-GB" sz="2000" dirty="0" err="1">
                  <a:solidFill>
                    <a:schemeClr val="bg1"/>
                  </a:solidFill>
                </a:rPr>
                <a:t>st</a:t>
              </a:r>
              <a:br>
                <a:rPr lang="en-GB" sz="2000" dirty="0">
                  <a:solidFill>
                    <a:schemeClr val="bg1"/>
                  </a:solidFill>
                </a:rPr>
              </a:br>
              <a:r>
                <a:rPr lang="en-GB" sz="2000" dirty="0">
                  <a:solidFill>
                    <a:schemeClr val="bg1"/>
                  </a:solidFill>
                </a:rPr>
                <a:t>er, </a:t>
              </a:r>
              <a:r>
                <a:rPr lang="en-GB" sz="2000" dirty="0" err="1">
                  <a:solidFill>
                    <a:schemeClr val="bg1"/>
                  </a:solidFill>
                </a:rPr>
                <a:t>sie</a:t>
              </a:r>
              <a:r>
                <a:rPr lang="en-GB" sz="2000" dirty="0">
                  <a:solidFill>
                    <a:schemeClr val="bg1"/>
                  </a:solidFill>
                </a:rPr>
                <a:t>, es </a:t>
              </a:r>
              <a:r>
                <a:rPr lang="en-GB" sz="2000" dirty="0" err="1">
                  <a:solidFill>
                    <a:schemeClr val="bg1"/>
                  </a:solidFill>
                </a:rPr>
                <a:t>find</a:t>
              </a:r>
              <a:r>
                <a:rPr lang="en-GB" sz="2000" b="1" dirty="0" err="1">
                  <a:solidFill>
                    <a:schemeClr val="bg1"/>
                  </a:solidFill>
                </a:rPr>
                <a:t>e</a:t>
              </a:r>
              <a:r>
                <a:rPr lang="en-GB" sz="2000" dirty="0" err="1">
                  <a:solidFill>
                    <a:schemeClr val="bg1"/>
                  </a:solidFill>
                </a:rPr>
                <a:t>t</a:t>
              </a:r>
              <a:br>
                <a:rPr lang="en-GB" sz="2000" dirty="0">
                  <a:solidFill>
                    <a:schemeClr val="bg1"/>
                  </a:solidFill>
                </a:rPr>
              </a:br>
              <a:r>
                <a:rPr lang="en-GB" sz="2000" dirty="0" err="1">
                  <a:solidFill>
                    <a:schemeClr val="bg1"/>
                  </a:solidFill>
                </a:rPr>
                <a:t>ihr</a:t>
              </a:r>
              <a:r>
                <a:rPr lang="en-GB" sz="2000" dirty="0">
                  <a:solidFill>
                    <a:schemeClr val="bg1"/>
                  </a:solidFill>
                </a:rPr>
                <a:t> </a:t>
              </a:r>
              <a:r>
                <a:rPr lang="en-GB" sz="2000" dirty="0" err="1">
                  <a:solidFill>
                    <a:schemeClr val="bg1"/>
                  </a:solidFill>
                </a:rPr>
                <a:t>find</a:t>
              </a:r>
              <a:r>
                <a:rPr lang="en-GB" sz="2000" b="1" dirty="0" err="1">
                  <a:solidFill>
                    <a:schemeClr val="bg1"/>
                  </a:solidFill>
                </a:rPr>
                <a:t>e</a:t>
              </a:r>
              <a:r>
                <a:rPr lang="en-GB" sz="2000" dirty="0" err="1">
                  <a:solidFill>
                    <a:schemeClr val="bg1"/>
                  </a:solidFill>
                </a:rPr>
                <a:t>t</a:t>
              </a:r>
              <a:endParaRPr lang="en-GB" sz="2000" dirty="0">
                <a:solidFill>
                  <a:schemeClr val="bg1"/>
                </a:solidFill>
              </a:endParaRPr>
            </a:p>
          </p:txBody>
        </p:sp>
      </p:gr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4_10.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2_W4_10.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repl">
                                        <p:cTn id="43" dur="500"/>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T2_W4_10.3.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T2_W4_1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51"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A744198-286A-4C8F-B269-65C08152B6AF}"/>
              </a:ext>
            </a:extLst>
          </p:cNvPr>
          <p:cNvSpPr/>
          <p:nvPr/>
        </p:nvSpPr>
        <p:spPr>
          <a:xfrm>
            <a:off x="7749449" y="4241956"/>
            <a:ext cx="4454425" cy="2554908"/>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078BF1A-E154-4722-8698-85DA211B6A25}"/>
              </a:ext>
            </a:extLst>
          </p:cNvPr>
          <p:cNvSpPr/>
          <p:nvPr/>
        </p:nvSpPr>
        <p:spPr>
          <a:xfrm>
            <a:off x="7737574" y="1566570"/>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6220E02F-32CE-4226-97D9-794598C0499F}"/>
              </a:ext>
            </a:extLst>
          </p:cNvPr>
          <p:cNvPicPr>
            <a:picLocks noChangeAspect="1"/>
          </p:cNvPicPr>
          <p:nvPr/>
        </p:nvPicPr>
        <p:blipFill>
          <a:blip r:embed="rId3"/>
          <a:stretch>
            <a:fillRect/>
          </a:stretch>
        </p:blipFill>
        <p:spPr>
          <a:xfrm>
            <a:off x="1159229" y="856273"/>
            <a:ext cx="6575705" cy="6176099"/>
          </a:xfrm>
          <a:prstGeom prst="rect">
            <a:avLst/>
          </a:prstGeom>
        </p:spPr>
      </p:pic>
      <p:sp>
        <p:nvSpPr>
          <p:cNvPr id="112" name="CustomShape 6">
            <a:hlinkClick r:id="" action="ppaction://noaction">
              <a:snd r:embed="rId4" name="T2_W4_11.1.wav"/>
            </a:hlinkClick>
          </p:cNvPr>
          <p:cNvSpPr/>
          <p:nvPr/>
        </p:nvSpPr>
        <p:spPr>
          <a:xfrm>
            <a:off x="101160" y="-32040"/>
            <a:ext cx="1172425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Rafi und Sarah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schreiben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Fragen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für</a:t>
            </a:r>
            <a:r>
              <a:rPr kumimoji="0" lang="en-GB" sz="2800" b="1" i="0" u="none" strike="noStrike" kern="1200" cap="none" spc="-1" normalizeH="0" baseline="0" noProof="0" dirty="0">
                <a:ln>
                  <a:noFill/>
                </a:ln>
                <a:solidFill>
                  <a:srgbClr val="002060"/>
                </a:solidFill>
                <a:effectLst/>
                <a:uLnTx/>
                <a:uFillTx/>
                <a:latin typeface="Century gothic"/>
                <a:ea typeface="Century Gothic"/>
              </a:rPr>
              <a:t> die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Klasse</a:t>
            </a:r>
            <a:r>
              <a:rPr kumimoji="0" lang="en-GB" sz="2800" b="1" i="0" u="none" strike="noStrike" kern="1200" cap="none" spc="-1" normalizeH="0" baseline="0" noProof="0" dirty="0">
                <a:ln>
                  <a:noFill/>
                </a:ln>
                <a:solidFill>
                  <a:srgbClr val="002060"/>
                </a:solidFill>
                <a:effectLst/>
                <a:uLnTx/>
                <a:uFillTx/>
                <a:latin typeface="Century gothic"/>
                <a:ea typeface="Century Gothic"/>
              </a:rPr>
              <a:t> in Deutschland.</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6" name="T2_W4_11.4.wav"/>
            </a:hlinkClick>
            <a:extLst>
              <a:ext uri="{FF2B5EF4-FFF2-40B4-BE49-F238E27FC236}">
                <a16:creationId xmlns:a16="http://schemas.microsoft.com/office/drawing/2014/main" id="{FA8CB7F0-F8CF-4B81-B158-8063FEDA7D6B}"/>
              </a:ext>
            </a:extLst>
          </p:cNvPr>
          <p:cNvSpPr/>
          <p:nvPr/>
        </p:nvSpPr>
        <p:spPr>
          <a:xfrm>
            <a:off x="632198" y="173223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7" name="T2_W4_11.5.wav"/>
            </a:hlinkClick>
            <a:extLst>
              <a:ext uri="{FF2B5EF4-FFF2-40B4-BE49-F238E27FC236}">
                <a16:creationId xmlns:a16="http://schemas.microsoft.com/office/drawing/2014/main" id="{E094FD90-0D83-47F8-89A4-772DF44F575F}"/>
              </a:ext>
            </a:extLst>
          </p:cNvPr>
          <p:cNvSpPr/>
          <p:nvPr/>
        </p:nvSpPr>
        <p:spPr>
          <a:xfrm>
            <a:off x="621664" y="255895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8" name="T2_W4_11.6.wav"/>
            </a:hlinkClick>
            <a:extLst>
              <a:ext uri="{FF2B5EF4-FFF2-40B4-BE49-F238E27FC236}">
                <a16:creationId xmlns:a16="http://schemas.microsoft.com/office/drawing/2014/main" id="{CFD2B835-F5BF-47D4-B4C7-88AAE0F15E80}"/>
              </a:ext>
            </a:extLst>
          </p:cNvPr>
          <p:cNvSpPr/>
          <p:nvPr/>
        </p:nvSpPr>
        <p:spPr>
          <a:xfrm>
            <a:off x="619178" y="350171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hlinkClick r:id="" action="ppaction://noaction">
              <a:snd r:embed="rId9" name="T2_W4_11.7.wav"/>
            </a:hlinkClick>
            <a:extLst>
              <a:ext uri="{FF2B5EF4-FFF2-40B4-BE49-F238E27FC236}">
                <a16:creationId xmlns:a16="http://schemas.microsoft.com/office/drawing/2014/main" id="{257623FD-7C94-435C-A16D-BE56DC83EBF2}"/>
              </a:ext>
            </a:extLst>
          </p:cNvPr>
          <p:cNvSpPr/>
          <p:nvPr/>
        </p:nvSpPr>
        <p:spPr>
          <a:xfrm>
            <a:off x="619177" y="432972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hlinkClick r:id="" action="ppaction://noaction">
              <a:snd r:embed="rId10" name="T2_W4_11.8.wav"/>
            </a:hlinkClick>
            <a:extLst>
              <a:ext uri="{FF2B5EF4-FFF2-40B4-BE49-F238E27FC236}">
                <a16:creationId xmlns:a16="http://schemas.microsoft.com/office/drawing/2014/main" id="{741D7855-51C4-49F5-B43C-C9C8805C6DE6}"/>
              </a:ext>
            </a:extLst>
          </p:cNvPr>
          <p:cNvSpPr/>
          <p:nvPr/>
        </p:nvSpPr>
        <p:spPr>
          <a:xfrm>
            <a:off x="613510" y="511466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11" name="T2_W4_11.9.wav"/>
            </a:hlinkClick>
            <a:extLst>
              <a:ext uri="{FF2B5EF4-FFF2-40B4-BE49-F238E27FC236}">
                <a16:creationId xmlns:a16="http://schemas.microsoft.com/office/drawing/2014/main" id="{61E23715-4B11-4DD2-A77F-9E251DE49F2A}"/>
              </a:ext>
            </a:extLst>
          </p:cNvPr>
          <p:cNvSpPr/>
          <p:nvPr/>
        </p:nvSpPr>
        <p:spPr>
          <a:xfrm>
            <a:off x="613511" y="600506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13" name="Graphic 12" descr="Teacher">
            <a:extLst>
              <a:ext uri="{FF2B5EF4-FFF2-40B4-BE49-F238E27FC236}">
                <a16:creationId xmlns:a16="http://schemas.microsoft.com/office/drawing/2014/main" id="{04357060-3CF2-41DC-BA5F-F5D9473D4D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872" y="226620"/>
            <a:ext cx="914400" cy="914400"/>
          </a:xfrm>
          <a:prstGeom prst="rect">
            <a:avLst/>
          </a:prstGeom>
        </p:spPr>
      </p:pic>
      <p:sp>
        <p:nvSpPr>
          <p:cNvPr id="14" name="Speech Bubble: Rectangle with Corners Rounded 13">
            <a:hlinkClick r:id="" action="ppaction://noaction">
              <a:snd r:embed="rId14" name="T2_W4_11.2.wav"/>
            </a:hlinkClick>
            <a:extLst>
              <a:ext uri="{FF2B5EF4-FFF2-40B4-BE49-F238E27FC236}">
                <a16:creationId xmlns:a16="http://schemas.microsoft.com/office/drawing/2014/main" id="{C6010264-20F5-49B7-8477-AC712B576477}"/>
              </a:ext>
            </a:extLst>
          </p:cNvPr>
          <p:cNvSpPr/>
          <p:nvPr/>
        </p:nvSpPr>
        <p:spPr>
          <a:xfrm>
            <a:off x="1004959" y="439419"/>
            <a:ext cx="7558897" cy="422657"/>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14" name="T2_W4_11.2.wav"/>
            </a:hlinkClick>
            <a:extLst>
              <a:ext uri="{FF2B5EF4-FFF2-40B4-BE49-F238E27FC236}">
                <a16:creationId xmlns:a16="http://schemas.microsoft.com/office/drawing/2014/main" id="{A33407D0-92EF-4197-BFDD-52780724CE36}"/>
              </a:ext>
            </a:extLst>
          </p:cNvPr>
          <p:cNvSpPr txBox="1"/>
          <p:nvPr/>
        </p:nvSpPr>
        <p:spPr>
          <a:xfrm>
            <a:off x="976272" y="407518"/>
            <a:ext cx="772066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Frage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für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Johanna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für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Frau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Bahlsen</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9" name="Picture 18" descr="A picture containing text&#10;&#10;Description automatically generated">
            <a:extLst>
              <a:ext uri="{FF2B5EF4-FFF2-40B4-BE49-F238E27FC236}">
                <a16:creationId xmlns:a16="http://schemas.microsoft.com/office/drawing/2014/main" id="{9F6FD0FC-1252-411F-9DBC-A104713CD6B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67098" y="962774"/>
            <a:ext cx="871713" cy="678765"/>
          </a:xfrm>
          <a:prstGeom prst="rect">
            <a:avLst/>
          </a:prstGeom>
        </p:spPr>
      </p:pic>
      <p:pic>
        <p:nvPicPr>
          <p:cNvPr id="25" name="Picture 24" descr="A picture containing text, vector graphics, clipart&#10;&#10;Description automatically generated">
            <a:extLst>
              <a:ext uri="{FF2B5EF4-FFF2-40B4-BE49-F238E27FC236}">
                <a16:creationId xmlns:a16="http://schemas.microsoft.com/office/drawing/2014/main" id="{8C99B23E-74A3-48EA-9092-5A1A2BB2CF37}"/>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7356503" y="3893017"/>
            <a:ext cx="561388" cy="618851"/>
          </a:xfrm>
          <a:prstGeom prst="rect">
            <a:avLst/>
          </a:prstGeom>
        </p:spPr>
      </p:pic>
      <p:sp>
        <p:nvSpPr>
          <p:cNvPr id="27" name="Rectangle 26">
            <a:hlinkClick r:id="" action="ppaction://noaction">
              <a:snd r:embed="rId17" name="T2_W4_11.3.wav"/>
            </a:hlinkClick>
            <a:extLst>
              <a:ext uri="{FF2B5EF4-FFF2-40B4-BE49-F238E27FC236}">
                <a16:creationId xmlns:a16="http://schemas.microsoft.com/office/drawing/2014/main" id="{6E36037C-9E33-4F90-8713-9636DB1D8794}"/>
              </a:ext>
            </a:extLst>
          </p:cNvPr>
          <p:cNvSpPr/>
          <p:nvPr/>
        </p:nvSpPr>
        <p:spPr>
          <a:xfrm>
            <a:off x="619178" y="99836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grpSp>
        <p:nvGrpSpPr>
          <p:cNvPr id="22" name="Group 21">
            <a:extLst>
              <a:ext uri="{FF2B5EF4-FFF2-40B4-BE49-F238E27FC236}">
                <a16:creationId xmlns:a16="http://schemas.microsoft.com/office/drawing/2014/main" id="{F7188A01-F565-4765-8D1C-4E45E70050A6}"/>
              </a:ext>
            </a:extLst>
          </p:cNvPr>
          <p:cNvGrpSpPr/>
          <p:nvPr/>
        </p:nvGrpSpPr>
        <p:grpSpPr>
          <a:xfrm>
            <a:off x="8681761" y="403767"/>
            <a:ext cx="1534992" cy="1090065"/>
            <a:chOff x="12553656" y="4290520"/>
            <a:chExt cx="1855638" cy="1355537"/>
          </a:xfrm>
        </p:grpSpPr>
        <p:pic>
          <p:nvPicPr>
            <p:cNvPr id="23" name="Picture 22" descr="A picture containing text, toy, doll, vector graphics&#10;&#10;Description automatically generated">
              <a:extLst>
                <a:ext uri="{FF2B5EF4-FFF2-40B4-BE49-F238E27FC236}">
                  <a16:creationId xmlns:a16="http://schemas.microsoft.com/office/drawing/2014/main" id="{53FBC1F1-B3AE-4732-8D7E-D9725E515DD9}"/>
                </a:ext>
              </a:extLst>
            </p:cNvPr>
            <p:cNvPicPr>
              <a:picLocks noChangeAspect="1"/>
            </p:cNvPicPr>
            <p:nvPr/>
          </p:nvPicPr>
          <p:blipFill rotWithShape="1">
            <a:blip r:embed="rId18">
              <a:extLst>
                <a:ext uri="{28A0092B-C50C-407E-A947-70E740481C1C}">
                  <a14:useLocalDpi xmlns:a14="http://schemas.microsoft.com/office/drawing/2010/main" val="0"/>
                </a:ext>
              </a:extLst>
            </a:blip>
            <a:srcRect b="20500"/>
            <a:stretch/>
          </p:blipFill>
          <p:spPr>
            <a:xfrm>
              <a:off x="13256107" y="4290520"/>
              <a:ext cx="1153187" cy="1355537"/>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03E72ED3-48E8-47B5-A48C-ECF5FDA0E7C0}"/>
                </a:ext>
              </a:extLst>
            </p:cNvPr>
            <p:cNvPicPr>
              <a:picLocks noChangeAspect="1"/>
            </p:cNvPicPr>
            <p:nvPr/>
          </p:nvPicPr>
          <p:blipFill rotWithShape="1">
            <a:blip r:embed="rId19">
              <a:extLst>
                <a:ext uri="{28A0092B-C50C-407E-A947-70E740481C1C}">
                  <a14:useLocalDpi xmlns:a14="http://schemas.microsoft.com/office/drawing/2010/main" val="0"/>
                </a:ext>
              </a:extLst>
            </a:blip>
            <a:srcRect b="19503"/>
            <a:stretch/>
          </p:blipFill>
          <p:spPr>
            <a:xfrm>
              <a:off x="12553656" y="4290520"/>
              <a:ext cx="998603" cy="1355537"/>
            </a:xfrm>
            <a:prstGeom prst="rect">
              <a:avLst/>
            </a:prstGeom>
          </p:spPr>
        </p:pic>
      </p:grpSp>
      <p:sp>
        <p:nvSpPr>
          <p:cNvPr id="5" name="TextBox 4">
            <a:extLst>
              <a:ext uri="{FF2B5EF4-FFF2-40B4-BE49-F238E27FC236}">
                <a16:creationId xmlns:a16="http://schemas.microsoft.com/office/drawing/2014/main" id="{D18D5A5A-8E61-4102-8FD4-3D8D6DE3DCC0}"/>
              </a:ext>
            </a:extLst>
          </p:cNvPr>
          <p:cNvSpPr txBox="1"/>
          <p:nvPr/>
        </p:nvSpPr>
        <p:spPr>
          <a:xfrm>
            <a:off x="1503303" y="1043984"/>
            <a:ext cx="5758249" cy="461665"/>
          </a:xfrm>
          <a:prstGeom prst="rect">
            <a:avLst/>
          </a:prstGeom>
          <a:noFill/>
        </p:spPr>
        <p:txBody>
          <a:bodyPr wrap="square" rtlCol="0">
            <a:spAutoFit/>
          </a:bodyPr>
          <a:lstStyle/>
          <a:p>
            <a:r>
              <a:rPr lang="en-GB" sz="2400" dirty="0" err="1">
                <a:solidFill>
                  <a:srgbClr val="002060"/>
                </a:solidFill>
              </a:rPr>
              <a:t>Finden</a:t>
            </a:r>
            <a:r>
              <a:rPr lang="en-GB" sz="2400" dirty="0">
                <a:solidFill>
                  <a:srgbClr val="002060"/>
                </a:solidFill>
              </a:rPr>
              <a:t> Sie die Arbeit gut?</a:t>
            </a:r>
          </a:p>
        </p:txBody>
      </p:sp>
      <p:grpSp>
        <p:nvGrpSpPr>
          <p:cNvPr id="10" name="Group 9">
            <a:extLst>
              <a:ext uri="{FF2B5EF4-FFF2-40B4-BE49-F238E27FC236}">
                <a16:creationId xmlns:a16="http://schemas.microsoft.com/office/drawing/2014/main" id="{6742E351-BE34-4980-8C7D-14D269316F0A}"/>
              </a:ext>
            </a:extLst>
          </p:cNvPr>
          <p:cNvGrpSpPr/>
          <p:nvPr/>
        </p:nvGrpSpPr>
        <p:grpSpPr>
          <a:xfrm>
            <a:off x="1383072" y="1043984"/>
            <a:ext cx="1209832" cy="463680"/>
            <a:chOff x="1422255" y="1069599"/>
            <a:chExt cx="1209832" cy="463680"/>
          </a:xfrm>
        </p:grpSpPr>
        <p:pic>
          <p:nvPicPr>
            <p:cNvPr id="7" name="Picture 6" descr="A picture containing text, outdoor, flock&#10;&#10;Description automatically generated">
              <a:extLst>
                <a:ext uri="{FF2B5EF4-FFF2-40B4-BE49-F238E27FC236}">
                  <a16:creationId xmlns:a16="http://schemas.microsoft.com/office/drawing/2014/main" id="{2F94A8AE-B3EE-4BF5-9159-0ACB9E7B2FC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29" name="Picture 28" descr="A picture containing text, outdoor, flock&#10;&#10;Description automatically generated">
              <a:extLst>
                <a:ext uri="{FF2B5EF4-FFF2-40B4-BE49-F238E27FC236}">
                  <a16:creationId xmlns:a16="http://schemas.microsoft.com/office/drawing/2014/main" id="{A5C976F7-1509-418A-A7E9-C311893BC7D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30" name="Picture 29" descr="A picture containing text, outdoor, flock&#10;&#10;Description automatically generated">
              <a:extLst>
                <a:ext uri="{FF2B5EF4-FFF2-40B4-BE49-F238E27FC236}">
                  <a16:creationId xmlns:a16="http://schemas.microsoft.com/office/drawing/2014/main" id="{89C9E615-6BD8-4D71-BED3-5D76A52EFFC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36" name="Picture 35" descr="A picture containing text, vector graphics, clipart&#10;&#10;Description automatically generated">
            <a:extLst>
              <a:ext uri="{FF2B5EF4-FFF2-40B4-BE49-F238E27FC236}">
                <a16:creationId xmlns:a16="http://schemas.microsoft.com/office/drawing/2014/main" id="{8DB5B619-006B-46A1-A10C-1CA2937EC287}"/>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6096000" y="913008"/>
            <a:ext cx="561388" cy="618851"/>
          </a:xfrm>
          <a:prstGeom prst="rect">
            <a:avLst/>
          </a:prstGeom>
        </p:spPr>
      </p:pic>
      <p:sp>
        <p:nvSpPr>
          <p:cNvPr id="11" name="TextBox 10">
            <a:extLst>
              <a:ext uri="{FF2B5EF4-FFF2-40B4-BE49-F238E27FC236}">
                <a16:creationId xmlns:a16="http://schemas.microsoft.com/office/drawing/2014/main" id="{DFED0307-D43F-410B-960C-0516B0027598}"/>
              </a:ext>
            </a:extLst>
          </p:cNvPr>
          <p:cNvSpPr txBox="1"/>
          <p:nvPr/>
        </p:nvSpPr>
        <p:spPr>
          <a:xfrm>
            <a:off x="7659182" y="4245596"/>
            <a:ext cx="4713541" cy="461665"/>
          </a:xfrm>
          <a:prstGeom prst="rect">
            <a:avLst/>
          </a:prstGeom>
          <a:noFill/>
        </p:spPr>
        <p:txBody>
          <a:bodyPr wrap="square" rtlCol="0">
            <a:spAutoFit/>
          </a:bodyPr>
          <a:lstStyle/>
          <a:p>
            <a:r>
              <a:rPr lang="en-GB" sz="2400" dirty="0">
                <a:solidFill>
                  <a:srgbClr val="002060"/>
                </a:solidFill>
              </a:rPr>
              <a:t>B. Do you find the work good?</a:t>
            </a:r>
          </a:p>
        </p:txBody>
      </p:sp>
      <p:pic>
        <p:nvPicPr>
          <p:cNvPr id="39" name="Picture 38">
            <a:extLst>
              <a:ext uri="{FF2B5EF4-FFF2-40B4-BE49-F238E27FC236}">
                <a16:creationId xmlns:a16="http://schemas.microsoft.com/office/drawing/2014/main" id="{B134322B-2832-48E3-BBE1-D40AB218AB48}"/>
              </a:ext>
            </a:extLst>
          </p:cNvPr>
          <p:cNvPicPr>
            <a:picLocks noChangeAspect="1"/>
          </p:cNvPicPr>
          <p:nvPr/>
        </p:nvPicPr>
        <p:blipFill>
          <a:blip r:embed="rId21"/>
          <a:stretch>
            <a:fillRect/>
          </a:stretch>
        </p:blipFill>
        <p:spPr>
          <a:xfrm>
            <a:off x="7949122" y="664016"/>
            <a:ext cx="755970" cy="810838"/>
          </a:xfrm>
          <a:prstGeom prst="rect">
            <a:avLst/>
          </a:prstGeom>
        </p:spPr>
      </p:pic>
      <p:sp>
        <p:nvSpPr>
          <p:cNvPr id="2" name="TextBox 1">
            <a:extLst>
              <a:ext uri="{FF2B5EF4-FFF2-40B4-BE49-F238E27FC236}">
                <a16:creationId xmlns:a16="http://schemas.microsoft.com/office/drawing/2014/main" id="{E0460F5A-F853-A870-9372-D9DACA5CA685}"/>
              </a:ext>
            </a:extLst>
          </p:cNvPr>
          <p:cNvSpPr txBox="1"/>
          <p:nvPr/>
        </p:nvSpPr>
        <p:spPr>
          <a:xfrm>
            <a:off x="1424125" y="1755031"/>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das Essen gut?</a:t>
            </a:r>
          </a:p>
        </p:txBody>
      </p:sp>
      <p:sp>
        <p:nvSpPr>
          <p:cNvPr id="6" name="TextBox 5">
            <a:extLst>
              <a:ext uri="{FF2B5EF4-FFF2-40B4-BE49-F238E27FC236}">
                <a16:creationId xmlns:a16="http://schemas.microsoft.com/office/drawing/2014/main" id="{9A7D8301-5EAD-F83E-23E0-AC77F13A0962}"/>
              </a:ext>
            </a:extLst>
          </p:cNvPr>
          <p:cNvSpPr txBox="1"/>
          <p:nvPr/>
        </p:nvSpPr>
        <p:spPr>
          <a:xfrm>
            <a:off x="7651599" y="1592960"/>
            <a:ext cx="4713541" cy="461665"/>
          </a:xfrm>
          <a:prstGeom prst="rect">
            <a:avLst/>
          </a:prstGeom>
          <a:noFill/>
        </p:spPr>
        <p:txBody>
          <a:bodyPr wrap="square" rtlCol="0">
            <a:spAutoFit/>
          </a:bodyPr>
          <a:lstStyle/>
          <a:p>
            <a:r>
              <a:rPr lang="en-GB" sz="2400" dirty="0">
                <a:solidFill>
                  <a:srgbClr val="002060"/>
                </a:solidFill>
              </a:rPr>
              <a:t>1. Do you find the food good?</a:t>
            </a:r>
          </a:p>
        </p:txBody>
      </p:sp>
      <p:pic>
        <p:nvPicPr>
          <p:cNvPr id="31" name="Picture 30" descr="A picture containing text&#10;&#10;Description automatically generated">
            <a:extLst>
              <a:ext uri="{FF2B5EF4-FFF2-40B4-BE49-F238E27FC236}">
                <a16:creationId xmlns:a16="http://schemas.microsoft.com/office/drawing/2014/main" id="{CDB21B7C-B6C4-FCBB-47E0-21FC91BC77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02151" y="1575725"/>
            <a:ext cx="871713" cy="678765"/>
          </a:xfrm>
          <a:prstGeom prst="rect">
            <a:avLst/>
          </a:prstGeom>
        </p:spPr>
      </p:pic>
      <p:sp>
        <p:nvSpPr>
          <p:cNvPr id="37" name="TextBox 36">
            <a:extLst>
              <a:ext uri="{FF2B5EF4-FFF2-40B4-BE49-F238E27FC236}">
                <a16:creationId xmlns:a16="http://schemas.microsoft.com/office/drawing/2014/main" id="{3BC0ADD0-1DAE-48A6-A42B-D19AFF0346E6}"/>
              </a:ext>
            </a:extLst>
          </p:cNvPr>
          <p:cNvSpPr txBox="1"/>
          <p:nvPr/>
        </p:nvSpPr>
        <p:spPr>
          <a:xfrm>
            <a:off x="1567957" y="2625483"/>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die Uniform </a:t>
            </a:r>
            <a:r>
              <a:rPr lang="en-GB" sz="2400" dirty="0" err="1">
                <a:solidFill>
                  <a:srgbClr val="002060"/>
                </a:solidFill>
              </a:rPr>
              <a:t>schön</a:t>
            </a:r>
            <a:r>
              <a:rPr lang="en-GB" sz="2400" dirty="0">
                <a:solidFill>
                  <a:srgbClr val="002060"/>
                </a:solidFill>
              </a:rPr>
              <a:t>?</a:t>
            </a:r>
          </a:p>
        </p:txBody>
      </p:sp>
      <p:pic>
        <p:nvPicPr>
          <p:cNvPr id="38" name="Picture 37" descr="A picture containing text&#10;&#10;Description automatically generated">
            <a:extLst>
              <a:ext uri="{FF2B5EF4-FFF2-40B4-BE49-F238E27FC236}">
                <a16:creationId xmlns:a16="http://schemas.microsoft.com/office/drawing/2014/main" id="{C3F8C74D-AE28-7255-E6A6-1BC63F1FCD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63288" y="2479644"/>
            <a:ext cx="871713" cy="678765"/>
          </a:xfrm>
          <a:prstGeom prst="rect">
            <a:avLst/>
          </a:prstGeom>
        </p:spPr>
      </p:pic>
      <p:grpSp>
        <p:nvGrpSpPr>
          <p:cNvPr id="40" name="Group 39">
            <a:extLst>
              <a:ext uri="{FF2B5EF4-FFF2-40B4-BE49-F238E27FC236}">
                <a16:creationId xmlns:a16="http://schemas.microsoft.com/office/drawing/2014/main" id="{61DDC895-85EC-9DD6-E728-9C3208A52AAF}"/>
              </a:ext>
            </a:extLst>
          </p:cNvPr>
          <p:cNvGrpSpPr/>
          <p:nvPr/>
        </p:nvGrpSpPr>
        <p:grpSpPr>
          <a:xfrm>
            <a:off x="1459803" y="2640717"/>
            <a:ext cx="1209832" cy="463680"/>
            <a:chOff x="1422255" y="1069599"/>
            <a:chExt cx="1209832" cy="463680"/>
          </a:xfrm>
        </p:grpSpPr>
        <p:pic>
          <p:nvPicPr>
            <p:cNvPr id="41" name="Picture 40" descr="A picture containing text, outdoor, flock&#10;&#10;Description automatically generated">
              <a:extLst>
                <a:ext uri="{FF2B5EF4-FFF2-40B4-BE49-F238E27FC236}">
                  <a16:creationId xmlns:a16="http://schemas.microsoft.com/office/drawing/2014/main" id="{4824B117-7894-1579-080D-F05BEA4B284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42" name="Picture 41" descr="A picture containing text, outdoor, flock&#10;&#10;Description automatically generated">
              <a:extLst>
                <a:ext uri="{FF2B5EF4-FFF2-40B4-BE49-F238E27FC236}">
                  <a16:creationId xmlns:a16="http://schemas.microsoft.com/office/drawing/2014/main" id="{C95EA481-8D02-D009-0803-458EC9AB4CD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942FCD08-EE30-CC71-968C-90D6719C15D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44" name="TextBox 43">
            <a:extLst>
              <a:ext uri="{FF2B5EF4-FFF2-40B4-BE49-F238E27FC236}">
                <a16:creationId xmlns:a16="http://schemas.microsoft.com/office/drawing/2014/main" id="{01D0879A-C955-AC14-C5EF-B6795CCDF582}"/>
              </a:ext>
            </a:extLst>
          </p:cNvPr>
          <p:cNvSpPr txBox="1"/>
          <p:nvPr/>
        </p:nvSpPr>
        <p:spPr>
          <a:xfrm>
            <a:off x="7651599" y="2097628"/>
            <a:ext cx="4326363" cy="830997"/>
          </a:xfrm>
          <a:prstGeom prst="rect">
            <a:avLst/>
          </a:prstGeom>
          <a:noFill/>
        </p:spPr>
        <p:txBody>
          <a:bodyPr wrap="square" rtlCol="0">
            <a:spAutoFit/>
          </a:bodyPr>
          <a:lstStyle/>
          <a:p>
            <a:r>
              <a:rPr lang="en-GB" sz="2400" dirty="0">
                <a:solidFill>
                  <a:srgbClr val="002060"/>
                </a:solidFill>
              </a:rPr>
              <a:t>2. Do you think that the Uniform is beautiful?</a:t>
            </a:r>
          </a:p>
        </p:txBody>
      </p:sp>
      <p:sp>
        <p:nvSpPr>
          <p:cNvPr id="45" name="TextBox 44">
            <a:extLst>
              <a:ext uri="{FF2B5EF4-FFF2-40B4-BE49-F238E27FC236}">
                <a16:creationId xmlns:a16="http://schemas.microsoft.com/office/drawing/2014/main" id="{6EABAC63-CEB3-6C1D-3AC7-BB7A733A0668}"/>
              </a:ext>
            </a:extLst>
          </p:cNvPr>
          <p:cNvSpPr txBox="1"/>
          <p:nvPr/>
        </p:nvSpPr>
        <p:spPr>
          <a:xfrm>
            <a:off x="1424126" y="3529245"/>
            <a:ext cx="5758249" cy="461665"/>
          </a:xfrm>
          <a:prstGeom prst="rect">
            <a:avLst/>
          </a:prstGeom>
          <a:noFill/>
        </p:spPr>
        <p:txBody>
          <a:bodyPr wrap="square" rtlCol="0">
            <a:spAutoFit/>
          </a:bodyPr>
          <a:lstStyle/>
          <a:p>
            <a:r>
              <a:rPr lang="en-GB" sz="2400" dirty="0" err="1">
                <a:solidFill>
                  <a:srgbClr val="002060"/>
                </a:solidFill>
              </a:rPr>
              <a:t>Finden</a:t>
            </a:r>
            <a:r>
              <a:rPr lang="en-GB" sz="2400" dirty="0">
                <a:solidFill>
                  <a:srgbClr val="002060"/>
                </a:solidFill>
              </a:rPr>
              <a:t> Sie den </a:t>
            </a:r>
            <a:r>
              <a:rPr lang="en-GB" sz="2400" dirty="0" err="1">
                <a:solidFill>
                  <a:srgbClr val="002060"/>
                </a:solidFill>
              </a:rPr>
              <a:t>Unterricht</a:t>
            </a:r>
            <a:r>
              <a:rPr lang="en-GB" sz="2400" dirty="0">
                <a:solidFill>
                  <a:srgbClr val="002060"/>
                </a:solidFill>
              </a:rPr>
              <a:t> </a:t>
            </a:r>
            <a:r>
              <a:rPr lang="en-GB" sz="2400" dirty="0" err="1">
                <a:solidFill>
                  <a:srgbClr val="002060"/>
                </a:solidFill>
              </a:rPr>
              <a:t>einfach</a:t>
            </a:r>
            <a:r>
              <a:rPr lang="en-GB" sz="2400" dirty="0">
                <a:solidFill>
                  <a:srgbClr val="002060"/>
                </a:solidFill>
              </a:rPr>
              <a:t>?</a:t>
            </a:r>
          </a:p>
        </p:txBody>
      </p:sp>
      <p:grpSp>
        <p:nvGrpSpPr>
          <p:cNvPr id="46" name="Group 45">
            <a:extLst>
              <a:ext uri="{FF2B5EF4-FFF2-40B4-BE49-F238E27FC236}">
                <a16:creationId xmlns:a16="http://schemas.microsoft.com/office/drawing/2014/main" id="{9143FD27-D55F-0493-16D7-941A94C6EF6C}"/>
              </a:ext>
            </a:extLst>
          </p:cNvPr>
          <p:cNvGrpSpPr/>
          <p:nvPr/>
        </p:nvGrpSpPr>
        <p:grpSpPr>
          <a:xfrm>
            <a:off x="1394003" y="3544471"/>
            <a:ext cx="1209832" cy="463680"/>
            <a:chOff x="1422255" y="1069599"/>
            <a:chExt cx="1209832" cy="463680"/>
          </a:xfrm>
        </p:grpSpPr>
        <p:pic>
          <p:nvPicPr>
            <p:cNvPr id="47" name="Picture 46" descr="A picture containing text, outdoor, flock&#10;&#10;Description automatically generated">
              <a:extLst>
                <a:ext uri="{FF2B5EF4-FFF2-40B4-BE49-F238E27FC236}">
                  <a16:creationId xmlns:a16="http://schemas.microsoft.com/office/drawing/2014/main" id="{2114253A-422C-CFC9-A0E5-0A59F708BE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48" name="Picture 47" descr="A picture containing text, outdoor, flock&#10;&#10;Description automatically generated">
              <a:extLst>
                <a:ext uri="{FF2B5EF4-FFF2-40B4-BE49-F238E27FC236}">
                  <a16:creationId xmlns:a16="http://schemas.microsoft.com/office/drawing/2014/main" id="{02EDB235-E1CD-25A1-A1B0-3740D4312A7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49" name="Picture 48" descr="A picture containing text, outdoor, flock&#10;&#10;Description automatically generated">
              <a:extLst>
                <a:ext uri="{FF2B5EF4-FFF2-40B4-BE49-F238E27FC236}">
                  <a16:creationId xmlns:a16="http://schemas.microsoft.com/office/drawing/2014/main" id="{16548938-B2AF-6936-7828-ED2D74A5F08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50" name="Picture 49" descr="A picture containing text, vector graphics, clipart&#10;&#10;Description automatically generated">
            <a:extLst>
              <a:ext uri="{FF2B5EF4-FFF2-40B4-BE49-F238E27FC236}">
                <a16:creationId xmlns:a16="http://schemas.microsoft.com/office/drawing/2014/main" id="{6C34D292-BFE3-163D-B664-EB4332319D44}"/>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6617747" y="3450651"/>
            <a:ext cx="561388" cy="618851"/>
          </a:xfrm>
          <a:prstGeom prst="rect">
            <a:avLst/>
          </a:prstGeom>
        </p:spPr>
      </p:pic>
      <p:sp>
        <p:nvSpPr>
          <p:cNvPr id="51" name="TextBox 50">
            <a:extLst>
              <a:ext uri="{FF2B5EF4-FFF2-40B4-BE49-F238E27FC236}">
                <a16:creationId xmlns:a16="http://schemas.microsoft.com/office/drawing/2014/main" id="{A1F9F83C-AF67-1987-A996-79484724C36B}"/>
              </a:ext>
            </a:extLst>
          </p:cNvPr>
          <p:cNvSpPr txBox="1"/>
          <p:nvPr/>
        </p:nvSpPr>
        <p:spPr>
          <a:xfrm>
            <a:off x="7704152" y="4594535"/>
            <a:ext cx="4713541" cy="830997"/>
          </a:xfrm>
          <a:prstGeom prst="rect">
            <a:avLst/>
          </a:prstGeom>
          <a:noFill/>
        </p:spPr>
        <p:txBody>
          <a:bodyPr wrap="square" rtlCol="0">
            <a:spAutoFit/>
          </a:bodyPr>
          <a:lstStyle/>
          <a:p>
            <a:r>
              <a:rPr lang="en-GB" sz="2400" dirty="0">
                <a:solidFill>
                  <a:srgbClr val="002060"/>
                </a:solidFill>
              </a:rPr>
              <a:t>3. Do you find the teaching easy?</a:t>
            </a:r>
          </a:p>
        </p:txBody>
      </p:sp>
      <p:sp>
        <p:nvSpPr>
          <p:cNvPr id="52" name="TextBox 51">
            <a:extLst>
              <a:ext uri="{FF2B5EF4-FFF2-40B4-BE49-F238E27FC236}">
                <a16:creationId xmlns:a16="http://schemas.microsoft.com/office/drawing/2014/main" id="{7F59AA0C-23C7-319C-58DC-68F32891B07E}"/>
              </a:ext>
            </a:extLst>
          </p:cNvPr>
          <p:cNvSpPr txBox="1"/>
          <p:nvPr/>
        </p:nvSpPr>
        <p:spPr>
          <a:xfrm>
            <a:off x="1384066" y="4398949"/>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die Pause wunderbar?</a:t>
            </a:r>
          </a:p>
        </p:txBody>
      </p:sp>
      <p:grpSp>
        <p:nvGrpSpPr>
          <p:cNvPr id="53" name="Group 52">
            <a:extLst>
              <a:ext uri="{FF2B5EF4-FFF2-40B4-BE49-F238E27FC236}">
                <a16:creationId xmlns:a16="http://schemas.microsoft.com/office/drawing/2014/main" id="{C22DE29B-3E06-4288-C59F-5F8E7D2E0FD3}"/>
              </a:ext>
            </a:extLst>
          </p:cNvPr>
          <p:cNvGrpSpPr/>
          <p:nvPr/>
        </p:nvGrpSpPr>
        <p:grpSpPr>
          <a:xfrm>
            <a:off x="1353943" y="4402779"/>
            <a:ext cx="1209832" cy="463680"/>
            <a:chOff x="1422255" y="1069599"/>
            <a:chExt cx="1209832" cy="463680"/>
          </a:xfrm>
        </p:grpSpPr>
        <p:pic>
          <p:nvPicPr>
            <p:cNvPr id="54" name="Picture 53" descr="A picture containing text, outdoor, flock&#10;&#10;Description automatically generated">
              <a:extLst>
                <a:ext uri="{FF2B5EF4-FFF2-40B4-BE49-F238E27FC236}">
                  <a16:creationId xmlns:a16="http://schemas.microsoft.com/office/drawing/2014/main" id="{C6C21985-B319-7F16-A1D8-EBD0220C065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55" name="Picture 54" descr="A picture containing text, outdoor, flock&#10;&#10;Description automatically generated">
              <a:extLst>
                <a:ext uri="{FF2B5EF4-FFF2-40B4-BE49-F238E27FC236}">
                  <a16:creationId xmlns:a16="http://schemas.microsoft.com/office/drawing/2014/main" id="{884907C6-C63E-EFB8-47C2-A8E0A94A199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56" name="Picture 55" descr="A picture containing text, outdoor, flock&#10;&#10;Description automatically generated">
              <a:extLst>
                <a:ext uri="{FF2B5EF4-FFF2-40B4-BE49-F238E27FC236}">
                  <a16:creationId xmlns:a16="http://schemas.microsoft.com/office/drawing/2014/main" id="{882F4549-06AA-6D9F-B85F-4977C8D579C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57" name="Picture 56" descr="A picture containing text&#10;&#10;Description automatically generated">
            <a:extLst>
              <a:ext uri="{FF2B5EF4-FFF2-40B4-BE49-F238E27FC236}">
                <a16:creationId xmlns:a16="http://schemas.microsoft.com/office/drawing/2014/main" id="{07F706D3-E316-7EAA-5A2D-79DDA29B6E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62080" y="4188691"/>
            <a:ext cx="871713" cy="678765"/>
          </a:xfrm>
          <a:prstGeom prst="rect">
            <a:avLst/>
          </a:prstGeom>
        </p:spPr>
      </p:pic>
      <p:sp>
        <p:nvSpPr>
          <p:cNvPr id="58" name="TextBox 57">
            <a:extLst>
              <a:ext uri="{FF2B5EF4-FFF2-40B4-BE49-F238E27FC236}">
                <a16:creationId xmlns:a16="http://schemas.microsoft.com/office/drawing/2014/main" id="{1C40E973-5D32-A5B0-910A-8DD0FD160C8A}"/>
              </a:ext>
            </a:extLst>
          </p:cNvPr>
          <p:cNvSpPr txBox="1"/>
          <p:nvPr/>
        </p:nvSpPr>
        <p:spPr>
          <a:xfrm>
            <a:off x="7642884" y="2898261"/>
            <a:ext cx="4326363" cy="830997"/>
          </a:xfrm>
          <a:prstGeom prst="rect">
            <a:avLst/>
          </a:prstGeom>
          <a:noFill/>
        </p:spPr>
        <p:txBody>
          <a:bodyPr wrap="square" rtlCol="0">
            <a:spAutoFit/>
          </a:bodyPr>
          <a:lstStyle/>
          <a:p>
            <a:r>
              <a:rPr lang="en-GB" sz="2400" dirty="0">
                <a:solidFill>
                  <a:srgbClr val="002060"/>
                </a:solidFill>
              </a:rPr>
              <a:t>4. Do you think that the break is wonderful?</a:t>
            </a:r>
          </a:p>
        </p:txBody>
      </p:sp>
      <p:sp>
        <p:nvSpPr>
          <p:cNvPr id="59" name="TextBox 58">
            <a:extLst>
              <a:ext uri="{FF2B5EF4-FFF2-40B4-BE49-F238E27FC236}">
                <a16:creationId xmlns:a16="http://schemas.microsoft.com/office/drawing/2014/main" id="{FD64477E-C8A9-5015-6423-AEB3150076B7}"/>
              </a:ext>
            </a:extLst>
          </p:cNvPr>
          <p:cNvSpPr txBox="1"/>
          <p:nvPr/>
        </p:nvSpPr>
        <p:spPr>
          <a:xfrm>
            <a:off x="1384066" y="5153658"/>
            <a:ext cx="5758249" cy="461665"/>
          </a:xfrm>
          <a:prstGeom prst="rect">
            <a:avLst/>
          </a:prstGeom>
          <a:noFill/>
        </p:spPr>
        <p:txBody>
          <a:bodyPr wrap="square" rtlCol="0">
            <a:spAutoFit/>
          </a:bodyPr>
          <a:lstStyle/>
          <a:p>
            <a:r>
              <a:rPr lang="en-GB" sz="2400" dirty="0" err="1">
                <a:solidFill>
                  <a:srgbClr val="002060"/>
                </a:solidFill>
              </a:rPr>
              <a:t>Finden</a:t>
            </a:r>
            <a:r>
              <a:rPr lang="en-GB" sz="2400" dirty="0">
                <a:solidFill>
                  <a:srgbClr val="002060"/>
                </a:solidFill>
              </a:rPr>
              <a:t> Sie die </a:t>
            </a:r>
            <a:r>
              <a:rPr lang="en-GB" sz="2400" dirty="0" err="1">
                <a:solidFill>
                  <a:srgbClr val="002060"/>
                </a:solidFill>
              </a:rPr>
              <a:t>Fragen</a:t>
            </a:r>
            <a:r>
              <a:rPr lang="en-GB" sz="2400" dirty="0">
                <a:solidFill>
                  <a:srgbClr val="002060"/>
                </a:solidFill>
              </a:rPr>
              <a:t> </a:t>
            </a:r>
            <a:r>
              <a:rPr lang="en-GB" sz="2400" dirty="0" err="1">
                <a:solidFill>
                  <a:srgbClr val="002060"/>
                </a:solidFill>
              </a:rPr>
              <a:t>schwer</a:t>
            </a:r>
            <a:r>
              <a:rPr lang="en-GB" sz="2400" dirty="0">
                <a:solidFill>
                  <a:srgbClr val="002060"/>
                </a:solidFill>
              </a:rPr>
              <a:t>?</a:t>
            </a:r>
          </a:p>
        </p:txBody>
      </p:sp>
      <p:grpSp>
        <p:nvGrpSpPr>
          <p:cNvPr id="60" name="Group 59">
            <a:extLst>
              <a:ext uri="{FF2B5EF4-FFF2-40B4-BE49-F238E27FC236}">
                <a16:creationId xmlns:a16="http://schemas.microsoft.com/office/drawing/2014/main" id="{D981643C-810F-4A07-827A-FB033676CDDF}"/>
              </a:ext>
            </a:extLst>
          </p:cNvPr>
          <p:cNvGrpSpPr/>
          <p:nvPr/>
        </p:nvGrpSpPr>
        <p:grpSpPr>
          <a:xfrm>
            <a:off x="1346765" y="5190634"/>
            <a:ext cx="1209832" cy="463680"/>
            <a:chOff x="1422255" y="1069599"/>
            <a:chExt cx="1209832" cy="463680"/>
          </a:xfrm>
        </p:grpSpPr>
        <p:pic>
          <p:nvPicPr>
            <p:cNvPr id="61" name="Picture 60" descr="A picture containing text, outdoor, flock&#10;&#10;Description automatically generated">
              <a:extLst>
                <a:ext uri="{FF2B5EF4-FFF2-40B4-BE49-F238E27FC236}">
                  <a16:creationId xmlns:a16="http://schemas.microsoft.com/office/drawing/2014/main" id="{377F54E3-BEC2-1C2A-0567-2AAA70E2C5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62" name="Picture 61" descr="A picture containing text, outdoor, flock&#10;&#10;Description automatically generated">
              <a:extLst>
                <a:ext uri="{FF2B5EF4-FFF2-40B4-BE49-F238E27FC236}">
                  <a16:creationId xmlns:a16="http://schemas.microsoft.com/office/drawing/2014/main" id="{93456F09-D7A9-FDAF-7123-8AF70F8BB4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63" name="Picture 62" descr="A picture containing text, outdoor, flock&#10;&#10;Description automatically generated">
              <a:extLst>
                <a:ext uri="{FF2B5EF4-FFF2-40B4-BE49-F238E27FC236}">
                  <a16:creationId xmlns:a16="http://schemas.microsoft.com/office/drawing/2014/main" id="{BB132192-A3F7-11F9-EAD2-48595899CC4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64" name="Picture 63" descr="A picture containing text, vector graphics, clipart&#10;&#10;Description automatically generated">
            <a:extLst>
              <a:ext uri="{FF2B5EF4-FFF2-40B4-BE49-F238E27FC236}">
                <a16:creationId xmlns:a16="http://schemas.microsoft.com/office/drawing/2014/main" id="{26B3B0C1-D5D6-A321-A9F8-5466D5701914}"/>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6108248" y="5094445"/>
            <a:ext cx="561388" cy="618851"/>
          </a:xfrm>
          <a:prstGeom prst="rect">
            <a:avLst/>
          </a:prstGeom>
        </p:spPr>
      </p:pic>
      <p:sp>
        <p:nvSpPr>
          <p:cNvPr id="65" name="TextBox 64">
            <a:extLst>
              <a:ext uri="{FF2B5EF4-FFF2-40B4-BE49-F238E27FC236}">
                <a16:creationId xmlns:a16="http://schemas.microsoft.com/office/drawing/2014/main" id="{D363D3FE-2F09-5DAE-965E-1F7BC537A97B}"/>
              </a:ext>
            </a:extLst>
          </p:cNvPr>
          <p:cNvSpPr txBox="1"/>
          <p:nvPr/>
        </p:nvSpPr>
        <p:spPr>
          <a:xfrm>
            <a:off x="7695588" y="5356621"/>
            <a:ext cx="4395050" cy="830997"/>
          </a:xfrm>
          <a:prstGeom prst="rect">
            <a:avLst/>
          </a:prstGeom>
          <a:noFill/>
        </p:spPr>
        <p:txBody>
          <a:bodyPr wrap="square" rtlCol="0">
            <a:spAutoFit/>
          </a:bodyPr>
          <a:lstStyle/>
          <a:p>
            <a:r>
              <a:rPr lang="en-GB" sz="2400" dirty="0">
                <a:solidFill>
                  <a:srgbClr val="002060"/>
                </a:solidFill>
              </a:rPr>
              <a:t>5. Do you find the questions hard?</a:t>
            </a:r>
          </a:p>
        </p:txBody>
      </p:sp>
      <p:sp>
        <p:nvSpPr>
          <p:cNvPr id="66" name="TextBox 65">
            <a:extLst>
              <a:ext uri="{FF2B5EF4-FFF2-40B4-BE49-F238E27FC236}">
                <a16:creationId xmlns:a16="http://schemas.microsoft.com/office/drawing/2014/main" id="{031C857E-71FC-9C53-5191-EC897E99A10F}"/>
              </a:ext>
            </a:extLst>
          </p:cNvPr>
          <p:cNvSpPr txBox="1"/>
          <p:nvPr/>
        </p:nvSpPr>
        <p:spPr>
          <a:xfrm>
            <a:off x="1448864" y="5985678"/>
            <a:ext cx="5758249" cy="461665"/>
          </a:xfrm>
          <a:prstGeom prst="rect">
            <a:avLst/>
          </a:prstGeom>
          <a:noFill/>
        </p:spPr>
        <p:txBody>
          <a:bodyPr wrap="square" rtlCol="0">
            <a:spAutoFit/>
          </a:bodyPr>
          <a:lstStyle/>
          <a:p>
            <a:r>
              <a:rPr lang="en-GB" sz="2400" dirty="0" err="1">
                <a:solidFill>
                  <a:srgbClr val="002060"/>
                </a:solidFill>
              </a:rPr>
              <a:t>Finden</a:t>
            </a:r>
            <a:r>
              <a:rPr lang="en-GB" sz="2400" dirty="0">
                <a:solidFill>
                  <a:srgbClr val="002060"/>
                </a:solidFill>
              </a:rPr>
              <a:t> Sie den Lehrer nett?</a:t>
            </a:r>
          </a:p>
        </p:txBody>
      </p:sp>
      <p:grpSp>
        <p:nvGrpSpPr>
          <p:cNvPr id="67" name="Group 66">
            <a:extLst>
              <a:ext uri="{FF2B5EF4-FFF2-40B4-BE49-F238E27FC236}">
                <a16:creationId xmlns:a16="http://schemas.microsoft.com/office/drawing/2014/main" id="{6CD21512-ABBB-E566-E7AD-B155968A6D09}"/>
              </a:ext>
            </a:extLst>
          </p:cNvPr>
          <p:cNvGrpSpPr/>
          <p:nvPr/>
        </p:nvGrpSpPr>
        <p:grpSpPr>
          <a:xfrm>
            <a:off x="1364882" y="6081031"/>
            <a:ext cx="1209832" cy="463680"/>
            <a:chOff x="1422255" y="1069599"/>
            <a:chExt cx="1209832" cy="463680"/>
          </a:xfrm>
        </p:grpSpPr>
        <p:pic>
          <p:nvPicPr>
            <p:cNvPr id="68" name="Picture 67" descr="A picture containing text, outdoor, flock&#10;&#10;Description automatically generated">
              <a:extLst>
                <a:ext uri="{FF2B5EF4-FFF2-40B4-BE49-F238E27FC236}">
                  <a16:creationId xmlns:a16="http://schemas.microsoft.com/office/drawing/2014/main" id="{B3D952F8-0D88-4AFE-A3CC-D8B7D8B7AD9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69" name="Picture 68" descr="A picture containing text, outdoor, flock&#10;&#10;Description automatically generated">
              <a:extLst>
                <a:ext uri="{FF2B5EF4-FFF2-40B4-BE49-F238E27FC236}">
                  <a16:creationId xmlns:a16="http://schemas.microsoft.com/office/drawing/2014/main" id="{CC72F46F-569F-06A4-5CDC-6354846F07F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70" name="Picture 69" descr="A picture containing text, outdoor, flock&#10;&#10;Description automatically generated">
              <a:extLst>
                <a:ext uri="{FF2B5EF4-FFF2-40B4-BE49-F238E27FC236}">
                  <a16:creationId xmlns:a16="http://schemas.microsoft.com/office/drawing/2014/main" id="{C728C474-1D40-B8DC-7988-DFC47FB8C9F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71" name="Picture 70" descr="A picture containing text, vector graphics, clipart&#10;&#10;Description automatically generated">
            <a:extLst>
              <a:ext uri="{FF2B5EF4-FFF2-40B4-BE49-F238E27FC236}">
                <a16:creationId xmlns:a16="http://schemas.microsoft.com/office/drawing/2014/main" id="{8A5A4351-B3A6-5E8B-EDC6-385A7AA6036B}"/>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6221080" y="5889303"/>
            <a:ext cx="561388" cy="618851"/>
          </a:xfrm>
          <a:prstGeom prst="rect">
            <a:avLst/>
          </a:prstGeom>
        </p:spPr>
      </p:pic>
      <p:sp>
        <p:nvSpPr>
          <p:cNvPr id="72" name="TextBox 71">
            <a:extLst>
              <a:ext uri="{FF2B5EF4-FFF2-40B4-BE49-F238E27FC236}">
                <a16:creationId xmlns:a16="http://schemas.microsoft.com/office/drawing/2014/main" id="{D2E86A5A-0F8B-8EFC-AF0B-E07B50CE00C7}"/>
              </a:ext>
            </a:extLst>
          </p:cNvPr>
          <p:cNvSpPr txBox="1"/>
          <p:nvPr/>
        </p:nvSpPr>
        <p:spPr>
          <a:xfrm>
            <a:off x="7703740" y="6015423"/>
            <a:ext cx="4713541" cy="830997"/>
          </a:xfrm>
          <a:prstGeom prst="rect">
            <a:avLst/>
          </a:prstGeom>
          <a:noFill/>
        </p:spPr>
        <p:txBody>
          <a:bodyPr wrap="square" rtlCol="0">
            <a:spAutoFit/>
          </a:bodyPr>
          <a:lstStyle/>
          <a:p>
            <a:r>
              <a:rPr lang="en-GB" sz="2400" dirty="0">
                <a:solidFill>
                  <a:srgbClr val="002060"/>
                </a:solidFill>
              </a:rPr>
              <a:t>6. Do you think that the </a:t>
            </a:r>
            <a:r>
              <a:rPr lang="en-GB" sz="2400">
                <a:solidFill>
                  <a:srgbClr val="002060"/>
                </a:solidFill>
              </a:rPr>
              <a:t>teacher is </a:t>
            </a:r>
            <a:r>
              <a:rPr lang="en-GB" sz="2400" dirty="0">
                <a:solidFill>
                  <a:srgbClr val="002060"/>
                </a:solidFill>
              </a:rPr>
              <a:t>nice?</a:t>
            </a:r>
          </a:p>
        </p:txBody>
      </p:sp>
      <p:grpSp>
        <p:nvGrpSpPr>
          <p:cNvPr id="32" name="Group 31">
            <a:extLst>
              <a:ext uri="{FF2B5EF4-FFF2-40B4-BE49-F238E27FC236}">
                <a16:creationId xmlns:a16="http://schemas.microsoft.com/office/drawing/2014/main" id="{9CCB96F4-D739-4974-B545-E38A74DCAEDF}"/>
              </a:ext>
            </a:extLst>
          </p:cNvPr>
          <p:cNvGrpSpPr/>
          <p:nvPr/>
        </p:nvGrpSpPr>
        <p:grpSpPr>
          <a:xfrm>
            <a:off x="1394011" y="1746037"/>
            <a:ext cx="1209832" cy="463680"/>
            <a:chOff x="1422255" y="1069599"/>
            <a:chExt cx="1209832" cy="463680"/>
          </a:xfrm>
        </p:grpSpPr>
        <p:pic>
          <p:nvPicPr>
            <p:cNvPr id="33" name="Picture 32" descr="A picture containing text, outdoor, flock&#10;&#10;Description automatically generated">
              <a:extLst>
                <a:ext uri="{FF2B5EF4-FFF2-40B4-BE49-F238E27FC236}">
                  <a16:creationId xmlns:a16="http://schemas.microsoft.com/office/drawing/2014/main" id="{7E5AC15C-C824-4B9F-A6D6-5C8937CEF0E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34" name="Picture 33" descr="A picture containing text, outdoor, flock&#10;&#10;Description automatically generated">
              <a:extLst>
                <a:ext uri="{FF2B5EF4-FFF2-40B4-BE49-F238E27FC236}">
                  <a16:creationId xmlns:a16="http://schemas.microsoft.com/office/drawing/2014/main" id="{1912DC40-D14D-4ECA-8A69-459DEC26BDA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35" name="Picture 34" descr="A picture containing text, outdoor, flock&#10;&#10;Description automatically generated">
              <a:extLst>
                <a:ext uri="{FF2B5EF4-FFF2-40B4-BE49-F238E27FC236}">
                  <a16:creationId xmlns:a16="http://schemas.microsoft.com/office/drawing/2014/main" id="{3CBDC0D8-9E7E-4DC9-9010-E577DB44262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par>
                                <p:cTn id="40" presetID="10" presetClass="exit" presetSubtype="0" fill="hold" nodeType="withEffect">
                                  <p:stCondLst>
                                    <p:cond delay="0"/>
                                  </p:stCondLst>
                                  <p:childTnLst>
                                    <p:animEffect transition="out" filter="fade">
                                      <p:cBhvr>
                                        <p:cTn id="41" dur="500"/>
                                        <p:tgtEl>
                                          <p:spTgt spid="46"/>
                                        </p:tgtEl>
                                      </p:cBhvr>
                                    </p:animEffect>
                                    <p:set>
                                      <p:cBhvr>
                                        <p:cTn id="42" dur="1" fill="hold">
                                          <p:stCondLst>
                                            <p:cond delay="499"/>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500"/>
                                        <p:tgtEl>
                                          <p:spTgt spid="53"/>
                                        </p:tgtEl>
                                      </p:cBhvr>
                                    </p:animEffect>
                                    <p:set>
                                      <p:cBhvr>
                                        <p:cTn id="53" dur="1" fill="hold">
                                          <p:stCondLst>
                                            <p:cond delay="499"/>
                                          </p:stCondLst>
                                        </p:cTn>
                                        <p:tgtEl>
                                          <p:spTgt spid="5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4"/>
                                        </p:tgtEl>
                                        <p:attrNameLst>
                                          <p:attrName>style.visibility</p:attrName>
                                        </p:attrNameLst>
                                      </p:cBhvr>
                                      <p:to>
                                        <p:strVal val="visible"/>
                                      </p:to>
                                    </p:set>
                                  </p:childTnLst>
                                </p:cTn>
                              </p:par>
                              <p:par>
                                <p:cTn id="62" presetID="10" presetClass="exit" presetSubtype="0" fill="hold" nodeType="withEffect">
                                  <p:stCondLst>
                                    <p:cond delay="0"/>
                                  </p:stCondLst>
                                  <p:childTnLst>
                                    <p:animEffect transition="out" filter="fade">
                                      <p:cBhvr>
                                        <p:cTn id="63" dur="500"/>
                                        <p:tgtEl>
                                          <p:spTgt spid="60"/>
                                        </p:tgtEl>
                                      </p:cBhvr>
                                    </p:animEffect>
                                    <p:set>
                                      <p:cBhvr>
                                        <p:cTn id="64" dur="1" fill="hold">
                                          <p:stCondLst>
                                            <p:cond delay="499"/>
                                          </p:stCondLst>
                                        </p:cTn>
                                        <p:tgtEl>
                                          <p:spTgt spid="6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par>
                                <p:cTn id="73" presetID="10" presetClass="exit" presetSubtype="0" fill="hold" nodeType="withEffect">
                                  <p:stCondLst>
                                    <p:cond delay="0"/>
                                  </p:stCondLst>
                                  <p:childTnLst>
                                    <p:animEffect transition="out" filter="fade">
                                      <p:cBhvr>
                                        <p:cTn id="74" dur="500"/>
                                        <p:tgtEl>
                                          <p:spTgt spid="67"/>
                                        </p:tgtEl>
                                      </p:cBhvr>
                                    </p:animEffect>
                                    <p:set>
                                      <p:cBhvr>
                                        <p:cTn id="75" dur="1" fill="hold">
                                          <p:stCondLst>
                                            <p:cond delay="499"/>
                                          </p:stCondLst>
                                        </p:cTn>
                                        <p:tgtEl>
                                          <p:spTgt spid="6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44" grpId="0"/>
      <p:bldP spid="51" grpId="0"/>
      <p:bldP spid="58" grpId="0"/>
      <p:bldP spid="65"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 1">
            <a:extLst>
              <a:ext uri="{FF2B5EF4-FFF2-40B4-BE49-F238E27FC236}">
                <a16:creationId xmlns:a16="http://schemas.microsoft.com/office/drawing/2014/main" id="{B533B09B-93D7-4636-B71D-AAC3ABFBF76D}"/>
              </a:ext>
            </a:extLst>
          </p:cNvPr>
          <p:cNvGraphicFramePr/>
          <p:nvPr>
            <p:extLst>
              <p:ext uri="{D42A27DB-BD31-4B8C-83A1-F6EECF244321}">
                <p14:modId xmlns:p14="http://schemas.microsoft.com/office/powerpoint/2010/main" val="3128323609"/>
              </p:ext>
            </p:extLst>
          </p:nvPr>
        </p:nvGraphicFramePr>
        <p:xfrm>
          <a:off x="5647154" y="1630876"/>
          <a:ext cx="5303422" cy="4948841"/>
        </p:xfrm>
        <a:graphic>
          <a:graphicData uri="http://schemas.openxmlformats.org/drawingml/2006/table">
            <a:tbl>
              <a:tblPr/>
              <a:tblGrid>
                <a:gridCol w="5303422">
                  <a:extLst>
                    <a:ext uri="{9D8B030D-6E8A-4147-A177-3AD203B41FA5}">
                      <a16:colId xmlns:a16="http://schemas.microsoft.com/office/drawing/2014/main" val="20000"/>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13018988"/>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25" name="CustomShape 6">
            <a:hlinkClick r:id="" action="ppaction://noaction">
              <a:snd r:embed="rId11" name="T2_W4_12.1.wav"/>
            </a:hlinkClick>
            <a:extLst>
              <a:ext uri="{FF2B5EF4-FFF2-40B4-BE49-F238E27FC236}">
                <a16:creationId xmlns:a16="http://schemas.microsoft.com/office/drawing/2014/main" id="{85BDA598-D8FC-421B-AEDB-34FBDED665F3}"/>
              </a:ext>
            </a:extLst>
          </p:cNvPr>
          <p:cNvSpPr/>
          <p:nvPr/>
        </p:nvSpPr>
        <p:spPr>
          <a:xfrm>
            <a:off x="114388" y="0"/>
            <a:ext cx="1140901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Sarah und Rafi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stellen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Fragen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Speech Bubble: Rectangle with Corners Rounded 19">
            <a:hlinkClick r:id="" action="ppaction://noaction">
              <a:snd r:embed="rId13" name="T2_W4_12.2.wav"/>
            </a:hlinkClick>
            <a:extLst>
              <a:ext uri="{FF2B5EF4-FFF2-40B4-BE49-F238E27FC236}">
                <a16:creationId xmlns:a16="http://schemas.microsoft.com/office/drawing/2014/main" id="{61558AC7-FD68-4E3F-8517-700B31B40F08}"/>
              </a:ext>
            </a:extLst>
          </p:cNvPr>
          <p:cNvSpPr/>
          <p:nvPr/>
        </p:nvSpPr>
        <p:spPr>
          <a:xfrm>
            <a:off x="1027375" y="577581"/>
            <a:ext cx="9754925" cy="56436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383499"/>
            <a:ext cx="914400" cy="914400"/>
          </a:xfrm>
          <a:prstGeom prst="rect">
            <a:avLst/>
          </a:prstGeom>
        </p:spPr>
      </p:pic>
      <p:sp>
        <p:nvSpPr>
          <p:cNvPr id="24" name="Google Shape;108;p3">
            <a:hlinkClick r:id="" action="ppaction://noaction">
              <a:snd r:embed="rId13" name="T2_W4_12.2.wav"/>
            </a:hlinkClick>
            <a:extLst>
              <a:ext uri="{FF2B5EF4-FFF2-40B4-BE49-F238E27FC236}">
                <a16:creationId xmlns:a16="http://schemas.microsoft.com/office/drawing/2014/main" id="{BD6AECCF-7ECD-47B8-B7B8-66B6B917E525}"/>
              </a:ext>
            </a:extLst>
          </p:cNvPr>
          <p:cNvSpPr txBox="1"/>
          <p:nvPr/>
        </p:nvSpPr>
        <p:spPr>
          <a:xfrm>
            <a:off x="1041844" y="584926"/>
            <a:ext cx="9572960"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Ist die Frage für Johannas Klasse oder für Frau Bahlsen?</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4" name="Speech Bubble: Oval 43">
            <a:hlinkClick r:id="" action="ppaction://noaction">
              <a:snd r:embed="rId16" name="T2_W4_12.3B.wav"/>
            </a:hlinkClick>
            <a:extLst>
              <a:ext uri="{FF2B5EF4-FFF2-40B4-BE49-F238E27FC236}">
                <a16:creationId xmlns:a16="http://schemas.microsoft.com/office/drawing/2014/main" id="{78647609-A5A3-45AC-A5B5-5EC6D4DF86B8}"/>
              </a:ext>
            </a:extLst>
          </p:cNvPr>
          <p:cNvSpPr/>
          <p:nvPr/>
        </p:nvSpPr>
        <p:spPr>
          <a:xfrm>
            <a:off x="743119" y="2566019"/>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B</a:t>
            </a:r>
          </a:p>
        </p:txBody>
      </p:sp>
      <p:sp>
        <p:nvSpPr>
          <p:cNvPr id="45" name="Speech Bubble: Oval 44">
            <a:hlinkClick r:id="" action="ppaction://noaction">
              <a:snd r:embed="rId17" name="T2_W4_12.4B.wav"/>
            </a:hlinkClick>
            <a:extLst>
              <a:ext uri="{FF2B5EF4-FFF2-40B4-BE49-F238E27FC236}">
                <a16:creationId xmlns:a16="http://schemas.microsoft.com/office/drawing/2014/main" id="{2626D475-FA70-47EC-8739-EFE7EF2F23CA}"/>
              </a:ext>
            </a:extLst>
          </p:cNvPr>
          <p:cNvSpPr/>
          <p:nvPr/>
        </p:nvSpPr>
        <p:spPr>
          <a:xfrm>
            <a:off x="681385" y="3057729"/>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1</a:t>
            </a:r>
          </a:p>
        </p:txBody>
      </p:sp>
      <p:sp>
        <p:nvSpPr>
          <p:cNvPr id="46" name="Speech Bubble: Oval 45">
            <a:hlinkClick r:id="" action="ppaction://noaction">
              <a:snd r:embed="rId18" name="T2_W4_12.5B.wav"/>
            </a:hlinkClick>
            <a:extLst>
              <a:ext uri="{FF2B5EF4-FFF2-40B4-BE49-F238E27FC236}">
                <a16:creationId xmlns:a16="http://schemas.microsoft.com/office/drawing/2014/main" id="{7FE036E3-DB84-48FC-9973-FCE1AB2E55A8}"/>
              </a:ext>
            </a:extLst>
          </p:cNvPr>
          <p:cNvSpPr/>
          <p:nvPr/>
        </p:nvSpPr>
        <p:spPr>
          <a:xfrm>
            <a:off x="660603" y="356327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2</a:t>
            </a:r>
          </a:p>
        </p:txBody>
      </p:sp>
      <p:sp>
        <p:nvSpPr>
          <p:cNvPr id="47" name="Speech Bubble: Oval 46">
            <a:hlinkClick r:id="" action="ppaction://noaction">
              <a:snd r:embed="rId19" name="T2_W4_12.6B.wav"/>
            </a:hlinkClick>
            <a:extLst>
              <a:ext uri="{FF2B5EF4-FFF2-40B4-BE49-F238E27FC236}">
                <a16:creationId xmlns:a16="http://schemas.microsoft.com/office/drawing/2014/main" id="{22859310-BDCD-484E-B5EA-1DBDBFDF7FD6}"/>
              </a:ext>
            </a:extLst>
          </p:cNvPr>
          <p:cNvSpPr/>
          <p:nvPr/>
        </p:nvSpPr>
        <p:spPr>
          <a:xfrm>
            <a:off x="660603" y="4105297"/>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3</a:t>
            </a:r>
          </a:p>
        </p:txBody>
      </p:sp>
      <p:sp>
        <p:nvSpPr>
          <p:cNvPr id="48" name="Speech Bubble: Oval 47">
            <a:hlinkClick r:id="" action="ppaction://noaction">
              <a:snd r:embed="rId20" name="T2_W4_12.7B.wav"/>
            </a:hlinkClick>
            <a:extLst>
              <a:ext uri="{FF2B5EF4-FFF2-40B4-BE49-F238E27FC236}">
                <a16:creationId xmlns:a16="http://schemas.microsoft.com/office/drawing/2014/main" id="{C1BE62FD-BAB7-49E0-B00D-835574E7BD2B}"/>
              </a:ext>
            </a:extLst>
          </p:cNvPr>
          <p:cNvSpPr/>
          <p:nvPr/>
        </p:nvSpPr>
        <p:spPr>
          <a:xfrm>
            <a:off x="680257" y="464589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4</a:t>
            </a:r>
          </a:p>
        </p:txBody>
      </p:sp>
      <p:sp>
        <p:nvSpPr>
          <p:cNvPr id="49" name="Speech Bubble: Oval 48">
            <a:hlinkClick r:id="" action="ppaction://noaction">
              <a:snd r:embed="rId21" name="T2_W4_12.8B.wav"/>
            </a:hlinkClick>
            <a:extLst>
              <a:ext uri="{FF2B5EF4-FFF2-40B4-BE49-F238E27FC236}">
                <a16:creationId xmlns:a16="http://schemas.microsoft.com/office/drawing/2014/main" id="{F1CABC65-0FC7-47F8-96D2-70FCB1BA43BB}"/>
              </a:ext>
            </a:extLst>
          </p:cNvPr>
          <p:cNvSpPr/>
          <p:nvPr/>
        </p:nvSpPr>
        <p:spPr>
          <a:xfrm>
            <a:off x="680257" y="516451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5</a:t>
            </a:r>
          </a:p>
        </p:txBody>
      </p:sp>
      <p:sp>
        <p:nvSpPr>
          <p:cNvPr id="50" name="Speech Bubble: Oval 49">
            <a:hlinkClick r:id="" action="ppaction://noaction">
              <a:snd r:embed="rId22" name="T2_W4_12.9B.wav"/>
            </a:hlinkClick>
            <a:extLst>
              <a:ext uri="{FF2B5EF4-FFF2-40B4-BE49-F238E27FC236}">
                <a16:creationId xmlns:a16="http://schemas.microsoft.com/office/drawing/2014/main" id="{BB1B03AB-146E-44D1-98F5-EB4A0D2C6D5A}"/>
              </a:ext>
            </a:extLst>
          </p:cNvPr>
          <p:cNvSpPr/>
          <p:nvPr/>
        </p:nvSpPr>
        <p:spPr>
          <a:xfrm>
            <a:off x="680257" y="5663621"/>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6</a:t>
            </a:r>
          </a:p>
        </p:txBody>
      </p:sp>
      <p:sp>
        <p:nvSpPr>
          <p:cNvPr id="51" name="Speech Bubble: Oval 50">
            <a:hlinkClick r:id="" action="ppaction://noaction">
              <a:snd r:embed="rId23" name="T2_W4_12.10B.wav"/>
            </a:hlinkClick>
            <a:extLst>
              <a:ext uri="{FF2B5EF4-FFF2-40B4-BE49-F238E27FC236}">
                <a16:creationId xmlns:a16="http://schemas.microsoft.com/office/drawing/2014/main" id="{82A39CB8-DB35-4F5E-93E4-942397E7FB6C}"/>
              </a:ext>
            </a:extLst>
          </p:cNvPr>
          <p:cNvSpPr/>
          <p:nvPr/>
        </p:nvSpPr>
        <p:spPr>
          <a:xfrm>
            <a:off x="673696" y="617985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7</a:t>
            </a:r>
          </a:p>
        </p:txBody>
      </p:sp>
      <p:grpSp>
        <p:nvGrpSpPr>
          <p:cNvPr id="54" name="Group 53">
            <a:extLst>
              <a:ext uri="{FF2B5EF4-FFF2-40B4-BE49-F238E27FC236}">
                <a16:creationId xmlns:a16="http://schemas.microsoft.com/office/drawing/2014/main" id="{9BDE72B2-0C7B-4E62-A726-006B085C24F8}"/>
              </a:ext>
            </a:extLst>
          </p:cNvPr>
          <p:cNvGrpSpPr/>
          <p:nvPr/>
        </p:nvGrpSpPr>
        <p:grpSpPr>
          <a:xfrm>
            <a:off x="160460" y="1436769"/>
            <a:ext cx="1534992" cy="1090065"/>
            <a:chOff x="12553656" y="4290520"/>
            <a:chExt cx="1855638" cy="1355537"/>
          </a:xfrm>
        </p:grpSpPr>
        <p:pic>
          <p:nvPicPr>
            <p:cNvPr id="55" name="Picture 54" descr="A picture containing text, toy, doll, vector graphics&#10;&#10;Description automatically generated">
              <a:extLst>
                <a:ext uri="{FF2B5EF4-FFF2-40B4-BE49-F238E27FC236}">
                  <a16:creationId xmlns:a16="http://schemas.microsoft.com/office/drawing/2014/main" id="{E9827256-101C-4054-AAC2-8355B410BF59}"/>
                </a:ext>
              </a:extLst>
            </p:cNvPr>
            <p:cNvPicPr>
              <a:picLocks noChangeAspect="1"/>
            </p:cNvPicPr>
            <p:nvPr/>
          </p:nvPicPr>
          <p:blipFill rotWithShape="1">
            <a:blip r:embed="rId24">
              <a:extLst>
                <a:ext uri="{28A0092B-C50C-407E-A947-70E740481C1C}">
                  <a14:useLocalDpi xmlns:a14="http://schemas.microsoft.com/office/drawing/2010/main" val="0"/>
                </a:ext>
              </a:extLst>
            </a:blip>
            <a:srcRect b="20500"/>
            <a:stretch/>
          </p:blipFill>
          <p:spPr>
            <a:xfrm>
              <a:off x="13256107" y="4290520"/>
              <a:ext cx="1153187" cy="1355537"/>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4BE0AB7C-72AD-46FF-A5F8-92686C70F74F}"/>
                </a:ext>
              </a:extLst>
            </p:cNvPr>
            <p:cNvPicPr>
              <a:picLocks noChangeAspect="1"/>
            </p:cNvPicPr>
            <p:nvPr/>
          </p:nvPicPr>
          <p:blipFill rotWithShape="1">
            <a:blip r:embed="rId25">
              <a:extLst>
                <a:ext uri="{28A0092B-C50C-407E-A947-70E740481C1C}">
                  <a14:useLocalDpi xmlns:a14="http://schemas.microsoft.com/office/drawing/2010/main" val="0"/>
                </a:ext>
              </a:extLst>
            </a:blip>
            <a:srcRect b="19503"/>
            <a:stretch/>
          </p:blipFill>
          <p:spPr>
            <a:xfrm>
              <a:off x="12553656" y="4290520"/>
              <a:ext cx="998603" cy="1355537"/>
            </a:xfrm>
            <a:prstGeom prst="rect">
              <a:avLst/>
            </a:prstGeom>
          </p:spPr>
        </p:pic>
      </p:grpSp>
      <p:sp>
        <p:nvSpPr>
          <p:cNvPr id="58" name="Oval Callout 13">
            <a:extLst>
              <a:ext uri="{FF2B5EF4-FFF2-40B4-BE49-F238E27FC236}">
                <a16:creationId xmlns:a16="http://schemas.microsoft.com/office/drawing/2014/main" id="{063DA2F0-31AF-492F-BE33-AF8CCDC33487}"/>
              </a:ext>
            </a:extLst>
          </p:cNvPr>
          <p:cNvSpPr/>
          <p:nvPr/>
        </p:nvSpPr>
        <p:spPr>
          <a:xfrm>
            <a:off x="5961286" y="1041264"/>
            <a:ext cx="2938661" cy="1518589"/>
          </a:xfrm>
          <a:prstGeom prst="wedgeEllipseCallout">
            <a:avLst>
              <a:gd name="adj1" fmla="val -38241"/>
              <a:gd name="adj2" fmla="val -55512"/>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ea typeface="+mn-ea"/>
              <a:cs typeface="+mn-cs"/>
            </a:endParaRPr>
          </a:p>
        </p:txBody>
      </p:sp>
      <p:sp>
        <p:nvSpPr>
          <p:cNvPr id="57" name="TextBox 56">
            <a:extLst>
              <a:ext uri="{FF2B5EF4-FFF2-40B4-BE49-F238E27FC236}">
                <a16:creationId xmlns:a16="http://schemas.microsoft.com/office/drawing/2014/main" id="{B2C33C2F-A41D-49D0-965C-876EF226AF3B}"/>
              </a:ext>
            </a:extLst>
          </p:cNvPr>
          <p:cNvSpPr txBox="1"/>
          <p:nvPr/>
        </p:nvSpPr>
        <p:spPr>
          <a:xfrm>
            <a:off x="6156390" y="1102966"/>
            <a:ext cx="2548451" cy="1323439"/>
          </a:xfrm>
          <a:prstGeom prst="rect">
            <a:avLst/>
          </a:prstGeom>
          <a:noFill/>
        </p:spPr>
        <p:txBody>
          <a:bodyPr wrap="square" rtlCol="0">
            <a:spAutoFit/>
          </a:bodyPr>
          <a:lstStyle/>
          <a:p>
            <a:pPr algn="ctr"/>
            <a:r>
              <a:rPr lang="en-GB" sz="2000" dirty="0">
                <a:solidFill>
                  <a:schemeClr val="bg1"/>
                </a:solidFill>
              </a:rPr>
              <a:t>Remember!</a:t>
            </a:r>
            <a:br>
              <a:rPr lang="en-GB" sz="2000" dirty="0">
                <a:solidFill>
                  <a:schemeClr val="bg1"/>
                </a:solidFill>
              </a:rPr>
            </a:br>
            <a:r>
              <a:rPr lang="en-GB" sz="2000" dirty="0">
                <a:solidFill>
                  <a:schemeClr val="bg1"/>
                </a:solidFill>
              </a:rPr>
              <a:t>You would ask ‘</a:t>
            </a:r>
            <a:r>
              <a:rPr lang="en-GB" sz="2000" b="1" dirty="0" err="1">
                <a:solidFill>
                  <a:schemeClr val="bg1"/>
                </a:solidFill>
              </a:rPr>
              <a:t>Findet</a:t>
            </a:r>
            <a:r>
              <a:rPr lang="en-GB" sz="2000" b="1" dirty="0">
                <a:solidFill>
                  <a:schemeClr val="bg1"/>
                </a:solidFill>
              </a:rPr>
              <a:t> </a:t>
            </a:r>
            <a:r>
              <a:rPr lang="en-GB" sz="2000" b="1" dirty="0" err="1">
                <a:solidFill>
                  <a:schemeClr val="bg1"/>
                </a:solidFill>
              </a:rPr>
              <a:t>ihr</a:t>
            </a:r>
            <a:r>
              <a:rPr lang="en-GB" sz="2000" dirty="0">
                <a:solidFill>
                  <a:schemeClr val="bg1"/>
                </a:solidFill>
              </a:rPr>
              <a:t>…’ to mean </a:t>
            </a:r>
            <a:r>
              <a:rPr lang="en-GB" sz="2000" i="1" dirty="0">
                <a:solidFill>
                  <a:schemeClr val="bg1"/>
                </a:solidFill>
              </a:rPr>
              <a:t>you all</a:t>
            </a:r>
            <a:r>
              <a:rPr lang="en-GB" sz="2000" dirty="0">
                <a:solidFill>
                  <a:schemeClr val="bg1"/>
                </a:solidFill>
              </a:rPr>
              <a:t>.</a:t>
            </a:r>
          </a:p>
        </p:txBody>
      </p:sp>
      <p:graphicFrame>
        <p:nvGraphicFramePr>
          <p:cNvPr id="59" name="Table 1">
            <a:extLst>
              <a:ext uri="{FF2B5EF4-FFF2-40B4-BE49-F238E27FC236}">
                <a16:creationId xmlns:a16="http://schemas.microsoft.com/office/drawing/2014/main" id="{1CBAFD1A-3AFB-4D45-A36B-88656A65417A}"/>
              </a:ext>
            </a:extLst>
          </p:cNvPr>
          <p:cNvGraphicFramePr/>
          <p:nvPr>
            <p:extLst>
              <p:ext uri="{D42A27DB-BD31-4B8C-83A1-F6EECF244321}">
                <p14:modId xmlns:p14="http://schemas.microsoft.com/office/powerpoint/2010/main" val="1619601151"/>
              </p:ext>
            </p:extLst>
          </p:nvPr>
        </p:nvGraphicFramePr>
        <p:xfrm>
          <a:off x="1980012" y="1619564"/>
          <a:ext cx="3435840" cy="4948841"/>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13018988"/>
                  </a:ext>
                </a:extLst>
              </a:tr>
            </a:tbl>
          </a:graphicData>
        </a:graphic>
      </p:graphicFrame>
      <p:pic>
        <p:nvPicPr>
          <p:cNvPr id="60" name="Picture 59" descr="Icon&#10;&#10;Description automatically generated">
            <a:extLst>
              <a:ext uri="{FF2B5EF4-FFF2-40B4-BE49-F238E27FC236}">
                <a16:creationId xmlns:a16="http://schemas.microsoft.com/office/drawing/2014/main" id="{2FF25DA8-5AA9-4732-89FC-EBAB52A0C182}"/>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2661862" y="2540409"/>
            <a:ext cx="517321" cy="517320"/>
          </a:xfrm>
          <a:prstGeom prst="rect">
            <a:avLst/>
          </a:prstGeom>
        </p:spPr>
      </p:pic>
      <p:pic>
        <p:nvPicPr>
          <p:cNvPr id="61" name="Picture 60" descr="Icon&#10;&#10;Description automatically generated">
            <a:extLst>
              <a:ext uri="{FF2B5EF4-FFF2-40B4-BE49-F238E27FC236}">
                <a16:creationId xmlns:a16="http://schemas.microsoft.com/office/drawing/2014/main" id="{2F532926-0A0B-4102-A643-EF6A78D1E483}"/>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4182702" y="3045953"/>
            <a:ext cx="517321" cy="517320"/>
          </a:xfrm>
          <a:prstGeom prst="rect">
            <a:avLst/>
          </a:prstGeom>
        </p:spPr>
      </p:pic>
      <p:pic>
        <p:nvPicPr>
          <p:cNvPr id="63" name="Picture 62" descr="A picture containing text, vector graphics, clipart&#10;&#10;Description automatically generated">
            <a:extLst>
              <a:ext uri="{FF2B5EF4-FFF2-40B4-BE49-F238E27FC236}">
                <a16:creationId xmlns:a16="http://schemas.microsoft.com/office/drawing/2014/main" id="{8430D5B9-B73F-46EF-B78E-8DF28E6152DB}"/>
              </a:ext>
            </a:extLst>
          </p:cNvPr>
          <p:cNvPicPr/>
          <p:nvPr/>
        </p:nvPicPr>
        <p:blipFill>
          <a:blip r:embed="rId27" cstate="print">
            <a:extLst>
              <a:ext uri="{28A0092B-C50C-407E-A947-70E740481C1C}">
                <a14:useLocalDpi xmlns:a14="http://schemas.microsoft.com/office/drawing/2010/main" val="0"/>
              </a:ext>
            </a:extLst>
          </a:blip>
          <a:stretch>
            <a:fillRect/>
          </a:stretch>
        </p:blipFill>
        <p:spPr>
          <a:xfrm>
            <a:off x="4288994" y="1828459"/>
            <a:ext cx="561388" cy="618851"/>
          </a:xfrm>
          <a:prstGeom prst="rect">
            <a:avLst/>
          </a:prstGeom>
        </p:spPr>
      </p:pic>
      <p:grpSp>
        <p:nvGrpSpPr>
          <p:cNvPr id="8" name="Group 7">
            <a:extLst>
              <a:ext uri="{FF2B5EF4-FFF2-40B4-BE49-F238E27FC236}">
                <a16:creationId xmlns:a16="http://schemas.microsoft.com/office/drawing/2014/main" id="{A66C4E8A-AB35-4C97-8552-930E87BED0D3}"/>
              </a:ext>
            </a:extLst>
          </p:cNvPr>
          <p:cNvGrpSpPr/>
          <p:nvPr/>
        </p:nvGrpSpPr>
        <p:grpSpPr>
          <a:xfrm>
            <a:off x="2197626" y="1556460"/>
            <a:ext cx="1162847" cy="1162847"/>
            <a:chOff x="6849191" y="2864859"/>
            <a:chExt cx="1162847" cy="1162847"/>
          </a:xfrm>
        </p:grpSpPr>
        <p:pic>
          <p:nvPicPr>
            <p:cNvPr id="7" name="Graphic 6" descr="Users with solid fill">
              <a:extLst>
                <a:ext uri="{FF2B5EF4-FFF2-40B4-BE49-F238E27FC236}">
                  <a16:creationId xmlns:a16="http://schemas.microsoft.com/office/drawing/2014/main" id="{324B411E-8F49-4059-B964-984BFCD8E67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849191" y="2864859"/>
              <a:ext cx="1162847" cy="1162847"/>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F7080C57-0D2E-4BD3-84C0-220BBF154A2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994757" y="3089617"/>
              <a:ext cx="871713" cy="678765"/>
            </a:xfrm>
            <a:prstGeom prst="rect">
              <a:avLst/>
            </a:prstGeom>
          </p:spPr>
        </p:pic>
      </p:grpSp>
      <p:sp>
        <p:nvSpPr>
          <p:cNvPr id="16" name="TextBox 15">
            <a:extLst>
              <a:ext uri="{FF2B5EF4-FFF2-40B4-BE49-F238E27FC236}">
                <a16:creationId xmlns:a16="http://schemas.microsoft.com/office/drawing/2014/main" id="{F0E753D2-B5D2-4464-B0AA-3651986D4DB5}"/>
              </a:ext>
            </a:extLst>
          </p:cNvPr>
          <p:cNvSpPr txBox="1"/>
          <p:nvPr/>
        </p:nvSpPr>
        <p:spPr>
          <a:xfrm>
            <a:off x="8924737" y="1574460"/>
            <a:ext cx="2034102" cy="1015663"/>
          </a:xfrm>
          <a:prstGeom prst="rect">
            <a:avLst/>
          </a:prstGeom>
          <a:noFill/>
        </p:spPr>
        <p:txBody>
          <a:bodyPr wrap="square" rtlCol="0">
            <a:spAutoFit/>
          </a:bodyPr>
          <a:lstStyle/>
          <a:p>
            <a:r>
              <a:rPr lang="en-GB" sz="2000" b="1" dirty="0" err="1">
                <a:solidFill>
                  <a:srgbClr val="002060"/>
                </a:solidFill>
              </a:rPr>
              <a:t>Schreib</a:t>
            </a:r>
            <a:r>
              <a:rPr lang="en-GB" sz="2000" b="1" dirty="0">
                <a:solidFill>
                  <a:srgbClr val="002060"/>
                </a:solidFill>
              </a:rPr>
              <a:t> die </a:t>
            </a:r>
            <a:r>
              <a:rPr lang="en-GB" sz="2000" b="1" dirty="0" err="1">
                <a:solidFill>
                  <a:srgbClr val="002060"/>
                </a:solidFill>
              </a:rPr>
              <a:t>Frage</a:t>
            </a:r>
            <a:r>
              <a:rPr lang="en-GB" sz="2000" b="1" dirty="0">
                <a:solidFill>
                  <a:srgbClr val="002060"/>
                </a:solidFill>
              </a:rPr>
              <a:t> auf </a:t>
            </a:r>
            <a:r>
              <a:rPr lang="en-GB" sz="2000" b="1" dirty="0" err="1">
                <a:solidFill>
                  <a:srgbClr val="002060"/>
                </a:solidFill>
              </a:rPr>
              <a:t>Englisch</a:t>
            </a:r>
            <a:r>
              <a:rPr lang="en-GB" sz="2000" b="1" dirty="0">
                <a:solidFill>
                  <a:srgbClr val="002060"/>
                </a:solidFill>
              </a:rPr>
              <a:t>.</a:t>
            </a:r>
          </a:p>
        </p:txBody>
      </p:sp>
      <p:sp>
        <p:nvSpPr>
          <p:cNvPr id="17" name="TextBox 16">
            <a:extLst>
              <a:ext uri="{FF2B5EF4-FFF2-40B4-BE49-F238E27FC236}">
                <a16:creationId xmlns:a16="http://schemas.microsoft.com/office/drawing/2014/main" id="{45A18634-C02D-448C-8774-B5D7F04471C7}"/>
              </a:ext>
            </a:extLst>
          </p:cNvPr>
          <p:cNvSpPr txBox="1"/>
          <p:nvPr/>
        </p:nvSpPr>
        <p:spPr>
          <a:xfrm>
            <a:off x="5714426" y="2645843"/>
            <a:ext cx="4900377" cy="400110"/>
          </a:xfrm>
          <a:prstGeom prst="rect">
            <a:avLst/>
          </a:prstGeom>
          <a:noFill/>
        </p:spPr>
        <p:txBody>
          <a:bodyPr wrap="square" rtlCol="0">
            <a:spAutoFit/>
          </a:bodyPr>
          <a:lstStyle/>
          <a:p>
            <a:r>
              <a:rPr lang="en-GB" sz="2000" dirty="0">
                <a:solidFill>
                  <a:srgbClr val="002060"/>
                </a:solidFill>
              </a:rPr>
              <a:t>Do you think that the uniform is nice?</a:t>
            </a:r>
          </a:p>
        </p:txBody>
      </p:sp>
      <p:pic>
        <p:nvPicPr>
          <p:cNvPr id="5" name="Picture 4" descr="Icon&#10;&#10;Description automatically generated">
            <a:extLst>
              <a:ext uri="{FF2B5EF4-FFF2-40B4-BE49-F238E27FC236}">
                <a16:creationId xmlns:a16="http://schemas.microsoft.com/office/drawing/2014/main" id="{C7F7A12D-AF50-1252-69EA-83DA7BB8025E}"/>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2520387" y="3482954"/>
            <a:ext cx="517321" cy="517320"/>
          </a:xfrm>
          <a:prstGeom prst="rect">
            <a:avLst/>
          </a:prstGeom>
        </p:spPr>
      </p:pic>
      <p:sp>
        <p:nvSpPr>
          <p:cNvPr id="6" name="TextBox 5">
            <a:extLst>
              <a:ext uri="{FF2B5EF4-FFF2-40B4-BE49-F238E27FC236}">
                <a16:creationId xmlns:a16="http://schemas.microsoft.com/office/drawing/2014/main" id="{A7650C6F-E96B-DEFC-A2A5-35FBABB63C41}"/>
              </a:ext>
            </a:extLst>
          </p:cNvPr>
          <p:cNvSpPr txBox="1"/>
          <p:nvPr/>
        </p:nvSpPr>
        <p:spPr>
          <a:xfrm>
            <a:off x="5700410" y="3163163"/>
            <a:ext cx="4900377" cy="400110"/>
          </a:xfrm>
          <a:prstGeom prst="rect">
            <a:avLst/>
          </a:prstGeom>
          <a:noFill/>
        </p:spPr>
        <p:txBody>
          <a:bodyPr wrap="square" rtlCol="0">
            <a:spAutoFit/>
          </a:bodyPr>
          <a:lstStyle/>
          <a:p>
            <a:r>
              <a:rPr lang="en-GB" sz="2000" dirty="0">
                <a:solidFill>
                  <a:srgbClr val="002060"/>
                </a:solidFill>
              </a:rPr>
              <a:t>Do you find the food wonderful?</a:t>
            </a:r>
          </a:p>
        </p:txBody>
      </p:sp>
      <p:sp>
        <p:nvSpPr>
          <p:cNvPr id="9" name="TextBox 8">
            <a:extLst>
              <a:ext uri="{FF2B5EF4-FFF2-40B4-BE49-F238E27FC236}">
                <a16:creationId xmlns:a16="http://schemas.microsoft.com/office/drawing/2014/main" id="{47754EB5-DECF-84D4-5F00-119DEBC03362}"/>
              </a:ext>
            </a:extLst>
          </p:cNvPr>
          <p:cNvSpPr txBox="1"/>
          <p:nvPr/>
        </p:nvSpPr>
        <p:spPr>
          <a:xfrm>
            <a:off x="5700411" y="3623598"/>
            <a:ext cx="4900377" cy="400110"/>
          </a:xfrm>
          <a:prstGeom prst="rect">
            <a:avLst/>
          </a:prstGeom>
          <a:noFill/>
        </p:spPr>
        <p:txBody>
          <a:bodyPr wrap="square" rtlCol="0">
            <a:spAutoFit/>
          </a:bodyPr>
          <a:lstStyle/>
          <a:p>
            <a:r>
              <a:rPr lang="en-GB" sz="2000" dirty="0">
                <a:solidFill>
                  <a:srgbClr val="002060"/>
                </a:solidFill>
              </a:rPr>
              <a:t>Do you think that the break is good?</a:t>
            </a:r>
          </a:p>
        </p:txBody>
      </p:sp>
      <p:pic>
        <p:nvPicPr>
          <p:cNvPr id="10" name="Picture 9" descr="Icon&#10;&#10;Description automatically generated">
            <a:extLst>
              <a:ext uri="{FF2B5EF4-FFF2-40B4-BE49-F238E27FC236}">
                <a16:creationId xmlns:a16="http://schemas.microsoft.com/office/drawing/2014/main" id="{D955E3D3-6E1E-41E2-A34B-BF58802B19C9}"/>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4264179" y="4031382"/>
            <a:ext cx="517321" cy="517320"/>
          </a:xfrm>
          <a:prstGeom prst="rect">
            <a:avLst/>
          </a:prstGeom>
        </p:spPr>
      </p:pic>
      <p:sp>
        <p:nvSpPr>
          <p:cNvPr id="11" name="TextBox 10">
            <a:extLst>
              <a:ext uri="{FF2B5EF4-FFF2-40B4-BE49-F238E27FC236}">
                <a16:creationId xmlns:a16="http://schemas.microsoft.com/office/drawing/2014/main" id="{17677011-ED76-6628-5850-321054D744D2}"/>
              </a:ext>
            </a:extLst>
          </p:cNvPr>
          <p:cNvSpPr txBox="1"/>
          <p:nvPr/>
        </p:nvSpPr>
        <p:spPr>
          <a:xfrm>
            <a:off x="5700412" y="4122953"/>
            <a:ext cx="4900377" cy="400110"/>
          </a:xfrm>
          <a:prstGeom prst="rect">
            <a:avLst/>
          </a:prstGeom>
          <a:noFill/>
        </p:spPr>
        <p:txBody>
          <a:bodyPr wrap="square" rtlCol="0">
            <a:spAutoFit/>
          </a:bodyPr>
          <a:lstStyle/>
          <a:p>
            <a:r>
              <a:rPr lang="en-GB" sz="2000" dirty="0">
                <a:solidFill>
                  <a:srgbClr val="002060"/>
                </a:solidFill>
              </a:rPr>
              <a:t>Do you find the work lovely?</a:t>
            </a:r>
          </a:p>
        </p:txBody>
      </p:sp>
      <p:pic>
        <p:nvPicPr>
          <p:cNvPr id="12" name="Picture 11" descr="Icon&#10;&#10;Description automatically generated">
            <a:extLst>
              <a:ext uri="{FF2B5EF4-FFF2-40B4-BE49-F238E27FC236}">
                <a16:creationId xmlns:a16="http://schemas.microsoft.com/office/drawing/2014/main" id="{BDC0D58C-2D3F-0CE7-25CD-CDAA3F0F185E}"/>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2586223" y="4532664"/>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CC0AA6A2-276E-25C9-AACA-06BA2CE7A7A4}"/>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2555070" y="5100130"/>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29535CC2-5A35-B463-5B2F-11FEA1AE2FB0}"/>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4207704" y="5553067"/>
            <a:ext cx="517321" cy="517320"/>
          </a:xfrm>
          <a:prstGeom prst="rect">
            <a:avLst/>
          </a:prstGeom>
        </p:spPr>
      </p:pic>
      <p:pic>
        <p:nvPicPr>
          <p:cNvPr id="15" name="Picture 14" descr="Icon&#10;&#10;Description automatically generated">
            <a:extLst>
              <a:ext uri="{FF2B5EF4-FFF2-40B4-BE49-F238E27FC236}">
                <a16:creationId xmlns:a16="http://schemas.microsoft.com/office/drawing/2014/main" id="{396E352C-809D-7665-FEB4-39B3A71228CB}"/>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4320313" y="6040899"/>
            <a:ext cx="517321" cy="517320"/>
          </a:xfrm>
          <a:prstGeom prst="rect">
            <a:avLst/>
          </a:prstGeom>
        </p:spPr>
      </p:pic>
      <p:sp>
        <p:nvSpPr>
          <p:cNvPr id="18" name="TextBox 17">
            <a:extLst>
              <a:ext uri="{FF2B5EF4-FFF2-40B4-BE49-F238E27FC236}">
                <a16:creationId xmlns:a16="http://schemas.microsoft.com/office/drawing/2014/main" id="{FEF649B6-167C-FF9E-4757-8EAE44BED574}"/>
              </a:ext>
            </a:extLst>
          </p:cNvPr>
          <p:cNvSpPr txBox="1"/>
          <p:nvPr/>
        </p:nvSpPr>
        <p:spPr>
          <a:xfrm>
            <a:off x="5714427" y="4634334"/>
            <a:ext cx="4900377" cy="400110"/>
          </a:xfrm>
          <a:prstGeom prst="rect">
            <a:avLst/>
          </a:prstGeom>
          <a:noFill/>
        </p:spPr>
        <p:txBody>
          <a:bodyPr wrap="square" rtlCol="0">
            <a:spAutoFit/>
          </a:bodyPr>
          <a:lstStyle/>
          <a:p>
            <a:r>
              <a:rPr lang="en-GB" sz="2000" dirty="0">
                <a:solidFill>
                  <a:srgbClr val="002060"/>
                </a:solidFill>
              </a:rPr>
              <a:t>Do you find the persons friendly?</a:t>
            </a:r>
          </a:p>
        </p:txBody>
      </p:sp>
      <p:sp>
        <p:nvSpPr>
          <p:cNvPr id="19" name="TextBox 18">
            <a:extLst>
              <a:ext uri="{FF2B5EF4-FFF2-40B4-BE49-F238E27FC236}">
                <a16:creationId xmlns:a16="http://schemas.microsoft.com/office/drawing/2014/main" id="{9083EBA4-E792-D963-6623-75EEFFAF65D9}"/>
              </a:ext>
            </a:extLst>
          </p:cNvPr>
          <p:cNvSpPr txBox="1"/>
          <p:nvPr/>
        </p:nvSpPr>
        <p:spPr>
          <a:xfrm>
            <a:off x="5696825" y="5147687"/>
            <a:ext cx="4900377" cy="400110"/>
          </a:xfrm>
          <a:prstGeom prst="rect">
            <a:avLst/>
          </a:prstGeom>
          <a:noFill/>
        </p:spPr>
        <p:txBody>
          <a:bodyPr wrap="square" rtlCol="0">
            <a:spAutoFit/>
          </a:bodyPr>
          <a:lstStyle/>
          <a:p>
            <a:r>
              <a:rPr lang="en-GB" sz="2000" dirty="0">
                <a:solidFill>
                  <a:srgbClr val="002060"/>
                </a:solidFill>
              </a:rPr>
              <a:t>Do you think that the art is good?</a:t>
            </a:r>
          </a:p>
        </p:txBody>
      </p:sp>
      <p:sp>
        <p:nvSpPr>
          <p:cNvPr id="21" name="TextBox 20">
            <a:extLst>
              <a:ext uri="{FF2B5EF4-FFF2-40B4-BE49-F238E27FC236}">
                <a16:creationId xmlns:a16="http://schemas.microsoft.com/office/drawing/2014/main" id="{9492CA16-7754-0AA4-D5B2-C2837D3644B4}"/>
              </a:ext>
            </a:extLst>
          </p:cNvPr>
          <p:cNvSpPr txBox="1"/>
          <p:nvPr/>
        </p:nvSpPr>
        <p:spPr>
          <a:xfrm>
            <a:off x="5673046" y="5648282"/>
            <a:ext cx="4900377" cy="400110"/>
          </a:xfrm>
          <a:prstGeom prst="rect">
            <a:avLst/>
          </a:prstGeom>
          <a:noFill/>
        </p:spPr>
        <p:txBody>
          <a:bodyPr wrap="square" rtlCol="0">
            <a:spAutoFit/>
          </a:bodyPr>
          <a:lstStyle/>
          <a:p>
            <a:r>
              <a:rPr lang="en-GB" sz="2000" dirty="0">
                <a:solidFill>
                  <a:srgbClr val="002060"/>
                </a:solidFill>
              </a:rPr>
              <a:t>Do you find the computers slow?</a:t>
            </a:r>
          </a:p>
        </p:txBody>
      </p:sp>
      <p:sp>
        <p:nvSpPr>
          <p:cNvPr id="22" name="TextBox 21">
            <a:extLst>
              <a:ext uri="{FF2B5EF4-FFF2-40B4-BE49-F238E27FC236}">
                <a16:creationId xmlns:a16="http://schemas.microsoft.com/office/drawing/2014/main" id="{01FE58C9-0473-89F1-C365-8E022038E261}"/>
              </a:ext>
            </a:extLst>
          </p:cNvPr>
          <p:cNvSpPr txBox="1"/>
          <p:nvPr/>
        </p:nvSpPr>
        <p:spPr>
          <a:xfrm>
            <a:off x="5704957" y="6146397"/>
            <a:ext cx="4900377" cy="400110"/>
          </a:xfrm>
          <a:prstGeom prst="rect">
            <a:avLst/>
          </a:prstGeom>
          <a:noFill/>
        </p:spPr>
        <p:txBody>
          <a:bodyPr wrap="square" rtlCol="0">
            <a:spAutoFit/>
          </a:bodyPr>
          <a:lstStyle/>
          <a:p>
            <a:r>
              <a:rPr lang="en-GB" sz="2000" dirty="0">
                <a:solidFill>
                  <a:srgbClr val="002060"/>
                </a:solidFill>
              </a:rPr>
              <a:t>Do you find the lessons quiet?</a:t>
            </a:r>
          </a:p>
        </p:txBody>
      </p:sp>
    </p:spTree>
    <p:extLst>
      <p:ext uri="{BB962C8B-B14F-4D97-AF65-F5344CB8AC3E}">
        <p14:creationId xmlns:p14="http://schemas.microsoft.com/office/powerpoint/2010/main" val="110318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2_W4_12.3.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2_W4_12.4.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4_12.5.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2_W4_12.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2_W4_12.7.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T2_W4_12.8.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9" name="T2_W4_12.9.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0" name="T2_W4_12.10.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7" grpId="0"/>
      <p:bldP spid="17" grpId="0"/>
      <p:bldP spid="6" grpId="0"/>
      <p:bldP spid="9" grpId="0"/>
      <p:bldP spid="11" grpId="0"/>
      <p:bldP spid="18" grpId="0"/>
      <p:bldP spid="19"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14483" y="2108909"/>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hlinkClick r:id="" action="ppaction://noaction">
              <a:snd r:embed="rId5" name="T2_W4_13.1.wav"/>
            </a:hlinkClick>
            <a:extLst>
              <a:ext uri="{FF2B5EF4-FFF2-40B4-BE49-F238E27FC236}">
                <a16:creationId xmlns:a16="http://schemas.microsoft.com/office/drawing/2014/main" id="{CC41A779-EFF2-47F7-95C2-081EB79C4090}"/>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8" name="Oval Callout 13">
            <a:extLst>
              <a:ext uri="{FF2B5EF4-FFF2-40B4-BE49-F238E27FC236}">
                <a16:creationId xmlns:a16="http://schemas.microsoft.com/office/drawing/2014/main" id="{CA1735CC-5BDA-4DBF-89B3-E9B8A3B354B2}"/>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BA1C4AC-B6EF-4918-8D29-04424916246A}"/>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Tree>
    <p:extLst>
      <p:ext uri="{BB962C8B-B14F-4D97-AF65-F5344CB8AC3E}">
        <p14:creationId xmlns:p14="http://schemas.microsoft.com/office/powerpoint/2010/main" val="7499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4_2.1.wav"/>
            </a:hlinkClick>
            <a:extLst>
              <a:ext uri="{FF2B5EF4-FFF2-40B4-BE49-F238E27FC236}">
                <a16:creationId xmlns:a16="http://schemas.microsoft.com/office/drawing/2014/main" id="{6DC42178-501A-44BF-9149-1C679CF37202}"/>
              </a:ext>
            </a:extLst>
          </p:cNvPr>
          <p:cNvSpPr txBox="1"/>
          <p:nvPr/>
        </p:nvSpPr>
        <p:spPr>
          <a:xfrm>
            <a:off x="135924" y="0"/>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4_3.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9"/>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10"/>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4_3.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4_4.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6"/>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35128167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4_4.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8"/>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Fr</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10"/>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[friend]</a:t>
            </a:r>
          </a:p>
        </p:txBody>
      </p:sp>
    </p:spTree>
    <p:extLst>
      <p:ext uri="{BB962C8B-B14F-4D97-AF65-F5344CB8AC3E}">
        <p14:creationId xmlns:p14="http://schemas.microsoft.com/office/powerpoint/2010/main" val="29386383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5.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4_5.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924886" y="1575903"/>
            <a:ext cx="6072944" cy="4946767"/>
          </a:xfrm>
          <a:prstGeom prst="ellipse">
            <a:avLst/>
          </a:prstGeom>
          <a:solidFill>
            <a:srgbClr val="EFF9FB"/>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4628001" y="1661160"/>
            <a:ext cx="6379036" cy="4946767"/>
          </a:xfrm>
          <a:prstGeom prst="ellipse">
            <a:avLst/>
          </a:prstGeom>
          <a:solidFill>
            <a:schemeClr val="accent5">
              <a:lumMod val="20000"/>
              <a:lumOff val="80000"/>
              <a:alpha val="3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22" name="Text Box 10"/>
          <p:cNvSpPr txBox="1">
            <a:spLocks noChangeArrowheads="1"/>
          </p:cNvSpPr>
          <p:nvPr/>
        </p:nvSpPr>
        <p:spPr bwMode="auto">
          <a:xfrm>
            <a:off x="2993249" y="344218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7460351" y="3274191"/>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entury Gothic"/>
                <a:ea typeface="+mn-ea"/>
                <a:cs typeface="+mn-cs"/>
              </a:rPr>
              <a:t>eu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Speech Bubble: Rectangle with Corners Rounded 38">
            <a:hlinkClick r:id="" action="ppaction://noaction">
              <a:snd r:embed="rId3" name="T2_W4_6.1.wav"/>
            </a:hlinkClick>
            <a:extLst>
              <a:ext uri="{FF2B5EF4-FFF2-40B4-BE49-F238E27FC236}">
                <a16:creationId xmlns:a16="http://schemas.microsoft.com/office/drawing/2014/main" id="{73E62968-D074-4D1C-B2DD-FCAF2DA183CE}"/>
              </a:ext>
            </a:extLst>
          </p:cNvPr>
          <p:cNvSpPr/>
          <p:nvPr/>
        </p:nvSpPr>
        <p:spPr>
          <a:xfrm>
            <a:off x="1063284" y="181963"/>
            <a:ext cx="1336308" cy="461746"/>
          </a:xfrm>
          <a:prstGeom prst="wedgeRoundRectCallout">
            <a:avLst>
              <a:gd name="adj1" fmla="val -6898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596" y="-11451"/>
            <a:ext cx="914400" cy="914400"/>
          </a:xfrm>
          <a:prstGeom prst="rect">
            <a:avLst/>
          </a:prstGeom>
        </p:spPr>
      </p:pic>
      <p:pic>
        <p:nvPicPr>
          <p:cNvPr id="41" name="Picture 40" descr="A picture containing text, clipart&#10;&#10;Description automatically generated">
            <a:hlinkClick r:id="" action="ppaction://noaction">
              <a:snd r:embed="rId6" name="T2_W4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590" y="1308538"/>
            <a:ext cx="609653" cy="627942"/>
          </a:xfrm>
          <a:prstGeom prst="rect">
            <a:avLst/>
          </a:prstGeom>
        </p:spPr>
      </p:pic>
      <p:pic>
        <p:nvPicPr>
          <p:cNvPr id="42" name="Picture 41" descr="A picture containing text, clipart&#10;&#10;Description automatically generated">
            <a:hlinkClick r:id="" action="ppaction://noaction">
              <a:snd r:embed="rId8" name="T2_W4_6.5.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3" y="2453074"/>
            <a:ext cx="609653" cy="627942"/>
          </a:xfrm>
          <a:prstGeom prst="rect">
            <a:avLst/>
          </a:prstGeom>
        </p:spPr>
      </p:pic>
      <p:pic>
        <p:nvPicPr>
          <p:cNvPr id="44" name="Picture 43" descr="A picture containing text, clipart&#10;&#10;Description automatically generated">
            <a:hlinkClick r:id="" action="ppaction://noaction">
              <a:snd r:embed="rId9" name="T2_W4_6.7.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98" y="4612530"/>
            <a:ext cx="609653" cy="627942"/>
          </a:xfrm>
          <a:prstGeom prst="rect">
            <a:avLst/>
          </a:prstGeom>
        </p:spPr>
      </p:pic>
      <p:pic>
        <p:nvPicPr>
          <p:cNvPr id="45" name="Picture 44" descr="A picture containing text, clipart&#10;&#10;Description automatically generated">
            <a:hlinkClick r:id="" action="ppaction://noaction">
              <a:snd r:embed="rId10" name="T2_W4_6.9.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7" y="5849163"/>
            <a:ext cx="609653" cy="627942"/>
          </a:xfrm>
          <a:prstGeom prst="rect">
            <a:avLst/>
          </a:prstGeom>
        </p:spPr>
      </p:pic>
      <p:sp>
        <p:nvSpPr>
          <p:cNvPr id="51" name="TextBox 50">
            <a:hlinkClick r:id="" action="ppaction://noaction">
              <a:snd r:embed="rId11" name="T2_W4_6.1.wav"/>
            </a:hlinkClick>
            <a:extLst>
              <a:ext uri="{FF2B5EF4-FFF2-40B4-BE49-F238E27FC236}">
                <a16:creationId xmlns:a16="http://schemas.microsoft.com/office/drawing/2014/main" id="{256BF3F4-425A-463F-8792-ECF25E9160B1}"/>
              </a:ext>
            </a:extLst>
          </p:cNvPr>
          <p:cNvSpPr txBox="1"/>
          <p:nvPr/>
        </p:nvSpPr>
        <p:spPr>
          <a:xfrm>
            <a:off x="-37696" y="665253"/>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1-8 und das Wort.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3257C78-F1D3-4F48-BF8E-05682D1B9B4E}"/>
              </a:ext>
            </a:extLst>
          </p:cNvPr>
          <p:cNvPicPr>
            <a:picLocks noChangeAspect="1"/>
          </p:cNvPicPr>
          <p:nvPr/>
        </p:nvPicPr>
        <p:blipFill>
          <a:blip r:embed="rId12"/>
          <a:stretch>
            <a:fillRect/>
          </a:stretch>
        </p:blipFill>
        <p:spPr>
          <a:xfrm>
            <a:off x="10387428" y="7455"/>
            <a:ext cx="1804572" cy="1847248"/>
          </a:xfrm>
          <a:prstGeom prst="rect">
            <a:avLst/>
          </a:prstGeom>
        </p:spPr>
      </p:pic>
      <p:pic>
        <p:nvPicPr>
          <p:cNvPr id="53" name="Picture 52">
            <a:extLst>
              <a:ext uri="{FF2B5EF4-FFF2-40B4-BE49-F238E27FC236}">
                <a16:creationId xmlns:a16="http://schemas.microsoft.com/office/drawing/2014/main" id="{C82EFC83-C95B-451B-BE86-4B4AF01716B8}"/>
              </a:ext>
            </a:extLst>
          </p:cNvPr>
          <p:cNvPicPr>
            <a:picLocks noChangeAspect="1"/>
          </p:cNvPicPr>
          <p:nvPr/>
        </p:nvPicPr>
        <p:blipFill>
          <a:blip r:embed="rId13"/>
          <a:stretch>
            <a:fillRect/>
          </a:stretch>
        </p:blipFill>
        <p:spPr>
          <a:xfrm>
            <a:off x="2149266" y="1252737"/>
            <a:ext cx="646332" cy="646332"/>
          </a:xfrm>
          <a:prstGeom prst="rect">
            <a:avLst/>
          </a:prstGeom>
        </p:spPr>
      </p:pic>
      <p:sp>
        <p:nvSpPr>
          <p:cNvPr id="14" name="TextBox 13">
            <a:extLst>
              <a:ext uri="{FF2B5EF4-FFF2-40B4-BE49-F238E27FC236}">
                <a16:creationId xmlns:a16="http://schemas.microsoft.com/office/drawing/2014/main" id="{6F95F0B6-9078-4FA0-9D5B-4FE527B7509D}"/>
              </a:ext>
            </a:extLst>
          </p:cNvPr>
          <p:cNvSpPr txBox="1"/>
          <p:nvPr/>
        </p:nvSpPr>
        <p:spPr>
          <a:xfrm>
            <a:off x="640583" y="1345070"/>
            <a:ext cx="1618343" cy="461665"/>
          </a:xfrm>
          <a:prstGeom prst="rect">
            <a:avLst/>
          </a:prstGeom>
          <a:noFill/>
        </p:spPr>
        <p:txBody>
          <a:bodyPr wrap="square" rtlCol="0">
            <a:spAutoFit/>
          </a:bodyPr>
          <a:lstStyle/>
          <a:p>
            <a:r>
              <a:rPr lang="en-GB" sz="2400" b="1" dirty="0">
                <a:solidFill>
                  <a:srgbClr val="002060"/>
                </a:solidFill>
              </a:rPr>
              <a:t>1</a:t>
            </a:r>
            <a:r>
              <a:rPr lang="en-GB" sz="2400" dirty="0">
                <a:solidFill>
                  <a:srgbClr val="002060"/>
                </a:solidFill>
              </a:rPr>
              <a:t>. L_ _ </a:t>
            </a:r>
            <a:r>
              <a:rPr lang="en-GB" sz="2400" dirty="0" err="1">
                <a:solidFill>
                  <a:srgbClr val="002060"/>
                </a:solidFill>
              </a:rPr>
              <a:t>te</a:t>
            </a:r>
            <a:endParaRPr lang="en-GB" sz="2400" dirty="0">
              <a:solidFill>
                <a:srgbClr val="002060"/>
              </a:solidFill>
            </a:endParaRPr>
          </a:p>
        </p:txBody>
      </p:sp>
      <p:sp>
        <p:nvSpPr>
          <p:cNvPr id="54" name="TextBox 53">
            <a:extLst>
              <a:ext uri="{FF2B5EF4-FFF2-40B4-BE49-F238E27FC236}">
                <a16:creationId xmlns:a16="http://schemas.microsoft.com/office/drawing/2014/main" id="{8A32F726-848A-4085-8534-5DB8EBD42689}"/>
              </a:ext>
            </a:extLst>
          </p:cNvPr>
          <p:cNvSpPr txBox="1"/>
          <p:nvPr/>
        </p:nvSpPr>
        <p:spPr>
          <a:xfrm>
            <a:off x="7514766" y="1920524"/>
            <a:ext cx="1262331" cy="461665"/>
          </a:xfrm>
          <a:prstGeom prst="rect">
            <a:avLst/>
          </a:prstGeom>
          <a:noFill/>
        </p:spPr>
        <p:txBody>
          <a:bodyPr wrap="square" rtlCol="0">
            <a:spAutoFit/>
          </a:bodyPr>
          <a:lstStyle/>
          <a:p>
            <a:r>
              <a:rPr lang="en-GB" sz="2400" dirty="0">
                <a:solidFill>
                  <a:srgbClr val="002060"/>
                </a:solidFill>
              </a:rPr>
              <a:t>L</a:t>
            </a:r>
            <a:r>
              <a:rPr lang="en-GB" sz="2400" b="1" u="sng" dirty="0">
                <a:solidFill>
                  <a:srgbClr val="002060"/>
                </a:solidFill>
              </a:rPr>
              <a:t>eu</a:t>
            </a:r>
            <a:r>
              <a:rPr lang="en-GB" sz="2400" dirty="0">
                <a:solidFill>
                  <a:srgbClr val="002060"/>
                </a:solidFill>
              </a:rPr>
              <a:t>te</a:t>
            </a:r>
          </a:p>
        </p:txBody>
      </p:sp>
      <p:pic>
        <p:nvPicPr>
          <p:cNvPr id="55" name="Picture 54">
            <a:extLst>
              <a:ext uri="{FF2B5EF4-FFF2-40B4-BE49-F238E27FC236}">
                <a16:creationId xmlns:a16="http://schemas.microsoft.com/office/drawing/2014/main" id="{F31882F3-6EE4-4524-AD72-E4F414C87112}"/>
              </a:ext>
            </a:extLst>
          </p:cNvPr>
          <p:cNvPicPr>
            <a:picLocks noChangeAspect="1"/>
          </p:cNvPicPr>
          <p:nvPr/>
        </p:nvPicPr>
        <p:blipFill>
          <a:blip r:embed="rId13"/>
          <a:stretch>
            <a:fillRect/>
          </a:stretch>
        </p:blipFill>
        <p:spPr>
          <a:xfrm>
            <a:off x="8620321" y="1888602"/>
            <a:ext cx="646332" cy="646332"/>
          </a:xfrm>
          <a:prstGeom prst="rect">
            <a:avLst/>
          </a:prstGeom>
        </p:spPr>
      </p:pic>
      <p:pic>
        <p:nvPicPr>
          <p:cNvPr id="56" name="Picture 55" descr="A picture containing text, clipart&#10;&#10;Description automatically generated">
            <a:hlinkClick r:id="" action="ppaction://noaction">
              <a:snd r:embed="rId14" name="T2_W4_6.6.wav"/>
            </a:hlinkClick>
            <a:extLst>
              <a:ext uri="{FF2B5EF4-FFF2-40B4-BE49-F238E27FC236}">
                <a16:creationId xmlns:a16="http://schemas.microsoft.com/office/drawing/2014/main" id="{369052D3-E68D-4B50-B5E6-C8743A9DE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6285" y="2191154"/>
            <a:ext cx="609653" cy="627942"/>
          </a:xfrm>
          <a:prstGeom prst="rect">
            <a:avLst/>
          </a:prstGeom>
        </p:spPr>
      </p:pic>
      <p:pic>
        <p:nvPicPr>
          <p:cNvPr id="57" name="Picture 56" descr="A picture containing text, clipart&#10;&#10;Description automatically generated">
            <a:hlinkClick r:id="" action="ppaction://noaction">
              <a:snd r:embed="rId15" name="T2_W4_6.10.wav"/>
            </a:hlinkClick>
            <a:extLst>
              <a:ext uri="{FF2B5EF4-FFF2-40B4-BE49-F238E27FC236}">
                <a16:creationId xmlns:a16="http://schemas.microsoft.com/office/drawing/2014/main" id="{8A41BA00-1DF8-45CD-A3E2-8035BDD21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4843" y="4798485"/>
            <a:ext cx="609653" cy="627942"/>
          </a:xfrm>
          <a:prstGeom prst="rect">
            <a:avLst/>
          </a:prstGeom>
        </p:spPr>
      </p:pic>
      <p:pic>
        <p:nvPicPr>
          <p:cNvPr id="59" name="Picture 58" descr="A picture containing text, clipart&#10;&#10;Description automatically generated">
            <a:hlinkClick r:id="" action="ppaction://noaction">
              <a:snd r:embed="rId16" name="T2_W4_6.11.wav"/>
            </a:hlinkClick>
            <a:extLst>
              <a:ext uri="{FF2B5EF4-FFF2-40B4-BE49-F238E27FC236}">
                <a16:creationId xmlns:a16="http://schemas.microsoft.com/office/drawing/2014/main" id="{8376910C-8B91-4504-AB8D-F99616104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9811" y="6143358"/>
            <a:ext cx="609653" cy="627942"/>
          </a:xfrm>
          <a:prstGeom prst="rect">
            <a:avLst/>
          </a:prstGeom>
        </p:spPr>
      </p:pic>
      <p:pic>
        <p:nvPicPr>
          <p:cNvPr id="62" name="Picture 61" descr="A picture containing text, clipart&#10;&#10;Description automatically generated">
            <a:hlinkClick r:id="" action="ppaction://noaction">
              <a:snd r:embed="rId17" name="T2_W4_6.4.wav"/>
            </a:hlinkClick>
            <a:extLst>
              <a:ext uri="{FF2B5EF4-FFF2-40B4-BE49-F238E27FC236}">
                <a16:creationId xmlns:a16="http://schemas.microsoft.com/office/drawing/2014/main" id="{4E7AB3A7-15AA-4034-B607-5E35032AA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0615" y="1185765"/>
            <a:ext cx="685466" cy="627942"/>
          </a:xfrm>
          <a:prstGeom prst="rect">
            <a:avLst/>
          </a:prstGeom>
        </p:spPr>
      </p:pic>
      <p:sp>
        <p:nvSpPr>
          <p:cNvPr id="63" name="TextBox 62">
            <a:extLst>
              <a:ext uri="{FF2B5EF4-FFF2-40B4-BE49-F238E27FC236}">
                <a16:creationId xmlns:a16="http://schemas.microsoft.com/office/drawing/2014/main" id="{F830F584-9DEC-41BB-A7B9-4889F9D8A995}"/>
              </a:ext>
            </a:extLst>
          </p:cNvPr>
          <p:cNvSpPr txBox="1"/>
          <p:nvPr/>
        </p:nvSpPr>
        <p:spPr>
          <a:xfrm>
            <a:off x="3159055" y="1716009"/>
            <a:ext cx="1296988" cy="461665"/>
          </a:xfrm>
          <a:prstGeom prst="rect">
            <a:avLst/>
          </a:prstGeom>
          <a:noFill/>
        </p:spPr>
        <p:txBody>
          <a:bodyPr wrap="square" rtlCol="0">
            <a:spAutoFit/>
          </a:bodyPr>
          <a:lstStyle/>
          <a:p>
            <a:pPr algn="ctr"/>
            <a:r>
              <a:rPr lang="en-GB" sz="2400" dirty="0">
                <a:solidFill>
                  <a:srgbClr val="002060"/>
                </a:solidFill>
              </a:rPr>
              <a:t>B</a:t>
            </a:r>
            <a:r>
              <a:rPr lang="en-GB" sz="2400" b="1" u="sng" dirty="0">
                <a:solidFill>
                  <a:srgbClr val="002060"/>
                </a:solidFill>
              </a:rPr>
              <a:t>au</a:t>
            </a:r>
            <a:r>
              <a:rPr lang="en-GB" sz="2400" dirty="0">
                <a:solidFill>
                  <a:srgbClr val="002060"/>
                </a:solidFill>
              </a:rPr>
              <a:t>m</a:t>
            </a:r>
          </a:p>
        </p:txBody>
      </p:sp>
      <p:pic>
        <p:nvPicPr>
          <p:cNvPr id="64" name="Picture 63">
            <a:extLst>
              <a:ext uri="{FF2B5EF4-FFF2-40B4-BE49-F238E27FC236}">
                <a16:creationId xmlns:a16="http://schemas.microsoft.com/office/drawing/2014/main" id="{E449CA1E-F174-49EF-BDF0-F5EA4802F941}"/>
              </a:ext>
            </a:extLst>
          </p:cNvPr>
          <p:cNvPicPr>
            <a:picLocks noChangeAspect="1"/>
          </p:cNvPicPr>
          <p:nvPr/>
        </p:nvPicPr>
        <p:blipFill>
          <a:blip r:embed="rId18"/>
          <a:stretch>
            <a:fillRect/>
          </a:stretch>
        </p:blipFill>
        <p:spPr>
          <a:xfrm>
            <a:off x="9592684" y="1684587"/>
            <a:ext cx="623658" cy="675298"/>
          </a:xfrm>
          <a:prstGeom prst="rect">
            <a:avLst/>
          </a:prstGeom>
        </p:spPr>
      </p:pic>
      <p:sp>
        <p:nvSpPr>
          <p:cNvPr id="65" name="TextBox 64">
            <a:extLst>
              <a:ext uri="{FF2B5EF4-FFF2-40B4-BE49-F238E27FC236}">
                <a16:creationId xmlns:a16="http://schemas.microsoft.com/office/drawing/2014/main" id="{D5F13839-C89D-49DE-8334-AEA253CFD861}"/>
              </a:ext>
            </a:extLst>
          </p:cNvPr>
          <p:cNvSpPr txBox="1"/>
          <p:nvPr/>
        </p:nvSpPr>
        <p:spPr>
          <a:xfrm>
            <a:off x="8781521" y="1256088"/>
            <a:ext cx="1819591" cy="461665"/>
          </a:xfrm>
          <a:prstGeom prst="rect">
            <a:avLst/>
          </a:prstGeom>
          <a:noFill/>
        </p:spPr>
        <p:txBody>
          <a:bodyPr wrap="square" rtlCol="0">
            <a:spAutoFit/>
          </a:bodyPr>
          <a:lstStyle/>
          <a:p>
            <a:r>
              <a:rPr lang="en-GB" sz="2400" b="1" dirty="0">
                <a:solidFill>
                  <a:srgbClr val="002060"/>
                </a:solidFill>
              </a:rPr>
              <a:t>2</a:t>
            </a:r>
            <a:r>
              <a:rPr lang="en-GB" sz="2400" dirty="0">
                <a:solidFill>
                  <a:srgbClr val="002060"/>
                </a:solidFill>
              </a:rPr>
              <a:t>. B_ _ m</a:t>
            </a:r>
          </a:p>
        </p:txBody>
      </p:sp>
      <p:pic>
        <p:nvPicPr>
          <p:cNvPr id="66" name="Picture 65">
            <a:extLst>
              <a:ext uri="{FF2B5EF4-FFF2-40B4-BE49-F238E27FC236}">
                <a16:creationId xmlns:a16="http://schemas.microsoft.com/office/drawing/2014/main" id="{2D1EB51D-6C8D-44B6-8F62-781135FF98DD}"/>
              </a:ext>
            </a:extLst>
          </p:cNvPr>
          <p:cNvPicPr>
            <a:picLocks noChangeAspect="1"/>
          </p:cNvPicPr>
          <p:nvPr/>
        </p:nvPicPr>
        <p:blipFill>
          <a:blip r:embed="rId18"/>
          <a:stretch>
            <a:fillRect/>
          </a:stretch>
        </p:blipFill>
        <p:spPr>
          <a:xfrm>
            <a:off x="2685387" y="1813707"/>
            <a:ext cx="623658" cy="675298"/>
          </a:xfrm>
          <a:prstGeom prst="rect">
            <a:avLst/>
          </a:prstGeom>
        </p:spPr>
      </p:pic>
      <p:sp>
        <p:nvSpPr>
          <p:cNvPr id="2" name="TextBox 1">
            <a:extLst>
              <a:ext uri="{FF2B5EF4-FFF2-40B4-BE49-F238E27FC236}">
                <a16:creationId xmlns:a16="http://schemas.microsoft.com/office/drawing/2014/main" id="{D6286170-3425-2F95-8077-27F073D06464}"/>
              </a:ext>
            </a:extLst>
          </p:cNvPr>
          <p:cNvSpPr txBox="1"/>
          <p:nvPr/>
        </p:nvSpPr>
        <p:spPr>
          <a:xfrm>
            <a:off x="-79309" y="3052508"/>
            <a:ext cx="2200317" cy="461665"/>
          </a:xfrm>
          <a:prstGeom prst="rect">
            <a:avLst/>
          </a:prstGeom>
          <a:noFill/>
        </p:spPr>
        <p:txBody>
          <a:bodyPr wrap="square" rtlCol="0">
            <a:spAutoFit/>
          </a:bodyPr>
          <a:lstStyle/>
          <a:p>
            <a:r>
              <a:rPr lang="en-GB" sz="2400" b="1" dirty="0">
                <a:solidFill>
                  <a:srgbClr val="002060"/>
                </a:solidFill>
              </a:rPr>
              <a:t>3</a:t>
            </a:r>
            <a:r>
              <a:rPr lang="en-GB" sz="2400" dirty="0">
                <a:solidFill>
                  <a:srgbClr val="002060"/>
                </a:solidFill>
              </a:rPr>
              <a:t>. </a:t>
            </a:r>
            <a:r>
              <a:rPr lang="en-GB" sz="2400" dirty="0" err="1">
                <a:solidFill>
                  <a:srgbClr val="002060"/>
                </a:solidFill>
              </a:rPr>
              <a:t>br</a:t>
            </a:r>
            <a:r>
              <a:rPr lang="en-GB" sz="2400" dirty="0">
                <a:solidFill>
                  <a:srgbClr val="002060"/>
                </a:solidFill>
              </a:rPr>
              <a:t>_ _ </a:t>
            </a:r>
            <a:r>
              <a:rPr lang="en-GB" sz="2400" dirty="0" err="1">
                <a:solidFill>
                  <a:srgbClr val="002060"/>
                </a:solidFill>
              </a:rPr>
              <a:t>chen</a:t>
            </a:r>
            <a:endParaRPr lang="en-GB" sz="2400" dirty="0">
              <a:solidFill>
                <a:srgbClr val="002060"/>
              </a:solidFill>
            </a:endParaRPr>
          </a:p>
        </p:txBody>
      </p:sp>
      <p:sp>
        <p:nvSpPr>
          <p:cNvPr id="4" name="TextBox 3">
            <a:extLst>
              <a:ext uri="{FF2B5EF4-FFF2-40B4-BE49-F238E27FC236}">
                <a16:creationId xmlns:a16="http://schemas.microsoft.com/office/drawing/2014/main" id="{CD275986-DD60-C53D-CF31-19276F4A29B3}"/>
              </a:ext>
            </a:extLst>
          </p:cNvPr>
          <p:cNvSpPr txBox="1"/>
          <p:nvPr/>
        </p:nvSpPr>
        <p:spPr>
          <a:xfrm>
            <a:off x="2793710" y="2588661"/>
            <a:ext cx="1696065" cy="461665"/>
          </a:xfrm>
          <a:prstGeom prst="rect">
            <a:avLst/>
          </a:prstGeom>
          <a:noFill/>
        </p:spPr>
        <p:txBody>
          <a:bodyPr wrap="square" rtlCol="0">
            <a:spAutoFit/>
          </a:bodyPr>
          <a:lstStyle/>
          <a:p>
            <a:pPr algn="ctr"/>
            <a:r>
              <a:rPr lang="en-GB" sz="2400" dirty="0" err="1">
                <a:solidFill>
                  <a:srgbClr val="002060"/>
                </a:solidFill>
              </a:rPr>
              <a:t>br</a:t>
            </a:r>
            <a:r>
              <a:rPr lang="en-GB" sz="2400" b="1" u="sng" dirty="0" err="1">
                <a:solidFill>
                  <a:srgbClr val="002060"/>
                </a:solidFill>
              </a:rPr>
              <a:t>au</a:t>
            </a:r>
            <a:r>
              <a:rPr lang="en-GB" sz="2400" dirty="0" err="1">
                <a:solidFill>
                  <a:srgbClr val="002060"/>
                </a:solidFill>
              </a:rPr>
              <a:t>chen</a:t>
            </a:r>
            <a:endParaRPr lang="en-GB" sz="2400" dirty="0">
              <a:solidFill>
                <a:srgbClr val="002060"/>
              </a:solidFill>
            </a:endParaRPr>
          </a:p>
        </p:txBody>
      </p:sp>
      <p:pic>
        <p:nvPicPr>
          <p:cNvPr id="5" name="Picture 4">
            <a:extLst>
              <a:ext uri="{FF2B5EF4-FFF2-40B4-BE49-F238E27FC236}">
                <a16:creationId xmlns:a16="http://schemas.microsoft.com/office/drawing/2014/main" id="{CB8F019E-5935-6AD6-BECA-1F94EBF3DDBD}"/>
              </a:ext>
            </a:extLst>
          </p:cNvPr>
          <p:cNvPicPr>
            <a:picLocks noChangeAspect="1"/>
          </p:cNvPicPr>
          <p:nvPr/>
        </p:nvPicPr>
        <p:blipFill>
          <a:blip r:embed="rId19"/>
          <a:stretch>
            <a:fillRect/>
          </a:stretch>
        </p:blipFill>
        <p:spPr>
          <a:xfrm>
            <a:off x="2023945" y="2509915"/>
            <a:ext cx="730378" cy="595551"/>
          </a:xfrm>
          <a:prstGeom prst="rect">
            <a:avLst/>
          </a:prstGeom>
        </p:spPr>
      </p:pic>
      <p:sp>
        <p:nvSpPr>
          <p:cNvPr id="6" name="TextBox 5">
            <a:extLst>
              <a:ext uri="{FF2B5EF4-FFF2-40B4-BE49-F238E27FC236}">
                <a16:creationId xmlns:a16="http://schemas.microsoft.com/office/drawing/2014/main" id="{771C912A-DAD2-386A-3514-5E0300FACF14}"/>
              </a:ext>
            </a:extLst>
          </p:cNvPr>
          <p:cNvSpPr txBox="1"/>
          <p:nvPr/>
        </p:nvSpPr>
        <p:spPr>
          <a:xfrm>
            <a:off x="10772387" y="2261792"/>
            <a:ext cx="2200317" cy="461665"/>
          </a:xfrm>
          <a:prstGeom prst="rect">
            <a:avLst/>
          </a:prstGeom>
          <a:noFill/>
        </p:spPr>
        <p:txBody>
          <a:bodyPr wrap="square" rtlCol="0">
            <a:spAutoFit/>
          </a:bodyPr>
          <a:lstStyle/>
          <a:p>
            <a:r>
              <a:rPr lang="en-GB" sz="2400" b="1" dirty="0">
                <a:solidFill>
                  <a:srgbClr val="002060"/>
                </a:solidFill>
              </a:rPr>
              <a:t>4</a:t>
            </a:r>
            <a:r>
              <a:rPr lang="en-GB" sz="2400" dirty="0">
                <a:solidFill>
                  <a:srgbClr val="002060"/>
                </a:solidFill>
              </a:rPr>
              <a:t>. k_ _fen</a:t>
            </a:r>
          </a:p>
        </p:txBody>
      </p:sp>
      <p:sp>
        <p:nvSpPr>
          <p:cNvPr id="7" name="TextBox 6">
            <a:extLst>
              <a:ext uri="{FF2B5EF4-FFF2-40B4-BE49-F238E27FC236}">
                <a16:creationId xmlns:a16="http://schemas.microsoft.com/office/drawing/2014/main" id="{7A9A2674-AF72-4725-D33B-D9ACCDFE7DBA}"/>
              </a:ext>
            </a:extLst>
          </p:cNvPr>
          <p:cNvSpPr txBox="1"/>
          <p:nvPr/>
        </p:nvSpPr>
        <p:spPr>
          <a:xfrm>
            <a:off x="2338190" y="4324832"/>
            <a:ext cx="1696065" cy="461665"/>
          </a:xfrm>
          <a:prstGeom prst="rect">
            <a:avLst/>
          </a:prstGeom>
          <a:noFill/>
        </p:spPr>
        <p:txBody>
          <a:bodyPr wrap="square" rtlCol="0">
            <a:spAutoFit/>
          </a:bodyPr>
          <a:lstStyle/>
          <a:p>
            <a:pPr algn="ctr"/>
            <a:r>
              <a:rPr lang="en-GB" sz="2400" dirty="0" err="1">
                <a:solidFill>
                  <a:srgbClr val="002060"/>
                </a:solidFill>
              </a:rPr>
              <a:t>k</a:t>
            </a:r>
            <a:r>
              <a:rPr lang="en-GB" sz="2400" b="1" u="sng" dirty="0" err="1">
                <a:solidFill>
                  <a:srgbClr val="002060"/>
                </a:solidFill>
              </a:rPr>
              <a:t>au</a:t>
            </a:r>
            <a:r>
              <a:rPr lang="en-GB" sz="2400" dirty="0" err="1">
                <a:solidFill>
                  <a:srgbClr val="002060"/>
                </a:solidFill>
              </a:rPr>
              <a:t>fen</a:t>
            </a:r>
            <a:endParaRPr lang="en-GB" sz="2400" dirty="0">
              <a:solidFill>
                <a:srgbClr val="002060"/>
              </a:solidFill>
            </a:endParaRPr>
          </a:p>
        </p:txBody>
      </p:sp>
      <p:pic>
        <p:nvPicPr>
          <p:cNvPr id="8" name="Picture 7">
            <a:extLst>
              <a:ext uri="{FF2B5EF4-FFF2-40B4-BE49-F238E27FC236}">
                <a16:creationId xmlns:a16="http://schemas.microsoft.com/office/drawing/2014/main" id="{E8E54EF0-21E7-FA29-E6AE-047175898660}"/>
              </a:ext>
            </a:extLst>
          </p:cNvPr>
          <p:cNvPicPr>
            <a:picLocks noChangeAspect="1"/>
          </p:cNvPicPr>
          <p:nvPr/>
        </p:nvPicPr>
        <p:blipFill>
          <a:blip r:embed="rId20"/>
          <a:stretch>
            <a:fillRect/>
          </a:stretch>
        </p:blipFill>
        <p:spPr>
          <a:xfrm>
            <a:off x="1522756" y="4074769"/>
            <a:ext cx="1030556" cy="711728"/>
          </a:xfrm>
          <a:prstGeom prst="rect">
            <a:avLst/>
          </a:prstGeom>
        </p:spPr>
      </p:pic>
      <p:sp>
        <p:nvSpPr>
          <p:cNvPr id="9" name="TextBox 8">
            <a:extLst>
              <a:ext uri="{FF2B5EF4-FFF2-40B4-BE49-F238E27FC236}">
                <a16:creationId xmlns:a16="http://schemas.microsoft.com/office/drawing/2014/main" id="{4F383E10-FEDC-4BE7-4F02-3E16766D0D2F}"/>
              </a:ext>
            </a:extLst>
          </p:cNvPr>
          <p:cNvSpPr txBox="1"/>
          <p:nvPr/>
        </p:nvSpPr>
        <p:spPr>
          <a:xfrm>
            <a:off x="661094" y="4798485"/>
            <a:ext cx="2200317" cy="461665"/>
          </a:xfrm>
          <a:prstGeom prst="rect">
            <a:avLst/>
          </a:prstGeom>
          <a:noFill/>
        </p:spPr>
        <p:txBody>
          <a:bodyPr wrap="square" rtlCol="0">
            <a:spAutoFit/>
          </a:bodyPr>
          <a:lstStyle/>
          <a:p>
            <a:r>
              <a:rPr lang="en-GB" sz="2400" b="1" dirty="0">
                <a:solidFill>
                  <a:srgbClr val="002060"/>
                </a:solidFill>
              </a:rPr>
              <a:t>5</a:t>
            </a:r>
            <a:r>
              <a:rPr lang="en-GB" sz="2400" dirty="0">
                <a:solidFill>
                  <a:srgbClr val="002060"/>
                </a:solidFill>
              </a:rPr>
              <a:t>. _ _</a:t>
            </a:r>
            <a:r>
              <a:rPr lang="en-GB" sz="2400" dirty="0" err="1">
                <a:solidFill>
                  <a:srgbClr val="002060"/>
                </a:solidFill>
              </a:rPr>
              <a:t>fh</a:t>
            </a:r>
            <a:r>
              <a:rPr lang="en-GB" sz="2400" dirty="0">
                <a:solidFill>
                  <a:srgbClr val="002060"/>
                </a:solidFill>
              </a:rPr>
              <a:t>_ _ </a:t>
            </a:r>
            <a:r>
              <a:rPr lang="en-GB" sz="2400" dirty="0" err="1">
                <a:solidFill>
                  <a:srgbClr val="002060"/>
                </a:solidFill>
              </a:rPr>
              <a:t>len</a:t>
            </a:r>
            <a:endParaRPr lang="en-GB" sz="2400" dirty="0">
              <a:solidFill>
                <a:srgbClr val="002060"/>
              </a:solidFill>
            </a:endParaRPr>
          </a:p>
        </p:txBody>
      </p:sp>
      <p:sp>
        <p:nvSpPr>
          <p:cNvPr id="10" name="TextBox 9">
            <a:extLst>
              <a:ext uri="{FF2B5EF4-FFF2-40B4-BE49-F238E27FC236}">
                <a16:creationId xmlns:a16="http://schemas.microsoft.com/office/drawing/2014/main" id="{E9B428FB-E08B-F2D3-4863-73E1F110956C}"/>
              </a:ext>
            </a:extLst>
          </p:cNvPr>
          <p:cNvSpPr txBox="1"/>
          <p:nvPr/>
        </p:nvSpPr>
        <p:spPr>
          <a:xfrm>
            <a:off x="10565755" y="3452012"/>
            <a:ext cx="2200317" cy="461665"/>
          </a:xfrm>
          <a:prstGeom prst="rect">
            <a:avLst/>
          </a:prstGeom>
          <a:noFill/>
        </p:spPr>
        <p:txBody>
          <a:bodyPr wrap="square" rtlCol="0">
            <a:spAutoFit/>
          </a:bodyPr>
          <a:lstStyle/>
          <a:p>
            <a:r>
              <a:rPr lang="en-GB" sz="2400" b="1" dirty="0">
                <a:solidFill>
                  <a:srgbClr val="002060"/>
                </a:solidFill>
              </a:rPr>
              <a:t>6</a:t>
            </a:r>
            <a:r>
              <a:rPr lang="en-GB" sz="2400" dirty="0">
                <a:solidFill>
                  <a:srgbClr val="002060"/>
                </a:solidFill>
              </a:rPr>
              <a:t>. P_ _se</a:t>
            </a:r>
          </a:p>
        </p:txBody>
      </p:sp>
      <p:pic>
        <p:nvPicPr>
          <p:cNvPr id="1028" name="Picture 4" descr="Free vector graphics of Cry">
            <a:extLst>
              <a:ext uri="{FF2B5EF4-FFF2-40B4-BE49-F238E27FC236}">
                <a16:creationId xmlns:a16="http://schemas.microsoft.com/office/drawing/2014/main" id="{8FCEB68F-2FB1-4AC0-96E4-A4FE96DD9DC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94747" y="2589090"/>
            <a:ext cx="875592" cy="4669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BE59405-6B2D-3456-42A1-505C305ECEBF}"/>
              </a:ext>
            </a:extLst>
          </p:cNvPr>
          <p:cNvSpPr txBox="1"/>
          <p:nvPr/>
        </p:nvSpPr>
        <p:spPr>
          <a:xfrm>
            <a:off x="5162852" y="3110393"/>
            <a:ext cx="1834978" cy="461665"/>
          </a:xfrm>
          <a:prstGeom prst="rect">
            <a:avLst/>
          </a:prstGeom>
          <a:noFill/>
        </p:spPr>
        <p:txBody>
          <a:bodyPr wrap="square" rtlCol="0">
            <a:spAutoFit/>
          </a:bodyPr>
          <a:lstStyle/>
          <a:p>
            <a:pPr algn="ctr"/>
            <a:r>
              <a:rPr lang="en-GB" sz="2400" b="1" u="sng" dirty="0" err="1">
                <a:solidFill>
                  <a:srgbClr val="002060"/>
                </a:solidFill>
              </a:rPr>
              <a:t>au</a:t>
            </a:r>
            <a:r>
              <a:rPr lang="en-GB" sz="2400" dirty="0" err="1">
                <a:solidFill>
                  <a:srgbClr val="002060"/>
                </a:solidFill>
              </a:rPr>
              <a:t>fh</a:t>
            </a:r>
            <a:r>
              <a:rPr lang="en-GB" sz="2400" b="1" u="sng" dirty="0" err="1">
                <a:solidFill>
                  <a:srgbClr val="002060"/>
                </a:solidFill>
              </a:rPr>
              <a:t>eu</a:t>
            </a:r>
            <a:r>
              <a:rPr lang="en-GB" sz="2400" dirty="0" err="1">
                <a:solidFill>
                  <a:srgbClr val="002060"/>
                </a:solidFill>
              </a:rPr>
              <a:t>len</a:t>
            </a:r>
            <a:r>
              <a:rPr lang="en-GB" sz="2400" dirty="0">
                <a:solidFill>
                  <a:srgbClr val="002060"/>
                </a:solidFill>
              </a:rPr>
              <a:t>* </a:t>
            </a:r>
          </a:p>
        </p:txBody>
      </p:sp>
      <p:sp>
        <p:nvSpPr>
          <p:cNvPr id="17" name="TextBox 16">
            <a:extLst>
              <a:ext uri="{FF2B5EF4-FFF2-40B4-BE49-F238E27FC236}">
                <a16:creationId xmlns:a16="http://schemas.microsoft.com/office/drawing/2014/main" id="{E901D38B-AC76-E07C-0CFF-E3C671AC470A}"/>
              </a:ext>
            </a:extLst>
          </p:cNvPr>
          <p:cNvSpPr txBox="1"/>
          <p:nvPr/>
        </p:nvSpPr>
        <p:spPr>
          <a:xfrm>
            <a:off x="557963" y="5835654"/>
            <a:ext cx="1895018" cy="461665"/>
          </a:xfrm>
          <a:prstGeom prst="rect">
            <a:avLst/>
          </a:prstGeom>
          <a:noFill/>
        </p:spPr>
        <p:txBody>
          <a:bodyPr wrap="square" rtlCol="0">
            <a:spAutoFit/>
          </a:bodyPr>
          <a:lstStyle/>
          <a:p>
            <a:r>
              <a:rPr lang="en-GB" sz="2400" b="1" dirty="0">
                <a:solidFill>
                  <a:srgbClr val="002060"/>
                </a:solidFill>
              </a:rPr>
              <a:t>7</a:t>
            </a:r>
            <a:r>
              <a:rPr lang="en-GB" sz="2400" dirty="0">
                <a:solidFill>
                  <a:srgbClr val="002060"/>
                </a:solidFill>
              </a:rPr>
              <a:t>. h_ _ </a:t>
            </a:r>
            <a:r>
              <a:rPr lang="en-GB" sz="2400" dirty="0" err="1">
                <a:solidFill>
                  <a:srgbClr val="002060"/>
                </a:solidFill>
              </a:rPr>
              <a:t>te</a:t>
            </a:r>
            <a:endParaRPr lang="en-GB" sz="2400" dirty="0">
              <a:solidFill>
                <a:srgbClr val="002060"/>
              </a:solidFill>
            </a:endParaRPr>
          </a:p>
        </p:txBody>
      </p:sp>
      <p:sp>
        <p:nvSpPr>
          <p:cNvPr id="18" name="TextBox 17">
            <a:extLst>
              <a:ext uri="{FF2B5EF4-FFF2-40B4-BE49-F238E27FC236}">
                <a16:creationId xmlns:a16="http://schemas.microsoft.com/office/drawing/2014/main" id="{1D3AC27E-1C80-8E06-07DB-5218DE87EA38}"/>
              </a:ext>
            </a:extLst>
          </p:cNvPr>
          <p:cNvSpPr txBox="1"/>
          <p:nvPr/>
        </p:nvSpPr>
        <p:spPr>
          <a:xfrm>
            <a:off x="7725867" y="5391895"/>
            <a:ext cx="1696065" cy="461665"/>
          </a:xfrm>
          <a:prstGeom prst="rect">
            <a:avLst/>
          </a:prstGeom>
          <a:noFill/>
        </p:spPr>
        <p:txBody>
          <a:bodyPr wrap="square" rtlCol="0">
            <a:spAutoFit/>
          </a:bodyPr>
          <a:lstStyle/>
          <a:p>
            <a:pPr algn="ctr"/>
            <a:r>
              <a:rPr lang="en-GB" sz="2400" b="1" u="sng" dirty="0">
                <a:solidFill>
                  <a:srgbClr val="002060"/>
                </a:solidFill>
              </a:rPr>
              <a:t>Eu</a:t>
            </a:r>
            <a:r>
              <a:rPr lang="en-GB" sz="2400" dirty="0">
                <a:solidFill>
                  <a:srgbClr val="002060"/>
                </a:solidFill>
              </a:rPr>
              <a:t>ropa </a:t>
            </a:r>
          </a:p>
        </p:txBody>
      </p:sp>
      <p:pic>
        <p:nvPicPr>
          <p:cNvPr id="20" name="Picture 19">
            <a:extLst>
              <a:ext uri="{FF2B5EF4-FFF2-40B4-BE49-F238E27FC236}">
                <a16:creationId xmlns:a16="http://schemas.microsoft.com/office/drawing/2014/main" id="{A850C212-9F76-A6F6-A32C-9C08B816812B}"/>
              </a:ext>
            </a:extLst>
          </p:cNvPr>
          <p:cNvPicPr>
            <a:picLocks noChangeAspect="1"/>
          </p:cNvPicPr>
          <p:nvPr/>
        </p:nvPicPr>
        <p:blipFill>
          <a:blip r:embed="rId22"/>
          <a:stretch>
            <a:fillRect/>
          </a:stretch>
        </p:blipFill>
        <p:spPr>
          <a:xfrm>
            <a:off x="9109613" y="3502981"/>
            <a:ext cx="664881" cy="664881"/>
          </a:xfrm>
          <a:prstGeom prst="rect">
            <a:avLst/>
          </a:prstGeom>
        </p:spPr>
      </p:pic>
      <p:sp>
        <p:nvSpPr>
          <p:cNvPr id="21" name="TextBox 20">
            <a:extLst>
              <a:ext uri="{FF2B5EF4-FFF2-40B4-BE49-F238E27FC236}">
                <a16:creationId xmlns:a16="http://schemas.microsoft.com/office/drawing/2014/main" id="{6F87FB43-2F3F-41ED-5A60-47CB2E21FB55}"/>
              </a:ext>
            </a:extLst>
          </p:cNvPr>
          <p:cNvSpPr txBox="1"/>
          <p:nvPr/>
        </p:nvSpPr>
        <p:spPr>
          <a:xfrm>
            <a:off x="10527625" y="4807295"/>
            <a:ext cx="1895018" cy="461665"/>
          </a:xfrm>
          <a:prstGeom prst="rect">
            <a:avLst/>
          </a:prstGeom>
          <a:noFill/>
        </p:spPr>
        <p:txBody>
          <a:bodyPr wrap="square" rtlCol="0">
            <a:spAutoFit/>
          </a:bodyPr>
          <a:lstStyle/>
          <a:p>
            <a:r>
              <a:rPr lang="en-GB" sz="2400" b="1" dirty="0">
                <a:solidFill>
                  <a:srgbClr val="002060"/>
                </a:solidFill>
              </a:rPr>
              <a:t>8</a:t>
            </a:r>
            <a:r>
              <a:rPr lang="en-GB" sz="2400" dirty="0">
                <a:solidFill>
                  <a:srgbClr val="002060"/>
                </a:solidFill>
              </a:rPr>
              <a:t>. _ _ </a:t>
            </a:r>
            <a:r>
              <a:rPr lang="en-GB" sz="2400" dirty="0" err="1">
                <a:solidFill>
                  <a:srgbClr val="002060"/>
                </a:solidFill>
              </a:rPr>
              <a:t>ropa</a:t>
            </a:r>
            <a:endParaRPr lang="en-GB" sz="2400" dirty="0">
              <a:solidFill>
                <a:srgbClr val="002060"/>
              </a:solidFill>
            </a:endParaRPr>
          </a:p>
        </p:txBody>
      </p:sp>
      <p:sp>
        <p:nvSpPr>
          <p:cNvPr id="22" name="TextBox 21">
            <a:extLst>
              <a:ext uri="{FF2B5EF4-FFF2-40B4-BE49-F238E27FC236}">
                <a16:creationId xmlns:a16="http://schemas.microsoft.com/office/drawing/2014/main" id="{F30829E0-24A9-1C98-2E29-DC6C57324EFE}"/>
              </a:ext>
            </a:extLst>
          </p:cNvPr>
          <p:cNvSpPr txBox="1"/>
          <p:nvPr/>
        </p:nvSpPr>
        <p:spPr>
          <a:xfrm>
            <a:off x="9005777" y="4176749"/>
            <a:ext cx="1696065" cy="461665"/>
          </a:xfrm>
          <a:prstGeom prst="rect">
            <a:avLst/>
          </a:prstGeom>
          <a:noFill/>
        </p:spPr>
        <p:txBody>
          <a:bodyPr wrap="square" rtlCol="0">
            <a:spAutoFit/>
          </a:bodyPr>
          <a:lstStyle/>
          <a:p>
            <a:pPr algn="ctr"/>
            <a:r>
              <a:rPr lang="en-GB" sz="2400" dirty="0" err="1">
                <a:solidFill>
                  <a:srgbClr val="002060"/>
                </a:solidFill>
              </a:rPr>
              <a:t>h</a:t>
            </a:r>
            <a:r>
              <a:rPr lang="en-GB" sz="2400" b="1" u="sng" dirty="0" err="1">
                <a:solidFill>
                  <a:srgbClr val="002060"/>
                </a:solidFill>
              </a:rPr>
              <a:t>eu</a:t>
            </a:r>
            <a:r>
              <a:rPr lang="en-GB" sz="2400" dirty="0" err="1">
                <a:solidFill>
                  <a:srgbClr val="002060"/>
                </a:solidFill>
              </a:rPr>
              <a:t>te</a:t>
            </a:r>
            <a:r>
              <a:rPr lang="en-GB" sz="2400" dirty="0">
                <a:solidFill>
                  <a:srgbClr val="002060"/>
                </a:solidFill>
              </a:rPr>
              <a:t> </a:t>
            </a:r>
          </a:p>
        </p:txBody>
      </p:sp>
      <p:pic>
        <p:nvPicPr>
          <p:cNvPr id="23" name="Picture 22">
            <a:extLst>
              <a:ext uri="{FF2B5EF4-FFF2-40B4-BE49-F238E27FC236}">
                <a16:creationId xmlns:a16="http://schemas.microsoft.com/office/drawing/2014/main" id="{0B08CCD7-0915-727A-8E62-2480ABAEECEC}"/>
              </a:ext>
            </a:extLst>
          </p:cNvPr>
          <p:cNvPicPr>
            <a:picLocks noChangeAspect="1"/>
          </p:cNvPicPr>
          <p:nvPr/>
        </p:nvPicPr>
        <p:blipFill>
          <a:blip r:embed="rId23"/>
          <a:stretch>
            <a:fillRect/>
          </a:stretch>
        </p:blipFill>
        <p:spPr>
          <a:xfrm>
            <a:off x="7199738" y="5264481"/>
            <a:ext cx="763336" cy="721262"/>
          </a:xfrm>
          <a:prstGeom prst="rect">
            <a:avLst/>
          </a:prstGeom>
        </p:spPr>
      </p:pic>
      <p:sp>
        <p:nvSpPr>
          <p:cNvPr id="24" name="TextBox 23">
            <a:extLst>
              <a:ext uri="{FF2B5EF4-FFF2-40B4-BE49-F238E27FC236}">
                <a16:creationId xmlns:a16="http://schemas.microsoft.com/office/drawing/2014/main" id="{70EA5BDB-6A87-A149-3AE6-2A230944137A}"/>
              </a:ext>
            </a:extLst>
          </p:cNvPr>
          <p:cNvSpPr txBox="1"/>
          <p:nvPr/>
        </p:nvSpPr>
        <p:spPr>
          <a:xfrm>
            <a:off x="7543362" y="6342133"/>
            <a:ext cx="2200317" cy="461665"/>
          </a:xfrm>
          <a:prstGeom prst="rect">
            <a:avLst/>
          </a:prstGeom>
          <a:noFill/>
        </p:spPr>
        <p:txBody>
          <a:bodyPr wrap="square" rtlCol="0">
            <a:spAutoFit/>
          </a:bodyPr>
          <a:lstStyle/>
          <a:p>
            <a:r>
              <a:rPr lang="en-GB" sz="2400" b="1" dirty="0">
                <a:solidFill>
                  <a:srgbClr val="002060"/>
                </a:solidFill>
              </a:rPr>
              <a:t>9</a:t>
            </a:r>
            <a:r>
              <a:rPr lang="en-GB" sz="2400" dirty="0">
                <a:solidFill>
                  <a:srgbClr val="002060"/>
                </a:solidFill>
              </a:rPr>
              <a:t>. N_ _b_ _</a:t>
            </a:r>
          </a:p>
        </p:txBody>
      </p:sp>
      <p:sp>
        <p:nvSpPr>
          <p:cNvPr id="25" name="TextBox 24">
            <a:extLst>
              <a:ext uri="{FF2B5EF4-FFF2-40B4-BE49-F238E27FC236}">
                <a16:creationId xmlns:a16="http://schemas.microsoft.com/office/drawing/2014/main" id="{172F303D-56D7-E1FF-0C6A-88C53BD80D23}"/>
              </a:ext>
            </a:extLst>
          </p:cNvPr>
          <p:cNvSpPr txBox="1"/>
          <p:nvPr/>
        </p:nvSpPr>
        <p:spPr>
          <a:xfrm>
            <a:off x="4998113" y="4097186"/>
            <a:ext cx="1696065" cy="461665"/>
          </a:xfrm>
          <a:prstGeom prst="rect">
            <a:avLst/>
          </a:prstGeom>
          <a:noFill/>
        </p:spPr>
        <p:txBody>
          <a:bodyPr wrap="square" rtlCol="0">
            <a:spAutoFit/>
          </a:bodyPr>
          <a:lstStyle/>
          <a:p>
            <a:pPr algn="ctr"/>
            <a:r>
              <a:rPr lang="en-GB" sz="2400" dirty="0" err="1">
                <a:solidFill>
                  <a:srgbClr val="002060"/>
                </a:solidFill>
              </a:rPr>
              <a:t>N</a:t>
            </a:r>
            <a:r>
              <a:rPr lang="en-GB" sz="2400" b="1" u="sng" dirty="0" err="1">
                <a:solidFill>
                  <a:srgbClr val="002060"/>
                </a:solidFill>
              </a:rPr>
              <a:t>eu</a:t>
            </a:r>
            <a:r>
              <a:rPr lang="en-GB" sz="2400" dirty="0" err="1">
                <a:solidFill>
                  <a:srgbClr val="002060"/>
                </a:solidFill>
              </a:rPr>
              <a:t>b</a:t>
            </a:r>
            <a:r>
              <a:rPr lang="en-GB" sz="2400" b="1" u="sng" dirty="0" err="1">
                <a:solidFill>
                  <a:srgbClr val="002060"/>
                </a:solidFill>
              </a:rPr>
              <a:t>au</a:t>
            </a:r>
            <a:r>
              <a:rPr lang="en-GB" sz="2400" dirty="0">
                <a:solidFill>
                  <a:srgbClr val="002060"/>
                </a:solidFill>
              </a:rPr>
              <a:t> </a:t>
            </a:r>
          </a:p>
        </p:txBody>
      </p:sp>
      <p:pic>
        <p:nvPicPr>
          <p:cNvPr id="26" name="Picture 25">
            <a:extLst>
              <a:ext uri="{FF2B5EF4-FFF2-40B4-BE49-F238E27FC236}">
                <a16:creationId xmlns:a16="http://schemas.microsoft.com/office/drawing/2014/main" id="{608896DC-1A20-48FD-81FC-7C514BDC05CF}"/>
              </a:ext>
            </a:extLst>
          </p:cNvPr>
          <p:cNvPicPr>
            <a:picLocks noChangeAspect="1"/>
          </p:cNvPicPr>
          <p:nvPr/>
        </p:nvPicPr>
        <p:blipFill>
          <a:blip r:embed="rId24"/>
          <a:stretch>
            <a:fillRect/>
          </a:stretch>
        </p:blipFill>
        <p:spPr>
          <a:xfrm>
            <a:off x="5343160" y="4547100"/>
            <a:ext cx="1402722" cy="713050"/>
          </a:xfrm>
          <a:prstGeom prst="rect">
            <a:avLst/>
          </a:prstGeom>
        </p:spPr>
      </p:pic>
      <p:sp>
        <p:nvSpPr>
          <p:cNvPr id="27" name="TextBox 26">
            <a:extLst>
              <a:ext uri="{FF2B5EF4-FFF2-40B4-BE49-F238E27FC236}">
                <a16:creationId xmlns:a16="http://schemas.microsoft.com/office/drawing/2014/main" id="{594149D5-C7B2-3510-3F6A-1C93B6F0D60B}"/>
              </a:ext>
            </a:extLst>
          </p:cNvPr>
          <p:cNvSpPr txBox="1"/>
          <p:nvPr/>
        </p:nvSpPr>
        <p:spPr>
          <a:xfrm>
            <a:off x="3105527" y="6074739"/>
            <a:ext cx="2943475"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aufheulen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to cry out</a:t>
            </a:r>
          </a:p>
        </p:txBody>
      </p:sp>
      <p:sp>
        <p:nvSpPr>
          <p:cNvPr id="28" name="TextBox 27">
            <a:extLst>
              <a:ext uri="{FF2B5EF4-FFF2-40B4-BE49-F238E27FC236}">
                <a16:creationId xmlns:a16="http://schemas.microsoft.com/office/drawing/2014/main" id="{8FA399BE-9F46-BE76-8225-1501790D7869}"/>
              </a:ext>
            </a:extLst>
          </p:cNvPr>
          <p:cNvSpPr txBox="1"/>
          <p:nvPr/>
        </p:nvSpPr>
        <p:spPr>
          <a:xfrm>
            <a:off x="2914340" y="6458689"/>
            <a:ext cx="3673297"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der N</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eubau</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new building</a:t>
            </a:r>
          </a:p>
        </p:txBody>
      </p:sp>
      <p:pic>
        <p:nvPicPr>
          <p:cNvPr id="13" name="Picture 12" descr="A picture containing text, clipart&#10;&#10;Description automatically generated">
            <a:hlinkClick r:id="" action="ppaction://noaction">
              <a:snd r:embed="rId25" name="T2_W4_6.8.wav"/>
            </a:hlinkClick>
            <a:extLst>
              <a:ext uri="{FF2B5EF4-FFF2-40B4-BE49-F238E27FC236}">
                <a16:creationId xmlns:a16="http://schemas.microsoft.com/office/drawing/2014/main" id="{C1B28BDB-0284-0A31-BD13-EBF5384074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7451" y="3382455"/>
            <a:ext cx="609653" cy="627942"/>
          </a:xfrm>
          <a:prstGeom prst="rect">
            <a:avLst/>
          </a:prstGeom>
        </p:spPr>
      </p:pic>
      <p:sp>
        <p:nvSpPr>
          <p:cNvPr id="15" name="TextBox 14">
            <a:extLst>
              <a:ext uri="{FF2B5EF4-FFF2-40B4-BE49-F238E27FC236}">
                <a16:creationId xmlns:a16="http://schemas.microsoft.com/office/drawing/2014/main" id="{5595FA27-3676-021B-3BC3-F479DDBABE2B}"/>
              </a:ext>
            </a:extLst>
          </p:cNvPr>
          <p:cNvSpPr txBox="1"/>
          <p:nvPr/>
        </p:nvSpPr>
        <p:spPr>
          <a:xfrm>
            <a:off x="3384030" y="5095548"/>
            <a:ext cx="1696065" cy="461665"/>
          </a:xfrm>
          <a:prstGeom prst="rect">
            <a:avLst/>
          </a:prstGeom>
          <a:noFill/>
        </p:spPr>
        <p:txBody>
          <a:bodyPr wrap="square" rtlCol="0">
            <a:spAutoFit/>
          </a:bodyPr>
          <a:lstStyle/>
          <a:p>
            <a:pPr algn="ctr"/>
            <a:r>
              <a:rPr lang="en-GB" sz="2400" dirty="0">
                <a:solidFill>
                  <a:srgbClr val="002060"/>
                </a:solidFill>
              </a:rPr>
              <a:t>P</a:t>
            </a:r>
            <a:r>
              <a:rPr lang="en-GB" sz="2400" b="1" u="sng" dirty="0">
                <a:solidFill>
                  <a:srgbClr val="002060"/>
                </a:solidFill>
              </a:rPr>
              <a:t>au</a:t>
            </a:r>
            <a:r>
              <a:rPr lang="en-GB" sz="2400" dirty="0">
                <a:solidFill>
                  <a:srgbClr val="002060"/>
                </a:solidFill>
              </a:rPr>
              <a:t>se</a:t>
            </a:r>
          </a:p>
        </p:txBody>
      </p:sp>
      <p:pic>
        <p:nvPicPr>
          <p:cNvPr id="1026" name="Picture 2" descr="Free vector graphics of Button">
            <a:extLst>
              <a:ext uri="{FF2B5EF4-FFF2-40B4-BE49-F238E27FC236}">
                <a16:creationId xmlns:a16="http://schemas.microsoft.com/office/drawing/2014/main" id="{9A26D9E5-F2CE-5501-A940-7D195E51EF0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72180" y="4675476"/>
            <a:ext cx="485391" cy="4616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vector graphics of Button">
            <a:extLst>
              <a:ext uri="{FF2B5EF4-FFF2-40B4-BE49-F238E27FC236}">
                <a16:creationId xmlns:a16="http://schemas.microsoft.com/office/drawing/2014/main" id="{EEBE90BB-F5C0-BBF9-3E93-E0F475A74A4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445801" y="3938965"/>
            <a:ext cx="485391" cy="4616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F7A3959-673A-6C9F-BC8B-B05AA9A5C98E}"/>
              </a:ext>
            </a:extLst>
          </p:cNvPr>
          <p:cNvPicPr>
            <a:picLocks noChangeAspect="1"/>
          </p:cNvPicPr>
          <p:nvPr/>
        </p:nvPicPr>
        <p:blipFill>
          <a:blip r:embed="rId20"/>
          <a:stretch>
            <a:fillRect/>
          </a:stretch>
        </p:blipFill>
        <p:spPr>
          <a:xfrm>
            <a:off x="11167862" y="2681152"/>
            <a:ext cx="799571" cy="552204"/>
          </a:xfrm>
          <a:prstGeom prst="rect">
            <a:avLst/>
          </a:prstGeom>
        </p:spPr>
      </p:pic>
      <p:pic>
        <p:nvPicPr>
          <p:cNvPr id="30" name="Picture 29">
            <a:extLst>
              <a:ext uri="{FF2B5EF4-FFF2-40B4-BE49-F238E27FC236}">
                <a16:creationId xmlns:a16="http://schemas.microsoft.com/office/drawing/2014/main" id="{1AB00B51-F0DA-AEBD-9D4B-479F60612D59}"/>
              </a:ext>
            </a:extLst>
          </p:cNvPr>
          <p:cNvPicPr>
            <a:picLocks noChangeAspect="1"/>
          </p:cNvPicPr>
          <p:nvPr/>
        </p:nvPicPr>
        <p:blipFill>
          <a:blip r:embed="rId27"/>
          <a:stretch>
            <a:fillRect/>
          </a:stretch>
        </p:blipFill>
        <p:spPr>
          <a:xfrm>
            <a:off x="1536557" y="6241642"/>
            <a:ext cx="461665" cy="461665"/>
          </a:xfrm>
          <a:prstGeom prst="rect">
            <a:avLst/>
          </a:prstGeom>
        </p:spPr>
      </p:pic>
      <p:pic>
        <p:nvPicPr>
          <p:cNvPr id="31" name="Picture 30">
            <a:extLst>
              <a:ext uri="{FF2B5EF4-FFF2-40B4-BE49-F238E27FC236}">
                <a16:creationId xmlns:a16="http://schemas.microsoft.com/office/drawing/2014/main" id="{147BDC74-3761-D8D9-5FD0-340D4F376A7B}"/>
              </a:ext>
            </a:extLst>
          </p:cNvPr>
          <p:cNvPicPr>
            <a:picLocks noChangeAspect="1"/>
          </p:cNvPicPr>
          <p:nvPr/>
        </p:nvPicPr>
        <p:blipFill>
          <a:blip r:embed="rId28"/>
          <a:stretch>
            <a:fillRect/>
          </a:stretch>
        </p:blipFill>
        <p:spPr>
          <a:xfrm>
            <a:off x="26624" y="3547379"/>
            <a:ext cx="680174" cy="549807"/>
          </a:xfrm>
          <a:prstGeom prst="rect">
            <a:avLst/>
          </a:prstGeom>
        </p:spPr>
      </p:pic>
      <p:pic>
        <p:nvPicPr>
          <p:cNvPr id="32" name="Picture 4" descr="Free vector graphics of Cry">
            <a:extLst>
              <a:ext uri="{FF2B5EF4-FFF2-40B4-BE49-F238E27FC236}">
                <a16:creationId xmlns:a16="http://schemas.microsoft.com/office/drawing/2014/main" id="{E572D2AA-7EAA-A295-8D66-B62417EA834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294" y="5227913"/>
            <a:ext cx="875592" cy="4669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CC00A00-C708-522C-B7AF-F214CDEADCE4}"/>
              </a:ext>
            </a:extLst>
          </p:cNvPr>
          <p:cNvPicPr>
            <a:picLocks noChangeAspect="1"/>
          </p:cNvPicPr>
          <p:nvPr/>
        </p:nvPicPr>
        <p:blipFill>
          <a:blip r:embed="rId29"/>
          <a:stretch>
            <a:fillRect/>
          </a:stretch>
        </p:blipFill>
        <p:spPr>
          <a:xfrm>
            <a:off x="9405214" y="6326685"/>
            <a:ext cx="884491" cy="449937"/>
          </a:xfrm>
          <a:prstGeom prst="rect">
            <a:avLst/>
          </a:prstGeom>
        </p:spPr>
      </p:pic>
      <p:pic>
        <p:nvPicPr>
          <p:cNvPr id="11" name="Picture 10">
            <a:extLst>
              <a:ext uri="{FF2B5EF4-FFF2-40B4-BE49-F238E27FC236}">
                <a16:creationId xmlns:a16="http://schemas.microsoft.com/office/drawing/2014/main" id="{0750E3C8-EBEE-AEF3-2617-0849624AD613}"/>
              </a:ext>
            </a:extLst>
          </p:cNvPr>
          <p:cNvPicPr>
            <a:picLocks noChangeAspect="1"/>
          </p:cNvPicPr>
          <p:nvPr/>
        </p:nvPicPr>
        <p:blipFill>
          <a:blip r:embed="rId30"/>
          <a:stretch>
            <a:fillRect/>
          </a:stretch>
        </p:blipFill>
        <p:spPr>
          <a:xfrm>
            <a:off x="11539948" y="5221221"/>
            <a:ext cx="665193" cy="627942"/>
          </a:xfrm>
          <a:prstGeom prst="rect">
            <a:avLst/>
          </a:prstGeom>
        </p:spPr>
      </p:pic>
      <p:sp>
        <p:nvSpPr>
          <p:cNvPr id="12" name="TextBox 11">
            <a:extLst>
              <a:ext uri="{FF2B5EF4-FFF2-40B4-BE49-F238E27FC236}">
                <a16:creationId xmlns:a16="http://schemas.microsoft.com/office/drawing/2014/main" id="{2BC40575-FC4D-5BC7-8C9B-14519896118F}"/>
              </a:ext>
            </a:extLst>
          </p:cNvPr>
          <p:cNvSpPr txBox="1"/>
          <p:nvPr/>
        </p:nvSpPr>
        <p:spPr>
          <a:xfrm>
            <a:off x="7833198" y="2817457"/>
            <a:ext cx="1696065" cy="461665"/>
          </a:xfrm>
          <a:prstGeom prst="rect">
            <a:avLst/>
          </a:prstGeom>
          <a:noFill/>
        </p:spPr>
        <p:txBody>
          <a:bodyPr wrap="square" rtlCol="0">
            <a:spAutoFit/>
          </a:bodyPr>
          <a:lstStyle/>
          <a:p>
            <a:pPr algn="ctr"/>
            <a:r>
              <a:rPr lang="en-GB" sz="2400" dirty="0"/>
              <a:t>Fr</a:t>
            </a:r>
            <a:r>
              <a:rPr lang="en-GB" sz="2400" b="1" u="sng" dirty="0"/>
              <a:t>eu</a:t>
            </a:r>
            <a:r>
              <a:rPr lang="en-GB" sz="2400" dirty="0"/>
              <a:t>nd</a:t>
            </a:r>
          </a:p>
        </p:txBody>
      </p:sp>
      <p:pic>
        <p:nvPicPr>
          <p:cNvPr id="34" name="Picture 33">
            <a:extLst>
              <a:ext uri="{FF2B5EF4-FFF2-40B4-BE49-F238E27FC236}">
                <a16:creationId xmlns:a16="http://schemas.microsoft.com/office/drawing/2014/main" id="{3A1327BB-CA2F-B78F-6D80-8E361C5A9A09}"/>
              </a:ext>
            </a:extLst>
          </p:cNvPr>
          <p:cNvPicPr>
            <a:picLocks noChangeAspect="1"/>
          </p:cNvPicPr>
          <p:nvPr/>
        </p:nvPicPr>
        <p:blipFill>
          <a:blip r:embed="rId31"/>
          <a:stretch>
            <a:fillRect/>
          </a:stretch>
        </p:blipFill>
        <p:spPr>
          <a:xfrm>
            <a:off x="7260654" y="2673456"/>
            <a:ext cx="790078" cy="691198"/>
          </a:xfrm>
          <a:prstGeom prst="rect">
            <a:avLst/>
          </a:prstGeom>
        </p:spPr>
      </p:pic>
      <p:pic>
        <p:nvPicPr>
          <p:cNvPr id="35" name="Picture 34" descr="A picture containing text, clipart&#10;&#10;Description automatically generated">
            <a:hlinkClick r:id="" action="ppaction://noaction">
              <a:snd r:embed="rId32" name="T2_W4_6.12.wav"/>
            </a:hlinkClick>
            <a:extLst>
              <a:ext uri="{FF2B5EF4-FFF2-40B4-BE49-F238E27FC236}">
                <a16:creationId xmlns:a16="http://schemas.microsoft.com/office/drawing/2014/main" id="{772FE7F1-A3AA-DA27-821E-D124854853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4495" y="5835654"/>
            <a:ext cx="609653" cy="627942"/>
          </a:xfrm>
          <a:prstGeom prst="rect">
            <a:avLst/>
          </a:prstGeom>
        </p:spPr>
      </p:pic>
      <p:sp>
        <p:nvSpPr>
          <p:cNvPr id="37" name="TextBox 36">
            <a:extLst>
              <a:ext uri="{FF2B5EF4-FFF2-40B4-BE49-F238E27FC236}">
                <a16:creationId xmlns:a16="http://schemas.microsoft.com/office/drawing/2014/main" id="{89EC6B1F-60C0-673D-8023-48C80A49C444}"/>
              </a:ext>
            </a:extLst>
          </p:cNvPr>
          <p:cNvSpPr txBox="1"/>
          <p:nvPr/>
        </p:nvSpPr>
        <p:spPr>
          <a:xfrm>
            <a:off x="10331966" y="5874566"/>
            <a:ext cx="1819591" cy="461665"/>
          </a:xfrm>
          <a:prstGeom prst="rect">
            <a:avLst/>
          </a:prstGeom>
          <a:noFill/>
        </p:spPr>
        <p:txBody>
          <a:bodyPr wrap="square" rtlCol="0">
            <a:spAutoFit/>
          </a:bodyPr>
          <a:lstStyle/>
          <a:p>
            <a:r>
              <a:rPr lang="en-GB" sz="2400" b="1" dirty="0">
                <a:solidFill>
                  <a:srgbClr val="002060"/>
                </a:solidFill>
              </a:rPr>
              <a:t>10</a:t>
            </a:r>
            <a:r>
              <a:rPr lang="en-GB" sz="2400" dirty="0">
                <a:solidFill>
                  <a:srgbClr val="002060"/>
                </a:solidFill>
              </a:rPr>
              <a:t>. Fr_ _ </a:t>
            </a:r>
            <a:r>
              <a:rPr lang="en-GB" sz="2400" dirty="0" err="1">
                <a:solidFill>
                  <a:srgbClr val="002060"/>
                </a:solidFill>
              </a:rPr>
              <a:t>nd</a:t>
            </a:r>
            <a:endParaRPr lang="en-GB" sz="2400" dirty="0">
              <a:solidFill>
                <a:srgbClr val="002060"/>
              </a:solidFill>
            </a:endParaRPr>
          </a:p>
        </p:txBody>
      </p:sp>
    </p:spTree>
    <p:extLst>
      <p:ext uri="{BB962C8B-B14F-4D97-AF65-F5344CB8AC3E}">
        <p14:creationId xmlns:p14="http://schemas.microsoft.com/office/powerpoint/2010/main" val="34373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 presetClass="entr" presetSubtype="0" fill="hold" nodeType="withEffect">
                                  <p:stCondLst>
                                    <p:cond delay="0"/>
                                  </p:stCondLst>
                                  <p:childTnLst>
                                    <p:set>
                                      <p:cBhvr>
                                        <p:cTn id="43" dur="1" fill="hold">
                                          <p:stCondLst>
                                            <p:cond delay="0"/>
                                          </p:stCondLst>
                                        </p:cTn>
                                        <p:tgtEl>
                                          <p:spTgt spid="102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 presetClass="entr" presetSubtype="0"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 presetClass="entr" presetSubtype="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par>
                                <p:cTn id="83" presetID="1"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63" grpId="0"/>
      <p:bldP spid="4" grpId="0"/>
      <p:bldP spid="7" grpId="0"/>
      <p:bldP spid="16" grpId="0"/>
      <p:bldP spid="18" grpId="0"/>
      <p:bldP spid="22" grpId="0"/>
      <p:bldP spid="25" grpId="0"/>
      <p:bldP spid="27" grpId="0" animBg="1"/>
      <p:bldP spid="28" grpId="0" animBg="1"/>
      <p:bldP spid="15"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050" name="Picture 2" descr="Free vector graphics of Handshake">
            <a:extLst>
              <a:ext uri="{FF2B5EF4-FFF2-40B4-BE49-F238E27FC236}">
                <a16:creationId xmlns:a16="http://schemas.microsoft.com/office/drawing/2014/main" id="{88242B01-E5C7-B263-8D19-B6BFC830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207" y="5112609"/>
            <a:ext cx="985264" cy="690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 action="ppaction://noaction">
              <a:snd r:embed="rId4" name="T2_W4_7.1.wav"/>
            </a:hlinkClick>
            <a:extLst>
              <a:ext uri="{FF2B5EF4-FFF2-40B4-BE49-F238E27FC236}">
                <a16:creationId xmlns:a16="http://schemas.microsoft.com/office/drawing/2014/main" id="{440D3CB5-8209-565B-4BC5-8FB2AD7E3DFE}"/>
              </a:ext>
            </a:extLst>
          </p:cNvPr>
          <p:cNvSpPr txBox="1"/>
          <p:nvPr/>
        </p:nvSpPr>
        <p:spPr>
          <a:xfrm>
            <a:off x="2936562" y="125070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Arbeit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hlinkClick r:id="" action="ppaction://noaction">
              <a:snd r:embed="rId5" name="T2_W4_7.4.wav"/>
            </a:hlinkClick>
            <a:extLst>
              <a:ext uri="{FF2B5EF4-FFF2-40B4-BE49-F238E27FC236}">
                <a16:creationId xmlns:a16="http://schemas.microsoft.com/office/drawing/2014/main" id="{E55539B5-690F-B29C-AC58-D965070A31FF}"/>
              </a:ext>
            </a:extLst>
          </p:cNvPr>
          <p:cNvSpPr txBox="1"/>
          <p:nvPr/>
        </p:nvSpPr>
        <p:spPr>
          <a:xfrm>
            <a:off x="8142642" y="1152239"/>
            <a:ext cx="27770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entury Gothic" panose="020B0502020202020204" pitchFamily="34" charset="0"/>
              </a:rPr>
              <a:t>d</a:t>
            </a:r>
            <a:r>
              <a:rPr lang="en-GB" sz="3600" b="1" dirty="0">
                <a:solidFill>
                  <a:srgbClr val="002060"/>
                </a:solidFill>
                <a:latin typeface="Century Gothic" panose="020B0502020202020204" pitchFamily="34" charset="0"/>
              </a:rPr>
              <a:t>er </a:t>
            </a:r>
            <a:r>
              <a:rPr lang="en-GB" sz="3600" b="1" dirty="0" err="1">
                <a:solidFill>
                  <a:srgbClr val="002060"/>
                </a:solidFill>
                <a:latin typeface="Century Gothic" panose="020B0502020202020204" pitchFamily="34" charset="0"/>
              </a:rPr>
              <a:t>Unterricht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hlinkClick r:id="" action="ppaction://noaction">
              <a:snd r:embed="rId6" name="T2_W4_7.2.wav"/>
            </a:hlinkClick>
            <a:extLst>
              <a:ext uri="{FF2B5EF4-FFF2-40B4-BE49-F238E27FC236}">
                <a16:creationId xmlns:a16="http://schemas.microsoft.com/office/drawing/2014/main" id="{072D94FF-FB7C-3508-44AB-9728960EE730}"/>
              </a:ext>
            </a:extLst>
          </p:cNvPr>
          <p:cNvSpPr txBox="1"/>
          <p:nvPr/>
        </p:nvSpPr>
        <p:spPr>
          <a:xfrm>
            <a:off x="3092462" y="301555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Pause</a:t>
            </a:r>
          </a:p>
        </p:txBody>
      </p:sp>
      <p:sp>
        <p:nvSpPr>
          <p:cNvPr id="9" name="TextBox 8">
            <a:hlinkClick r:id="" action="ppaction://noaction">
              <a:snd r:embed="rId7" name="T2_W4_7.5.wav"/>
            </a:hlinkClick>
            <a:extLst>
              <a:ext uri="{FF2B5EF4-FFF2-40B4-BE49-F238E27FC236}">
                <a16:creationId xmlns:a16="http://schemas.microsoft.com/office/drawing/2014/main" id="{CCBE2F4A-7096-E83C-C695-0D8EEA920081}"/>
              </a:ext>
            </a:extLst>
          </p:cNvPr>
          <p:cNvSpPr txBox="1"/>
          <p:nvPr/>
        </p:nvSpPr>
        <p:spPr>
          <a:xfrm>
            <a:off x="8163730" y="332312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hlinkClick r:id="" action="ppaction://noaction">
              <a:snd r:embed="rId8" name="T2_W4_7.3.wav"/>
            </a:hlinkClick>
            <a:extLst>
              <a:ext uri="{FF2B5EF4-FFF2-40B4-BE49-F238E27FC236}">
                <a16:creationId xmlns:a16="http://schemas.microsoft.com/office/drawing/2014/main" id="{85C2D344-73F6-2DAD-6997-EFDCD77FD29B}"/>
              </a:ext>
            </a:extLst>
          </p:cNvPr>
          <p:cNvSpPr txBox="1"/>
          <p:nvPr/>
        </p:nvSpPr>
        <p:spPr>
          <a:xfrm>
            <a:off x="2903482" y="494779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entury Gothic" panose="020B0502020202020204" pitchFamily="34" charset="0"/>
              </a:rPr>
              <a:t>d</a:t>
            </a:r>
            <a:r>
              <a:rPr lang="en-GB" sz="3600" b="1" dirty="0" err="1">
                <a:solidFill>
                  <a:srgbClr val="002060"/>
                </a:solidFill>
                <a:latin typeface="Century Gothic" panose="020B0502020202020204" pitchFamily="34" charset="0"/>
              </a:rPr>
              <a:t>ie</a:t>
            </a:r>
            <a:r>
              <a:rPr lang="en-GB" sz="3600" b="1" dirty="0">
                <a:solidFill>
                  <a:srgbClr val="002060"/>
                </a:solidFill>
                <a:latin typeface="Century Gothic" panose="020B0502020202020204" pitchFamily="34" charset="0"/>
              </a:rPr>
              <a:t> Uniform </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hlinkClick r:id="" action="ppaction://noaction">
              <a:snd r:embed="rId9" name="T2_W4_7.6.wav"/>
            </a:hlinkClick>
            <a:extLst>
              <a:ext uri="{FF2B5EF4-FFF2-40B4-BE49-F238E27FC236}">
                <a16:creationId xmlns:a16="http://schemas.microsoft.com/office/drawing/2014/main" id="{10BBB26A-B778-8DFD-A027-1EFB1DE55A64}"/>
              </a:ext>
            </a:extLst>
          </p:cNvPr>
          <p:cNvSpPr txBox="1"/>
          <p:nvPr/>
        </p:nvSpPr>
        <p:spPr>
          <a:xfrm>
            <a:off x="7978822" y="545796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p>
        </p:txBody>
      </p:sp>
      <p:sp>
        <p:nvSpPr>
          <p:cNvPr id="23" name="TextBox 22">
            <a:extLst>
              <a:ext uri="{FF2B5EF4-FFF2-40B4-BE49-F238E27FC236}">
                <a16:creationId xmlns:a16="http://schemas.microsoft.com/office/drawing/2014/main" id="{A543BEE1-5D74-27D1-AB52-671C603C9B20}"/>
              </a:ext>
            </a:extLst>
          </p:cNvPr>
          <p:cNvSpPr txBox="1"/>
          <p:nvPr/>
        </p:nvSpPr>
        <p:spPr>
          <a:xfrm>
            <a:off x="5954453" y="2051314"/>
            <a:ext cx="2777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[teaching, lessons]</a:t>
            </a:r>
          </a:p>
        </p:txBody>
      </p:sp>
      <p:grpSp>
        <p:nvGrpSpPr>
          <p:cNvPr id="25" name="Group 24">
            <a:extLst>
              <a:ext uri="{FF2B5EF4-FFF2-40B4-BE49-F238E27FC236}">
                <a16:creationId xmlns:a16="http://schemas.microsoft.com/office/drawing/2014/main" id="{EEF6DB3B-8D65-00FE-A2BE-00317C6285E9}"/>
              </a:ext>
            </a:extLst>
          </p:cNvPr>
          <p:cNvGrpSpPr/>
          <p:nvPr/>
        </p:nvGrpSpPr>
        <p:grpSpPr>
          <a:xfrm>
            <a:off x="617844" y="2923187"/>
            <a:ext cx="3369745" cy="1310740"/>
            <a:chOff x="581836" y="1607016"/>
            <a:chExt cx="3369745" cy="1310740"/>
          </a:xfrm>
        </p:grpSpPr>
        <p:sp>
          <p:nvSpPr>
            <p:cNvPr id="26" name="TextBox 25">
              <a:extLst>
                <a:ext uri="{FF2B5EF4-FFF2-40B4-BE49-F238E27FC236}">
                  <a16:creationId xmlns:a16="http://schemas.microsoft.com/office/drawing/2014/main" id="{BA31BD83-6D3C-5E24-93B9-82C892C498BB}"/>
                </a:ext>
              </a:extLst>
            </p:cNvPr>
            <p:cNvSpPr txBox="1"/>
            <p:nvPr/>
          </p:nvSpPr>
          <p:spPr>
            <a:xfrm>
              <a:off x="581836" y="2456091"/>
              <a:ext cx="3369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pause, break]</a:t>
              </a:r>
            </a:p>
          </p:txBody>
        </p:sp>
        <p:pic>
          <p:nvPicPr>
            <p:cNvPr id="27" name="Picture 26">
              <a:extLst>
                <a:ext uri="{FF2B5EF4-FFF2-40B4-BE49-F238E27FC236}">
                  <a16:creationId xmlns:a16="http://schemas.microsoft.com/office/drawing/2014/main" id="{DA831D64-08AE-9E64-20D7-5FDAFA569237}"/>
                </a:ext>
              </a:extLst>
            </p:cNvPr>
            <p:cNvPicPr>
              <a:picLocks noChangeAspect="1"/>
            </p:cNvPicPr>
            <p:nvPr/>
          </p:nvPicPr>
          <p:blipFill rotWithShape="1">
            <a:blip r:embed="rId10">
              <a:extLst>
                <a:ext uri="{28A0092B-C50C-407E-A947-70E740481C1C}">
                  <a14:useLocalDpi xmlns:a14="http://schemas.microsoft.com/office/drawing/2010/main" val="0"/>
                </a:ext>
              </a:extLst>
            </a:blip>
            <a:srcRect l="13719" t="26235" r="8121"/>
            <a:stretch/>
          </p:blipFill>
          <p:spPr>
            <a:xfrm>
              <a:off x="996025" y="1607016"/>
              <a:ext cx="1740350" cy="925183"/>
            </a:xfrm>
            <a:prstGeom prst="rect">
              <a:avLst/>
            </a:prstGeom>
          </p:spPr>
        </p:pic>
      </p:grpSp>
      <p:sp>
        <p:nvSpPr>
          <p:cNvPr id="29" name="TextBox 28">
            <a:extLst>
              <a:ext uri="{FF2B5EF4-FFF2-40B4-BE49-F238E27FC236}">
                <a16:creationId xmlns:a16="http://schemas.microsoft.com/office/drawing/2014/main" id="{C04DCB17-4340-EF9B-810D-7459C2DA5A8B}"/>
              </a:ext>
            </a:extLst>
          </p:cNvPr>
          <p:cNvSpPr txBox="1"/>
          <p:nvPr/>
        </p:nvSpPr>
        <p:spPr>
          <a:xfrm>
            <a:off x="6145998" y="5847689"/>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you (formal)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1F26653F-B44C-CB2B-5C25-6FFC3DB03616}"/>
              </a:ext>
            </a:extLst>
          </p:cNvPr>
          <p:cNvSpPr txBox="1"/>
          <p:nvPr/>
        </p:nvSpPr>
        <p:spPr>
          <a:xfrm>
            <a:off x="456983" y="6043825"/>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(the) uniform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TextBox 34">
            <a:extLst>
              <a:ext uri="{FF2B5EF4-FFF2-40B4-BE49-F238E27FC236}">
                <a16:creationId xmlns:a16="http://schemas.microsoft.com/office/drawing/2014/main" id="{EF726867-7B75-F7CD-8D09-8BA702AAAAE3}"/>
              </a:ext>
            </a:extLst>
          </p:cNvPr>
          <p:cNvSpPr txBox="1"/>
          <p:nvPr/>
        </p:nvSpPr>
        <p:spPr>
          <a:xfrm>
            <a:off x="6442983" y="3715651"/>
            <a:ext cx="20422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find, finding]</a:t>
            </a:r>
          </a:p>
        </p:txBody>
      </p:sp>
      <p:pic>
        <p:nvPicPr>
          <p:cNvPr id="3074" name="Picture 2" descr="Free vector graphics of African">
            <a:extLst>
              <a:ext uri="{FF2B5EF4-FFF2-40B4-BE49-F238E27FC236}">
                <a16:creationId xmlns:a16="http://schemas.microsoft.com/office/drawing/2014/main" id="{DCCF2E4D-565B-8870-AE96-DCD92C204D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7772" y="1079390"/>
            <a:ext cx="1160105" cy="86524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DB23C4D-7107-4349-5928-41E2425A9CB6}"/>
              </a:ext>
            </a:extLst>
          </p:cNvPr>
          <p:cNvSpPr txBox="1"/>
          <p:nvPr/>
        </p:nvSpPr>
        <p:spPr>
          <a:xfrm>
            <a:off x="444655" y="2011819"/>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400" dirty="0">
                <a:solidFill>
                  <a:srgbClr val="002060"/>
                </a:solidFill>
                <a:latin typeface="Century Gothic" panose="020B0502020202020204" pitchFamily="34" charset="0"/>
              </a:rPr>
              <a:t>work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076" name="Picture 4" descr="Free vector graphics of Police officer">
            <a:extLst>
              <a:ext uri="{FF2B5EF4-FFF2-40B4-BE49-F238E27FC236}">
                <a16:creationId xmlns:a16="http://schemas.microsoft.com/office/drawing/2014/main" id="{9A600331-9A5D-4EF6-FBD9-798D26A712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2414" y="4405578"/>
            <a:ext cx="819124" cy="16382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vector graphics of Teacher">
            <a:extLst>
              <a:ext uri="{FF2B5EF4-FFF2-40B4-BE49-F238E27FC236}">
                <a16:creationId xmlns:a16="http://schemas.microsoft.com/office/drawing/2014/main" id="{E5770949-0693-FA69-0FA1-A1FF897537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8268" y="1333102"/>
            <a:ext cx="1291664" cy="9041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ee vector graphics of Detective">
            <a:extLst>
              <a:ext uri="{FF2B5EF4-FFF2-40B4-BE49-F238E27FC236}">
                <a16:creationId xmlns:a16="http://schemas.microsoft.com/office/drawing/2014/main" id="{56325AF0-E27E-8041-D63E-56F63463223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4318" y="2969359"/>
            <a:ext cx="795771" cy="803584"/>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E49BE35C-DD75-441B-59A6-86E1B5327520}"/>
              </a:ext>
            </a:extLst>
          </p:cNvPr>
          <p:cNvGrpSpPr/>
          <p:nvPr/>
        </p:nvGrpSpPr>
        <p:grpSpPr>
          <a:xfrm>
            <a:off x="8108154" y="2612686"/>
            <a:ext cx="3509086" cy="2658270"/>
            <a:chOff x="8613813" y="2443127"/>
            <a:chExt cx="3509086" cy="2658270"/>
          </a:xfrm>
        </p:grpSpPr>
        <p:sp>
          <p:nvSpPr>
            <p:cNvPr id="38" name="Oval Callout 13">
              <a:extLst>
                <a:ext uri="{FF2B5EF4-FFF2-40B4-BE49-F238E27FC236}">
                  <a16:creationId xmlns:a16="http://schemas.microsoft.com/office/drawing/2014/main" id="{6B050770-339A-682A-A35D-8351E348A1FB}"/>
                </a:ext>
              </a:extLst>
            </p:cNvPr>
            <p:cNvSpPr/>
            <p:nvPr/>
          </p:nvSpPr>
          <p:spPr>
            <a:xfrm>
              <a:off x="8613813" y="2443127"/>
              <a:ext cx="3509086" cy="2658270"/>
            </a:xfrm>
            <a:prstGeom prst="wedgeEllipseCallout">
              <a:avLst>
                <a:gd name="adj1" fmla="val -38911"/>
                <a:gd name="adj2" fmla="val 6195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A4A525-6F55-EA2C-02BA-E817378D887B}"/>
                </a:ext>
              </a:extLst>
            </p:cNvPr>
            <p:cNvSpPr txBox="1"/>
            <p:nvPr/>
          </p:nvSpPr>
          <p:spPr>
            <a:xfrm>
              <a:off x="8923065" y="2923187"/>
              <a:ext cx="2990201" cy="1938992"/>
            </a:xfrm>
            <a:prstGeom prst="rect">
              <a:avLst/>
            </a:prstGeom>
            <a:noFill/>
          </p:spPr>
          <p:txBody>
            <a:bodyPr wrap="square" rtlCol="0">
              <a:spAutoFit/>
            </a:bodyPr>
            <a:lstStyle/>
            <a:p>
              <a:pPr algn="ctr"/>
              <a:r>
                <a:rPr lang="en-GB" sz="2000" b="1" dirty="0" err="1">
                  <a:solidFill>
                    <a:schemeClr val="bg1"/>
                  </a:solidFill>
                </a:rPr>
                <a:t>sie</a:t>
              </a:r>
              <a:r>
                <a:rPr lang="en-GB" sz="2000" dirty="0">
                  <a:solidFill>
                    <a:schemeClr val="bg1"/>
                  </a:solidFill>
                </a:rPr>
                <a:t> with small ‘s’ can mean ‘she’ or ‘they’.  </a:t>
              </a:r>
              <a:br>
                <a:rPr lang="en-GB" sz="2000" dirty="0">
                  <a:solidFill>
                    <a:schemeClr val="bg1"/>
                  </a:solidFill>
                </a:rPr>
              </a:br>
              <a:r>
                <a:rPr lang="en-GB" sz="2000" b="1" dirty="0">
                  <a:solidFill>
                    <a:schemeClr val="bg1"/>
                  </a:solidFill>
                </a:rPr>
                <a:t>Sie</a:t>
              </a:r>
              <a:r>
                <a:rPr lang="en-GB" sz="2000" dirty="0">
                  <a:solidFill>
                    <a:schemeClr val="bg1"/>
                  </a:solidFill>
                </a:rPr>
                <a:t> with capital ‘s’ means ‘you’ to an adult you don’t know well.</a:t>
              </a:r>
            </a:p>
          </p:txBody>
        </p:sp>
      </p:grpSp>
      <p:pic>
        <p:nvPicPr>
          <p:cNvPr id="13" name="Graphic 12" descr="Teacher">
            <a:extLst>
              <a:ext uri="{FF2B5EF4-FFF2-40B4-BE49-F238E27FC236}">
                <a16:creationId xmlns:a16="http://schemas.microsoft.com/office/drawing/2014/main" id="{A8720C17-07DC-7430-9694-32891E0329C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4968" y="-45924"/>
            <a:ext cx="1069908" cy="914400"/>
          </a:xfrm>
          <a:prstGeom prst="rect">
            <a:avLst/>
          </a:prstGeom>
        </p:spPr>
      </p:pic>
      <p:sp>
        <p:nvSpPr>
          <p:cNvPr id="15" name="Speech Bubble: Rectangle with Corners Rounded 12">
            <a:hlinkClick r:id="" action="ppaction://noaction">
              <a:snd r:embed="rId17" name="T2_W4_7.1.wav"/>
            </a:hlinkClick>
            <a:extLst>
              <a:ext uri="{FF2B5EF4-FFF2-40B4-BE49-F238E27FC236}">
                <a16:creationId xmlns:a16="http://schemas.microsoft.com/office/drawing/2014/main" id="{643244A0-E1A4-1237-7186-E859C7DCB32F}"/>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6" name="Google Shape;108;p3">
            <a:hlinkClick r:id="" action="ppaction://noaction">
              <a:snd r:embed="rId17" name="T2_W4_7.1.wav"/>
            </a:hlinkClick>
            <a:extLst>
              <a:ext uri="{FF2B5EF4-FFF2-40B4-BE49-F238E27FC236}">
                <a16:creationId xmlns:a16="http://schemas.microsoft.com/office/drawing/2014/main" id="{32A30AEA-4760-716E-2B0B-AB48DEEA53F8}"/>
              </a:ext>
            </a:extLst>
          </p:cNvPr>
          <p:cNvSpPr txBox="1"/>
          <p:nvPr/>
        </p:nvSpPr>
        <p:spPr>
          <a:xfrm>
            <a:off x="1384082" y="184300"/>
            <a:ext cx="809617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6996135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 name="TextBox 3">
            <a:hlinkClick r:id="" action="ppaction://noaction">
              <a:snd r:embed="rId3" name="T2_W4_7.1.wav"/>
            </a:hlinkClick>
            <a:extLst>
              <a:ext uri="{FF2B5EF4-FFF2-40B4-BE49-F238E27FC236}">
                <a16:creationId xmlns:a16="http://schemas.microsoft.com/office/drawing/2014/main" id="{2DF71071-1347-59C2-9C9A-A13455BD1852}"/>
              </a:ext>
            </a:extLst>
          </p:cNvPr>
          <p:cNvSpPr txBox="1"/>
          <p:nvPr/>
        </p:nvSpPr>
        <p:spPr>
          <a:xfrm>
            <a:off x="3713764" y="155174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Arbeit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hlinkClick r:id="" action="ppaction://noaction">
              <a:snd r:embed="rId4" name="T2_W4_7.2.wav"/>
            </a:hlinkClick>
            <a:extLst>
              <a:ext uri="{FF2B5EF4-FFF2-40B4-BE49-F238E27FC236}">
                <a16:creationId xmlns:a16="http://schemas.microsoft.com/office/drawing/2014/main" id="{5B638752-92AA-5E3F-D905-6924ECA77193}"/>
              </a:ext>
            </a:extLst>
          </p:cNvPr>
          <p:cNvSpPr txBox="1"/>
          <p:nvPr/>
        </p:nvSpPr>
        <p:spPr>
          <a:xfrm>
            <a:off x="3947448" y="320798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Pause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hlinkClick r:id="" action="ppaction://noaction">
              <a:snd r:embed="rId5" name="T2_W4_7.3.wav"/>
            </a:hlinkClick>
            <a:extLst>
              <a:ext uri="{FF2B5EF4-FFF2-40B4-BE49-F238E27FC236}">
                <a16:creationId xmlns:a16="http://schemas.microsoft.com/office/drawing/2014/main" id="{31D1A202-29D9-B177-A266-B50F8EC271D8}"/>
              </a:ext>
            </a:extLst>
          </p:cNvPr>
          <p:cNvSpPr txBox="1"/>
          <p:nvPr/>
        </p:nvSpPr>
        <p:spPr>
          <a:xfrm>
            <a:off x="3933172" y="530546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Uniform</a:t>
            </a:r>
          </a:p>
        </p:txBody>
      </p:sp>
      <p:sp>
        <p:nvSpPr>
          <p:cNvPr id="15" name="TextBox 14">
            <a:extLst>
              <a:ext uri="{FF2B5EF4-FFF2-40B4-BE49-F238E27FC236}">
                <a16:creationId xmlns:a16="http://schemas.microsoft.com/office/drawing/2014/main" id="{97248C76-7258-2D3C-2E34-2795C5533CDA}"/>
              </a:ext>
            </a:extLst>
          </p:cNvPr>
          <p:cNvSpPr txBox="1"/>
          <p:nvPr/>
        </p:nvSpPr>
        <p:spPr>
          <a:xfrm>
            <a:off x="536325" y="1525675"/>
            <a:ext cx="31774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(the) w</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a:t>
            </a:r>
          </a:p>
        </p:txBody>
      </p:sp>
      <p:sp>
        <p:nvSpPr>
          <p:cNvPr id="16" name="TextBox 15">
            <a:extLst>
              <a:ext uri="{FF2B5EF4-FFF2-40B4-BE49-F238E27FC236}">
                <a16:creationId xmlns:a16="http://schemas.microsoft.com/office/drawing/2014/main" id="{DE45E1E5-D14B-2549-3758-4B980EB18356}"/>
              </a:ext>
            </a:extLst>
          </p:cNvPr>
          <p:cNvSpPr txBox="1"/>
          <p:nvPr/>
        </p:nvSpPr>
        <p:spPr>
          <a:xfrm>
            <a:off x="773285" y="151255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work</a:t>
            </a:r>
          </a:p>
        </p:txBody>
      </p:sp>
      <p:sp>
        <p:nvSpPr>
          <p:cNvPr id="19" name="TextBox 18">
            <a:extLst>
              <a:ext uri="{FF2B5EF4-FFF2-40B4-BE49-F238E27FC236}">
                <a16:creationId xmlns:a16="http://schemas.microsoft.com/office/drawing/2014/main" id="{DF3FA1D0-4753-26B5-5AE4-7AE435898A4F}"/>
              </a:ext>
            </a:extLst>
          </p:cNvPr>
          <p:cNvSpPr txBox="1"/>
          <p:nvPr/>
        </p:nvSpPr>
        <p:spPr>
          <a:xfrm>
            <a:off x="671250" y="2920122"/>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a:t>
            </a:r>
          </a:p>
        </p:txBody>
      </p:sp>
      <p:sp>
        <p:nvSpPr>
          <p:cNvPr id="20" name="TextBox 19">
            <a:extLst>
              <a:ext uri="{FF2B5EF4-FFF2-40B4-BE49-F238E27FC236}">
                <a16:creationId xmlns:a16="http://schemas.microsoft.com/office/drawing/2014/main" id="{0A273ABE-A2DA-3123-2044-E8AD1F5084ED}"/>
              </a:ext>
            </a:extLst>
          </p:cNvPr>
          <p:cNvSpPr txBox="1"/>
          <p:nvPr/>
        </p:nvSpPr>
        <p:spPr>
          <a:xfrm>
            <a:off x="686625" y="2992122"/>
            <a:ext cx="319416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(the) break, pause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46D8CF9D-8AC0-DF78-9B63-295AC34812A0}"/>
              </a:ext>
            </a:extLst>
          </p:cNvPr>
          <p:cNvSpPr txBox="1"/>
          <p:nvPr/>
        </p:nvSpPr>
        <p:spPr>
          <a:xfrm>
            <a:off x="6822113" y="1522778"/>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_</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 _ _ _ 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aseline="0" dirty="0">
                <a:solidFill>
                  <a:srgbClr val="002060"/>
                </a:solidFill>
                <a:latin typeface="Century Gothic" panose="020B0502020202020204" pitchFamily="34" charset="0"/>
              </a:rPr>
              <a:t>l_</a:t>
            </a:r>
            <a:r>
              <a:rPr lang="en-GB" sz="3600" dirty="0">
                <a:solidFill>
                  <a:srgbClr val="002060"/>
                </a:solidFill>
                <a:latin typeface="Century Gothic" panose="020B0502020202020204" pitchFamily="34" charset="0"/>
              </a:rPr>
              <a:t> _ _ _ _ _</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8EB6CF51-EA37-1457-9DAD-380E989419A1}"/>
              </a:ext>
            </a:extLst>
          </p:cNvPr>
          <p:cNvSpPr txBox="1"/>
          <p:nvPr/>
        </p:nvSpPr>
        <p:spPr>
          <a:xfrm>
            <a:off x="7008729" y="1543960"/>
            <a:ext cx="290140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teaching, lessons</a:t>
            </a:r>
          </a:p>
        </p:txBody>
      </p:sp>
      <p:sp>
        <p:nvSpPr>
          <p:cNvPr id="28" name="TextBox 27">
            <a:extLst>
              <a:ext uri="{FF2B5EF4-FFF2-40B4-BE49-F238E27FC236}">
                <a16:creationId xmlns:a16="http://schemas.microsoft.com/office/drawing/2014/main" id="{CFD0933B-9197-3100-0F1F-EB730D577F1F}"/>
              </a:ext>
            </a:extLst>
          </p:cNvPr>
          <p:cNvSpPr txBox="1"/>
          <p:nvPr/>
        </p:nvSpPr>
        <p:spPr>
          <a:xfrm>
            <a:off x="7008729" y="3005649"/>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f_ _ _ , </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f_ _ _ _ _ _ </a:t>
            </a:r>
          </a:p>
        </p:txBody>
      </p:sp>
      <p:sp>
        <p:nvSpPr>
          <p:cNvPr id="30" name="TextBox 29">
            <a:extLst>
              <a:ext uri="{FF2B5EF4-FFF2-40B4-BE49-F238E27FC236}">
                <a16:creationId xmlns:a16="http://schemas.microsoft.com/office/drawing/2014/main" id="{59DE932B-7AC4-A2EF-256A-129F3FE31A8E}"/>
              </a:ext>
            </a:extLst>
          </p:cNvPr>
          <p:cNvSpPr txBox="1"/>
          <p:nvPr/>
        </p:nvSpPr>
        <p:spPr>
          <a:xfrm>
            <a:off x="7164073" y="3087392"/>
            <a:ext cx="290140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find, finding</a:t>
            </a:r>
          </a:p>
        </p:txBody>
      </p:sp>
      <p:sp>
        <p:nvSpPr>
          <p:cNvPr id="31" name="TextBox 30">
            <a:extLst>
              <a:ext uri="{FF2B5EF4-FFF2-40B4-BE49-F238E27FC236}">
                <a16:creationId xmlns:a16="http://schemas.microsoft.com/office/drawing/2014/main" id="{002E9F1A-FF42-82BB-6B32-37B30533BF21}"/>
              </a:ext>
            </a:extLst>
          </p:cNvPr>
          <p:cNvSpPr txBox="1"/>
          <p:nvPr/>
        </p:nvSpPr>
        <p:spPr>
          <a:xfrm>
            <a:off x="7117094" y="5026037"/>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y</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(formal)</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51558B72-8DED-D5B9-E634-CA126D1B3027}"/>
              </a:ext>
            </a:extLst>
          </p:cNvPr>
          <p:cNvSpPr txBox="1"/>
          <p:nvPr/>
        </p:nvSpPr>
        <p:spPr>
          <a:xfrm>
            <a:off x="7492765" y="5046768"/>
            <a:ext cx="224402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(formal)</a:t>
            </a:r>
          </a:p>
        </p:txBody>
      </p:sp>
      <p:sp>
        <p:nvSpPr>
          <p:cNvPr id="34" name="TextBox 33">
            <a:hlinkClick r:id="" action="ppaction://noaction">
              <a:snd r:embed="rId6" name="T2_W4_7.5.wav"/>
            </a:hlinkClick>
            <a:extLst>
              <a:ext uri="{FF2B5EF4-FFF2-40B4-BE49-F238E27FC236}">
                <a16:creationId xmlns:a16="http://schemas.microsoft.com/office/drawing/2014/main" id="{82F6EB29-E8FD-EFBB-C5B8-3301829C1A52}"/>
              </a:ext>
            </a:extLst>
          </p:cNvPr>
          <p:cNvSpPr txBox="1"/>
          <p:nvPr/>
        </p:nvSpPr>
        <p:spPr>
          <a:xfrm>
            <a:off x="9893407" y="334649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hlinkClick r:id="" action="ppaction://noaction">
              <a:snd r:embed="rId7" name="T2_W4_7.6.wav"/>
            </a:hlinkClick>
            <a:extLst>
              <a:ext uri="{FF2B5EF4-FFF2-40B4-BE49-F238E27FC236}">
                <a16:creationId xmlns:a16="http://schemas.microsoft.com/office/drawing/2014/main" id="{CC2F7FD3-E7A4-989C-1445-5C7F8E124FF9}"/>
              </a:ext>
            </a:extLst>
          </p:cNvPr>
          <p:cNvSpPr txBox="1"/>
          <p:nvPr/>
        </p:nvSpPr>
        <p:spPr>
          <a:xfrm>
            <a:off x="9490655" y="524141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p>
        </p:txBody>
      </p:sp>
      <p:sp>
        <p:nvSpPr>
          <p:cNvPr id="41" name="TextBox 40">
            <a:hlinkClick r:id="" action="ppaction://noaction">
              <a:snd r:embed="rId8" name="T2_W4_7.4.wav"/>
            </a:hlinkClick>
            <a:extLst>
              <a:ext uri="{FF2B5EF4-FFF2-40B4-BE49-F238E27FC236}">
                <a16:creationId xmlns:a16="http://schemas.microsoft.com/office/drawing/2014/main" id="{5A478737-F354-CA7C-E357-189AAB0FDC91}"/>
              </a:ext>
            </a:extLst>
          </p:cNvPr>
          <p:cNvSpPr txBox="1"/>
          <p:nvPr/>
        </p:nvSpPr>
        <p:spPr>
          <a:xfrm>
            <a:off x="9708740" y="1665950"/>
            <a:ext cx="27770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Unterricht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9EA5A3C2-234C-9FFD-261A-B59B47592A56}"/>
              </a:ext>
            </a:extLst>
          </p:cNvPr>
          <p:cNvSpPr txBox="1"/>
          <p:nvPr/>
        </p:nvSpPr>
        <p:spPr>
          <a:xfrm>
            <a:off x="196960" y="5192388"/>
            <a:ext cx="36838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u_ _ _ _ _ _</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F7773DA-C3CF-3EC0-9D53-77896F587227}"/>
              </a:ext>
            </a:extLst>
          </p:cNvPr>
          <p:cNvSpPr txBox="1"/>
          <p:nvPr/>
        </p:nvSpPr>
        <p:spPr>
          <a:xfrm>
            <a:off x="334736" y="5264388"/>
            <a:ext cx="3546050"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uniform</a:t>
            </a:r>
          </a:p>
        </p:txBody>
      </p:sp>
      <p:sp>
        <p:nvSpPr>
          <p:cNvPr id="6" name="Speech Bubble: Rectangle with Corners Rounded 12">
            <a:hlinkClick r:id="" action="ppaction://noaction">
              <a:snd r:embed="rId9" name="T2_W4_7.1.wav"/>
            </a:hlinkClick>
            <a:extLst>
              <a:ext uri="{FF2B5EF4-FFF2-40B4-BE49-F238E27FC236}">
                <a16:creationId xmlns:a16="http://schemas.microsoft.com/office/drawing/2014/main" id="{5187F714-8B0A-18FE-F91B-0C7A212E5606}"/>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5DEC0971-C03F-1A38-257C-679CE680EA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4968" y="-45924"/>
            <a:ext cx="1069908" cy="914400"/>
          </a:xfrm>
          <a:prstGeom prst="rect">
            <a:avLst/>
          </a:prstGeom>
        </p:spPr>
      </p:pic>
      <p:sp>
        <p:nvSpPr>
          <p:cNvPr id="8" name="Google Shape;108;p3">
            <a:hlinkClick r:id="" action="ppaction://noaction">
              <a:snd r:embed="rId9" name="T2_W4_7.1.wav"/>
            </a:hlinkClick>
            <a:extLst>
              <a:ext uri="{FF2B5EF4-FFF2-40B4-BE49-F238E27FC236}">
                <a16:creationId xmlns:a16="http://schemas.microsoft.com/office/drawing/2014/main" id="{05C9DFF7-D327-8F7A-BB98-B50F5BDB6F1B}"/>
              </a:ext>
            </a:extLst>
          </p:cNvPr>
          <p:cNvSpPr txBox="1"/>
          <p:nvPr/>
        </p:nvSpPr>
        <p:spPr>
          <a:xfrm>
            <a:off x="1384082" y="184300"/>
            <a:ext cx="8179018"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86635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4" grpId="0" animBg="1"/>
      <p:bldP spid="30" grpId="0" animBg="1"/>
      <p:bldP spid="33"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6" name="TextBox 5">
            <a:extLst>
              <a:ext uri="{FF2B5EF4-FFF2-40B4-BE49-F238E27FC236}">
                <a16:creationId xmlns:a16="http://schemas.microsoft.com/office/drawing/2014/main" id="{3EFDFE52-AC52-A977-89CF-F5B4DBB473D3}"/>
              </a:ext>
            </a:extLst>
          </p:cNvPr>
          <p:cNvSpPr txBox="1"/>
          <p:nvPr/>
        </p:nvSpPr>
        <p:spPr>
          <a:xfrm>
            <a:off x="2915785" y="1521765"/>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d_ _</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600" b="1" dirty="0">
                <a:solidFill>
                  <a:srgbClr val="002060"/>
                </a:solidFill>
                <a:latin typeface="Century Gothic" panose="020B0502020202020204" pitchFamily="34" charset="0"/>
              </a:rPr>
              <a:t>A</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8" name="TextBox 7">
            <a:extLst>
              <a:ext uri="{FF2B5EF4-FFF2-40B4-BE49-F238E27FC236}">
                <a16:creationId xmlns:a16="http://schemas.microsoft.com/office/drawing/2014/main" id="{46461400-A8A3-3D8A-E067-977DFEF94AFD}"/>
              </a:ext>
            </a:extLst>
          </p:cNvPr>
          <p:cNvSpPr txBox="1"/>
          <p:nvPr/>
        </p:nvSpPr>
        <p:spPr>
          <a:xfrm>
            <a:off x="8617590" y="1642932"/>
            <a:ext cx="37781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U_ _ _ _ _ _ _ _ _ _</a:t>
            </a:r>
          </a:p>
        </p:txBody>
      </p:sp>
      <p:sp>
        <p:nvSpPr>
          <p:cNvPr id="9" name="TextBox 8">
            <a:extLst>
              <a:ext uri="{FF2B5EF4-FFF2-40B4-BE49-F238E27FC236}">
                <a16:creationId xmlns:a16="http://schemas.microsoft.com/office/drawing/2014/main" id="{B6720518-0A6F-FDE5-4C08-12F1B3CC9E6A}"/>
              </a:ext>
            </a:extLst>
          </p:cNvPr>
          <p:cNvSpPr txBox="1"/>
          <p:nvPr/>
        </p:nvSpPr>
        <p:spPr>
          <a:xfrm>
            <a:off x="3658483" y="308235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d_ _ P</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a:t>
            </a:r>
          </a:p>
        </p:txBody>
      </p:sp>
      <p:sp>
        <p:nvSpPr>
          <p:cNvPr id="17" name="TextBox 16">
            <a:extLst>
              <a:ext uri="{FF2B5EF4-FFF2-40B4-BE49-F238E27FC236}">
                <a16:creationId xmlns:a16="http://schemas.microsoft.com/office/drawing/2014/main" id="{F020F68E-7E8C-4CB1-089D-BA689E6DB31E}"/>
              </a:ext>
            </a:extLst>
          </p:cNvPr>
          <p:cNvSpPr txBox="1"/>
          <p:nvPr/>
        </p:nvSpPr>
        <p:spPr>
          <a:xfrm>
            <a:off x="8805481" y="311849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f _ _ _ _ _</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897ADD3-3E07-D4AE-236E-87BFB33DEF16}"/>
              </a:ext>
            </a:extLst>
          </p:cNvPr>
          <p:cNvSpPr txBox="1"/>
          <p:nvPr/>
        </p:nvSpPr>
        <p:spPr>
          <a:xfrm>
            <a:off x="2595271" y="5491239"/>
            <a:ext cx="39962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r>
              <a:rPr lang="en-GB" sz="3600" b="1" dirty="0">
                <a:solidFill>
                  <a:srgbClr val="002060"/>
                </a:solidFill>
                <a:latin typeface="Century Gothic" panose="020B0502020202020204" pitchFamily="34" charset="0"/>
              </a:rPr>
              <a:t>U</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 _</a:t>
            </a:r>
          </a:p>
        </p:txBody>
      </p:sp>
      <p:sp>
        <p:nvSpPr>
          <p:cNvPr id="23" name="TextBox 22">
            <a:extLst>
              <a:ext uri="{FF2B5EF4-FFF2-40B4-BE49-F238E27FC236}">
                <a16:creationId xmlns:a16="http://schemas.microsoft.com/office/drawing/2014/main" id="{E980927F-6E18-DF53-F9BD-4673A2244CDE}"/>
              </a:ext>
            </a:extLst>
          </p:cNvPr>
          <p:cNvSpPr txBox="1"/>
          <p:nvPr/>
        </p:nvSpPr>
        <p:spPr>
          <a:xfrm>
            <a:off x="8700718" y="491869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p>
        </p:txBody>
      </p:sp>
      <p:sp>
        <p:nvSpPr>
          <p:cNvPr id="27" name="TextBox 26">
            <a:extLst>
              <a:ext uri="{FF2B5EF4-FFF2-40B4-BE49-F238E27FC236}">
                <a16:creationId xmlns:a16="http://schemas.microsoft.com/office/drawing/2014/main" id="{DBF8D7A4-941F-BB0E-2047-7E07AB98580A}"/>
              </a:ext>
            </a:extLst>
          </p:cNvPr>
          <p:cNvSpPr txBox="1"/>
          <p:nvPr/>
        </p:nvSpPr>
        <p:spPr>
          <a:xfrm>
            <a:off x="228661" y="149150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entury Gothic" panose="020B0502020202020204" pitchFamily="34" charset="0"/>
              </a:rPr>
              <a:t>(the) work</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BCC04F7C-1B6B-AA43-73D3-55B7B866B429}"/>
              </a:ext>
            </a:extLst>
          </p:cNvPr>
          <p:cNvSpPr txBox="1"/>
          <p:nvPr/>
        </p:nvSpPr>
        <p:spPr>
          <a:xfrm>
            <a:off x="3110999" y="1532017"/>
            <a:ext cx="316002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Arbeit   </a:t>
            </a:r>
          </a:p>
        </p:txBody>
      </p:sp>
      <p:sp>
        <p:nvSpPr>
          <p:cNvPr id="32" name="TextBox 31">
            <a:extLst>
              <a:ext uri="{FF2B5EF4-FFF2-40B4-BE49-F238E27FC236}">
                <a16:creationId xmlns:a16="http://schemas.microsoft.com/office/drawing/2014/main" id="{8E160032-69B4-FC98-3383-224A05CADFD4}"/>
              </a:ext>
            </a:extLst>
          </p:cNvPr>
          <p:cNvSpPr txBox="1"/>
          <p:nvPr/>
        </p:nvSpPr>
        <p:spPr>
          <a:xfrm>
            <a:off x="228661" y="2817751"/>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US"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break, pause </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62A0CEBD-7A5A-54C9-79E7-F342A7D6A2DF}"/>
              </a:ext>
            </a:extLst>
          </p:cNvPr>
          <p:cNvSpPr txBox="1"/>
          <p:nvPr/>
        </p:nvSpPr>
        <p:spPr>
          <a:xfrm>
            <a:off x="3548919" y="3048583"/>
            <a:ext cx="290968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Pause</a:t>
            </a:r>
          </a:p>
        </p:txBody>
      </p:sp>
      <p:sp>
        <p:nvSpPr>
          <p:cNvPr id="37" name="TextBox 36">
            <a:extLst>
              <a:ext uri="{FF2B5EF4-FFF2-40B4-BE49-F238E27FC236}">
                <a16:creationId xmlns:a16="http://schemas.microsoft.com/office/drawing/2014/main" id="{AAF1A368-4F63-DB96-B581-7EEE3CC8D561}"/>
              </a:ext>
            </a:extLst>
          </p:cNvPr>
          <p:cNvSpPr txBox="1"/>
          <p:nvPr/>
        </p:nvSpPr>
        <p:spPr>
          <a:xfrm>
            <a:off x="-24361" y="4849216"/>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uniform</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35734DC1-A5CC-CBDA-0226-37784A884AEE}"/>
              </a:ext>
            </a:extLst>
          </p:cNvPr>
          <p:cNvSpPr txBox="1"/>
          <p:nvPr/>
        </p:nvSpPr>
        <p:spPr>
          <a:xfrm>
            <a:off x="2692878" y="5535583"/>
            <a:ext cx="399626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die Uniform</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36AAECE8-A734-A273-C3E0-6A9A146BC427}"/>
              </a:ext>
            </a:extLst>
          </p:cNvPr>
          <p:cNvSpPr txBox="1"/>
          <p:nvPr/>
        </p:nvSpPr>
        <p:spPr>
          <a:xfrm>
            <a:off x="5920975" y="1456422"/>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teaching, lessons</a:t>
            </a:r>
          </a:p>
        </p:txBody>
      </p:sp>
      <p:sp>
        <p:nvSpPr>
          <p:cNvPr id="43" name="TextBox 42">
            <a:extLst>
              <a:ext uri="{FF2B5EF4-FFF2-40B4-BE49-F238E27FC236}">
                <a16:creationId xmlns:a16="http://schemas.microsoft.com/office/drawing/2014/main" id="{F16FEF8D-4BA1-48FC-C1DF-FB31A3060767}"/>
              </a:ext>
            </a:extLst>
          </p:cNvPr>
          <p:cNvSpPr txBox="1"/>
          <p:nvPr/>
        </p:nvSpPr>
        <p:spPr>
          <a:xfrm>
            <a:off x="8832229" y="1669718"/>
            <a:ext cx="3355240"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Unterricht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EBA18FA7-74F9-6A31-5DFD-1CBA4D69022D}"/>
              </a:ext>
            </a:extLst>
          </p:cNvPr>
          <p:cNvSpPr txBox="1"/>
          <p:nvPr/>
        </p:nvSpPr>
        <p:spPr>
          <a:xfrm>
            <a:off x="6158518" y="2968598"/>
            <a:ext cx="29096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find, finding</a:t>
            </a:r>
          </a:p>
        </p:txBody>
      </p:sp>
      <p:sp>
        <p:nvSpPr>
          <p:cNvPr id="45" name="TextBox 44">
            <a:extLst>
              <a:ext uri="{FF2B5EF4-FFF2-40B4-BE49-F238E27FC236}">
                <a16:creationId xmlns:a16="http://schemas.microsoft.com/office/drawing/2014/main" id="{5A478457-6F69-4115-6668-25DC2189B9CE}"/>
              </a:ext>
            </a:extLst>
          </p:cNvPr>
          <p:cNvSpPr txBox="1"/>
          <p:nvPr/>
        </p:nvSpPr>
        <p:spPr>
          <a:xfrm>
            <a:off x="9219888" y="3234133"/>
            <a:ext cx="19482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3B1DD449-B042-81D5-41F9-5649EA48CB81}"/>
              </a:ext>
            </a:extLst>
          </p:cNvPr>
          <p:cNvSpPr txBox="1"/>
          <p:nvPr/>
        </p:nvSpPr>
        <p:spPr>
          <a:xfrm>
            <a:off x="6871567" y="4801413"/>
            <a:ext cx="2196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(formal) </a:t>
            </a:r>
          </a:p>
        </p:txBody>
      </p:sp>
      <p:sp>
        <p:nvSpPr>
          <p:cNvPr id="47" name="TextBox 46">
            <a:extLst>
              <a:ext uri="{FF2B5EF4-FFF2-40B4-BE49-F238E27FC236}">
                <a16:creationId xmlns:a16="http://schemas.microsoft.com/office/drawing/2014/main" id="{589A8D76-7A5F-92BD-E0D0-D23C0E6EBD6C}"/>
              </a:ext>
            </a:extLst>
          </p:cNvPr>
          <p:cNvSpPr txBox="1"/>
          <p:nvPr/>
        </p:nvSpPr>
        <p:spPr>
          <a:xfrm>
            <a:off x="9097258" y="4952023"/>
            <a:ext cx="26200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Sie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Graphic 6" descr="Teacher">
            <a:extLst>
              <a:ext uri="{FF2B5EF4-FFF2-40B4-BE49-F238E27FC236}">
                <a16:creationId xmlns:a16="http://schemas.microsoft.com/office/drawing/2014/main" id="{4DDC8871-F56D-2A36-F2ED-FF00E2C18D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4968" y="-45924"/>
            <a:ext cx="1069908" cy="914400"/>
          </a:xfrm>
          <a:prstGeom prst="rect">
            <a:avLst/>
          </a:prstGeom>
        </p:spPr>
      </p:pic>
      <p:sp>
        <p:nvSpPr>
          <p:cNvPr id="14" name="Speech Bubble: Rectangle with Corners Rounded 12">
            <a:hlinkClick r:id="" action="ppaction://noaction">
              <a:snd r:embed="rId11" name="T2_W4_7.1.wav"/>
            </a:hlinkClick>
            <a:extLst>
              <a:ext uri="{FF2B5EF4-FFF2-40B4-BE49-F238E27FC236}">
                <a16:creationId xmlns:a16="http://schemas.microsoft.com/office/drawing/2014/main" id="{69CFDC59-720E-F1EC-7FE2-D525331CEDA8}"/>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Google Shape;108;p3">
            <a:hlinkClick r:id="" action="ppaction://noaction">
              <a:snd r:embed="rId11" name="T2_W4_7.1.wav"/>
            </a:hlinkClick>
            <a:extLst>
              <a:ext uri="{FF2B5EF4-FFF2-40B4-BE49-F238E27FC236}">
                <a16:creationId xmlns:a16="http://schemas.microsoft.com/office/drawing/2014/main" id="{CB8C561A-E448-7CB7-473C-8C232983ECBD}"/>
              </a:ext>
            </a:extLst>
          </p:cNvPr>
          <p:cNvSpPr txBox="1"/>
          <p:nvPr/>
        </p:nvSpPr>
        <p:spPr>
          <a:xfrm>
            <a:off x="1384082" y="184300"/>
            <a:ext cx="830284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1146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T2_W4_7.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subTnLst>
                                    <p:audio>
                                      <p:cMediaNode>
                                        <p:cTn display="0" masterRel="sameClick">
                                          <p:stCondLst>
                                            <p:cond evt="begin" delay="0">
                                              <p:tn val="10"/>
                                            </p:cond>
                                          </p:stCondLst>
                                          <p:endCondLst>
                                            <p:cond evt="onStopAudio" delay="0">
                                              <p:tgtEl>
                                                <p:sldTgt/>
                                              </p:tgtEl>
                                            </p:cond>
                                          </p:endCondLst>
                                        </p:cTn>
                                        <p:tgtEl>
                                          <p:sndTgt r:embed="rId4" name="T2_W4_7.2.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subTnLst>
                                    <p:audio>
                                      <p:cMediaNode>
                                        <p:cTn display="0" masterRel="sameClick">
                                          <p:stCondLst>
                                            <p:cond evt="begin" delay="0">
                                              <p:tn val="15"/>
                                            </p:cond>
                                          </p:stCondLst>
                                          <p:endCondLst>
                                            <p:cond evt="onStopAudio" delay="0">
                                              <p:tgtEl>
                                                <p:sldTgt/>
                                              </p:tgtEl>
                                            </p:cond>
                                          </p:endCondLst>
                                        </p:cTn>
                                        <p:tgtEl>
                                          <p:sndTgt r:embed="rId5" name="T2_W4_7.3.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subTnLst>
                                    <p:audio>
                                      <p:cMediaNode>
                                        <p:cTn display="0" masterRel="sameClick">
                                          <p:stCondLst>
                                            <p:cond evt="begin" delay="0">
                                              <p:tn val="20"/>
                                            </p:cond>
                                          </p:stCondLst>
                                          <p:endCondLst>
                                            <p:cond evt="onStopAudio" delay="0">
                                              <p:tgtEl>
                                                <p:sldTgt/>
                                              </p:tgtEl>
                                            </p:cond>
                                          </p:endCondLst>
                                        </p:cTn>
                                        <p:tgtEl>
                                          <p:sndTgt r:embed="rId6" name="T2_W4_7.4.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subTnLst>
                                    <p:audio>
                                      <p:cMediaNode>
                                        <p:cTn display="0" masterRel="sameClick">
                                          <p:stCondLst>
                                            <p:cond evt="begin" delay="0">
                                              <p:tn val="25"/>
                                            </p:cond>
                                          </p:stCondLst>
                                          <p:endCondLst>
                                            <p:cond evt="onStopAudio" delay="0">
                                              <p:tgtEl>
                                                <p:sldTgt/>
                                              </p:tgtEl>
                                            </p:cond>
                                          </p:endCondLst>
                                        </p:cTn>
                                        <p:tgtEl>
                                          <p:sndTgt r:embed="rId7" name="T2_W4_7.5.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subTnLst>
                                    <p:audio>
                                      <p:cMediaNode>
                                        <p:cTn display="0" masterRel="sameClick">
                                          <p:stCondLst>
                                            <p:cond evt="begin" delay="0">
                                              <p:tn val="30"/>
                                            </p:cond>
                                          </p:stCondLst>
                                          <p:endCondLst>
                                            <p:cond evt="onStopAudio" delay="0">
                                              <p:tgtEl>
                                                <p:sldTgt/>
                                              </p:tgtEl>
                                            </p:cond>
                                          </p:endCondLst>
                                        </p:cTn>
                                        <p:tgtEl>
                                          <p:sndTgt r:embed="rId8" name="T2_W4_7.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 grpId="0" animBg="1"/>
      <p:bldP spid="38" grpId="0" animBg="1"/>
      <p:bldP spid="43" grpId="0" animBg="1"/>
      <p:bldP spid="45" grpId="0" animBg="1"/>
      <p:bldP spid="4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7236</TotalTime>
  <Words>2321</Words>
  <Application>Microsoft Office PowerPoint</Application>
  <PresentationFormat>Widescreen</PresentationFormat>
  <Paragraphs>324</Paragraphs>
  <Slides>13</Slides>
  <Notes>13</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13</vt:i4>
      </vt:variant>
    </vt:vector>
  </HeadingPairs>
  <TitlesOfParts>
    <vt:vector size="21"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Presentazione standard di PowerPoint</vt:lpstr>
      <vt:lpstr>Vokabeln</vt:lpstr>
      <vt:lpstr>Vokabeln</vt:lpstr>
      <vt:lpstr>Vokabeln</vt:lpstr>
      <vt:lpstr>Using Sie to mean ‘you’</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66</cp:revision>
  <dcterms:created xsi:type="dcterms:W3CDTF">2021-07-02T19:27:01Z</dcterms:created>
  <dcterms:modified xsi:type="dcterms:W3CDTF">2024-01-17T16:52:15Z</dcterms:modified>
</cp:coreProperties>
</file>