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942" r:id="rId3"/>
    <p:sldId id="943" r:id="rId4"/>
    <p:sldId id="944" r:id="rId5"/>
    <p:sldId id="301" r:id="rId6"/>
    <p:sldId id="310" r:id="rId7"/>
    <p:sldId id="945" r:id="rId8"/>
    <p:sldId id="946" r:id="rId9"/>
    <p:sldId id="297" r:id="rId10"/>
    <p:sldId id="362" r:id="rId11"/>
    <p:sldId id="363" r:id="rId12"/>
    <p:sldId id="290" r:id="rId13"/>
    <p:sldId id="947" r:id="rId14"/>
    <p:sldId id="948" r:id="rId15"/>
    <p:sldId id="937" r:id="rId16"/>
    <p:sldId id="9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0D1"/>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0F251-6470-7446-88D2-D7806E412DA7}" v="13" dt="2023-09-21T05:21:24.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3265" autoAdjust="0"/>
  </p:normalViewPr>
  <p:slideViewPr>
    <p:cSldViewPr snapToGrid="0">
      <p:cViewPr varScale="1">
        <p:scale>
          <a:sx n="74" d="100"/>
          <a:sy n="74" d="100"/>
        </p:scale>
        <p:origin x="1456"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B5C0F251-6470-7446-88D2-D7806E412DA7}"/>
    <pc:docChg chg="undo custSel addSld delSld modSld">
      <pc:chgData name="Jasmin Silver" userId="f1ad1a87-e10a-4dd0-87b2-6c2654730cf8" providerId="ADAL" clId="{B5C0F251-6470-7446-88D2-D7806E412DA7}" dt="2023-09-21T05:21:59.418" v="59" actId="207"/>
      <pc:docMkLst>
        <pc:docMk/>
      </pc:docMkLst>
      <pc:sldChg chg="modSp mod">
        <pc:chgData name="Jasmin Silver" userId="f1ad1a87-e10a-4dd0-87b2-6c2654730cf8" providerId="ADAL" clId="{B5C0F251-6470-7446-88D2-D7806E412DA7}" dt="2023-09-21T05:21:59.418" v="59" actId="207"/>
        <pc:sldMkLst>
          <pc:docMk/>
          <pc:sldMk cId="74998879" sldId="290"/>
        </pc:sldMkLst>
        <pc:spChg chg="mod">
          <ac:chgData name="Jasmin Silver" userId="f1ad1a87-e10a-4dd0-87b2-6c2654730cf8" providerId="ADAL" clId="{B5C0F251-6470-7446-88D2-D7806E412DA7}" dt="2023-09-21T05:21:59.418" v="59" actId="207"/>
          <ac:spMkLst>
            <pc:docMk/>
            <pc:sldMk cId="74998879" sldId="290"/>
            <ac:spMk id="11" creationId="{F3560F50-441E-4149-9EAE-DE5F5533F96A}"/>
          </ac:spMkLst>
        </pc:spChg>
      </pc:sldChg>
      <pc:sldChg chg="del mod modShow">
        <pc:chgData name="Jasmin Silver" userId="f1ad1a87-e10a-4dd0-87b2-6c2654730cf8" providerId="ADAL" clId="{B5C0F251-6470-7446-88D2-D7806E412DA7}" dt="2023-09-21T05:17:08.195" v="31" actId="2696"/>
        <pc:sldMkLst>
          <pc:docMk/>
          <pc:sldMk cId="3217149698" sldId="295"/>
        </pc:sldMkLst>
      </pc:sldChg>
      <pc:sldChg chg="modSp mod">
        <pc:chgData name="Jasmin Silver" userId="f1ad1a87-e10a-4dd0-87b2-6c2654730cf8" providerId="ADAL" clId="{B5C0F251-6470-7446-88D2-D7806E412DA7}" dt="2023-09-21T05:19:01.113" v="42" actId="20577"/>
        <pc:sldMkLst>
          <pc:docMk/>
          <pc:sldMk cId="1144262709" sldId="297"/>
        </pc:sldMkLst>
        <pc:spChg chg="mod">
          <ac:chgData name="Jasmin Silver" userId="f1ad1a87-e10a-4dd0-87b2-6c2654730cf8" providerId="ADAL" clId="{B5C0F251-6470-7446-88D2-D7806E412DA7}" dt="2023-09-21T05:19:01.113" v="42" actId="20577"/>
          <ac:spMkLst>
            <pc:docMk/>
            <pc:sldMk cId="1144262709" sldId="297"/>
            <ac:spMk id="40" creationId="{01B83F77-C9DE-42A6-9CFF-088D62B075DD}"/>
          </ac:spMkLst>
        </pc:spChg>
      </pc:sldChg>
      <pc:sldChg chg="modNotesTx">
        <pc:chgData name="Jasmin Silver" userId="f1ad1a87-e10a-4dd0-87b2-6c2654730cf8" providerId="ADAL" clId="{B5C0F251-6470-7446-88D2-D7806E412DA7}" dt="2023-09-21T05:10:40.065" v="19" actId="20577"/>
        <pc:sldMkLst>
          <pc:docMk/>
          <pc:sldMk cId="2762396867" sldId="310"/>
        </pc:sldMkLst>
      </pc:sldChg>
      <pc:sldChg chg="modSp mod modNotesTx">
        <pc:chgData name="Jasmin Silver" userId="f1ad1a87-e10a-4dd0-87b2-6c2654730cf8" providerId="ADAL" clId="{B5C0F251-6470-7446-88D2-D7806E412DA7}" dt="2023-09-21T05:21:26.306" v="54" actId="14100"/>
        <pc:sldMkLst>
          <pc:docMk/>
          <pc:sldMk cId="2758767234" sldId="362"/>
        </pc:sldMkLst>
        <pc:spChg chg="mod">
          <ac:chgData name="Jasmin Silver" userId="f1ad1a87-e10a-4dd0-87b2-6c2654730cf8" providerId="ADAL" clId="{B5C0F251-6470-7446-88D2-D7806E412DA7}" dt="2023-09-21T05:21:26.306" v="54" actId="14100"/>
          <ac:spMkLst>
            <pc:docMk/>
            <pc:sldMk cId="2758767234" sldId="362"/>
            <ac:spMk id="64" creationId="{24EF90E7-D847-4795-BDB5-8402724F776D}"/>
          </ac:spMkLst>
        </pc:spChg>
        <pc:spChg chg="mod">
          <ac:chgData name="Jasmin Silver" userId="f1ad1a87-e10a-4dd0-87b2-6c2654730cf8" providerId="ADAL" clId="{B5C0F251-6470-7446-88D2-D7806E412DA7}" dt="2023-09-21T05:21:21.343" v="52" actId="20577"/>
          <ac:spMkLst>
            <pc:docMk/>
            <pc:sldMk cId="2758767234" sldId="362"/>
            <ac:spMk id="66" creationId="{9A77445A-237C-48F8-B46C-8170B7D37559}"/>
          </ac:spMkLst>
        </pc:spChg>
      </pc:sldChg>
      <pc:sldChg chg="modSp mod modNotesTx">
        <pc:chgData name="Jasmin Silver" userId="f1ad1a87-e10a-4dd0-87b2-6c2654730cf8" providerId="ADAL" clId="{B5C0F251-6470-7446-88D2-D7806E412DA7}" dt="2023-09-21T05:20:51.231" v="50" actId="20577"/>
        <pc:sldMkLst>
          <pc:docMk/>
          <pc:sldMk cId="2533562209" sldId="363"/>
        </pc:sldMkLst>
        <pc:graphicFrameChg chg="modGraphic">
          <ac:chgData name="Jasmin Silver" userId="f1ad1a87-e10a-4dd0-87b2-6c2654730cf8" providerId="ADAL" clId="{B5C0F251-6470-7446-88D2-D7806E412DA7}" dt="2023-09-21T05:20:46.072" v="48" actId="20577"/>
          <ac:graphicFrameMkLst>
            <pc:docMk/>
            <pc:sldMk cId="2533562209" sldId="363"/>
            <ac:graphicFrameMk id="48" creationId="{E6F5C010-FCBF-483C-895E-1E56C0C2FA24}"/>
          </ac:graphicFrameMkLst>
        </pc:graphicFrameChg>
      </pc:sldChg>
      <pc:sldChg chg="modSp mod">
        <pc:chgData name="Jasmin Silver" userId="f1ad1a87-e10a-4dd0-87b2-6c2654730cf8" providerId="ADAL" clId="{B5C0F251-6470-7446-88D2-D7806E412DA7}" dt="2023-09-21T05:20:17.385" v="44" actId="20577"/>
        <pc:sldMkLst>
          <pc:docMk/>
          <pc:sldMk cId="3003031623" sldId="938"/>
        </pc:sldMkLst>
        <pc:graphicFrameChg chg="modGraphic">
          <ac:chgData name="Jasmin Silver" userId="f1ad1a87-e10a-4dd0-87b2-6c2654730cf8" providerId="ADAL" clId="{B5C0F251-6470-7446-88D2-D7806E412DA7}" dt="2023-09-21T05:20:17.385" v="44" actId="20577"/>
          <ac:graphicFrameMkLst>
            <pc:docMk/>
            <pc:sldMk cId="3003031623" sldId="938"/>
            <ac:graphicFrameMk id="48" creationId="{E6F5C010-FCBF-483C-895E-1E56C0C2FA24}"/>
          </ac:graphicFrameMkLst>
        </pc:graphicFrameChg>
      </pc:sldChg>
      <pc:sldChg chg="del">
        <pc:chgData name="Jasmin Silver" userId="f1ad1a87-e10a-4dd0-87b2-6c2654730cf8" providerId="ADAL" clId="{B5C0F251-6470-7446-88D2-D7806E412DA7}" dt="2023-09-21T05:17:45.783" v="32" actId="2696"/>
        <pc:sldMkLst>
          <pc:docMk/>
          <pc:sldMk cId="4234706557" sldId="939"/>
        </pc:sldMkLst>
      </pc:sldChg>
      <pc:sldChg chg="del">
        <pc:chgData name="Jasmin Silver" userId="f1ad1a87-e10a-4dd0-87b2-6c2654730cf8" providerId="ADAL" clId="{B5C0F251-6470-7446-88D2-D7806E412DA7}" dt="2023-09-21T05:17:48.043" v="33" actId="2696"/>
        <pc:sldMkLst>
          <pc:docMk/>
          <pc:sldMk cId="1955871753" sldId="940"/>
        </pc:sldMkLst>
      </pc:sldChg>
      <pc:sldChg chg="del">
        <pc:chgData name="Jasmin Silver" userId="f1ad1a87-e10a-4dd0-87b2-6c2654730cf8" providerId="ADAL" clId="{B5C0F251-6470-7446-88D2-D7806E412DA7}" dt="2023-09-21T05:18:21.669" v="34" actId="2696"/>
        <pc:sldMkLst>
          <pc:docMk/>
          <pc:sldMk cId="3928368863" sldId="941"/>
        </pc:sldMkLst>
      </pc:sldChg>
      <pc:sldChg chg="modSp mod modNotesTx">
        <pc:chgData name="Jasmin Silver" userId="f1ad1a87-e10a-4dd0-87b2-6c2654730cf8" providerId="ADAL" clId="{B5C0F251-6470-7446-88D2-D7806E412DA7}" dt="2023-09-21T05:10:18.381" v="17"/>
        <pc:sldMkLst>
          <pc:docMk/>
          <pc:sldMk cId="0" sldId="942"/>
        </pc:sldMkLst>
        <pc:spChg chg="mod">
          <ac:chgData name="Jasmin Silver" userId="f1ad1a87-e10a-4dd0-87b2-6c2654730cf8" providerId="ADAL" clId="{B5C0F251-6470-7446-88D2-D7806E412DA7}" dt="2023-09-21T05:06:39.555" v="16" actId="1076"/>
          <ac:spMkLst>
            <pc:docMk/>
            <pc:sldMk cId="0" sldId="942"/>
            <ac:spMk id="47" creationId="{00000000-0000-0000-0000-000000000000}"/>
          </ac:spMkLst>
        </pc:spChg>
      </pc:sldChg>
      <pc:sldChg chg="modSp add mod modShow">
        <pc:chgData name="Jasmin Silver" userId="f1ad1a87-e10a-4dd0-87b2-6c2654730cf8" providerId="ADAL" clId="{B5C0F251-6470-7446-88D2-D7806E412DA7}" dt="2023-09-21T05:16:57.725" v="30"/>
        <pc:sldMkLst>
          <pc:docMk/>
          <pc:sldMk cId="117664787" sldId="945"/>
        </pc:sldMkLst>
        <pc:spChg chg="mod">
          <ac:chgData name="Jasmin Silver" userId="f1ad1a87-e10a-4dd0-87b2-6c2654730cf8" providerId="ADAL" clId="{B5C0F251-6470-7446-88D2-D7806E412DA7}" dt="2023-09-21T05:13:57.209" v="24"/>
          <ac:spMkLst>
            <pc:docMk/>
            <pc:sldMk cId="117664787" sldId="945"/>
            <ac:spMk id="9" creationId="{5246F74E-62AD-4CE6-A368-1B32C13DCEDC}"/>
          </ac:spMkLst>
        </pc:spChg>
        <pc:spChg chg="mod">
          <ac:chgData name="Jasmin Silver" userId="f1ad1a87-e10a-4dd0-87b2-6c2654730cf8" providerId="ADAL" clId="{B5C0F251-6470-7446-88D2-D7806E412DA7}" dt="2023-09-21T05:16:57.725" v="30"/>
          <ac:spMkLst>
            <pc:docMk/>
            <pc:sldMk cId="117664787" sldId="945"/>
            <ac:spMk id="10" creationId="{1C7819D0-4986-418E-AC87-8EB5B100A251}"/>
          </ac:spMkLst>
        </pc:spChg>
        <pc:spChg chg="mod">
          <ac:chgData name="Jasmin Silver" userId="f1ad1a87-e10a-4dd0-87b2-6c2654730cf8" providerId="ADAL" clId="{B5C0F251-6470-7446-88D2-D7806E412DA7}" dt="2023-09-21T05:14:35.986" v="25"/>
          <ac:spMkLst>
            <pc:docMk/>
            <pc:sldMk cId="117664787" sldId="945"/>
            <ac:spMk id="14" creationId="{BCE86B02-2DB3-4F23-BBAC-56F53EC6CB8A}"/>
          </ac:spMkLst>
        </pc:spChg>
        <pc:spChg chg="mod">
          <ac:chgData name="Jasmin Silver" userId="f1ad1a87-e10a-4dd0-87b2-6c2654730cf8" providerId="ADAL" clId="{B5C0F251-6470-7446-88D2-D7806E412DA7}" dt="2023-09-21T05:14:45.721" v="26"/>
          <ac:spMkLst>
            <pc:docMk/>
            <pc:sldMk cId="117664787" sldId="945"/>
            <ac:spMk id="15" creationId="{63E596ED-26CA-43E2-9B9B-0CAACAAE5A03}"/>
          </ac:spMkLst>
        </pc:spChg>
        <pc:spChg chg="mod">
          <ac:chgData name="Jasmin Silver" userId="f1ad1a87-e10a-4dd0-87b2-6c2654730cf8" providerId="ADAL" clId="{B5C0F251-6470-7446-88D2-D7806E412DA7}" dt="2023-09-21T05:14:54.736" v="27"/>
          <ac:spMkLst>
            <pc:docMk/>
            <pc:sldMk cId="117664787" sldId="945"/>
            <ac:spMk id="16" creationId="{D4639A99-D8F7-4A7B-82F2-3EE250D0E9F7}"/>
          </ac:spMkLst>
        </pc:spChg>
        <pc:spChg chg="mod">
          <ac:chgData name="Jasmin Silver" userId="f1ad1a87-e10a-4dd0-87b2-6c2654730cf8" providerId="ADAL" clId="{B5C0F251-6470-7446-88D2-D7806E412DA7}" dt="2023-09-21T05:15:54.419" v="28"/>
          <ac:spMkLst>
            <pc:docMk/>
            <pc:sldMk cId="117664787" sldId="945"/>
            <ac:spMk id="18" creationId="{A5CB2685-1EAC-4614-8FF5-555AD1ED972D}"/>
          </ac:spMkLst>
        </pc:spChg>
        <pc:spChg chg="mod">
          <ac:chgData name="Jasmin Silver" userId="f1ad1a87-e10a-4dd0-87b2-6c2654730cf8" providerId="ADAL" clId="{B5C0F251-6470-7446-88D2-D7806E412DA7}" dt="2023-09-21T05:16:06.737" v="29"/>
          <ac:spMkLst>
            <pc:docMk/>
            <pc:sldMk cId="117664787" sldId="945"/>
            <ac:spMk id="36" creationId="{0DB13267-D806-4601-B75F-5C156BE84860}"/>
          </ac:spMkLst>
        </pc:spChg>
      </pc:sldChg>
      <pc:sldChg chg="add">
        <pc:chgData name="Jasmin Silver" userId="f1ad1a87-e10a-4dd0-87b2-6c2654730cf8" providerId="ADAL" clId="{B5C0F251-6470-7446-88D2-D7806E412DA7}" dt="2023-09-21T05:12:25.969" v="20"/>
        <pc:sldMkLst>
          <pc:docMk/>
          <pc:sldMk cId="3280935682" sldId="946"/>
        </pc:sldMkLst>
      </pc:sldChg>
      <pc:sldChg chg="modSp add del mod">
        <pc:chgData name="Jasmin Silver" userId="f1ad1a87-e10a-4dd0-87b2-6c2654730cf8" providerId="ADAL" clId="{B5C0F251-6470-7446-88D2-D7806E412DA7}" dt="2023-09-21T05:18:46.725" v="40"/>
        <pc:sldMkLst>
          <pc:docMk/>
          <pc:sldMk cId="2164366618" sldId="947"/>
        </pc:sldMkLst>
        <pc:spChg chg="mod">
          <ac:chgData name="Jasmin Silver" userId="f1ad1a87-e10a-4dd0-87b2-6c2654730cf8" providerId="ADAL" clId="{B5C0F251-6470-7446-88D2-D7806E412DA7}" dt="2023-09-21T05:18:44.153" v="39"/>
          <ac:spMkLst>
            <pc:docMk/>
            <pc:sldMk cId="2164366618" sldId="947"/>
            <ac:spMk id="2" creationId="{4E16D679-A7EC-488D-ADF1-ADA7C7BB37BC}"/>
          </ac:spMkLst>
        </pc:spChg>
      </pc:sldChg>
      <pc:sldChg chg="modSp add del mod">
        <pc:chgData name="Jasmin Silver" userId="f1ad1a87-e10a-4dd0-87b2-6c2654730cf8" providerId="ADAL" clId="{B5C0F251-6470-7446-88D2-D7806E412DA7}" dt="2023-09-21T05:18:46.725" v="40"/>
        <pc:sldMkLst>
          <pc:docMk/>
          <pc:sldMk cId="690473763" sldId="948"/>
        </pc:sldMkLst>
        <pc:spChg chg="mod">
          <ac:chgData name="Jasmin Silver" userId="f1ad1a87-e10a-4dd0-87b2-6c2654730cf8" providerId="ADAL" clId="{B5C0F251-6470-7446-88D2-D7806E412DA7}" dt="2023-09-21T05:18:44.153" v="39"/>
          <ac:spMkLst>
            <pc:docMk/>
            <pc:sldMk cId="690473763" sldId="948"/>
            <ac:spMk id="2" creationId="{4E16D679-A7EC-488D-ADF1-ADA7C7BB37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a:t>
            </a:r>
            <a:r>
              <a:rPr lang="en-GB" sz="1200" b="0" strike="noStrike" spc="-1" dirty="0" err="1">
                <a:solidFill>
                  <a:srgbClr val="000000"/>
                </a:solidFill>
                <a:latin typeface="Calibri"/>
                <a:ea typeface="Calibri"/>
              </a:rPr>
              <a:t>www.ncelp.org</a:t>
            </a:r>
            <a:r>
              <a:rPr lang="en-GB" sz="1200" b="0" strike="noStrike" spc="-1" dirty="0">
                <a:solidFill>
                  <a:srgbClr val="000000"/>
                </a:solidFill>
                <a:latin typeface="Calibri"/>
                <a:ea typeface="Calibri"/>
              </a:rPr>
              <a:t>).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z</a:t>
            </a:r>
            <a:r>
              <a:rPr lang="de-DE" sz="1200" b="0" i="0" strike="noStrike" spc="-1" dirty="0">
                <a:solidFill>
                  <a:srgbClr val="002060"/>
                </a:solidFill>
                <a:latin typeface="Century Gothic"/>
                <a:ea typeface="Century Gothic"/>
              </a:rPr>
              <a:t>] Zug [675] </a:t>
            </a:r>
            <a:r>
              <a:rPr kumimoji="0" lang="de-DE" sz="1200" b="0" i="0" u="none" strike="noStrike" kern="1200" cap="none" spc="0" normalizeH="0" baseline="0" noProof="0" dirty="0">
                <a:ln>
                  <a:noFill/>
                </a:ln>
                <a:solidFill>
                  <a:prstClr val="black"/>
                </a:solidFill>
                <a:effectLst/>
                <a:uLnTx/>
                <a:uFillTx/>
                <a:latin typeface="Century Gothic"/>
                <a:ea typeface="+mn-ea"/>
                <a:cs typeface="+mn-cs"/>
              </a:rPr>
              <a:t>sitzen [231] Platz [326] Zimmer [665] zehn [333]</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Bibliothek </a:t>
            </a:r>
            <a:r>
              <a:rPr lang="de-DE" sz="1200" b="0" i="0" strike="noStrike" spc="-1" dirty="0">
                <a:solidFill>
                  <a:srgbClr val="002060"/>
                </a:solidFill>
                <a:latin typeface="Century Gothic"/>
                <a:ea typeface="Century Gothic"/>
              </a:rPr>
              <a:t>[2366] </a:t>
            </a:r>
            <a:r>
              <a:rPr lang="de-DE" sz="1200" b="1" i="0" strike="noStrike" spc="-1" dirty="0">
                <a:solidFill>
                  <a:srgbClr val="002060"/>
                </a:solidFill>
                <a:latin typeface="Century Gothic"/>
                <a:ea typeface="Century Gothic"/>
              </a:rPr>
              <a:t>Dom </a:t>
            </a:r>
            <a:r>
              <a:rPr lang="de-DE" sz="1200" b="0" i="0" strike="noStrike" spc="-1" dirty="0">
                <a:solidFill>
                  <a:srgbClr val="002060"/>
                </a:solidFill>
                <a:latin typeface="Century Gothic"/>
                <a:ea typeface="Century Gothic"/>
              </a:rPr>
              <a:t>[4916] Garten [1158] Haus [147] </a:t>
            </a:r>
            <a:r>
              <a:rPr lang="de-DE" sz="1200" b="1" i="0" strike="noStrike" spc="-1" dirty="0">
                <a:solidFill>
                  <a:srgbClr val="002060"/>
                </a:solidFill>
                <a:latin typeface="Century Gothic"/>
                <a:ea typeface="Century Gothic"/>
              </a:rPr>
              <a:t>Kino </a:t>
            </a:r>
            <a:r>
              <a:rPr lang="de-DE" sz="1200" b="0" i="0" strike="noStrike" spc="-1" dirty="0">
                <a:solidFill>
                  <a:srgbClr val="002060"/>
                </a:solidFill>
                <a:latin typeface="Century Gothic"/>
                <a:ea typeface="Century Gothic"/>
              </a:rPr>
              <a:t>[2020] </a:t>
            </a:r>
            <a:r>
              <a:rPr lang="de-DE" sz="1200" b="1" i="0" strike="noStrike" spc="-1" dirty="0">
                <a:solidFill>
                  <a:srgbClr val="002060"/>
                </a:solidFill>
                <a:latin typeface="Century Gothic"/>
                <a:ea typeface="Century Gothic"/>
              </a:rPr>
              <a:t>Stadt </a:t>
            </a:r>
            <a:r>
              <a:rPr lang="de-DE" sz="1200" b="0" i="0" strike="noStrike" spc="-1" dirty="0">
                <a:solidFill>
                  <a:srgbClr val="002060"/>
                </a:solidFill>
                <a:latin typeface="Century Gothic"/>
                <a:ea typeface="Century Gothic"/>
              </a:rPr>
              <a:t>[204]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finden </a:t>
            </a:r>
            <a:r>
              <a:rPr lang="de-DE" sz="1200" b="0" i="0" strike="noStrike" spc="-1" dirty="0">
                <a:solidFill>
                  <a:srgbClr val="002060"/>
                </a:solidFill>
                <a:effectLst/>
                <a:latin typeface="Century Gothic"/>
                <a:ea typeface="+mn-ea"/>
                <a:cs typeface="+mn-cs"/>
              </a:rPr>
              <a:t>[103] </a:t>
            </a:r>
            <a:r>
              <a:rPr lang="de-DE" sz="1200" b="1" i="0" strike="noStrike" spc="-1" dirty="0">
                <a:solidFill>
                  <a:srgbClr val="002060"/>
                </a:solidFill>
                <a:effectLst/>
                <a:latin typeface="Century Gothic"/>
                <a:ea typeface="+mn-ea"/>
                <a:cs typeface="+mn-cs"/>
              </a:rPr>
              <a:t>Sie </a:t>
            </a:r>
            <a:r>
              <a:rPr lang="de-DE" sz="1200" b="0" i="0" strike="noStrike" spc="-1" dirty="0">
                <a:solidFill>
                  <a:srgbClr val="002060"/>
                </a:solidFill>
                <a:effectLst/>
                <a:latin typeface="Century Gothic"/>
                <a:ea typeface="+mn-ea"/>
                <a:cs typeface="+mn-cs"/>
              </a:rPr>
              <a:t>[7] </a:t>
            </a:r>
            <a:r>
              <a:rPr lang="de-DE" sz="1200" b="1" i="0" strike="noStrike" spc="-1" dirty="0">
                <a:solidFill>
                  <a:srgbClr val="002060"/>
                </a:solidFill>
                <a:effectLst/>
                <a:latin typeface="Century Gothic"/>
                <a:ea typeface="+mn-ea"/>
                <a:cs typeface="+mn-cs"/>
              </a:rPr>
              <a:t>Arbeit </a:t>
            </a:r>
            <a:r>
              <a:rPr lang="de-DE" sz="1200" b="0" i="0" strike="noStrike" spc="-1" dirty="0">
                <a:solidFill>
                  <a:srgbClr val="002060"/>
                </a:solidFill>
                <a:effectLst/>
                <a:latin typeface="Century Gothic"/>
                <a:ea typeface="+mn-ea"/>
                <a:cs typeface="+mn-cs"/>
              </a:rPr>
              <a:t>[208] Essen [323] </a:t>
            </a:r>
            <a:r>
              <a:rPr lang="de-DE" sz="1200" b="1" i="0" strike="noStrike" spc="-1" dirty="0">
                <a:solidFill>
                  <a:srgbClr val="002060"/>
                </a:solidFill>
                <a:effectLst/>
                <a:latin typeface="Century Gothic"/>
                <a:ea typeface="+mn-ea"/>
                <a:cs typeface="+mn-cs"/>
              </a:rPr>
              <a:t>Pause </a:t>
            </a:r>
            <a:r>
              <a:rPr lang="de-DE" sz="1200" b="0" i="0" strike="noStrike" spc="-1" dirty="0">
                <a:solidFill>
                  <a:srgbClr val="002060"/>
                </a:solidFill>
                <a:effectLst/>
                <a:latin typeface="Century Gothic"/>
                <a:ea typeface="+mn-ea"/>
                <a:cs typeface="+mn-cs"/>
              </a:rPr>
              <a:t>[1441]  </a:t>
            </a:r>
            <a:r>
              <a:rPr lang="de-DE" sz="1200" b="1" i="0" strike="noStrike" spc="-1" dirty="0">
                <a:solidFill>
                  <a:srgbClr val="002060"/>
                </a:solidFill>
                <a:effectLst/>
                <a:latin typeface="Century Gothic"/>
                <a:ea typeface="+mn-ea"/>
                <a:cs typeface="+mn-cs"/>
              </a:rPr>
              <a:t>Uniform </a:t>
            </a:r>
            <a:r>
              <a:rPr lang="de-DE" sz="1200" b="0" i="0" strike="noStrike" spc="-1" dirty="0">
                <a:solidFill>
                  <a:srgbClr val="002060"/>
                </a:solidFill>
                <a:effectLst/>
                <a:latin typeface="Century Gothic"/>
                <a:ea typeface="+mn-ea"/>
                <a:cs typeface="+mn-cs"/>
              </a:rPr>
              <a:t>[3857] </a:t>
            </a:r>
            <a:r>
              <a:rPr lang="de-DE" sz="1200" b="1" i="0" strike="noStrike" spc="-1" dirty="0">
                <a:solidFill>
                  <a:srgbClr val="002060"/>
                </a:solidFill>
                <a:effectLst/>
                <a:latin typeface="Century Gothic"/>
                <a:ea typeface="+mn-ea"/>
                <a:cs typeface="+mn-cs"/>
              </a:rPr>
              <a:t>Unterricht </a:t>
            </a:r>
            <a:r>
              <a:rPr lang="de-DE" sz="1200" b="0" i="0" strike="noStrike" spc="-1" dirty="0">
                <a:solidFill>
                  <a:srgbClr val="002060"/>
                </a:solidFill>
                <a:effectLst/>
                <a:latin typeface="Century Gothic"/>
                <a:ea typeface="+mn-ea"/>
                <a:cs typeface="+mn-cs"/>
              </a:rPr>
              <a:t>[1823]</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sehen </a:t>
            </a:r>
            <a:r>
              <a:rPr lang="de-DE" sz="1200" b="0" i="0" strike="noStrike" spc="-1" dirty="0">
                <a:solidFill>
                  <a:srgbClr val="002060"/>
                </a:solidFill>
                <a:effectLst/>
                <a:latin typeface="Century Gothic"/>
                <a:ea typeface="+mn-ea"/>
                <a:cs typeface="+mn-cs"/>
              </a:rPr>
              <a:t>[79] </a:t>
            </a:r>
            <a:r>
              <a:rPr lang="de-DE" sz="1200" b="1" i="0" strike="noStrike" spc="-1" dirty="0">
                <a:solidFill>
                  <a:srgbClr val="002060"/>
                </a:solidFill>
                <a:effectLst/>
                <a:latin typeface="Century Gothic"/>
                <a:ea typeface="+mn-ea"/>
                <a:cs typeface="+mn-cs"/>
              </a:rPr>
              <a:t>vergessen</a:t>
            </a:r>
            <a:r>
              <a:rPr lang="de-DE" sz="1200" b="0" i="0" strike="noStrike" spc="-1" dirty="0">
                <a:solidFill>
                  <a:srgbClr val="002060"/>
                </a:solidFill>
                <a:effectLst/>
                <a:latin typeface="Century Gothic"/>
                <a:ea typeface="+mn-ea"/>
                <a:cs typeface="+mn-cs"/>
              </a:rPr>
              <a:t> [584] </a:t>
            </a:r>
            <a:r>
              <a:rPr lang="de-DE" sz="1200" b="1" i="0" strike="noStrike" spc="-1" dirty="0">
                <a:solidFill>
                  <a:srgbClr val="002060"/>
                </a:solidFill>
                <a:effectLst/>
                <a:latin typeface="Century Gothic"/>
                <a:ea typeface="+mn-ea"/>
                <a:cs typeface="+mn-cs"/>
              </a:rPr>
              <a:t>nichts </a:t>
            </a:r>
            <a:r>
              <a:rPr lang="de-DE" sz="1200" b="0" i="0" strike="noStrike" spc="-1" dirty="0">
                <a:solidFill>
                  <a:srgbClr val="002060"/>
                </a:solidFill>
                <a:effectLst/>
                <a:latin typeface="Century Gothic"/>
                <a:ea typeface="+mn-ea"/>
                <a:cs typeface="+mn-cs"/>
              </a:rPr>
              <a:t>[109] </a:t>
            </a:r>
            <a:r>
              <a:rPr lang="de-DE" sz="1200" b="1" i="0" strike="noStrike" spc="-1" dirty="0">
                <a:solidFill>
                  <a:srgbClr val="002060"/>
                </a:solidFill>
                <a:effectLst/>
                <a:latin typeface="Century Gothic"/>
                <a:ea typeface="+mn-ea"/>
                <a:cs typeface="+mn-cs"/>
              </a:rPr>
              <a:t>Sprache </a:t>
            </a:r>
            <a:r>
              <a:rPr lang="de-DE" sz="1200" b="0" i="0" strike="noStrike" spc="-1" dirty="0">
                <a:solidFill>
                  <a:srgbClr val="002060"/>
                </a:solidFill>
                <a:effectLst/>
                <a:latin typeface="Century Gothic"/>
                <a:ea typeface="+mn-ea"/>
                <a:cs typeface="+mn-cs"/>
              </a:rPr>
              <a:t>[421] </a:t>
            </a:r>
            <a:r>
              <a:rPr lang="de-DE" sz="1200" b="1" i="0" strike="noStrike" spc="-1" dirty="0">
                <a:solidFill>
                  <a:srgbClr val="002060"/>
                </a:solidFill>
                <a:effectLst/>
                <a:latin typeface="Century Gothic"/>
                <a:ea typeface="+mn-ea"/>
                <a:cs typeface="+mn-cs"/>
              </a:rPr>
              <a:t>Wochenende </a:t>
            </a:r>
            <a:r>
              <a:rPr lang="de-DE" sz="1200" b="0" i="0" strike="noStrike" spc="-1" dirty="0">
                <a:solidFill>
                  <a:srgbClr val="002060"/>
                </a:solidFill>
                <a:effectLst/>
                <a:latin typeface="Century Gothic"/>
                <a:ea typeface="+mn-ea"/>
                <a:cs typeface="+mn-cs"/>
              </a:rPr>
              <a:t>[1243] </a:t>
            </a:r>
            <a:r>
              <a:rPr lang="de-DE" sz="1200" b="1" i="0" strike="noStrike" spc="-1" dirty="0">
                <a:solidFill>
                  <a:srgbClr val="002060"/>
                </a:solidFill>
                <a:effectLst/>
                <a:latin typeface="Century Gothic"/>
                <a:ea typeface="+mn-ea"/>
                <a:cs typeface="+mn-cs"/>
              </a:rPr>
              <a:t>immer </a:t>
            </a:r>
            <a:r>
              <a:rPr lang="de-DE" sz="1200" b="0" i="0" strike="noStrike" spc="-1" dirty="0">
                <a:solidFill>
                  <a:srgbClr val="002060"/>
                </a:solidFill>
                <a:effectLst/>
                <a:latin typeface="Century Gothic"/>
                <a:ea typeface="+mn-ea"/>
                <a:cs typeface="+mn-cs"/>
              </a:rPr>
              <a:t>[64] </a:t>
            </a:r>
            <a:r>
              <a:rPr lang="de-DE" sz="1200" b="1" i="0" strike="noStrike" spc="-1" dirty="0">
                <a:solidFill>
                  <a:srgbClr val="002060"/>
                </a:solidFill>
                <a:effectLst/>
                <a:latin typeface="Century Gothic"/>
                <a:ea typeface="+mn-ea"/>
                <a:cs typeface="+mn-cs"/>
              </a:rPr>
              <a:t>jetzt </a:t>
            </a:r>
            <a:r>
              <a:rPr lang="de-DE" sz="1200" b="0" i="0" strike="noStrike" spc="-1" dirty="0">
                <a:solidFill>
                  <a:srgbClr val="002060"/>
                </a:solidFill>
                <a:effectLst/>
                <a:latin typeface="Century Gothic"/>
                <a:ea typeface="+mn-ea"/>
                <a:cs typeface="+mn-cs"/>
              </a:rPr>
              <a:t>[72]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738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83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99684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187128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 and [z]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paying attention to [s] and [z],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makes a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Amsel</a:t>
            </a:r>
            <a:r>
              <a:rPr lang="it-IT" sz="1200" b="0" strike="noStrike" spc="-1" dirty="0">
                <a:solidFill>
                  <a:srgbClr val="002060"/>
                </a:solidFill>
                <a:latin typeface="Century Gothic"/>
                <a:ea typeface="Century Gothic"/>
              </a:rPr>
              <a:t> [&gt;5009] </a:t>
            </a:r>
            <a:r>
              <a:rPr lang="it-IT" sz="1200" b="1" strike="noStrike" spc="-1" dirty="0" err="1">
                <a:solidFill>
                  <a:srgbClr val="002060"/>
                </a:solidFill>
                <a:latin typeface="Century Gothic"/>
                <a:ea typeface="Century Gothic"/>
              </a:rPr>
              <a:t>Nase</a:t>
            </a:r>
            <a:r>
              <a:rPr lang="it-IT" sz="1200" b="0" strike="noStrike" spc="-1" dirty="0">
                <a:solidFill>
                  <a:srgbClr val="002060"/>
                </a:solidFill>
                <a:latin typeface="Century Gothic"/>
                <a:ea typeface="Century Gothic"/>
              </a:rPr>
              <a:t> [1264] </a:t>
            </a:r>
            <a:r>
              <a:rPr lang="it-IT" sz="1200" b="1" strike="noStrike" spc="-1" dirty="0" err="1">
                <a:solidFill>
                  <a:srgbClr val="002060"/>
                </a:solidFill>
                <a:latin typeface="Century Gothic"/>
                <a:ea typeface="Century Gothic"/>
              </a:rPr>
              <a:t>sagen</a:t>
            </a:r>
            <a:r>
              <a:rPr lang="it-IT" sz="1200" b="0" strike="noStrike" spc="-1" dirty="0">
                <a:solidFill>
                  <a:srgbClr val="002060"/>
                </a:solidFill>
                <a:latin typeface="Century Gothic"/>
                <a:ea typeface="Century Gothic"/>
              </a:rPr>
              <a:t> (40] </a:t>
            </a:r>
            <a:r>
              <a:rPr lang="it-IT" sz="1200" b="1" strike="noStrike" spc="-1" dirty="0" err="1">
                <a:solidFill>
                  <a:srgbClr val="002060"/>
                </a:solidFill>
                <a:latin typeface="Century Gothic"/>
                <a:ea typeface="Century Gothic"/>
              </a:rPr>
              <a:t>Sahne</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[&gt;5009] </a:t>
            </a:r>
            <a:r>
              <a:rPr lang="it-IT" sz="1200" b="1" strike="noStrike" spc="-1" dirty="0" err="1">
                <a:solidFill>
                  <a:srgbClr val="002060"/>
                </a:solidFill>
                <a:latin typeface="Century Gothic"/>
                <a:ea typeface="Century Gothic"/>
              </a:rPr>
              <a:t>segeln</a:t>
            </a:r>
            <a:r>
              <a:rPr lang="it-IT" sz="1200" b="0" strike="noStrike" spc="-1" dirty="0">
                <a:solidFill>
                  <a:srgbClr val="002060"/>
                </a:solidFill>
                <a:latin typeface="Century Gothic"/>
                <a:ea typeface="Century Gothic"/>
              </a:rPr>
              <a:t> [&gt;5009] </a:t>
            </a:r>
            <a:r>
              <a:rPr lang="de-DE" sz="1200" b="1" i="0" strike="noStrike" spc="-1" dirty="0">
                <a:solidFill>
                  <a:srgbClr val="002060"/>
                </a:solidFill>
                <a:latin typeface="Century Gothic"/>
                <a:ea typeface="Century Gothic"/>
              </a:rPr>
              <a:t>Zeichen  </a:t>
            </a:r>
            <a:r>
              <a:rPr lang="de-DE" sz="1200" b="0" i="0" strike="noStrike" spc="-1" dirty="0">
                <a:solidFill>
                  <a:srgbClr val="002060"/>
                </a:solidFill>
                <a:latin typeface="Century Gothic"/>
                <a:ea typeface="Century Gothic"/>
              </a:rPr>
              <a:t>[1155]</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identify all the person verb forms of sein and </a:t>
            </a:r>
            <a:r>
              <a:rPr lang="en-GB" sz="1200" b="0" strike="noStrike" spc="-1" dirty="0" err="1">
                <a:solidFill>
                  <a:srgbClr val="000000"/>
                </a:solidFill>
                <a:latin typeface="+mn-lt"/>
                <a:ea typeface="Calibri"/>
              </a:rPr>
              <a:t>gehen</a:t>
            </a:r>
            <a:r>
              <a:rPr lang="en-GB" sz="1200" b="0" strike="noStrike" spc="-1" dirty="0">
                <a:solidFill>
                  <a:srgbClr val="000000"/>
                </a:solidFill>
                <a:latin typeface="+mn-lt"/>
                <a:ea typeface="Calibri"/>
              </a:rPr>
              <a:t>, and to translate their meaning into English.</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ea typeface="Calibri"/>
              </a:rPr>
              <a:t>Play the recordings by clicking on the audio buttons. </a:t>
            </a:r>
          </a:p>
          <a:p>
            <a:pPr marL="228600" indent="-228600">
              <a:lnSpc>
                <a:spcPct val="100000"/>
              </a:lnSpc>
              <a:buAutoNum type="arabicPeriod"/>
            </a:pPr>
            <a:r>
              <a:rPr lang="en-GB" sz="1200" b="0" strike="noStrike" spc="-1" dirty="0">
                <a:solidFill>
                  <a:srgbClr val="000000"/>
                </a:solidFill>
                <a:latin typeface="+mn-lt"/>
                <a:ea typeface="Calibri"/>
              </a:rPr>
              <a:t>Answers are revealed by consecutive mouse clicks. </a:t>
            </a:r>
          </a:p>
          <a:p>
            <a:pPr marL="228600" indent="-228600">
              <a:lnSpc>
                <a:spcPct val="100000"/>
              </a:lnSpc>
              <a:buAutoNum type="arabicPeriod"/>
            </a:pPr>
            <a:endParaRPr lang="en-GB" sz="1200" b="0" strike="noStrike" spc="-1" dirty="0">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a:t>
            </a:r>
            <a:r>
              <a:rPr lang="en-GB" sz="1200" b="0" strike="noStrike" spc="-1" dirty="0" err="1">
                <a:solidFill>
                  <a:srgbClr val="000000"/>
                </a:solidFill>
                <a:latin typeface="+mn-lt"/>
              </a:rPr>
              <a:t>Wir</a:t>
            </a:r>
            <a:r>
              <a:rPr lang="en-GB" sz="1200" b="0" strike="noStrike" spc="-1" dirty="0">
                <a:solidFill>
                  <a:srgbClr val="000000"/>
                </a:solidFill>
                <a:latin typeface="+mn-lt"/>
              </a:rPr>
              <a:t> </a:t>
            </a:r>
            <a:r>
              <a:rPr lang="en-GB" sz="1200" b="0" strike="noStrike" spc="-1" dirty="0" err="1">
                <a:solidFill>
                  <a:srgbClr val="000000"/>
                </a:solidFill>
                <a:latin typeface="+mn-lt"/>
              </a:rPr>
              <a:t>sind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Kino.</a:t>
            </a:r>
          </a:p>
          <a:p>
            <a:pPr marL="720" indent="0">
              <a:lnSpc>
                <a:spcPct val="100000"/>
              </a:lnSpc>
              <a:buClr>
                <a:srgbClr val="000000"/>
              </a:buClr>
              <a:buFont typeface="Calibri"/>
              <a:buNone/>
            </a:pPr>
            <a:r>
              <a:rPr lang="en-GB" sz="1200" b="0" strike="noStrike" spc="-1" dirty="0">
                <a:solidFill>
                  <a:srgbClr val="000000"/>
                </a:solidFill>
                <a:latin typeface="+mn-lt"/>
              </a:rPr>
              <a:t>2. Du </a:t>
            </a:r>
            <a:r>
              <a:rPr lang="en-GB" sz="1200" b="0" strike="noStrike" spc="-1" dirty="0" err="1">
                <a:solidFill>
                  <a:srgbClr val="000000"/>
                </a:solidFill>
                <a:latin typeface="+mn-lt"/>
              </a:rPr>
              <a:t>gehst</a:t>
            </a:r>
            <a:r>
              <a:rPr lang="en-GB" sz="1200" b="0" strike="noStrike" spc="-1" dirty="0">
                <a:solidFill>
                  <a:srgbClr val="000000"/>
                </a:solidFill>
                <a:latin typeface="+mn-lt"/>
              </a:rPr>
              <a:t> in den Dom.</a:t>
            </a:r>
          </a:p>
          <a:p>
            <a:pPr marL="720" indent="0">
              <a:lnSpc>
                <a:spcPct val="100000"/>
              </a:lnSpc>
              <a:buClr>
                <a:srgbClr val="000000"/>
              </a:buClr>
              <a:buFont typeface="Calibri"/>
              <a:buNone/>
            </a:pPr>
            <a:r>
              <a:rPr lang="en-GB" sz="1200" b="0" strike="noStrike" spc="-1" dirty="0">
                <a:solidFill>
                  <a:srgbClr val="000000"/>
                </a:solidFill>
                <a:latin typeface="+mn-lt"/>
              </a:rPr>
              <a:t>3. Ich bin in der Schule.</a:t>
            </a:r>
          </a:p>
          <a:p>
            <a:pPr marL="720" indent="0">
              <a:lnSpc>
                <a:spcPct val="100000"/>
              </a:lnSpc>
              <a:buClr>
                <a:srgbClr val="000000"/>
              </a:buClr>
              <a:buFont typeface="Calibri"/>
              <a:buNone/>
            </a:pPr>
            <a:r>
              <a:rPr lang="en-GB" sz="1200" b="0" strike="noStrike" spc="-1" dirty="0">
                <a:solidFill>
                  <a:srgbClr val="000000"/>
                </a:solidFill>
                <a:latin typeface="+mn-lt"/>
              </a:rPr>
              <a:t>4.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geht</a:t>
            </a:r>
            <a:r>
              <a:rPr lang="en-GB" sz="1200" b="0" strike="noStrike" spc="-1" dirty="0">
                <a:solidFill>
                  <a:srgbClr val="000000"/>
                </a:solidFill>
                <a:latin typeface="+mn-lt"/>
              </a:rPr>
              <a:t> in die Stadt.</a:t>
            </a:r>
          </a:p>
          <a:p>
            <a:pPr marL="720" indent="0">
              <a:lnSpc>
                <a:spcPct val="100000"/>
              </a:lnSpc>
              <a:buClr>
                <a:srgbClr val="000000"/>
              </a:buClr>
              <a:buFont typeface="Calibri"/>
              <a:buNone/>
            </a:pPr>
            <a:r>
              <a:rPr lang="en-GB" sz="1200" b="0" strike="noStrike" spc="-1" dirty="0">
                <a:solidFill>
                  <a:srgbClr val="000000"/>
                </a:solidFill>
                <a:latin typeface="+mn-lt"/>
              </a:rPr>
              <a:t>5. Sie </a:t>
            </a:r>
            <a:r>
              <a:rPr lang="en-GB" sz="1200" b="0" strike="noStrike" spc="-1" dirty="0" err="1">
                <a:solidFill>
                  <a:srgbClr val="000000"/>
                </a:solidFill>
                <a:latin typeface="+mn-lt"/>
              </a:rPr>
              <a:t>ist</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Garten.</a:t>
            </a:r>
          </a:p>
          <a:p>
            <a:pPr marL="720" indent="0">
              <a:lnSpc>
                <a:spcPct val="100000"/>
              </a:lnSpc>
              <a:buClr>
                <a:srgbClr val="000000"/>
              </a:buClr>
              <a:buFont typeface="Calibri"/>
              <a:buNone/>
            </a:pPr>
            <a:r>
              <a:rPr lang="en-GB" sz="1200" b="0" strike="noStrike" spc="-1" dirty="0">
                <a:solidFill>
                  <a:srgbClr val="000000"/>
                </a:solidFill>
                <a:latin typeface="+mn-lt"/>
              </a:rPr>
              <a:t>6. </a:t>
            </a:r>
            <a:r>
              <a:rPr lang="en-GB" sz="1200" b="0" strike="noStrike" spc="-1" dirty="0" err="1">
                <a:solidFill>
                  <a:srgbClr val="000000"/>
                </a:solidFill>
                <a:latin typeface="+mn-lt"/>
              </a:rPr>
              <a:t>Ihr</a:t>
            </a:r>
            <a:r>
              <a:rPr lang="en-GB" sz="1200" b="0" strike="noStrike" spc="-1" dirty="0">
                <a:solidFill>
                  <a:srgbClr val="000000"/>
                </a:solidFill>
                <a:latin typeface="+mn-lt"/>
              </a:rPr>
              <a:t> </a:t>
            </a:r>
            <a:r>
              <a:rPr lang="en-GB" sz="1200" b="0" strike="noStrike" spc="-1" dirty="0" err="1">
                <a:solidFill>
                  <a:srgbClr val="000000"/>
                </a:solidFill>
                <a:latin typeface="+mn-lt"/>
              </a:rPr>
              <a:t>seid</a:t>
            </a:r>
            <a:r>
              <a:rPr lang="en-GB" sz="1200" b="0" strike="noStrike" spc="-1" dirty="0">
                <a:solidFill>
                  <a:srgbClr val="000000"/>
                </a:solidFill>
                <a:latin typeface="+mn-lt"/>
              </a:rPr>
              <a:t> </a:t>
            </a:r>
            <a:r>
              <a:rPr lang="en-GB" sz="1200" b="0" strike="noStrike" spc="-1" dirty="0" err="1">
                <a:solidFill>
                  <a:srgbClr val="000000"/>
                </a:solidFill>
                <a:latin typeface="+mn-lt"/>
              </a:rPr>
              <a:t>im</a:t>
            </a:r>
            <a:r>
              <a:rPr lang="en-GB" sz="1200" b="0" strike="noStrike" spc="-1" dirty="0">
                <a:solidFill>
                  <a:srgbClr val="000000"/>
                </a:solidFill>
                <a:latin typeface="+mn-lt"/>
              </a:rPr>
              <a:t> Zimmer.</a:t>
            </a:r>
          </a:p>
          <a:p>
            <a:pPr marL="720" indent="0">
              <a:lnSpc>
                <a:spcPct val="100000"/>
              </a:lnSpc>
              <a:buClr>
                <a:srgbClr val="000000"/>
              </a:buClr>
              <a:buFont typeface="Calibri"/>
              <a:buNone/>
            </a:pPr>
            <a:r>
              <a:rPr lang="en-GB" sz="1200" b="0" strike="noStrike" spc="-1" dirty="0">
                <a:solidFill>
                  <a:srgbClr val="000000"/>
                </a:solidFill>
                <a:latin typeface="+mn-lt"/>
              </a:rPr>
              <a:t>7. Sie </a:t>
            </a:r>
            <a:r>
              <a:rPr lang="en-GB" sz="1200" b="0" strike="noStrike" spc="-1" dirty="0" err="1">
                <a:solidFill>
                  <a:srgbClr val="000000"/>
                </a:solidFill>
                <a:latin typeface="+mn-lt"/>
              </a:rPr>
              <a:t>geht</a:t>
            </a:r>
            <a:r>
              <a:rPr lang="en-GB" sz="1200" b="0" strike="noStrike" spc="-1" dirty="0">
                <a:solidFill>
                  <a:srgbClr val="000000"/>
                </a:solidFill>
                <a:latin typeface="+mn-lt"/>
              </a:rPr>
              <a:t> </a:t>
            </a:r>
            <a:r>
              <a:rPr lang="en-GB" sz="1200" b="0" strike="noStrike" spc="-1" dirty="0" err="1">
                <a:solidFill>
                  <a:srgbClr val="000000"/>
                </a:solidFill>
                <a:latin typeface="+mn-lt"/>
              </a:rPr>
              <a:t>nach</a:t>
            </a:r>
            <a:r>
              <a:rPr lang="en-GB" sz="1200" b="0" strike="noStrike" spc="-1" dirty="0">
                <a:solidFill>
                  <a:srgbClr val="000000"/>
                </a:solidFill>
                <a:latin typeface="+mn-lt"/>
              </a:rPr>
              <a:t> </a:t>
            </a:r>
            <a:r>
              <a:rPr lang="en-GB" sz="1200" b="0" strike="noStrike" spc="-1" dirty="0" err="1">
                <a:solidFill>
                  <a:srgbClr val="000000"/>
                </a:solidFill>
                <a:latin typeface="+mn-lt"/>
              </a:rPr>
              <a:t>Hause</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8. Sie </a:t>
            </a:r>
            <a:r>
              <a:rPr lang="en-GB" sz="1200" b="0" strike="noStrike" spc="-1" dirty="0" err="1">
                <a:solidFill>
                  <a:srgbClr val="000000"/>
                </a:solidFill>
                <a:latin typeface="+mn-lt"/>
              </a:rPr>
              <a:t>gehen</a:t>
            </a:r>
            <a:r>
              <a:rPr lang="en-GB" sz="1200" b="0" strike="noStrike" spc="-1" dirty="0">
                <a:solidFill>
                  <a:srgbClr val="000000"/>
                </a:solidFill>
                <a:latin typeface="+mn-lt"/>
              </a:rPr>
              <a:t> in die </a:t>
            </a:r>
            <a:r>
              <a:rPr lang="en-GB" sz="1200" b="0" strike="noStrike" spc="-1" dirty="0" err="1">
                <a:solidFill>
                  <a:srgbClr val="000000"/>
                </a:solidFill>
                <a:latin typeface="+mn-lt"/>
              </a:rPr>
              <a:t>Bibliothek</a:t>
            </a:r>
            <a:r>
              <a:rPr lang="en-GB" sz="1200" b="0" strike="noStrike" spc="-1" dirty="0">
                <a:solidFill>
                  <a:srgbClr val="000000"/>
                </a:solidFill>
                <a:latin typeface="+mn-lt"/>
              </a:rPr>
              <a:t>.</a:t>
            </a: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1/2: Model slide</a:t>
            </a:r>
          </a:p>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a:t>
            </a:r>
            <a:r>
              <a:rPr lang="en-GB" b="0" dirty="0"/>
              <a:t>productive knowledge of ‘ich </a:t>
            </a:r>
            <a:r>
              <a:rPr lang="en-GB" b="0" dirty="0" err="1"/>
              <a:t>gehe</a:t>
            </a:r>
            <a:r>
              <a:rPr lang="en-GB" b="0" dirty="0"/>
              <a:t>’ and ‘ich bin’ and receptive knowledge of R2 and R3 articles following verbs of location / movement.</a:t>
            </a:r>
          </a:p>
          <a:p>
            <a:endParaRPr lang="en-GB" b="0" dirty="0"/>
          </a:p>
          <a:p>
            <a:pPr marL="0" indent="0">
              <a:buFont typeface="+mj-lt"/>
              <a:buNone/>
            </a:pPr>
            <a:r>
              <a:rPr lang="en-GB" b="1" dirty="0"/>
              <a:t>Procedure:</a:t>
            </a:r>
          </a:p>
          <a:p>
            <a:pPr marL="228600" indent="-228600">
              <a:buFont typeface="+mj-lt"/>
              <a:buAutoNum type="arabicPeriod"/>
            </a:pPr>
            <a:r>
              <a:rPr lang="en-GB" dirty="0"/>
              <a:t>Print handouts for Pupils A and B (slides 12 and 13).</a:t>
            </a:r>
          </a:p>
          <a:p>
            <a:pPr marL="228600" indent="-228600">
              <a:buFont typeface="+mj-lt"/>
              <a:buAutoNum type="arabicPeriod"/>
            </a:pPr>
            <a:r>
              <a:rPr lang="en-GB" dirty="0"/>
              <a:t>Use this slide to model the task.</a:t>
            </a:r>
          </a:p>
          <a:p>
            <a:pPr marL="228600" indent="-228600">
              <a:buFont typeface="+mj-lt"/>
              <a:buAutoNum type="arabicPeriod"/>
            </a:pPr>
            <a:r>
              <a:rPr lang="en-GB" dirty="0"/>
              <a:t>Pupil A looks at no. 1 on their sheet to see if they have ’I go’/am going (‘Ich </a:t>
            </a:r>
            <a:r>
              <a:rPr lang="en-GB" dirty="0" err="1"/>
              <a:t>gehe</a:t>
            </a:r>
            <a:r>
              <a:rPr lang="en-GB" dirty="0"/>
              <a:t>’) or ‘I am’ (‘Ich bin’). They say this in German to pupil B.</a:t>
            </a:r>
          </a:p>
          <a:p>
            <a:pPr marL="228600" indent="-228600">
              <a:buFont typeface="+mj-lt"/>
              <a:buAutoNum type="arabicPeriod"/>
            </a:pPr>
            <a:r>
              <a:rPr lang="en-GB" dirty="0"/>
              <a:t>Pupil B looks at their sheet and identifies the correct ending to the sentence. In the example, ‘Ich </a:t>
            </a:r>
            <a:r>
              <a:rPr lang="en-GB" dirty="0" err="1"/>
              <a:t>gehe</a:t>
            </a:r>
            <a:r>
              <a:rPr lang="en-GB" dirty="0"/>
              <a:t>’ can be followed by ‘in den Garten’ but not ‘</a:t>
            </a:r>
            <a:r>
              <a:rPr lang="en-GB" dirty="0" err="1"/>
              <a:t>im</a:t>
            </a:r>
            <a:r>
              <a:rPr lang="en-GB" dirty="0"/>
              <a:t> Kino’.</a:t>
            </a:r>
          </a:p>
          <a:p>
            <a:pPr marL="228600" indent="-228600">
              <a:buFont typeface="+mj-lt"/>
              <a:buAutoNum type="arabicPeriod"/>
            </a:pPr>
            <a:r>
              <a:rPr lang="en-GB" dirty="0"/>
              <a:t>B completes the spoken sentence with the correct option.</a:t>
            </a:r>
          </a:p>
          <a:p>
            <a:pPr marL="228600" indent="-228600">
              <a:buFont typeface="+mj-lt"/>
              <a:buAutoNum type="arabicPeriod"/>
            </a:pPr>
            <a:r>
              <a:rPr lang="en-GB" dirty="0"/>
              <a:t>A writes person B’s response on their sheet in English.</a:t>
            </a:r>
          </a:p>
          <a:p>
            <a:pPr marL="228600" indent="-228600">
              <a:buFont typeface="+mj-lt"/>
              <a:buAutoNum type="arabicPeriod"/>
            </a:pPr>
            <a:r>
              <a:rPr lang="en-GB" dirty="0"/>
              <a:t>Complete items 1-5.</a:t>
            </a:r>
          </a:p>
          <a:p>
            <a:pPr marL="228600" indent="-228600">
              <a:buFont typeface="+mj-lt"/>
              <a:buAutoNum type="arabicPeriod"/>
            </a:pPr>
            <a:r>
              <a:rPr lang="en-GB" dirty="0"/>
              <a:t>Then swap to complete roles.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4/4</a:t>
            </a:r>
          </a:p>
          <a:p>
            <a:r>
              <a:rPr lang="en-GB" sz="1200" b="1" dirty="0">
                <a:solidFill>
                  <a:schemeClr val="accent5">
                    <a:lumMod val="50000"/>
                  </a:schemeClr>
                </a:solidFill>
              </a:rPr>
              <a:t>Answers for both rounds</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0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sentences using R2 and R3 articles correctly, following in + sein (location) and </a:t>
            </a:r>
            <a:r>
              <a:rPr lang="en-GB" b="0" dirty="0" err="1"/>
              <a:t>gehen</a:t>
            </a:r>
            <a:r>
              <a:rPr lang="en-GB" b="0" dirty="0"/>
              <a:t> (movement).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dirty="0"/>
              <a:t>Read the title and instructions with pupils and ensure that the task is clear.</a:t>
            </a:r>
          </a:p>
          <a:p>
            <a:pPr marL="228600" indent="-228600">
              <a:buAutoNum type="arabicPeriod"/>
            </a:pPr>
            <a:r>
              <a:rPr lang="en-GB" baseline="0" dirty="0"/>
              <a:t>Pupils write four messages, using up all of the 8 pictures.</a:t>
            </a:r>
          </a:p>
          <a:p>
            <a:endParaRPr lang="en-GB" b="1" baseline="0" dirty="0"/>
          </a:p>
          <a:p>
            <a:r>
              <a:rPr lang="en-GB" b="1" baseline="0" dirty="0"/>
              <a:t>Note:  </a:t>
            </a:r>
            <a:r>
              <a:rPr lang="en-GB" baseline="0" dirty="0"/>
              <a:t>The sentences won’t be identical as students can choose which combination of places to talk about in each sentence.</a:t>
            </a:r>
          </a:p>
          <a:p>
            <a:r>
              <a:rPr lang="en-GB" baseline="0" dirty="0"/>
              <a:t>Pupils can be encouraged to share their texts with each other.  They can orally translate these into English, and peer check answers for meaning.  </a:t>
            </a:r>
          </a:p>
          <a:p>
            <a:r>
              <a:rPr lang="en-GB" baseline="0" dirty="0"/>
              <a:t>Teachers can circulate as students are writing to check accuracy of Row 2/Row 3 articles.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3915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audio" Target="../media/audio46.wav"/><Relationship Id="rId21" Type="http://schemas.openxmlformats.org/officeDocument/2006/relationships/audio" Target="../media/audio61.wav"/><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 Type="http://schemas.openxmlformats.org/officeDocument/2006/relationships/notesSlide" Target="../notesSlides/notesSlide10.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audio" Target="../media/audio51.wav"/><Relationship Id="rId24" Type="http://schemas.openxmlformats.org/officeDocument/2006/relationships/audio" Target="../media/audio64.wav"/><Relationship Id="rId5" Type="http://schemas.openxmlformats.org/officeDocument/2006/relationships/image" Target="../media/image45.png"/><Relationship Id="rId15" Type="http://schemas.openxmlformats.org/officeDocument/2006/relationships/audio" Target="../media/audio55.wav"/><Relationship Id="rId23" Type="http://schemas.openxmlformats.org/officeDocument/2006/relationships/audio" Target="../media/audio63.wav"/><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image" Target="../media/image44.png"/><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audio" Target="../media/audio62.wav"/></Relationships>
</file>

<file path=ppt/slides/_rels/slide11.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image" Target="../media/image4.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1.png"/><Relationship Id="rId18" Type="http://schemas.openxmlformats.org/officeDocument/2006/relationships/audio" Target="../media/audio22.wav"/><Relationship Id="rId26" Type="http://schemas.openxmlformats.org/officeDocument/2006/relationships/audio" Target="../media/audio26.wav"/><Relationship Id="rId3" Type="http://schemas.openxmlformats.org/officeDocument/2006/relationships/audio" Target="../media/audio14.wav"/><Relationship Id="rId21" Type="http://schemas.openxmlformats.org/officeDocument/2006/relationships/audio" Target="../media/audio23.wav"/><Relationship Id="rId7" Type="http://schemas.openxmlformats.org/officeDocument/2006/relationships/image" Target="../media/image18.svg"/><Relationship Id="rId12" Type="http://schemas.openxmlformats.org/officeDocument/2006/relationships/image" Target="../media/image20.png"/><Relationship Id="rId17" Type="http://schemas.openxmlformats.org/officeDocument/2006/relationships/audio" Target="../media/audio21.wav"/><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audio" Target="../media/audio20.wav"/><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19.png"/><Relationship Id="rId24" Type="http://schemas.openxmlformats.org/officeDocument/2006/relationships/audio" Target="../media/audio25.wav"/><Relationship Id="rId5" Type="http://schemas.openxmlformats.org/officeDocument/2006/relationships/audio" Target="../media/audio15.wav"/><Relationship Id="rId15" Type="http://schemas.openxmlformats.org/officeDocument/2006/relationships/image" Target="../media/image22.png"/><Relationship Id="rId23" Type="http://schemas.openxmlformats.org/officeDocument/2006/relationships/image" Target="../media/image25.png"/><Relationship Id="rId10" Type="http://schemas.openxmlformats.org/officeDocument/2006/relationships/audio" Target="../media/audio18.wav"/><Relationship Id="rId19"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audio" Target="../media/audio17.wav"/><Relationship Id="rId14" Type="http://schemas.openxmlformats.org/officeDocument/2006/relationships/audio" Target="../media/audio19.wav"/><Relationship Id="rId22" Type="http://schemas.openxmlformats.org/officeDocument/2006/relationships/audio" Target="../media/audio24.wav"/></Relationships>
</file>

<file path=ppt/slides/_rels/slide5.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1.wav"/><Relationship Id="rId3" Type="http://schemas.openxmlformats.org/officeDocument/2006/relationships/image" Target="../media/image28.png"/><Relationship Id="rId7" Type="http://schemas.openxmlformats.org/officeDocument/2006/relationships/audio" Target="../media/audio37.wav"/><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audio" Target="../media/audio40.wav"/><Relationship Id="rId4" Type="http://schemas.openxmlformats.org/officeDocument/2006/relationships/audio" Target="../media/audio36.wav"/><Relationship Id="rId9" Type="http://schemas.openxmlformats.org/officeDocument/2006/relationships/audio" Target="../media/audio39.wav"/></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7.png"/><Relationship Id="rId18" Type="http://schemas.openxmlformats.org/officeDocument/2006/relationships/image" Target="../media/image42.jfif"/><Relationship Id="rId3" Type="http://schemas.openxmlformats.org/officeDocument/2006/relationships/audio" Target="../media/audio42.wav"/><Relationship Id="rId7" Type="http://schemas.openxmlformats.org/officeDocument/2006/relationships/image" Target="../media/image18.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35.png"/><Relationship Id="rId5" Type="http://schemas.openxmlformats.org/officeDocument/2006/relationships/image" Target="../media/image33.svg"/><Relationship Id="rId15" Type="http://schemas.openxmlformats.org/officeDocument/2006/relationships/image" Target="../media/image39.jfif"/><Relationship Id="rId10" Type="http://schemas.openxmlformats.org/officeDocument/2006/relationships/image" Target="../media/image34.gif"/><Relationship Id="rId19" Type="http://schemas.openxmlformats.org/officeDocument/2006/relationships/image" Target="../media/image43.jfif"/><Relationship Id="rId4" Type="http://schemas.openxmlformats.org/officeDocument/2006/relationships/image" Target="../media/image32.png"/><Relationship Id="rId9" Type="http://schemas.openxmlformats.org/officeDocument/2006/relationships/audio" Target="../media/audio44.wav"/><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43047"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635735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Follow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ups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1-5</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 </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pic>
        <p:nvPicPr>
          <p:cNvPr id="4" name="Picture 3">
            <a:extLst>
              <a:ext uri="{FF2B5EF4-FFF2-40B4-BE49-F238E27FC236}">
                <a16:creationId xmlns:a16="http://schemas.microsoft.com/office/drawing/2014/main" id="{606B541F-7126-D335-B792-098E4DA6A93B}"/>
              </a:ext>
            </a:extLst>
          </p:cNvPr>
          <p:cNvPicPr>
            <a:picLocks noChangeAspect="1"/>
          </p:cNvPicPr>
          <p:nvPr/>
        </p:nvPicPr>
        <p:blipFill>
          <a:blip r:embed="rId4"/>
          <a:stretch>
            <a:fillRect/>
          </a:stretch>
        </p:blipFill>
        <p:spPr>
          <a:xfrm>
            <a:off x="1988939" y="3499303"/>
            <a:ext cx="2362045" cy="1559934"/>
          </a:xfrm>
          <a:prstGeom prst="rect">
            <a:avLst/>
          </a:prstGeom>
        </p:spPr>
      </p:pic>
      <p:pic>
        <p:nvPicPr>
          <p:cNvPr id="5" name="Picture 4">
            <a:extLst>
              <a:ext uri="{FF2B5EF4-FFF2-40B4-BE49-F238E27FC236}">
                <a16:creationId xmlns:a16="http://schemas.microsoft.com/office/drawing/2014/main" id="{F7CF4986-DA75-BF56-D68A-9B4B7AD95842}"/>
              </a:ext>
            </a:extLst>
          </p:cNvPr>
          <p:cNvPicPr>
            <a:picLocks noChangeAspect="1"/>
          </p:cNvPicPr>
          <p:nvPr/>
        </p:nvPicPr>
        <p:blipFill>
          <a:blip r:embed="rId5"/>
          <a:stretch>
            <a:fillRect/>
          </a:stretch>
        </p:blipFill>
        <p:spPr>
          <a:xfrm>
            <a:off x="103016" y="1207491"/>
            <a:ext cx="2053651" cy="1371240"/>
          </a:xfrm>
          <a:prstGeom prst="rect">
            <a:avLst/>
          </a:prstGeom>
        </p:spPr>
      </p:pic>
      <p:sp>
        <p:nvSpPr>
          <p:cNvPr id="3" name="TextBox 2">
            <a:hlinkClick r:id="" action="ppaction://noaction">
              <a:snd r:embed="rId6" name="T2_W7_1.1.wav"/>
            </a:hlinkClick>
            <a:extLst>
              <a:ext uri="{FF2B5EF4-FFF2-40B4-BE49-F238E27FC236}">
                <a16:creationId xmlns:a16="http://schemas.microsoft.com/office/drawing/2014/main" id="{E13DF405-DE61-8409-C031-989FF69F799B}"/>
              </a:ext>
            </a:extLst>
          </p:cNvPr>
          <p:cNvSpPr txBox="1"/>
          <p:nvPr/>
        </p:nvSpPr>
        <p:spPr>
          <a:xfrm rot="20421601">
            <a:off x="183707" y="2662912"/>
            <a:ext cx="3805881"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Klassenfahrt</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nach</a:t>
            </a:r>
            <a:r>
              <a:rPr lang="en-GB" sz="3200" b="1" dirty="0">
                <a:solidFill>
                  <a:schemeClr val="bg1"/>
                </a:solidFill>
                <a:latin typeface="Segoe Print" panose="02000600000000000000" pitchFamily="2" charset="0"/>
              </a:rPr>
              <a:t> Köln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22363019"/>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a:t>
                      </a:r>
                      <a:r>
                        <a:rPr lang="en-GB" sz="2400" b="1" dirty="0">
                          <a:solidFill>
                            <a:srgbClr val="00B0F0"/>
                          </a:solidFill>
                          <a:latin typeface="Century Gothic" panose="020B0502020202020204" pitchFamily="34" charset="0"/>
                        </a:rPr>
                        <a: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language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break,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uniform</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teaching, lessons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7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8872" y="48100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811689" y="55378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68702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197989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2_W7F_11.3.wav"/>
            </a:hlinkClick>
            <a:extLst>
              <a:ext uri="{FF2B5EF4-FFF2-40B4-BE49-F238E27FC236}">
                <a16:creationId xmlns:a16="http://schemas.microsoft.com/office/drawing/2014/main" id="{EF239C35-C144-491F-AEA8-CD145B46436E}"/>
              </a:ext>
            </a:extLst>
          </p:cNvPr>
          <p:cNvSpPr txBox="1"/>
          <p:nvPr/>
        </p:nvSpPr>
        <p:spPr>
          <a:xfrm>
            <a:off x="2484253" y="5705902"/>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2_W7F_11.4.wav"/>
            </a:hlinkClick>
            <a:extLst>
              <a:ext uri="{FF2B5EF4-FFF2-40B4-BE49-F238E27FC236}">
                <a16:creationId xmlns:a16="http://schemas.microsoft.com/office/drawing/2014/main" id="{5EAB8AEE-2EFB-4FCD-B290-9EBB073016C9}"/>
              </a:ext>
            </a:extLst>
          </p:cNvPr>
          <p:cNvSpPr txBox="1"/>
          <p:nvPr/>
        </p:nvSpPr>
        <p:spPr>
          <a:xfrm>
            <a:off x="5485291" y="5703946"/>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Bibliothek</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2_W7F_11.5.wav"/>
            </a:hlinkClick>
            <a:extLst>
              <a:ext uri="{FF2B5EF4-FFF2-40B4-BE49-F238E27FC236}">
                <a16:creationId xmlns:a16="http://schemas.microsoft.com/office/drawing/2014/main" id="{D18B8898-B477-43E3-BE8C-9D0576976DA9}"/>
              </a:ext>
            </a:extLst>
          </p:cNvPr>
          <p:cNvSpPr txBox="1"/>
          <p:nvPr/>
        </p:nvSpPr>
        <p:spPr>
          <a:xfrm>
            <a:off x="8151309" y="5775431"/>
            <a:ext cx="248324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Dom</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2_W7F_11.6.wav"/>
            </a:hlinkClick>
            <a:extLst>
              <a:ext uri="{FF2B5EF4-FFF2-40B4-BE49-F238E27FC236}">
                <a16:creationId xmlns:a16="http://schemas.microsoft.com/office/drawing/2014/main" id="{6A8195D3-7F81-44C0-B3C4-7AA5F73FDFE2}"/>
              </a:ext>
            </a:extLst>
          </p:cNvPr>
          <p:cNvSpPr txBox="1"/>
          <p:nvPr/>
        </p:nvSpPr>
        <p:spPr>
          <a:xfrm>
            <a:off x="2404276" y="4834127"/>
            <a:ext cx="254472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Kino</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2_W7F_11.7.wav"/>
            </a:hlinkClick>
            <a:extLst>
              <a:ext uri="{FF2B5EF4-FFF2-40B4-BE49-F238E27FC236}">
                <a16:creationId xmlns:a16="http://schemas.microsoft.com/office/drawing/2014/main" id="{E34A5B3A-1E1D-4D72-9D2C-CEF166467DEF}"/>
              </a:ext>
            </a:extLst>
          </p:cNvPr>
          <p:cNvSpPr txBox="1"/>
          <p:nvPr/>
        </p:nvSpPr>
        <p:spPr>
          <a:xfrm>
            <a:off x="5507720" y="4894332"/>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Stadt</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2_W7F_11.8.wav"/>
            </a:hlinkClick>
            <a:extLst>
              <a:ext uri="{FF2B5EF4-FFF2-40B4-BE49-F238E27FC236}">
                <a16:creationId xmlns:a16="http://schemas.microsoft.com/office/drawing/2014/main" id="{4288424B-C932-4547-A012-B49F40F7D00B}"/>
              </a:ext>
            </a:extLst>
          </p:cNvPr>
          <p:cNvSpPr txBox="1"/>
          <p:nvPr/>
        </p:nvSpPr>
        <p:spPr>
          <a:xfrm>
            <a:off x="8223001" y="4917479"/>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wohin</a:t>
            </a:r>
            <a:r>
              <a:rPr lang="en-GB" sz="2400" kern="0" dirty="0">
                <a:solidFill>
                  <a:srgbClr val="002060"/>
                </a:solidFill>
                <a:latin typeface="Century Gothic" panose="020B0502020202020204" pitchFamily="34" charset="0"/>
                <a:cs typeface="Arial"/>
                <a:sym typeface="Arial"/>
              </a:rPr>
              <a:t>?</a:t>
            </a:r>
          </a:p>
        </p:txBody>
      </p:sp>
      <p:sp>
        <p:nvSpPr>
          <p:cNvPr id="64" name="TextBox 63">
            <a:hlinkClick r:id="" action="ppaction://noaction">
              <a:snd r:embed="rId13" name="T2_W7F_11.9.wav"/>
            </a:hlinkClick>
            <a:extLst>
              <a:ext uri="{FF2B5EF4-FFF2-40B4-BE49-F238E27FC236}">
                <a16:creationId xmlns:a16="http://schemas.microsoft.com/office/drawing/2014/main" id="{24EF90E7-D847-4795-BDB5-8402724F776D}"/>
              </a:ext>
            </a:extLst>
          </p:cNvPr>
          <p:cNvSpPr txBox="1"/>
          <p:nvPr/>
        </p:nvSpPr>
        <p:spPr>
          <a:xfrm>
            <a:off x="2339247" y="3939284"/>
            <a:ext cx="2811004"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finden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2_W7F_11.10.wav"/>
            </a:hlinkClick>
            <a:extLst>
              <a:ext uri="{FF2B5EF4-FFF2-40B4-BE49-F238E27FC236}">
                <a16:creationId xmlns:a16="http://schemas.microsoft.com/office/drawing/2014/main" id="{14BEB3B8-B887-4DEB-A486-6CD05DC01D9A}"/>
              </a:ext>
            </a:extLst>
          </p:cNvPr>
          <p:cNvSpPr txBox="1"/>
          <p:nvPr/>
        </p:nvSpPr>
        <p:spPr>
          <a:xfrm>
            <a:off x="5582707" y="3960424"/>
            <a:ext cx="241316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Sie</a:t>
            </a:r>
          </a:p>
        </p:txBody>
      </p:sp>
      <p:sp>
        <p:nvSpPr>
          <p:cNvPr id="66" name="TextBox 65">
            <a:hlinkClick r:id="" action="ppaction://noaction">
              <a:snd r:embed="rId15" name="T2_W7F_11.11.wav"/>
            </a:hlinkClick>
            <a:extLst>
              <a:ext uri="{FF2B5EF4-FFF2-40B4-BE49-F238E27FC236}">
                <a16:creationId xmlns:a16="http://schemas.microsoft.com/office/drawing/2014/main" id="{9A77445A-237C-48F8-B46C-8170B7D37559}"/>
              </a:ext>
            </a:extLst>
          </p:cNvPr>
          <p:cNvSpPr txBox="1"/>
          <p:nvPr/>
        </p:nvSpPr>
        <p:spPr>
          <a:xfrm>
            <a:off x="8187354" y="40187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Arbeit</a:t>
            </a:r>
          </a:p>
        </p:txBody>
      </p:sp>
      <p:sp>
        <p:nvSpPr>
          <p:cNvPr id="67" name="TextBox 66">
            <a:hlinkClick r:id="" action="ppaction://noaction">
              <a:snd r:embed="rId16" name="T2_W7F_11.12.wav"/>
            </a:hlinkClick>
            <a:extLst>
              <a:ext uri="{FF2B5EF4-FFF2-40B4-BE49-F238E27FC236}">
                <a16:creationId xmlns:a16="http://schemas.microsoft.com/office/drawing/2014/main" id="{2A9D9F22-C351-4596-BB7D-87AE8D30A74E}"/>
              </a:ext>
            </a:extLst>
          </p:cNvPr>
          <p:cNvSpPr txBox="1"/>
          <p:nvPr/>
        </p:nvSpPr>
        <p:spPr>
          <a:xfrm>
            <a:off x="2420124" y="3145597"/>
            <a:ext cx="3201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Pause</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2_W7F_11.13.wav"/>
            </a:hlinkClick>
            <a:extLst>
              <a:ext uri="{FF2B5EF4-FFF2-40B4-BE49-F238E27FC236}">
                <a16:creationId xmlns:a16="http://schemas.microsoft.com/office/drawing/2014/main" id="{171C234B-E1D8-4BA7-9BB6-CEE92AB173E3}"/>
              </a:ext>
            </a:extLst>
          </p:cNvPr>
          <p:cNvSpPr txBox="1"/>
          <p:nvPr/>
        </p:nvSpPr>
        <p:spPr>
          <a:xfrm>
            <a:off x="5540791" y="3134931"/>
            <a:ext cx="24550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Uniform</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2_W7F_11.14.wav"/>
            </a:hlinkClick>
            <a:extLst>
              <a:ext uri="{FF2B5EF4-FFF2-40B4-BE49-F238E27FC236}">
                <a16:creationId xmlns:a16="http://schemas.microsoft.com/office/drawing/2014/main" id="{5C29C5FA-AFAC-4818-90A1-7B59F3E335C7}"/>
              </a:ext>
            </a:extLst>
          </p:cNvPr>
          <p:cNvSpPr txBox="1"/>
          <p:nvPr/>
        </p:nvSpPr>
        <p:spPr>
          <a:xfrm>
            <a:off x="8187354" y="3164123"/>
            <a:ext cx="394593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Unterricht</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2_W7F_11.15.wav"/>
            </a:hlinkClick>
            <a:extLst>
              <a:ext uri="{FF2B5EF4-FFF2-40B4-BE49-F238E27FC236}">
                <a16:creationId xmlns:a16="http://schemas.microsoft.com/office/drawing/2014/main" id="{3BD33182-986E-45CA-86E6-40DC81B590C8}"/>
              </a:ext>
            </a:extLst>
          </p:cNvPr>
          <p:cNvSpPr txBox="1"/>
          <p:nvPr/>
        </p:nvSpPr>
        <p:spPr>
          <a:xfrm>
            <a:off x="2339046" y="2292346"/>
            <a:ext cx="3201745"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vergessen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2_W7F_11.16.wav"/>
            </a:hlinkClick>
            <a:extLst>
              <a:ext uri="{FF2B5EF4-FFF2-40B4-BE49-F238E27FC236}">
                <a16:creationId xmlns:a16="http://schemas.microsoft.com/office/drawing/2014/main" id="{D4662F6F-BB7A-440E-99DB-3FEB806B34CB}"/>
              </a:ext>
            </a:extLst>
          </p:cNvPr>
          <p:cNvSpPr txBox="1"/>
          <p:nvPr/>
        </p:nvSpPr>
        <p:spPr>
          <a:xfrm>
            <a:off x="5540791" y="2282526"/>
            <a:ext cx="271995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Sprache</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2_W7F_11.17.wav"/>
            </a:hlinkClick>
            <a:extLst>
              <a:ext uri="{FF2B5EF4-FFF2-40B4-BE49-F238E27FC236}">
                <a16:creationId xmlns:a16="http://schemas.microsoft.com/office/drawing/2014/main" id="{80DD82C3-D3C7-45A3-B5A4-90223E7359A7}"/>
              </a:ext>
            </a:extLst>
          </p:cNvPr>
          <p:cNvSpPr txBox="1"/>
          <p:nvPr/>
        </p:nvSpPr>
        <p:spPr>
          <a:xfrm>
            <a:off x="8260743" y="227586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nichts</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2_W7F_11.18.wav"/>
            </a:hlinkClick>
            <a:extLst>
              <a:ext uri="{FF2B5EF4-FFF2-40B4-BE49-F238E27FC236}">
                <a16:creationId xmlns:a16="http://schemas.microsoft.com/office/drawing/2014/main" id="{40541C7D-B0CC-4C45-9347-2F6A8921779D}"/>
              </a:ext>
            </a:extLst>
          </p:cNvPr>
          <p:cNvSpPr txBox="1"/>
          <p:nvPr/>
        </p:nvSpPr>
        <p:spPr>
          <a:xfrm>
            <a:off x="2421824" y="1443945"/>
            <a:ext cx="2978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Wochenende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2_W7F_11.19.wav"/>
            </a:hlinkClick>
            <a:extLst>
              <a:ext uri="{FF2B5EF4-FFF2-40B4-BE49-F238E27FC236}">
                <a16:creationId xmlns:a16="http://schemas.microsoft.com/office/drawing/2014/main" id="{85556096-252E-4BFA-8C9B-3147737202F6}"/>
              </a:ext>
            </a:extLst>
          </p:cNvPr>
          <p:cNvSpPr txBox="1"/>
          <p:nvPr/>
        </p:nvSpPr>
        <p:spPr>
          <a:xfrm>
            <a:off x="5540792" y="14390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immer</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2_W7F_11.20.wav"/>
            </a:hlinkClick>
            <a:extLst>
              <a:ext uri="{FF2B5EF4-FFF2-40B4-BE49-F238E27FC236}">
                <a16:creationId xmlns:a16="http://schemas.microsoft.com/office/drawing/2014/main" id="{B56FCEEC-BBC0-447D-8197-5467071F582A}"/>
              </a:ext>
            </a:extLst>
          </p:cNvPr>
          <p:cNvSpPr txBox="1"/>
          <p:nvPr/>
        </p:nvSpPr>
        <p:spPr>
          <a:xfrm>
            <a:off x="8223001" y="1400929"/>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jetzt</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6" name="TextBox 5">
            <a:extLst>
              <a:ext uri="{FF2B5EF4-FFF2-40B4-BE49-F238E27FC236}">
                <a16:creationId xmlns:a16="http://schemas.microsoft.com/office/drawing/2014/main" id="{E0782917-D5E8-F34C-77C3-A5D7994DC16D}"/>
              </a:ext>
            </a:extLst>
          </p:cNvPr>
          <p:cNvSpPr txBox="1"/>
          <p:nvPr/>
        </p:nvSpPr>
        <p:spPr>
          <a:xfrm>
            <a:off x="12317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1">
            <a:extLst>
              <a:ext uri="{FF2B5EF4-FFF2-40B4-BE49-F238E27FC236}">
                <a16:creationId xmlns:a16="http://schemas.microsoft.com/office/drawing/2014/main" id="{978C814A-3F57-3509-5641-8BB8A7CFC1E7}"/>
              </a:ext>
            </a:extLst>
          </p:cNvPr>
          <p:cNvSpPr/>
          <p:nvPr/>
        </p:nvSpPr>
        <p:spPr>
          <a:xfrm>
            <a:off x="6677140" y="1132242"/>
            <a:ext cx="4437968"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B0DF489-AD33-3199-BBE1-E0FC8D366718}"/>
              </a:ext>
            </a:extLst>
          </p:cNvPr>
          <p:cNvSpPr txBox="1"/>
          <p:nvPr/>
        </p:nvSpPr>
        <p:spPr>
          <a:xfrm>
            <a:off x="7027795" y="1699998"/>
            <a:ext cx="190374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25" name="TextBox 24">
            <a:extLst>
              <a:ext uri="{FF2B5EF4-FFF2-40B4-BE49-F238E27FC236}">
                <a16:creationId xmlns:a16="http://schemas.microsoft.com/office/drawing/2014/main" id="{3ECF51BA-9231-5A29-70D1-371789FBF77A}"/>
              </a:ext>
            </a:extLst>
          </p:cNvPr>
          <p:cNvSpPr txBox="1"/>
          <p:nvPr/>
        </p:nvSpPr>
        <p:spPr>
          <a:xfrm>
            <a:off x="8931543" y="1699998"/>
            <a:ext cx="2380696"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Dom</a:t>
            </a:r>
          </a:p>
        </p:txBody>
      </p:sp>
      <p:cxnSp>
        <p:nvCxnSpPr>
          <p:cNvPr id="30" name="Straight Connector 29">
            <a:extLst>
              <a:ext uri="{FF2B5EF4-FFF2-40B4-BE49-F238E27FC236}">
                <a16:creationId xmlns:a16="http://schemas.microsoft.com/office/drawing/2014/main" id="{F48B3B71-4D07-14B4-F4D0-D84E83F867B9}"/>
              </a:ext>
            </a:extLst>
          </p:cNvPr>
          <p:cNvCxnSpPr>
            <a:cxnSpLocks/>
            <a:stCxn id="7" idx="0"/>
            <a:endCxn id="7" idx="2"/>
          </p:cNvCxnSpPr>
          <p:nvPr/>
        </p:nvCxnSpPr>
        <p:spPr>
          <a:xfrm>
            <a:off x="889612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8DCD12-1FB8-65BB-60A1-B6047D65461B}"/>
              </a:ext>
            </a:extLst>
          </p:cNvPr>
          <p:cNvSpPr txBox="1"/>
          <p:nvPr/>
        </p:nvSpPr>
        <p:spPr>
          <a:xfrm>
            <a:off x="663962" y="5987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33" name="TextBox 32">
            <a:extLst>
              <a:ext uri="{FF2B5EF4-FFF2-40B4-BE49-F238E27FC236}">
                <a16:creationId xmlns:a16="http://schemas.microsoft.com/office/drawing/2014/main" id="{B8BD1261-BD1E-65EE-D91F-7F397DA8A278}"/>
              </a:ext>
            </a:extLst>
          </p:cNvPr>
          <p:cNvSpPr txBox="1"/>
          <p:nvPr/>
        </p:nvSpPr>
        <p:spPr>
          <a:xfrm>
            <a:off x="6598229" y="583643"/>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34" name="TextBox 33">
            <a:extLst>
              <a:ext uri="{FF2B5EF4-FFF2-40B4-BE49-F238E27FC236}">
                <a16:creationId xmlns:a16="http://schemas.microsoft.com/office/drawing/2014/main" id="{974D4244-2989-531B-9505-FBF42B32BA4E}"/>
              </a:ext>
            </a:extLst>
          </p:cNvPr>
          <p:cNvSpPr txBox="1"/>
          <p:nvPr/>
        </p:nvSpPr>
        <p:spPr>
          <a:xfrm>
            <a:off x="7027795" y="2614459"/>
            <a:ext cx="190374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Garten</a:t>
            </a:r>
          </a:p>
        </p:txBody>
      </p:sp>
      <p:sp>
        <p:nvSpPr>
          <p:cNvPr id="38" name="TextBox 37">
            <a:extLst>
              <a:ext uri="{FF2B5EF4-FFF2-40B4-BE49-F238E27FC236}">
                <a16:creationId xmlns:a16="http://schemas.microsoft.com/office/drawing/2014/main" id="{98922DA7-924A-A17A-D556-3465A24AFE5A}"/>
              </a:ext>
            </a:extLst>
          </p:cNvPr>
          <p:cNvSpPr txBox="1"/>
          <p:nvPr/>
        </p:nvSpPr>
        <p:spPr>
          <a:xfrm>
            <a:off x="8931542" y="2614459"/>
            <a:ext cx="2183565"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a:t>
            </a:r>
            <a:r>
              <a:rPr lang="en-GB" sz="2000" b="1" dirty="0" err="1">
                <a:solidFill>
                  <a:srgbClr val="002060"/>
                </a:solidFill>
                <a:latin typeface="Century Gothic" panose="020B0502020202020204" pitchFamily="34" charset="0"/>
              </a:rPr>
              <a:t>Bibliothek</a:t>
            </a:r>
            <a:endParaRPr lang="en-GB" sz="20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4CC15644-2D8E-E2E9-924C-6D4040BA462C}"/>
              </a:ext>
            </a:extLst>
          </p:cNvPr>
          <p:cNvSpPr txBox="1"/>
          <p:nvPr/>
        </p:nvSpPr>
        <p:spPr>
          <a:xfrm>
            <a:off x="7027794" y="3511147"/>
            <a:ext cx="1823195"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Schule</a:t>
            </a:r>
          </a:p>
        </p:txBody>
      </p:sp>
      <p:sp>
        <p:nvSpPr>
          <p:cNvPr id="40" name="TextBox 39">
            <a:extLst>
              <a:ext uri="{FF2B5EF4-FFF2-40B4-BE49-F238E27FC236}">
                <a16:creationId xmlns:a16="http://schemas.microsoft.com/office/drawing/2014/main" id="{B6BC5747-3133-1827-9648-6EB8B2E9898D}"/>
              </a:ext>
            </a:extLst>
          </p:cNvPr>
          <p:cNvSpPr txBox="1"/>
          <p:nvPr/>
        </p:nvSpPr>
        <p:spPr>
          <a:xfrm>
            <a:off x="8931543" y="3511147"/>
            <a:ext cx="194842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Kino</a:t>
            </a:r>
          </a:p>
        </p:txBody>
      </p:sp>
      <p:sp>
        <p:nvSpPr>
          <p:cNvPr id="41" name="TextBox 40">
            <a:extLst>
              <a:ext uri="{FF2B5EF4-FFF2-40B4-BE49-F238E27FC236}">
                <a16:creationId xmlns:a16="http://schemas.microsoft.com/office/drawing/2014/main" id="{CCEAD9C2-7AF5-7938-B514-717C5D4B24FB}"/>
              </a:ext>
            </a:extLst>
          </p:cNvPr>
          <p:cNvSpPr txBox="1"/>
          <p:nvPr/>
        </p:nvSpPr>
        <p:spPr>
          <a:xfrm>
            <a:off x="7027794" y="4456745"/>
            <a:ext cx="18231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Dom</a:t>
            </a:r>
          </a:p>
        </p:txBody>
      </p:sp>
      <p:sp>
        <p:nvSpPr>
          <p:cNvPr id="42" name="TextBox 41">
            <a:extLst>
              <a:ext uri="{FF2B5EF4-FFF2-40B4-BE49-F238E27FC236}">
                <a16:creationId xmlns:a16="http://schemas.microsoft.com/office/drawing/2014/main" id="{37C9F35A-9927-DDED-72B7-41378B20E0A5}"/>
              </a:ext>
            </a:extLst>
          </p:cNvPr>
          <p:cNvSpPr txBox="1"/>
          <p:nvPr/>
        </p:nvSpPr>
        <p:spPr>
          <a:xfrm>
            <a:off x="8931543" y="4456745"/>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Haus</a:t>
            </a:r>
          </a:p>
        </p:txBody>
      </p:sp>
      <p:sp>
        <p:nvSpPr>
          <p:cNvPr id="43" name="TextBox 42">
            <a:extLst>
              <a:ext uri="{FF2B5EF4-FFF2-40B4-BE49-F238E27FC236}">
                <a16:creationId xmlns:a16="http://schemas.microsoft.com/office/drawing/2014/main" id="{CA577761-AE96-F582-FC25-D2DCA7DC0F80}"/>
              </a:ext>
            </a:extLst>
          </p:cNvPr>
          <p:cNvSpPr txBox="1"/>
          <p:nvPr/>
        </p:nvSpPr>
        <p:spPr>
          <a:xfrm>
            <a:off x="7027795" y="5369251"/>
            <a:ext cx="171049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Stadt</a:t>
            </a:r>
          </a:p>
        </p:txBody>
      </p:sp>
      <p:sp>
        <p:nvSpPr>
          <p:cNvPr id="44" name="TextBox 43">
            <a:extLst>
              <a:ext uri="{FF2B5EF4-FFF2-40B4-BE49-F238E27FC236}">
                <a16:creationId xmlns:a16="http://schemas.microsoft.com/office/drawing/2014/main" id="{5844F436-9327-5B19-A286-E5EE50E381ED}"/>
              </a:ext>
            </a:extLst>
          </p:cNvPr>
          <p:cNvSpPr txBox="1"/>
          <p:nvPr/>
        </p:nvSpPr>
        <p:spPr>
          <a:xfrm>
            <a:off x="8931543" y="5369251"/>
            <a:ext cx="234140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a:t>
            </a:r>
            <a:r>
              <a:rPr lang="en-GB" sz="2000" b="1" dirty="0" err="1">
                <a:solidFill>
                  <a:srgbClr val="002060"/>
                </a:solidFill>
                <a:latin typeface="Century Gothic" panose="020B0502020202020204" pitchFamily="34" charset="0"/>
              </a:rPr>
              <a:t>Unterricht</a:t>
            </a:r>
            <a:endParaRPr lang="en-GB" sz="2000" b="1" dirty="0">
              <a:solidFill>
                <a:srgbClr val="002060"/>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2164366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5" name="TextBox 4">
            <a:extLst>
              <a:ext uri="{FF2B5EF4-FFF2-40B4-BE49-F238E27FC236}">
                <a16:creationId xmlns:a16="http://schemas.microsoft.com/office/drawing/2014/main" id="{D6924073-A648-4314-4807-AE1A5D9CE9DC}"/>
              </a:ext>
            </a:extLst>
          </p:cNvPr>
          <p:cNvSpPr txBox="1"/>
          <p:nvPr/>
        </p:nvSpPr>
        <p:spPr>
          <a:xfrm>
            <a:off x="64454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9" name="TextBox 8">
            <a:extLst>
              <a:ext uri="{FF2B5EF4-FFF2-40B4-BE49-F238E27FC236}">
                <a16:creationId xmlns:a16="http://schemas.microsoft.com/office/drawing/2014/main" id="{A3876F1D-A860-203B-80DD-0D26863006BD}"/>
              </a:ext>
            </a:extLst>
          </p:cNvPr>
          <p:cNvSpPr txBox="1"/>
          <p:nvPr/>
        </p:nvSpPr>
        <p:spPr>
          <a:xfrm>
            <a:off x="4869881" y="592481"/>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Person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0" name="Rectangle 1">
            <a:extLst>
              <a:ext uri="{FF2B5EF4-FFF2-40B4-BE49-F238E27FC236}">
                <a16:creationId xmlns:a16="http://schemas.microsoft.com/office/drawing/2014/main" id="{F95CE846-1A62-1EAB-E739-97B111362387}"/>
              </a:ext>
            </a:extLst>
          </p:cNvPr>
          <p:cNvSpPr/>
          <p:nvPr/>
        </p:nvSpPr>
        <p:spPr>
          <a:xfrm>
            <a:off x="258636" y="1132242"/>
            <a:ext cx="4330296" cy="5112105"/>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kern="0" dirty="0">
              <a:solidFill>
                <a:srgbClr val="4472C4">
                  <a:lumMod val="50000"/>
                </a:srgbClr>
              </a:solidFill>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5369C8-E8C7-EE6D-EFB4-1B20D26F0BE0}"/>
              </a:ext>
            </a:extLst>
          </p:cNvPr>
          <p:cNvSpPr txBox="1"/>
          <p:nvPr/>
        </p:nvSpPr>
        <p:spPr>
          <a:xfrm>
            <a:off x="577865" y="1713651"/>
            <a:ext cx="198002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den Garten</a:t>
            </a:r>
          </a:p>
        </p:txBody>
      </p:sp>
      <p:sp>
        <p:nvSpPr>
          <p:cNvPr id="14" name="TextBox 13">
            <a:extLst>
              <a:ext uri="{FF2B5EF4-FFF2-40B4-BE49-F238E27FC236}">
                <a16:creationId xmlns:a16="http://schemas.microsoft.com/office/drawing/2014/main" id="{81D60B6C-0AE9-A236-CC48-29C2F3C04F2E}"/>
              </a:ext>
            </a:extLst>
          </p:cNvPr>
          <p:cNvSpPr txBox="1"/>
          <p:nvPr/>
        </p:nvSpPr>
        <p:spPr>
          <a:xfrm>
            <a:off x="2571287" y="1713651"/>
            <a:ext cx="200425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Kino</a:t>
            </a:r>
          </a:p>
        </p:txBody>
      </p:sp>
      <p:cxnSp>
        <p:nvCxnSpPr>
          <p:cNvPr id="15" name="Straight Connector 14">
            <a:extLst>
              <a:ext uri="{FF2B5EF4-FFF2-40B4-BE49-F238E27FC236}">
                <a16:creationId xmlns:a16="http://schemas.microsoft.com/office/drawing/2014/main" id="{CBFE37BD-D5F1-E443-510F-CFADA9AA6F14}"/>
              </a:ext>
            </a:extLst>
          </p:cNvPr>
          <p:cNvCxnSpPr>
            <a:cxnSpLocks/>
            <a:stCxn id="10" idx="0"/>
            <a:endCxn id="10" idx="2"/>
          </p:cNvCxnSpPr>
          <p:nvPr/>
        </p:nvCxnSpPr>
        <p:spPr>
          <a:xfrm>
            <a:off x="2423784" y="1132242"/>
            <a:ext cx="0" cy="51121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C68512F-6B70-C6BF-6B0D-B4249F188F76}"/>
              </a:ext>
            </a:extLst>
          </p:cNvPr>
          <p:cNvSpPr txBox="1"/>
          <p:nvPr/>
        </p:nvSpPr>
        <p:spPr>
          <a:xfrm>
            <a:off x="4869881" y="1132242"/>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R="0" lvl="0" algn="l" defTabSz="914400" rtl="0" eaLnBrk="1" fontAlgn="auto" latinLnBrk="0" hangingPunct="1">
              <a:lnSpc>
                <a:spcPct val="150000"/>
              </a:lnSpc>
              <a:spcBef>
                <a:spcPts val="0"/>
              </a:spcBef>
              <a:spcAft>
                <a:spcPts val="0"/>
              </a:spcAft>
              <a:buClrTx/>
              <a:buSzTx/>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R="0" lvl="0" algn="l" defTabSz="914400" rtl="0" eaLnBrk="1" fontAlgn="auto" latinLnBrk="0" hangingPunct="1">
              <a:lnSpc>
                <a:spcPct val="150000"/>
              </a:lnSpc>
              <a:spcBef>
                <a:spcPts val="0"/>
              </a:spcBef>
              <a:spcAft>
                <a:spcPts val="0"/>
              </a:spcAft>
              <a:buClrTx/>
              <a:buSzTx/>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10A72149-9397-F40F-A4EF-E3EBD29A391D}"/>
              </a:ext>
            </a:extLst>
          </p:cNvPr>
          <p:cNvSpPr txBox="1"/>
          <p:nvPr/>
        </p:nvSpPr>
        <p:spPr>
          <a:xfrm>
            <a:off x="2571287" y="2627787"/>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Schule</a:t>
            </a:r>
          </a:p>
        </p:txBody>
      </p:sp>
      <p:sp>
        <p:nvSpPr>
          <p:cNvPr id="19" name="TextBox 18">
            <a:extLst>
              <a:ext uri="{FF2B5EF4-FFF2-40B4-BE49-F238E27FC236}">
                <a16:creationId xmlns:a16="http://schemas.microsoft.com/office/drawing/2014/main" id="{72EF4F07-69E0-2355-54A0-97D83C27ED75}"/>
              </a:ext>
            </a:extLst>
          </p:cNvPr>
          <p:cNvSpPr txBox="1"/>
          <p:nvPr/>
        </p:nvSpPr>
        <p:spPr>
          <a:xfrm>
            <a:off x="577865" y="2627787"/>
            <a:ext cx="1325218"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Dom</a:t>
            </a:r>
          </a:p>
        </p:txBody>
      </p:sp>
      <p:sp>
        <p:nvSpPr>
          <p:cNvPr id="20" name="TextBox 19">
            <a:extLst>
              <a:ext uri="{FF2B5EF4-FFF2-40B4-BE49-F238E27FC236}">
                <a16:creationId xmlns:a16="http://schemas.microsoft.com/office/drawing/2014/main" id="{E6CB7AD9-505C-6662-AE26-6F239C211C25}"/>
              </a:ext>
            </a:extLst>
          </p:cNvPr>
          <p:cNvSpPr txBox="1"/>
          <p:nvPr/>
        </p:nvSpPr>
        <p:spPr>
          <a:xfrm>
            <a:off x="577864" y="3524990"/>
            <a:ext cx="165671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der Stadt</a:t>
            </a:r>
          </a:p>
        </p:txBody>
      </p:sp>
      <p:sp>
        <p:nvSpPr>
          <p:cNvPr id="21" name="TextBox 20">
            <a:extLst>
              <a:ext uri="{FF2B5EF4-FFF2-40B4-BE49-F238E27FC236}">
                <a16:creationId xmlns:a16="http://schemas.microsoft.com/office/drawing/2014/main" id="{4C1052DA-4BB8-0888-BF22-9A1917F89B28}"/>
              </a:ext>
            </a:extLst>
          </p:cNvPr>
          <p:cNvSpPr txBox="1"/>
          <p:nvPr/>
        </p:nvSpPr>
        <p:spPr>
          <a:xfrm>
            <a:off x="2571288" y="3524990"/>
            <a:ext cx="182844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a:t>
            </a:r>
            <a:r>
              <a:rPr lang="en-GB" sz="2000" b="1" dirty="0" err="1">
                <a:solidFill>
                  <a:srgbClr val="002060"/>
                </a:solidFill>
                <a:latin typeface="Century Gothic" panose="020B0502020202020204" pitchFamily="34" charset="0"/>
              </a:rPr>
              <a:t>Bibliothek</a:t>
            </a:r>
            <a:endParaRPr lang="en-GB" sz="20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3D8156A5-F4F0-51E1-EE9D-0B913FF134A3}"/>
              </a:ext>
            </a:extLst>
          </p:cNvPr>
          <p:cNvSpPr txBox="1"/>
          <p:nvPr/>
        </p:nvSpPr>
        <p:spPr>
          <a:xfrm>
            <a:off x="577865" y="4442101"/>
            <a:ext cx="20042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 die Pause</a:t>
            </a:r>
          </a:p>
        </p:txBody>
      </p:sp>
      <p:sp>
        <p:nvSpPr>
          <p:cNvPr id="26" name="TextBox 25">
            <a:extLst>
              <a:ext uri="{FF2B5EF4-FFF2-40B4-BE49-F238E27FC236}">
                <a16:creationId xmlns:a16="http://schemas.microsoft.com/office/drawing/2014/main" id="{1990E30F-7332-FAB0-95FA-A3A3550EAC10}"/>
              </a:ext>
            </a:extLst>
          </p:cNvPr>
          <p:cNvSpPr txBox="1"/>
          <p:nvPr/>
        </p:nvSpPr>
        <p:spPr>
          <a:xfrm>
            <a:off x="2571287" y="4442101"/>
            <a:ext cx="2004253" cy="707886"/>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Garten</a:t>
            </a:r>
          </a:p>
          <a:p>
            <a:endParaRPr lang="en-GB" sz="20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2F4A806-12B0-CF37-8A05-E337B4BAE093}"/>
              </a:ext>
            </a:extLst>
          </p:cNvPr>
          <p:cNvSpPr txBox="1"/>
          <p:nvPr/>
        </p:nvSpPr>
        <p:spPr>
          <a:xfrm>
            <a:off x="577865" y="5393079"/>
            <a:ext cx="2004257"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im</a:t>
            </a:r>
            <a:r>
              <a:rPr lang="en-GB" sz="2000" b="1" dirty="0">
                <a:solidFill>
                  <a:srgbClr val="002060"/>
                </a:solidFill>
                <a:latin typeface="Century Gothic" panose="020B0502020202020204" pitchFamily="34" charset="0"/>
              </a:rPr>
              <a:t> Haus</a:t>
            </a:r>
          </a:p>
        </p:txBody>
      </p:sp>
      <p:sp>
        <p:nvSpPr>
          <p:cNvPr id="28" name="TextBox 27">
            <a:extLst>
              <a:ext uri="{FF2B5EF4-FFF2-40B4-BE49-F238E27FC236}">
                <a16:creationId xmlns:a16="http://schemas.microsoft.com/office/drawing/2014/main" id="{2424916F-13D0-ED2C-E9DC-4521FA552091}"/>
              </a:ext>
            </a:extLst>
          </p:cNvPr>
          <p:cNvSpPr txBox="1"/>
          <p:nvPr/>
        </p:nvSpPr>
        <p:spPr>
          <a:xfrm>
            <a:off x="2571287" y="5393079"/>
            <a:ext cx="200425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ins Kino</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spTree>
    <p:extLst>
      <p:ext uri="{BB962C8B-B14F-4D97-AF65-F5344CB8AC3E}">
        <p14:creationId xmlns:p14="http://schemas.microsoft.com/office/powerpoint/2010/main" val="69047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21650866"/>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Sprache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Wochenende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jetzt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immer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vergessen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finden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Uniform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Unterricht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Bibliothek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937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07782798"/>
              </p:ext>
            </p:extLst>
          </p:nvPr>
        </p:nvGraphicFramePr>
        <p:xfrm>
          <a:off x="514840" y="1062044"/>
          <a:ext cx="11261391" cy="5168388"/>
        </p:xfrm>
        <a:graphic>
          <a:graphicData uri="http://schemas.openxmlformats.org/drawingml/2006/table">
            <a:tbl>
              <a:tblPr firstRow="1" bandRow="1"/>
              <a:tblGrid>
                <a:gridCol w="1870523">
                  <a:extLst>
                    <a:ext uri="{9D8B030D-6E8A-4147-A177-3AD203B41FA5}">
                      <a16:colId xmlns:a16="http://schemas.microsoft.com/office/drawing/2014/main" val="1203737284"/>
                    </a:ext>
                  </a:extLst>
                </a:gridCol>
                <a:gridCol w="3135751">
                  <a:extLst>
                    <a:ext uri="{9D8B030D-6E8A-4147-A177-3AD203B41FA5}">
                      <a16:colId xmlns:a16="http://schemas.microsoft.com/office/drawing/2014/main" val="1810222861"/>
                    </a:ext>
                  </a:extLst>
                </a:gridCol>
                <a:gridCol w="2687192">
                  <a:extLst>
                    <a:ext uri="{9D8B030D-6E8A-4147-A177-3AD203B41FA5}">
                      <a16:colId xmlns:a16="http://schemas.microsoft.com/office/drawing/2014/main" val="274413866"/>
                    </a:ext>
                  </a:extLst>
                </a:gridCol>
                <a:gridCol w="356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language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break,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uniform</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teaching, lessons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299181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285830"/>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8872" y="4810050"/>
            <a:ext cx="1162417" cy="1101237"/>
          </a:xfrm>
          <a:prstGeom prst="rect">
            <a:avLst/>
          </a:prstGeom>
        </p:spPr>
      </p:pic>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303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6524396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3.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3.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4.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71511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4.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4.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4.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4.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311130F-185E-4D96-91FA-A3D5BB3FA644}"/>
              </a:ext>
            </a:extLst>
          </p:cNvPr>
          <p:cNvGraphicFramePr>
            <a:graphicFrameLocks noGrp="1"/>
          </p:cNvGraphicFramePr>
          <p:nvPr>
            <p:extLst>
              <p:ext uri="{D42A27DB-BD31-4B8C-83A1-F6EECF244321}">
                <p14:modId xmlns:p14="http://schemas.microsoft.com/office/powerpoint/2010/main" val="804489446"/>
              </p:ext>
            </p:extLst>
          </p:nvPr>
        </p:nvGraphicFramePr>
        <p:xfrm>
          <a:off x="353695" y="975744"/>
          <a:ext cx="10289300" cy="5627766"/>
        </p:xfrm>
        <a:graphic>
          <a:graphicData uri="http://schemas.openxmlformats.org/drawingml/2006/table">
            <a:tbl>
              <a:tblPr firstRow="1" bandRow="1">
                <a:tableStyleId>{5940675A-B579-460E-94D1-54222C63F5DA}</a:tableStyleId>
              </a:tblPr>
              <a:tblGrid>
                <a:gridCol w="2572325">
                  <a:extLst>
                    <a:ext uri="{9D8B030D-6E8A-4147-A177-3AD203B41FA5}">
                      <a16:colId xmlns:a16="http://schemas.microsoft.com/office/drawing/2014/main" val="2206507390"/>
                    </a:ext>
                  </a:extLst>
                </a:gridCol>
                <a:gridCol w="2572325">
                  <a:extLst>
                    <a:ext uri="{9D8B030D-6E8A-4147-A177-3AD203B41FA5}">
                      <a16:colId xmlns:a16="http://schemas.microsoft.com/office/drawing/2014/main" val="4004815633"/>
                    </a:ext>
                  </a:extLst>
                </a:gridCol>
                <a:gridCol w="2572325">
                  <a:extLst>
                    <a:ext uri="{9D8B030D-6E8A-4147-A177-3AD203B41FA5}">
                      <a16:colId xmlns:a16="http://schemas.microsoft.com/office/drawing/2014/main" val="1939323141"/>
                    </a:ext>
                  </a:extLst>
                </a:gridCol>
                <a:gridCol w="2572325">
                  <a:extLst>
                    <a:ext uri="{9D8B030D-6E8A-4147-A177-3AD203B41FA5}">
                      <a16:colId xmlns:a16="http://schemas.microsoft.com/office/drawing/2014/main" val="1335506173"/>
                    </a:ext>
                  </a:extLst>
                </a:gridCol>
              </a:tblGrid>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mpd="sng">
                      <a:noFill/>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3674036"/>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14251"/>
                  </a:ext>
                </a:extLst>
              </a:tr>
              <a:tr h="1875922">
                <a:tc>
                  <a:txBody>
                    <a:bodyPr/>
                    <a:lstStyle/>
                    <a:p>
                      <a:endParaRPr lang="en-GB" dirty="0"/>
                    </a:p>
                  </a:txBody>
                  <a:tcPr>
                    <a:lnL w="12700" cmpd="sng">
                      <a:noFill/>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mpd="sng">
                      <a:noFill/>
                    </a:lnR>
                    <a:lnT w="12700" cap="flat" cmpd="sng" algn="ctr">
                      <a:solidFill>
                        <a:srgbClr val="002060"/>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077334"/>
                  </a:ext>
                </a:extLst>
              </a:tr>
            </a:tbl>
          </a:graphicData>
        </a:graphic>
      </p:graphicFrame>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 name="Rectangle 4">
            <a:hlinkClick r:id="" action="ppaction://noaction">
              <a:snd r:embed="rId3" name="T2_W7F_3.10.wav"/>
            </a:hlinkClick>
            <a:extLst>
              <a:ext uri="{FF2B5EF4-FFF2-40B4-BE49-F238E27FC236}">
                <a16:creationId xmlns:a16="http://schemas.microsoft.com/office/drawing/2014/main" id="{D5C3BC0C-23CF-4FAA-9BBF-650FEE537972}"/>
              </a:ext>
            </a:extLst>
          </p:cNvPr>
          <p:cNvSpPr/>
          <p:nvPr/>
        </p:nvSpPr>
        <p:spPr>
          <a:xfrm>
            <a:off x="298085" y="1522996"/>
            <a:ext cx="25817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ech</a:t>
            </a:r>
            <a:r>
              <a:rPr lang="en-GB" sz="4000" b="1" spc="-1" dirty="0" err="1">
                <a:solidFill>
                  <a:srgbClr val="002060"/>
                </a:solidFill>
                <a:latin typeface="Century Gothic" panose="020B0502020202020204" pitchFamily="34" charset="0"/>
                <a:ea typeface="Century Gothic"/>
              </a:rPr>
              <a:t>z</a:t>
            </a:r>
            <a:r>
              <a:rPr lang="en-GB" sz="4000" spc="-1" dirty="0" err="1">
                <a:solidFill>
                  <a:srgbClr val="002060"/>
                </a:solidFill>
                <a:latin typeface="Century Gothic" panose="020B0502020202020204" pitchFamily="34" charset="0"/>
                <a:ea typeface="Century Gothic"/>
              </a:rPr>
              <a:t>ehn</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5" name="T2_W7F_3.1.wav"/>
            </a:hlinkClick>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5" name="T2_W7F_3.1.wav"/>
            </a:hlinkClick>
            <a:extLst>
              <a:ext uri="{FF2B5EF4-FFF2-40B4-BE49-F238E27FC236}">
                <a16:creationId xmlns:a16="http://schemas.microsoft.com/office/drawing/2014/main" id="{B5E2A338-4374-4273-A533-2D67420DE654}"/>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hlinkClick r:id="" action="ppaction://noaction">
              <a:snd r:embed="rId8" name="T2_W7F_3.8.wav"/>
            </a:hlinkClick>
            <a:extLst>
              <a:ext uri="{FF2B5EF4-FFF2-40B4-BE49-F238E27FC236}">
                <a16:creationId xmlns:a16="http://schemas.microsoft.com/office/drawing/2014/main" id="{80F0BD0B-C91C-BAF8-38CF-050806828F2A}"/>
              </a:ext>
            </a:extLst>
          </p:cNvPr>
          <p:cNvSpPr/>
          <p:nvPr/>
        </p:nvSpPr>
        <p:spPr>
          <a:xfrm>
            <a:off x="5793167" y="3420295"/>
            <a:ext cx="199208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a:solidFill>
                  <a:srgbClr val="002060"/>
                </a:solidFill>
                <a:latin typeface="Century Gothic" panose="020B0502020202020204" pitchFamily="34" charset="0"/>
                <a:ea typeface="Century Gothic"/>
              </a:rPr>
              <a:t>Z</a:t>
            </a:r>
            <a:r>
              <a:rPr lang="en-GB" sz="4000" spc="-1" dirty="0">
                <a:solidFill>
                  <a:srgbClr val="002060"/>
                </a:solidFill>
                <a:latin typeface="Century Gothic" panose="020B0502020202020204" pitchFamily="34" charset="0"/>
                <a:ea typeface="Century Gothic"/>
              </a:rPr>
              <a:t>immer</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6" name="Rectangle 5">
            <a:hlinkClick r:id="" action="ppaction://noaction">
              <a:snd r:embed="rId9" name="T2_W7F_3.2.wav"/>
            </a:hlinkClick>
            <a:extLst>
              <a:ext uri="{FF2B5EF4-FFF2-40B4-BE49-F238E27FC236}">
                <a16:creationId xmlns:a16="http://schemas.microsoft.com/office/drawing/2014/main" id="{F9FD72E6-8F62-2E81-C44C-D5EE8073D9F5}"/>
              </a:ext>
            </a:extLst>
          </p:cNvPr>
          <p:cNvSpPr/>
          <p:nvPr/>
        </p:nvSpPr>
        <p:spPr>
          <a:xfrm>
            <a:off x="446004" y="4981061"/>
            <a:ext cx="21650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Z</a:t>
            </a:r>
            <a:r>
              <a:rPr lang="en-GB" sz="4000" spc="-1" dirty="0" err="1">
                <a:solidFill>
                  <a:srgbClr val="002060"/>
                </a:solidFill>
                <a:latin typeface="Century Gothic" panose="020B0502020202020204" pitchFamily="34" charset="0"/>
                <a:ea typeface="Century Gothic"/>
              </a:rPr>
              <a:t>eichen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7" name="Rectangle 6">
            <a:hlinkClick r:id="" action="ppaction://noaction">
              <a:snd r:embed="rId10" name="T2_W7F_3.13.wav"/>
            </a:hlinkClick>
            <a:extLst>
              <a:ext uri="{FF2B5EF4-FFF2-40B4-BE49-F238E27FC236}">
                <a16:creationId xmlns:a16="http://schemas.microsoft.com/office/drawing/2014/main" id="{733BE651-2617-C2FA-FDF9-AD6B94DD336D}"/>
              </a:ext>
            </a:extLst>
          </p:cNvPr>
          <p:cNvSpPr/>
          <p:nvPr/>
        </p:nvSpPr>
        <p:spPr>
          <a:xfrm>
            <a:off x="8112354" y="1369865"/>
            <a:ext cx="172451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spc="-1" dirty="0">
                <a:solidFill>
                  <a:srgbClr val="002060"/>
                </a:solidFill>
                <a:latin typeface="Century Gothic" panose="020B0502020202020204" pitchFamily="34" charset="0"/>
                <a:ea typeface="Century Gothic"/>
              </a:rPr>
              <a:t>Am</a:t>
            </a:r>
            <a:r>
              <a:rPr lang="en-GB" sz="4000" b="1" spc="-1" dirty="0">
                <a:solidFill>
                  <a:srgbClr val="002060"/>
                </a:solidFill>
                <a:latin typeface="Century Gothic" panose="020B0502020202020204" pitchFamily="34" charset="0"/>
                <a:ea typeface="Century Gothic"/>
              </a:rPr>
              <a:t>s</a:t>
            </a:r>
            <a:r>
              <a:rPr lang="en-GB" sz="4000" spc="-1" dirty="0">
                <a:solidFill>
                  <a:srgbClr val="002060"/>
                </a:solidFill>
                <a:latin typeface="Century Gothic" panose="020B0502020202020204" pitchFamily="34" charset="0"/>
                <a:ea typeface="Century Gothic"/>
              </a:rPr>
              <a:t>el</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10" name="Picture 9" descr="A picture containing LEGO, toy&#10;&#10;Description automatically generated">
            <a:extLst>
              <a:ext uri="{FF2B5EF4-FFF2-40B4-BE49-F238E27FC236}">
                <a16:creationId xmlns:a16="http://schemas.microsoft.com/office/drawing/2014/main" id="{8F312904-AA4D-05B6-A993-092C250A465B}"/>
              </a:ext>
            </a:extLst>
          </p:cNvPr>
          <p:cNvPicPr>
            <a:picLocks noChangeAspect="1"/>
          </p:cNvPicPr>
          <p:nvPr/>
        </p:nvPicPr>
        <p:blipFill>
          <a:blip r:embed="rId11"/>
          <a:stretch>
            <a:fillRect/>
          </a:stretch>
        </p:blipFill>
        <p:spPr>
          <a:xfrm>
            <a:off x="644541" y="5688947"/>
            <a:ext cx="603767" cy="905651"/>
          </a:xfrm>
          <a:prstGeom prst="rect">
            <a:avLst/>
          </a:prstGeom>
        </p:spPr>
      </p:pic>
      <p:pic>
        <p:nvPicPr>
          <p:cNvPr id="12" name="Picture 11" descr="Logo&#10;&#10;Description automatically generated">
            <a:extLst>
              <a:ext uri="{FF2B5EF4-FFF2-40B4-BE49-F238E27FC236}">
                <a16:creationId xmlns:a16="http://schemas.microsoft.com/office/drawing/2014/main" id="{DE1D5D9D-CA60-6B9A-8C9B-831CF9B30B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442" y="5804844"/>
            <a:ext cx="1136507" cy="56507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6A7407CC-A100-6D94-B831-D70BAD99D715}"/>
              </a:ext>
            </a:extLst>
          </p:cNvPr>
          <p:cNvPicPr>
            <a:picLocks noChangeAspect="1"/>
          </p:cNvPicPr>
          <p:nvPr/>
        </p:nvPicPr>
        <p:blipFill>
          <a:blip r:embed="rId13"/>
          <a:stretch>
            <a:fillRect/>
          </a:stretch>
        </p:blipFill>
        <p:spPr>
          <a:xfrm>
            <a:off x="9145236" y="2045307"/>
            <a:ext cx="1050673" cy="687315"/>
          </a:xfrm>
          <a:prstGeom prst="rect">
            <a:avLst/>
          </a:prstGeom>
        </p:spPr>
      </p:pic>
      <p:sp>
        <p:nvSpPr>
          <p:cNvPr id="15" name="Rectangle 14">
            <a:hlinkClick r:id="" action="ppaction://noaction">
              <a:snd r:embed="rId14" name="T2_W7F_3.6.wav"/>
            </a:hlinkClick>
            <a:extLst>
              <a:ext uri="{FF2B5EF4-FFF2-40B4-BE49-F238E27FC236}">
                <a16:creationId xmlns:a16="http://schemas.microsoft.com/office/drawing/2014/main" id="{76DFA596-2F8E-1F3D-7163-3B0AFB60733A}"/>
              </a:ext>
            </a:extLst>
          </p:cNvPr>
          <p:cNvSpPr/>
          <p:nvPr/>
        </p:nvSpPr>
        <p:spPr>
          <a:xfrm>
            <a:off x="352995" y="3568701"/>
            <a:ext cx="175176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agen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35647EC6-F28A-ED88-CD62-8E4DB6D0BAAC}"/>
              </a:ext>
            </a:extLst>
          </p:cNvPr>
          <p:cNvPicPr>
            <a:picLocks noChangeAspect="1"/>
          </p:cNvPicPr>
          <p:nvPr/>
        </p:nvPicPr>
        <p:blipFill>
          <a:blip r:embed="rId15"/>
          <a:stretch>
            <a:fillRect/>
          </a:stretch>
        </p:blipFill>
        <p:spPr>
          <a:xfrm>
            <a:off x="1845400" y="2874852"/>
            <a:ext cx="1136340" cy="1090886"/>
          </a:xfrm>
          <a:prstGeom prst="rect">
            <a:avLst/>
          </a:prstGeom>
        </p:spPr>
      </p:pic>
      <p:sp>
        <p:nvSpPr>
          <p:cNvPr id="22" name="Rectangle 21">
            <a:hlinkClick r:id="" action="ppaction://noaction">
              <a:snd r:embed="rId16" name="T2_W7F_3.5.wav"/>
            </a:hlinkClick>
            <a:extLst>
              <a:ext uri="{FF2B5EF4-FFF2-40B4-BE49-F238E27FC236}">
                <a16:creationId xmlns:a16="http://schemas.microsoft.com/office/drawing/2014/main" id="{A5D8453E-B53E-843B-BB52-46F97F5CCD49}"/>
              </a:ext>
            </a:extLst>
          </p:cNvPr>
          <p:cNvSpPr/>
          <p:nvPr/>
        </p:nvSpPr>
        <p:spPr>
          <a:xfrm>
            <a:off x="8479365" y="5331947"/>
            <a:ext cx="196162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itzen</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3" name="Rectangle 22">
            <a:hlinkClick r:id="" action="ppaction://noaction">
              <a:snd r:embed="rId17" name="T2_W7F_3.4.wav"/>
            </a:hlinkClick>
            <a:extLst>
              <a:ext uri="{FF2B5EF4-FFF2-40B4-BE49-F238E27FC236}">
                <a16:creationId xmlns:a16="http://schemas.microsoft.com/office/drawing/2014/main" id="{BA485AC6-3DCD-6BBC-1322-57C2F4F191B6}"/>
              </a:ext>
            </a:extLst>
          </p:cNvPr>
          <p:cNvSpPr/>
          <p:nvPr/>
        </p:nvSpPr>
        <p:spPr>
          <a:xfrm>
            <a:off x="5317045" y="5331947"/>
            <a:ext cx="289271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z</a:t>
            </a:r>
            <a:r>
              <a:rPr lang="en-GB" sz="4000" spc="-1" dirty="0" err="1">
                <a:solidFill>
                  <a:srgbClr val="002060"/>
                </a:solidFill>
                <a:latin typeface="Century Gothic" panose="020B0502020202020204" pitchFamily="34" charset="0"/>
                <a:ea typeface="Century Gothic"/>
              </a:rPr>
              <a:t>u</a:t>
            </a: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ammen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hlinkClick r:id="" action="ppaction://noaction">
              <a:snd r:embed="rId18" name="T2_W7F_3.11.wav"/>
            </a:hlinkClick>
            <a:extLst>
              <a:ext uri="{FF2B5EF4-FFF2-40B4-BE49-F238E27FC236}">
                <a16:creationId xmlns:a16="http://schemas.microsoft.com/office/drawing/2014/main" id="{9D022282-AD77-5BB1-34E8-FC34EFE6540C}"/>
              </a:ext>
            </a:extLst>
          </p:cNvPr>
          <p:cNvSpPr/>
          <p:nvPr/>
        </p:nvSpPr>
        <p:spPr>
          <a:xfrm>
            <a:off x="3159966" y="1362070"/>
            <a:ext cx="17597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ahne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26" name="Picture 25" descr="A picture containing food, dessert, decorated, cream&#10;&#10;Description automatically generated">
            <a:extLst>
              <a:ext uri="{FF2B5EF4-FFF2-40B4-BE49-F238E27FC236}">
                <a16:creationId xmlns:a16="http://schemas.microsoft.com/office/drawing/2014/main" id="{22FB61B9-93BC-533F-B513-FDC86611CEE5}"/>
              </a:ext>
            </a:extLst>
          </p:cNvPr>
          <p:cNvPicPr>
            <a:picLocks noChangeAspect="1"/>
          </p:cNvPicPr>
          <p:nvPr/>
        </p:nvPicPr>
        <p:blipFill>
          <a:blip r:embed="rId19"/>
          <a:stretch>
            <a:fillRect/>
          </a:stretch>
        </p:blipFill>
        <p:spPr>
          <a:xfrm>
            <a:off x="4656286" y="1362070"/>
            <a:ext cx="885959" cy="1526053"/>
          </a:xfrm>
          <a:prstGeom prst="rect">
            <a:avLst/>
          </a:prstGeom>
        </p:spPr>
      </p:pic>
      <p:pic>
        <p:nvPicPr>
          <p:cNvPr id="27" name="Picture 26">
            <a:extLst>
              <a:ext uri="{FF2B5EF4-FFF2-40B4-BE49-F238E27FC236}">
                <a16:creationId xmlns:a16="http://schemas.microsoft.com/office/drawing/2014/main" id="{A153BBCD-2CA2-9EFD-7494-F238B9961E25}"/>
              </a:ext>
            </a:extLst>
          </p:cNvPr>
          <p:cNvPicPr>
            <a:picLocks noChangeAspect="1"/>
          </p:cNvPicPr>
          <p:nvPr/>
        </p:nvPicPr>
        <p:blipFill>
          <a:blip r:embed="rId20"/>
          <a:stretch>
            <a:fillRect/>
          </a:stretch>
        </p:blipFill>
        <p:spPr>
          <a:xfrm>
            <a:off x="3056502" y="2262854"/>
            <a:ext cx="1181100" cy="419100"/>
          </a:xfrm>
          <a:prstGeom prst="rect">
            <a:avLst/>
          </a:prstGeom>
        </p:spPr>
      </p:pic>
      <p:sp>
        <p:nvSpPr>
          <p:cNvPr id="28" name="Rectangle 27">
            <a:hlinkClick r:id="" action="ppaction://noaction">
              <a:snd r:embed="rId21" name="T2_W7F_3.9.wav"/>
            </a:hlinkClick>
            <a:extLst>
              <a:ext uri="{FF2B5EF4-FFF2-40B4-BE49-F238E27FC236}">
                <a16:creationId xmlns:a16="http://schemas.microsoft.com/office/drawing/2014/main" id="{6EEBAD48-46E2-A098-94E6-B235EBB03F3F}"/>
              </a:ext>
            </a:extLst>
          </p:cNvPr>
          <p:cNvSpPr/>
          <p:nvPr/>
        </p:nvSpPr>
        <p:spPr>
          <a:xfrm>
            <a:off x="8915990" y="3448242"/>
            <a:ext cx="108837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a:solidFill>
                  <a:srgbClr val="002060"/>
                </a:solidFill>
                <a:latin typeface="Century Gothic" panose="020B0502020202020204" pitchFamily="34" charset="0"/>
                <a:ea typeface="Century Gothic"/>
              </a:rPr>
              <a:t>Z</a:t>
            </a:r>
            <a:r>
              <a:rPr lang="en-GB" sz="4000" spc="-1" dirty="0">
                <a:solidFill>
                  <a:srgbClr val="002060"/>
                </a:solidFill>
                <a:latin typeface="Century Gothic" panose="020B0502020202020204" pitchFamily="34" charset="0"/>
                <a:ea typeface="Century Gothic"/>
              </a:rPr>
              <a:t>ug</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9" name="Rectangle 28">
            <a:hlinkClick r:id="" action="ppaction://noaction">
              <a:snd r:embed="rId22" name="T2_W7F_3.12.wav"/>
            </a:hlinkClick>
            <a:extLst>
              <a:ext uri="{FF2B5EF4-FFF2-40B4-BE49-F238E27FC236}">
                <a16:creationId xmlns:a16="http://schemas.microsoft.com/office/drawing/2014/main" id="{908CF754-5288-BD48-4AB7-D33C0449F6F9}"/>
              </a:ext>
            </a:extLst>
          </p:cNvPr>
          <p:cNvSpPr/>
          <p:nvPr/>
        </p:nvSpPr>
        <p:spPr>
          <a:xfrm>
            <a:off x="5793167" y="1323492"/>
            <a:ext cx="147457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spc="-1" dirty="0" err="1">
                <a:solidFill>
                  <a:srgbClr val="002060"/>
                </a:solidFill>
                <a:latin typeface="Century Gothic" panose="020B0502020202020204" pitchFamily="34" charset="0"/>
                <a:ea typeface="Century Gothic"/>
              </a:rPr>
              <a:t>Na</a:t>
            </a: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e</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C5A7990C-814F-80B2-1102-F9373C0A4993}"/>
              </a:ext>
            </a:extLst>
          </p:cNvPr>
          <p:cNvPicPr>
            <a:picLocks noChangeAspect="1"/>
          </p:cNvPicPr>
          <p:nvPr/>
        </p:nvPicPr>
        <p:blipFill>
          <a:blip r:embed="rId23"/>
          <a:stretch>
            <a:fillRect/>
          </a:stretch>
        </p:blipFill>
        <p:spPr>
          <a:xfrm>
            <a:off x="7055437" y="1593003"/>
            <a:ext cx="829360" cy="1053156"/>
          </a:xfrm>
          <a:prstGeom prst="rect">
            <a:avLst/>
          </a:prstGeom>
        </p:spPr>
      </p:pic>
      <p:sp>
        <p:nvSpPr>
          <p:cNvPr id="32" name="Rectangle 31">
            <a:hlinkClick r:id="" action="ppaction://noaction">
              <a:snd r:embed="rId24" name="T2_W7F_3.7.wav"/>
            </a:hlinkClick>
            <a:extLst>
              <a:ext uri="{FF2B5EF4-FFF2-40B4-BE49-F238E27FC236}">
                <a16:creationId xmlns:a16="http://schemas.microsoft.com/office/drawing/2014/main" id="{3D964D5D-4B2A-68CC-6CFA-03AF69CDC7B9}"/>
              </a:ext>
            </a:extLst>
          </p:cNvPr>
          <p:cNvSpPr/>
          <p:nvPr/>
        </p:nvSpPr>
        <p:spPr>
          <a:xfrm>
            <a:off x="2869140" y="3439919"/>
            <a:ext cx="18365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s</a:t>
            </a:r>
            <a:r>
              <a:rPr lang="en-GB" sz="4000" spc="-1" dirty="0" err="1">
                <a:solidFill>
                  <a:srgbClr val="002060"/>
                </a:solidFill>
                <a:latin typeface="Century Gothic" panose="020B0502020202020204" pitchFamily="34" charset="0"/>
                <a:ea typeface="Century Gothic"/>
              </a:rPr>
              <a:t>egeln</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pic>
        <p:nvPicPr>
          <p:cNvPr id="34" name="Picture 33" descr="A picture containing vector graphics&#10;&#10;Description automatically generated">
            <a:extLst>
              <a:ext uri="{FF2B5EF4-FFF2-40B4-BE49-F238E27FC236}">
                <a16:creationId xmlns:a16="http://schemas.microsoft.com/office/drawing/2014/main" id="{C87F8471-2BFA-0B39-5DD3-7F069E8620E8}"/>
              </a:ext>
            </a:extLst>
          </p:cNvPr>
          <p:cNvPicPr>
            <a:picLocks noChangeAspect="1"/>
          </p:cNvPicPr>
          <p:nvPr/>
        </p:nvPicPr>
        <p:blipFill>
          <a:blip r:embed="rId25"/>
          <a:stretch>
            <a:fillRect/>
          </a:stretch>
        </p:blipFill>
        <p:spPr>
          <a:xfrm>
            <a:off x="4569899" y="3068597"/>
            <a:ext cx="1058732" cy="1385976"/>
          </a:xfrm>
          <a:prstGeom prst="rect">
            <a:avLst/>
          </a:prstGeom>
        </p:spPr>
      </p:pic>
      <p:sp>
        <p:nvSpPr>
          <p:cNvPr id="35" name="Rectangle 34">
            <a:hlinkClick r:id="" action="ppaction://noaction">
              <a:snd r:embed="rId26" name="T2_W7F_3.3.wav"/>
            </a:hlinkClick>
            <a:extLst>
              <a:ext uri="{FF2B5EF4-FFF2-40B4-BE49-F238E27FC236}">
                <a16:creationId xmlns:a16="http://schemas.microsoft.com/office/drawing/2014/main" id="{44604DCC-A93A-96ED-560A-9399B0AA8597}"/>
              </a:ext>
            </a:extLst>
          </p:cNvPr>
          <p:cNvSpPr/>
          <p:nvPr/>
        </p:nvSpPr>
        <p:spPr>
          <a:xfrm>
            <a:off x="3391949" y="5182543"/>
            <a:ext cx="128221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err="1">
                <a:solidFill>
                  <a:srgbClr val="002060"/>
                </a:solidFill>
                <a:latin typeface="Century Gothic" panose="020B0502020202020204" pitchFamily="34" charset="0"/>
                <a:ea typeface="Century Gothic"/>
              </a:rPr>
              <a:t>z</a:t>
            </a:r>
            <a:r>
              <a:rPr lang="en-GB" sz="4000" spc="-1" dirty="0" err="1">
                <a:solidFill>
                  <a:srgbClr val="002060"/>
                </a:solidFill>
                <a:latin typeface="Century Gothic" panose="020B0502020202020204" pitchFamily="34" charset="0"/>
                <a:ea typeface="Century Gothic"/>
              </a:rPr>
              <a:t>wei</a:t>
            </a:r>
            <a:endParaRPr kumimoji="0" lang="en-GB" sz="400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265B7CC9-72B4-60AB-9DDD-876450795D1F}"/>
              </a:ext>
            </a:extLst>
          </p:cNvPr>
          <p:cNvSpPr/>
          <p:nvPr/>
        </p:nvSpPr>
        <p:spPr>
          <a:xfrm>
            <a:off x="2046951" y="2897075"/>
            <a:ext cx="60348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1" dirty="0">
                <a:solidFill>
                  <a:srgbClr val="002060"/>
                </a:solidFill>
                <a:latin typeface="Century Gothic" panose="020B0502020202020204" pitchFamily="34" charset="0"/>
                <a:ea typeface="Century Gothic"/>
              </a:rPr>
              <a:t>…</a:t>
            </a:r>
            <a:endParaRPr kumimoji="0" lang="en-GB" sz="40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59000"/>
                                        <p:tgtEl>
                                          <p:spTgt spid="42"/>
                                        </p:tgtEl>
                                        <p:attrNameLst>
                                          <p:attrName>ppt_y</p:attrName>
                                        </p:attrNameLst>
                                      </p:cBhvr>
                                      <p:tavLst>
                                        <p:tav tm="0">
                                          <p:val>
                                            <p:strVal val="#ppt_y"/>
                                          </p:val>
                                        </p:tav>
                                        <p:tav tm="100000">
                                          <p:val>
                                            <p:strVal val="#ppt_y+#ppt_h*1.125000"/>
                                          </p:val>
                                        </p:tav>
                                      </p:tavLst>
                                    </p:anim>
                                    <p:animEffect transition="out" filter="wipe(down)">
                                      <p:cBhvr>
                                        <p:cTn id="12" dur="59000"/>
                                        <p:tgtEl>
                                          <p:spTgt spid="42"/>
                                        </p:tgtEl>
                                      </p:cBhvr>
                                    </p:animEffect>
                                    <p:set>
                                      <p:cBhvr>
                                        <p:cTn id="13"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graphicFrame>
        <p:nvGraphicFramePr>
          <p:cNvPr id="27" name="Table 4">
            <a:extLst>
              <a:ext uri="{FF2B5EF4-FFF2-40B4-BE49-F238E27FC236}">
                <a16:creationId xmlns:a16="http://schemas.microsoft.com/office/drawing/2014/main" id="{0EC16544-7F6F-4EA6-898A-471D4D2DF20F}"/>
              </a:ext>
            </a:extLst>
          </p:cNvPr>
          <p:cNvGraphicFramePr/>
          <p:nvPr>
            <p:extLst>
              <p:ext uri="{D42A27DB-BD31-4B8C-83A1-F6EECF244321}">
                <p14:modId xmlns:p14="http://schemas.microsoft.com/office/powerpoint/2010/main" val="1346244287"/>
              </p:ext>
            </p:extLst>
          </p:nvPr>
        </p:nvGraphicFramePr>
        <p:xfrm>
          <a:off x="275625" y="877836"/>
          <a:ext cx="11311324" cy="5497911"/>
        </p:xfrm>
        <a:graphic>
          <a:graphicData uri="http://schemas.openxmlformats.org/drawingml/2006/table">
            <a:tbl>
              <a:tblPr/>
              <a:tblGrid>
                <a:gridCol w="628164">
                  <a:extLst>
                    <a:ext uri="{9D8B030D-6E8A-4147-A177-3AD203B41FA5}">
                      <a16:colId xmlns:a16="http://schemas.microsoft.com/office/drawing/2014/main" val="20000"/>
                    </a:ext>
                  </a:extLst>
                </a:gridCol>
                <a:gridCol w="3119437">
                  <a:extLst>
                    <a:ext uri="{9D8B030D-6E8A-4147-A177-3AD203B41FA5}">
                      <a16:colId xmlns:a16="http://schemas.microsoft.com/office/drawing/2014/main" val="20001"/>
                    </a:ext>
                  </a:extLst>
                </a:gridCol>
                <a:gridCol w="3236792">
                  <a:extLst>
                    <a:ext uri="{9D8B030D-6E8A-4147-A177-3AD203B41FA5}">
                      <a16:colId xmlns:a16="http://schemas.microsoft.com/office/drawing/2014/main" val="20002"/>
                    </a:ext>
                  </a:extLst>
                </a:gridCol>
                <a:gridCol w="4326931">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Person?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be | go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Where? | Where to?</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98622024"/>
                  </a:ext>
                </a:extLst>
              </a:tr>
            </a:tbl>
          </a:graphicData>
        </a:graphic>
      </p:graphicFrame>
      <p:sp>
        <p:nvSpPr>
          <p:cNvPr id="2" name="TextBox 1">
            <a:extLst>
              <a:ext uri="{FF2B5EF4-FFF2-40B4-BE49-F238E27FC236}">
                <a16:creationId xmlns:a16="http://schemas.microsoft.com/office/drawing/2014/main" id="{D67410A8-A0A1-46E4-82DC-F747C9CCA441}"/>
              </a:ext>
            </a:extLst>
          </p:cNvPr>
          <p:cNvSpPr txBox="1"/>
          <p:nvPr/>
        </p:nvSpPr>
        <p:spPr>
          <a:xfrm>
            <a:off x="1815004" y="1470504"/>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4" name="T2_W7F_5.2.wav"/>
            </a:hlinkClick>
            <a:extLst>
              <a:ext uri="{FF2B5EF4-FFF2-40B4-BE49-F238E27FC236}">
                <a16:creationId xmlns:a16="http://schemas.microsoft.com/office/drawing/2014/main" id="{DE32818A-74E9-4CFA-B058-1C8BE6C5845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5" name="T2_W7F_5.3.wav"/>
            </a:hlinkClick>
            <a:extLst>
              <a:ext uri="{FF2B5EF4-FFF2-40B4-BE49-F238E27FC236}">
                <a16:creationId xmlns:a16="http://schemas.microsoft.com/office/drawing/2014/main" id="{D5C62343-D8DA-4538-8BC0-3B2566B833F1}"/>
              </a:ext>
            </a:extLst>
          </p:cNvPr>
          <p:cNvSpPr/>
          <p:nvPr/>
        </p:nvSpPr>
        <p:spPr>
          <a:xfrm>
            <a:off x="344586" y="22512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6" name="T2_W7F_5.4.wav"/>
            </a:hlinkClick>
            <a:extLst>
              <a:ext uri="{FF2B5EF4-FFF2-40B4-BE49-F238E27FC236}">
                <a16:creationId xmlns:a16="http://schemas.microsoft.com/office/drawing/2014/main" id="{3894644F-3EB8-4FFF-99A6-ED4D6B5B63D8}"/>
              </a:ext>
            </a:extLst>
          </p:cNvPr>
          <p:cNvSpPr/>
          <p:nvPr/>
        </p:nvSpPr>
        <p:spPr>
          <a:xfrm>
            <a:off x="344586" y="28231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7" name="T2_W7F_5.5.wav"/>
            </a:hlinkClick>
            <a:extLst>
              <a:ext uri="{FF2B5EF4-FFF2-40B4-BE49-F238E27FC236}">
                <a16:creationId xmlns:a16="http://schemas.microsoft.com/office/drawing/2014/main" id="{6FC18DBE-4402-4F4D-A67F-57D5F37526FF}"/>
              </a:ext>
            </a:extLst>
          </p:cNvPr>
          <p:cNvSpPr/>
          <p:nvPr/>
        </p:nvSpPr>
        <p:spPr>
          <a:xfrm>
            <a:off x="344586" y="3450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8" name="T2_W7F_5.6.wav"/>
            </a:hlinkClick>
            <a:extLst>
              <a:ext uri="{FF2B5EF4-FFF2-40B4-BE49-F238E27FC236}">
                <a16:creationId xmlns:a16="http://schemas.microsoft.com/office/drawing/2014/main" id="{BB501AB7-3A81-4A9F-884A-3D59C43A5883}"/>
              </a:ext>
            </a:extLst>
          </p:cNvPr>
          <p:cNvSpPr/>
          <p:nvPr/>
        </p:nvSpPr>
        <p:spPr>
          <a:xfrm>
            <a:off x="344586" y="4021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9" name="T2_W7F_5.7.wav"/>
            </a:hlinkClick>
            <a:extLst>
              <a:ext uri="{FF2B5EF4-FFF2-40B4-BE49-F238E27FC236}">
                <a16:creationId xmlns:a16="http://schemas.microsoft.com/office/drawing/2014/main" id="{EA0E0052-4B22-4A97-BC49-8B82208FE1C8}"/>
              </a:ext>
            </a:extLst>
          </p:cNvPr>
          <p:cNvSpPr/>
          <p:nvPr/>
        </p:nvSpPr>
        <p:spPr>
          <a:xfrm>
            <a:off x="364123" y="4670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10" name="T2_W7F_5.8.wav"/>
            </a:hlinkClick>
            <a:extLst>
              <a:ext uri="{FF2B5EF4-FFF2-40B4-BE49-F238E27FC236}">
                <a16:creationId xmlns:a16="http://schemas.microsoft.com/office/drawing/2014/main" id="{FF8B0BF7-971D-4B89-821F-87E3FACCB500}"/>
              </a:ext>
            </a:extLst>
          </p:cNvPr>
          <p:cNvSpPr/>
          <p:nvPr/>
        </p:nvSpPr>
        <p:spPr>
          <a:xfrm>
            <a:off x="344586" y="5238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11" name="T2_W7F_5.9.wav"/>
            </a:hlinkClick>
            <a:extLst>
              <a:ext uri="{FF2B5EF4-FFF2-40B4-BE49-F238E27FC236}">
                <a16:creationId xmlns:a16="http://schemas.microsoft.com/office/drawing/2014/main" id="{97D8E464-812A-4E6B-9B9E-DC78DC15655C}"/>
              </a:ext>
            </a:extLst>
          </p:cNvPr>
          <p:cNvSpPr/>
          <p:nvPr/>
        </p:nvSpPr>
        <p:spPr>
          <a:xfrm>
            <a:off x="344586" y="58424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12" name="T2_W7F_5.1.wav"/>
            </a:hlinkClick>
            <a:extLst>
              <a:ext uri="{FF2B5EF4-FFF2-40B4-BE49-F238E27FC236}">
                <a16:creationId xmlns:a16="http://schemas.microsoft.com/office/drawing/2014/main" id="{12327968-9073-4F66-950E-C984228FE2AD}"/>
              </a:ext>
            </a:extLst>
          </p:cNvPr>
          <p:cNvSpPr/>
          <p:nvPr/>
        </p:nvSpPr>
        <p:spPr>
          <a:xfrm>
            <a:off x="3829424" y="178114"/>
            <a:ext cx="127145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12" name="T2_W7F_5.1.wav"/>
            </a:hlinkClick>
            <a:extLst>
              <a:ext uri="{FF2B5EF4-FFF2-40B4-BE49-F238E27FC236}">
                <a16:creationId xmlns:a16="http://schemas.microsoft.com/office/drawing/2014/main" id="{479D8987-7467-4CB2-8317-2FBAEAB5017E}"/>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91497" y="998"/>
            <a:ext cx="914400" cy="914400"/>
          </a:xfrm>
          <a:prstGeom prst="rect">
            <a:avLst/>
          </a:prstGeom>
        </p:spPr>
      </p:pic>
      <p:sp>
        <p:nvSpPr>
          <p:cNvPr id="60" name="TextBox 59">
            <a:extLst>
              <a:ext uri="{FF2B5EF4-FFF2-40B4-BE49-F238E27FC236}">
                <a16:creationId xmlns:a16="http://schemas.microsoft.com/office/drawing/2014/main" id="{43D5F04B-6FEC-4616-BB0B-B8CAC7347F90}"/>
              </a:ext>
            </a:extLst>
          </p:cNvPr>
          <p:cNvSpPr txBox="1"/>
          <p:nvPr/>
        </p:nvSpPr>
        <p:spPr>
          <a:xfrm>
            <a:off x="5100876" y="1470504"/>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67" name="TextBox 66">
            <a:extLst>
              <a:ext uri="{FF2B5EF4-FFF2-40B4-BE49-F238E27FC236}">
                <a16:creationId xmlns:a16="http://schemas.microsoft.com/office/drawing/2014/main" id="{D6D1652D-BE80-42B9-B5C2-D2A82964781A}"/>
              </a:ext>
            </a:extLst>
          </p:cNvPr>
          <p:cNvSpPr txBox="1"/>
          <p:nvPr/>
        </p:nvSpPr>
        <p:spPr>
          <a:xfrm>
            <a:off x="7585857" y="1526975"/>
            <a:ext cx="34156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cinema</a:t>
            </a:r>
          </a:p>
        </p:txBody>
      </p:sp>
      <p:sp>
        <p:nvSpPr>
          <p:cNvPr id="3" name="TextBox 2">
            <a:extLst>
              <a:ext uri="{FF2B5EF4-FFF2-40B4-BE49-F238E27FC236}">
                <a16:creationId xmlns:a16="http://schemas.microsoft.com/office/drawing/2014/main" id="{DE15B623-3D64-85A7-3EB2-2FFDA6AA0710}"/>
              </a:ext>
            </a:extLst>
          </p:cNvPr>
          <p:cNvSpPr txBox="1"/>
          <p:nvPr/>
        </p:nvSpPr>
        <p:spPr>
          <a:xfrm>
            <a:off x="1688645" y="2111253"/>
            <a:ext cx="12399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4" name="TextBox 3">
            <a:extLst>
              <a:ext uri="{FF2B5EF4-FFF2-40B4-BE49-F238E27FC236}">
                <a16:creationId xmlns:a16="http://schemas.microsoft.com/office/drawing/2014/main" id="{51A4BABA-8B50-26D8-E592-E036A3A47667}"/>
              </a:ext>
            </a:extLst>
          </p:cNvPr>
          <p:cNvSpPr txBox="1"/>
          <p:nvPr/>
        </p:nvSpPr>
        <p:spPr>
          <a:xfrm>
            <a:off x="3900391" y="2111253"/>
            <a:ext cx="34156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are going</a:t>
            </a:r>
          </a:p>
        </p:txBody>
      </p:sp>
      <p:sp>
        <p:nvSpPr>
          <p:cNvPr id="6" name="TextBox 5">
            <a:extLst>
              <a:ext uri="{FF2B5EF4-FFF2-40B4-BE49-F238E27FC236}">
                <a16:creationId xmlns:a16="http://schemas.microsoft.com/office/drawing/2014/main" id="{054473C3-01C6-D41B-F2B2-EB7C1D88E4A1}"/>
              </a:ext>
            </a:extLst>
          </p:cNvPr>
          <p:cNvSpPr txBox="1"/>
          <p:nvPr/>
        </p:nvSpPr>
        <p:spPr>
          <a:xfrm>
            <a:off x="7150122" y="2111253"/>
            <a:ext cx="42871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cathedral</a:t>
            </a:r>
          </a:p>
        </p:txBody>
      </p:sp>
      <p:sp>
        <p:nvSpPr>
          <p:cNvPr id="7" name="TextBox 6">
            <a:extLst>
              <a:ext uri="{FF2B5EF4-FFF2-40B4-BE49-F238E27FC236}">
                <a16:creationId xmlns:a16="http://schemas.microsoft.com/office/drawing/2014/main" id="{72782D29-557B-D72C-1556-A45E70B9DD60}"/>
              </a:ext>
            </a:extLst>
          </p:cNvPr>
          <p:cNvSpPr txBox="1"/>
          <p:nvPr/>
        </p:nvSpPr>
        <p:spPr>
          <a:xfrm>
            <a:off x="1827371" y="2696028"/>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 name="TextBox 7">
            <a:extLst>
              <a:ext uri="{FF2B5EF4-FFF2-40B4-BE49-F238E27FC236}">
                <a16:creationId xmlns:a16="http://schemas.microsoft.com/office/drawing/2014/main" id="{7BEA66C6-9EB8-7639-5B1C-A551E17ABCDA}"/>
              </a:ext>
            </a:extLst>
          </p:cNvPr>
          <p:cNvSpPr txBox="1"/>
          <p:nvPr/>
        </p:nvSpPr>
        <p:spPr>
          <a:xfrm>
            <a:off x="5030387" y="2703921"/>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t>
            </a:r>
          </a:p>
        </p:txBody>
      </p:sp>
      <p:sp>
        <p:nvSpPr>
          <p:cNvPr id="9" name="TextBox 8">
            <a:extLst>
              <a:ext uri="{FF2B5EF4-FFF2-40B4-BE49-F238E27FC236}">
                <a16:creationId xmlns:a16="http://schemas.microsoft.com/office/drawing/2014/main" id="{6325EF74-B64B-C80F-C047-2E32E8E33657}"/>
              </a:ext>
            </a:extLst>
          </p:cNvPr>
          <p:cNvSpPr txBox="1"/>
          <p:nvPr/>
        </p:nvSpPr>
        <p:spPr>
          <a:xfrm>
            <a:off x="7615452" y="2703920"/>
            <a:ext cx="33351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school</a:t>
            </a:r>
          </a:p>
        </p:txBody>
      </p:sp>
      <p:sp>
        <p:nvSpPr>
          <p:cNvPr id="10" name="TextBox 9">
            <a:extLst>
              <a:ext uri="{FF2B5EF4-FFF2-40B4-BE49-F238E27FC236}">
                <a16:creationId xmlns:a16="http://schemas.microsoft.com/office/drawing/2014/main" id="{DCFD4778-3B33-F241-D7BB-0F9F976C9DBD}"/>
              </a:ext>
            </a:extLst>
          </p:cNvPr>
          <p:cNvSpPr txBox="1"/>
          <p:nvPr/>
        </p:nvSpPr>
        <p:spPr>
          <a:xfrm>
            <a:off x="1168687" y="3334403"/>
            <a:ext cx="2231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1" name="TextBox 10">
            <a:extLst>
              <a:ext uri="{FF2B5EF4-FFF2-40B4-BE49-F238E27FC236}">
                <a16:creationId xmlns:a16="http://schemas.microsoft.com/office/drawing/2014/main" id="{D2CAB4DD-0241-A18A-DD6E-96EE543F0E58}"/>
              </a:ext>
            </a:extLst>
          </p:cNvPr>
          <p:cNvSpPr txBox="1"/>
          <p:nvPr/>
        </p:nvSpPr>
        <p:spPr>
          <a:xfrm>
            <a:off x="4293517" y="3330258"/>
            <a:ext cx="28945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12" name="TextBox 11">
            <a:extLst>
              <a:ext uri="{FF2B5EF4-FFF2-40B4-BE49-F238E27FC236}">
                <a16:creationId xmlns:a16="http://schemas.microsoft.com/office/drawing/2014/main" id="{E08DA158-4B58-34C2-22A9-2147C7071173}"/>
              </a:ext>
            </a:extLst>
          </p:cNvPr>
          <p:cNvSpPr txBox="1"/>
          <p:nvPr/>
        </p:nvSpPr>
        <p:spPr>
          <a:xfrm>
            <a:off x="7307464" y="3330257"/>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into (the) town</a:t>
            </a:r>
          </a:p>
        </p:txBody>
      </p:sp>
      <p:sp>
        <p:nvSpPr>
          <p:cNvPr id="13" name="TextBox 12">
            <a:extLst>
              <a:ext uri="{FF2B5EF4-FFF2-40B4-BE49-F238E27FC236}">
                <a16:creationId xmlns:a16="http://schemas.microsoft.com/office/drawing/2014/main" id="{6E98A2F7-0993-8E4F-EB66-6BCC8967DC79}"/>
              </a:ext>
            </a:extLst>
          </p:cNvPr>
          <p:cNvSpPr txBox="1"/>
          <p:nvPr/>
        </p:nvSpPr>
        <p:spPr>
          <a:xfrm>
            <a:off x="1815004" y="3915032"/>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14" name="TextBox 13">
            <a:extLst>
              <a:ext uri="{FF2B5EF4-FFF2-40B4-BE49-F238E27FC236}">
                <a16:creationId xmlns:a16="http://schemas.microsoft.com/office/drawing/2014/main" id="{956741A7-E9C7-71E4-16D6-DE0A5BF20B50}"/>
              </a:ext>
            </a:extLst>
          </p:cNvPr>
          <p:cNvSpPr txBox="1"/>
          <p:nvPr/>
        </p:nvSpPr>
        <p:spPr>
          <a:xfrm>
            <a:off x="5100728" y="3936182"/>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p>
        </p:txBody>
      </p:sp>
      <p:sp>
        <p:nvSpPr>
          <p:cNvPr id="15" name="TextBox 14">
            <a:extLst>
              <a:ext uri="{FF2B5EF4-FFF2-40B4-BE49-F238E27FC236}">
                <a16:creationId xmlns:a16="http://schemas.microsoft.com/office/drawing/2014/main" id="{C47E9B9E-6130-4E42-1CD7-66A3CCF89126}"/>
              </a:ext>
            </a:extLst>
          </p:cNvPr>
          <p:cNvSpPr txBox="1"/>
          <p:nvPr/>
        </p:nvSpPr>
        <p:spPr>
          <a:xfrm>
            <a:off x="7493336" y="3964486"/>
            <a:ext cx="3943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garden</a:t>
            </a:r>
          </a:p>
        </p:txBody>
      </p:sp>
      <p:sp>
        <p:nvSpPr>
          <p:cNvPr id="16" name="TextBox 15">
            <a:extLst>
              <a:ext uri="{FF2B5EF4-FFF2-40B4-BE49-F238E27FC236}">
                <a16:creationId xmlns:a16="http://schemas.microsoft.com/office/drawing/2014/main" id="{84486D13-22A9-BAD3-C73A-0A3C23DA273F}"/>
              </a:ext>
            </a:extLst>
          </p:cNvPr>
          <p:cNvSpPr txBox="1"/>
          <p:nvPr/>
        </p:nvSpPr>
        <p:spPr>
          <a:xfrm>
            <a:off x="781903" y="4549261"/>
            <a:ext cx="30053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p>
        </p:txBody>
      </p:sp>
      <p:sp>
        <p:nvSpPr>
          <p:cNvPr id="17" name="TextBox 16">
            <a:extLst>
              <a:ext uri="{FF2B5EF4-FFF2-40B4-BE49-F238E27FC236}">
                <a16:creationId xmlns:a16="http://schemas.microsoft.com/office/drawing/2014/main" id="{4DC537F7-C6E2-8DF4-7113-A84F115803CF}"/>
              </a:ext>
            </a:extLst>
          </p:cNvPr>
          <p:cNvSpPr txBox="1"/>
          <p:nvPr/>
        </p:nvSpPr>
        <p:spPr>
          <a:xfrm>
            <a:off x="5100728" y="4527694"/>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t>
            </a:r>
          </a:p>
        </p:txBody>
      </p:sp>
      <p:sp>
        <p:nvSpPr>
          <p:cNvPr id="18" name="TextBox 17">
            <a:extLst>
              <a:ext uri="{FF2B5EF4-FFF2-40B4-BE49-F238E27FC236}">
                <a16:creationId xmlns:a16="http://schemas.microsoft.com/office/drawing/2014/main" id="{C807569E-AE52-9290-F1D0-0AD4F981E3DC}"/>
              </a:ext>
            </a:extLst>
          </p:cNvPr>
          <p:cNvSpPr txBox="1"/>
          <p:nvPr/>
        </p:nvSpPr>
        <p:spPr>
          <a:xfrm>
            <a:off x="8075499" y="4585341"/>
            <a:ext cx="27647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room</a:t>
            </a:r>
          </a:p>
        </p:txBody>
      </p:sp>
      <p:sp>
        <p:nvSpPr>
          <p:cNvPr id="19" name="TextBox 18">
            <a:extLst>
              <a:ext uri="{FF2B5EF4-FFF2-40B4-BE49-F238E27FC236}">
                <a16:creationId xmlns:a16="http://schemas.microsoft.com/office/drawing/2014/main" id="{0EC038F2-7568-63D6-EF84-331F816632E5}"/>
              </a:ext>
            </a:extLst>
          </p:cNvPr>
          <p:cNvSpPr txBox="1"/>
          <p:nvPr/>
        </p:nvSpPr>
        <p:spPr>
          <a:xfrm>
            <a:off x="1851400" y="5115033"/>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0" name="TextBox 19">
            <a:extLst>
              <a:ext uri="{FF2B5EF4-FFF2-40B4-BE49-F238E27FC236}">
                <a16:creationId xmlns:a16="http://schemas.microsoft.com/office/drawing/2014/main" id="{283EFFC2-C26A-20CD-BD29-0FA3DAC9D2AD}"/>
              </a:ext>
            </a:extLst>
          </p:cNvPr>
          <p:cNvSpPr txBox="1"/>
          <p:nvPr/>
        </p:nvSpPr>
        <p:spPr>
          <a:xfrm>
            <a:off x="3873827" y="5144036"/>
            <a:ext cx="37339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goes/</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going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BF5609F-5F1C-D3CA-C971-08E51B9E2F8E}"/>
              </a:ext>
            </a:extLst>
          </p:cNvPr>
          <p:cNvSpPr txBox="1"/>
          <p:nvPr/>
        </p:nvSpPr>
        <p:spPr>
          <a:xfrm>
            <a:off x="8030161" y="5131540"/>
            <a:ext cx="21572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home</a:t>
            </a:r>
          </a:p>
        </p:txBody>
      </p:sp>
      <p:sp>
        <p:nvSpPr>
          <p:cNvPr id="22" name="TextBox 21">
            <a:extLst>
              <a:ext uri="{FF2B5EF4-FFF2-40B4-BE49-F238E27FC236}">
                <a16:creationId xmlns:a16="http://schemas.microsoft.com/office/drawing/2014/main" id="{B71B5930-7B70-2EA7-ACC0-3B6CC81CC850}"/>
              </a:ext>
            </a:extLst>
          </p:cNvPr>
          <p:cNvSpPr txBox="1"/>
          <p:nvPr/>
        </p:nvSpPr>
        <p:spPr>
          <a:xfrm>
            <a:off x="1440230" y="5745116"/>
            <a:ext cx="16776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23" name="TextBox 22">
            <a:extLst>
              <a:ext uri="{FF2B5EF4-FFF2-40B4-BE49-F238E27FC236}">
                <a16:creationId xmlns:a16="http://schemas.microsoft.com/office/drawing/2014/main" id="{485E2DB7-DA15-72B1-71F9-1FE2D638B367}"/>
              </a:ext>
            </a:extLst>
          </p:cNvPr>
          <p:cNvSpPr txBox="1"/>
          <p:nvPr/>
        </p:nvSpPr>
        <p:spPr>
          <a:xfrm>
            <a:off x="4160942" y="5746003"/>
            <a:ext cx="28945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go/are going</a:t>
            </a:r>
          </a:p>
        </p:txBody>
      </p:sp>
      <p:sp>
        <p:nvSpPr>
          <p:cNvPr id="24" name="TextBox 23">
            <a:extLst>
              <a:ext uri="{FF2B5EF4-FFF2-40B4-BE49-F238E27FC236}">
                <a16:creationId xmlns:a16="http://schemas.microsoft.com/office/drawing/2014/main" id="{0CDD95FD-F9A2-A710-B955-7270E4854648}"/>
              </a:ext>
            </a:extLst>
          </p:cNvPr>
          <p:cNvSpPr txBox="1"/>
          <p:nvPr/>
        </p:nvSpPr>
        <p:spPr>
          <a:xfrm>
            <a:off x="7615452" y="5774089"/>
            <a:ext cx="38362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into the library</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5" grpId="0"/>
      <p:bldP spid="60" grpId="0"/>
      <p:bldP spid="67" grpId="0"/>
      <p:bldP spid="3" grpId="0"/>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FB016D71-0E16-4E60-AD16-CB1E104FA919}"/>
              </a:ext>
            </a:extLst>
          </p:cNvPr>
          <p:cNvSpPr/>
          <p:nvPr/>
        </p:nvSpPr>
        <p:spPr>
          <a:xfrm>
            <a:off x="6286296" y="2901763"/>
            <a:ext cx="4853353" cy="1596578"/>
          </a:xfrm>
          <a:prstGeom prst="rect">
            <a:avLst/>
          </a:prstGeom>
          <a:solidFill>
            <a:srgbClr val="FFF0D1"/>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rPr>
              <a:t>1)</a:t>
            </a: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4" name="T2_W7F_6.1.wav"/>
            </a:hlinkClick>
            <a:extLst>
              <a:ext uri="{FF2B5EF4-FFF2-40B4-BE49-F238E27FC236}">
                <a16:creationId xmlns:a16="http://schemas.microsoft.com/office/drawing/2014/main" id="{5246F74E-62AD-4CE6-A368-1B32C13DCEDC}"/>
              </a:ext>
            </a:extLst>
          </p:cNvPr>
          <p:cNvSpPr/>
          <p:nvPr/>
        </p:nvSpPr>
        <p:spPr>
          <a:xfrm>
            <a:off x="3829424" y="178114"/>
            <a:ext cx="6373251"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4" name="T2_W7F_6.1.wav"/>
            </a:hlinkClick>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Rede </a:t>
            </a:r>
            <a:r>
              <a:rPr lang="en-GB" sz="2400" b="1" spc="-1" dirty="0" err="1">
                <a:solidFill>
                  <a:srgbClr val="002060"/>
                </a:solidFill>
                <a:latin typeface="Century Gothic"/>
              </a:rPr>
              <a:t>mit</a:t>
            </a:r>
            <a:r>
              <a:rPr lang="en-GB" sz="2400" b="1" spc="-1" dirty="0">
                <a:solidFill>
                  <a:srgbClr val="002060"/>
                </a:solidFill>
                <a:latin typeface="Century Gothic"/>
              </a:rPr>
              <a:t> </a:t>
            </a:r>
            <a:r>
              <a:rPr lang="en-GB" sz="2400" b="1" spc="-1" dirty="0" err="1">
                <a:solidFill>
                  <a:srgbClr val="002060"/>
                </a:solidFill>
                <a:latin typeface="Century Gothic"/>
              </a:rPr>
              <a:t>deinem</a:t>
            </a:r>
            <a:r>
              <a:rPr lang="en-GB" sz="2400" b="1" spc="-1" dirty="0">
                <a:solidFill>
                  <a:srgbClr val="002060"/>
                </a:solidFill>
                <a:latin typeface="Century Gothic"/>
              </a:rPr>
              <a:t> Partner/</a:t>
            </a:r>
            <a:r>
              <a:rPr lang="en-GB" sz="2400" b="1" spc="-1" dirty="0" err="1">
                <a:solidFill>
                  <a:srgbClr val="002060"/>
                </a:solidFill>
                <a:latin typeface="Century Gothic"/>
              </a:rPr>
              <a:t>deiner</a:t>
            </a:r>
            <a:r>
              <a:rPr lang="en-GB" sz="2400" b="1" spc="-1" dirty="0">
                <a:solidFill>
                  <a:srgbClr val="002060"/>
                </a:solidFill>
                <a:latin typeface="Century Gothic"/>
              </a:rPr>
              <a:t> </a:t>
            </a:r>
            <a:r>
              <a:rPr lang="en-GB" sz="2400" b="1" spc="-1" dirty="0" err="1">
                <a:solidFill>
                  <a:srgbClr val="002060"/>
                </a:solidFill>
                <a:latin typeface="Century Gothic"/>
              </a:rPr>
              <a:t>Partnerin</a:t>
            </a:r>
            <a:r>
              <a:rPr lang="en-GB" sz="2400" b="1" spc="-1" dirty="0">
                <a:solidFill>
                  <a:srgbClr val="002060"/>
                </a:solidFill>
                <a:latin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14" name="TextBox 13">
            <a:hlinkClick r:id="" action="ppaction://noaction">
              <a:snd r:embed="rId7" name="T2_W7F_6.2.wav"/>
            </a:hlinkClick>
            <a:extLst>
              <a:ext uri="{FF2B5EF4-FFF2-40B4-BE49-F238E27FC236}">
                <a16:creationId xmlns:a16="http://schemas.microsoft.com/office/drawing/2014/main" id="{BCE86B02-2DB3-4F23-BBAC-56F53EC6CB8A}"/>
              </a:ext>
            </a:extLst>
          </p:cNvPr>
          <p:cNvSpPr txBox="1"/>
          <p:nvPr/>
        </p:nvSpPr>
        <p:spPr>
          <a:xfrm>
            <a:off x="165549" y="764085"/>
            <a:ext cx="30364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hlinkClick r:id="" action="ppaction://noaction">
              <a:snd r:embed="rId8" name="T2_W7F_6.3.wav"/>
            </a:hlinkClick>
            <a:extLst>
              <a:ext uri="{FF2B5EF4-FFF2-40B4-BE49-F238E27FC236}">
                <a16:creationId xmlns:a16="http://schemas.microsoft.com/office/drawing/2014/main" id="{63E596ED-26CA-43E2-9B9B-0CAACAAE5A03}"/>
              </a:ext>
            </a:extLst>
          </p:cNvPr>
          <p:cNvSpPr txBox="1"/>
          <p:nvPr/>
        </p:nvSpPr>
        <p:spPr>
          <a:xfrm>
            <a:off x="165549" y="1294214"/>
            <a:ext cx="35445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hlinkClick r:id="" action="ppaction://noaction">
              <a:snd r:embed="rId9" name="T2_W7F_6.4.wav"/>
            </a:hlinkClick>
            <a:extLst>
              <a:ext uri="{FF2B5EF4-FFF2-40B4-BE49-F238E27FC236}">
                <a16:creationId xmlns:a16="http://schemas.microsoft.com/office/drawing/2014/main" id="{D4639A99-D8F7-4A7B-82F2-3EE250D0E9F7}"/>
              </a:ext>
            </a:extLst>
          </p:cNvPr>
          <p:cNvSpPr txBox="1"/>
          <p:nvPr/>
        </p:nvSpPr>
        <p:spPr>
          <a:xfrm>
            <a:off x="165549" y="1824342"/>
            <a:ext cx="3270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DC0FE652-7F75-40DC-87C0-29A49631AAF8}"/>
              </a:ext>
            </a:extLst>
          </p:cNvPr>
          <p:cNvSpPr txBox="1"/>
          <p:nvPr/>
        </p:nvSpPr>
        <p:spPr>
          <a:xfrm>
            <a:off x="267663" y="2919942"/>
            <a:ext cx="5638041" cy="1508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sagt</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go/am going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Speech Bubble: Rectangle with Corners Rounded 17">
            <a:hlinkClick r:id="" action="ppaction://noaction">
              <a:snd r:embed="rId10" name="T2_W7F_6.5.wav"/>
            </a:hlinkClick>
            <a:extLst>
              <a:ext uri="{FF2B5EF4-FFF2-40B4-BE49-F238E27FC236}">
                <a16:creationId xmlns:a16="http://schemas.microsoft.com/office/drawing/2014/main" id="{A5CB2685-1EAC-4614-8FF5-555AD1ED972D}"/>
              </a:ext>
            </a:extLst>
          </p:cNvPr>
          <p:cNvSpPr/>
          <p:nvPr/>
        </p:nvSpPr>
        <p:spPr>
          <a:xfrm>
            <a:off x="2176860" y="5221686"/>
            <a:ext cx="2686688" cy="663113"/>
          </a:xfrm>
          <a:prstGeom prst="wedgeRoundRectCallout">
            <a:avLst>
              <a:gd name="adj1" fmla="val -73213"/>
              <a:gd name="adj2" fmla="val -16326"/>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81E3F5B-7DF3-41C2-BBA9-4DD3CF5412C0}"/>
              </a:ext>
            </a:extLst>
          </p:cNvPr>
          <p:cNvGrpSpPr/>
          <p:nvPr/>
        </p:nvGrpSpPr>
        <p:grpSpPr>
          <a:xfrm>
            <a:off x="580633" y="4946181"/>
            <a:ext cx="1356293" cy="1356293"/>
            <a:chOff x="820567" y="5178959"/>
            <a:chExt cx="1356293" cy="1356293"/>
          </a:xfrm>
        </p:grpSpPr>
        <p:pic>
          <p:nvPicPr>
            <p:cNvPr id="19" name="Graphic 18" descr="User">
              <a:extLst>
                <a:ext uri="{FF2B5EF4-FFF2-40B4-BE49-F238E27FC236}">
                  <a16:creationId xmlns:a16="http://schemas.microsoft.com/office/drawing/2014/main" id="{5740FC9A-BEA1-4F11-81CA-943A169D43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0567" y="5178959"/>
              <a:ext cx="1356293" cy="1356293"/>
            </a:xfrm>
            <a:prstGeom prst="rect">
              <a:avLst/>
            </a:prstGeom>
          </p:spPr>
        </p:pic>
        <p:sp>
          <p:nvSpPr>
            <p:cNvPr id="21" name="TextBox 20">
              <a:extLst>
                <a:ext uri="{FF2B5EF4-FFF2-40B4-BE49-F238E27FC236}">
                  <a16:creationId xmlns:a16="http://schemas.microsoft.com/office/drawing/2014/main" id="{ED011186-8FC2-41B0-B9D6-26E10E0C5AF9}"/>
                </a:ext>
              </a:extLst>
            </p:cNvPr>
            <p:cNvSpPr txBox="1"/>
            <p:nvPr/>
          </p:nvSpPr>
          <p:spPr>
            <a:xfrm>
              <a:off x="1207571" y="5747514"/>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grpSp>
      <p:grpSp>
        <p:nvGrpSpPr>
          <p:cNvPr id="5" name="Group 4">
            <a:extLst>
              <a:ext uri="{FF2B5EF4-FFF2-40B4-BE49-F238E27FC236}">
                <a16:creationId xmlns:a16="http://schemas.microsoft.com/office/drawing/2014/main" id="{23EF0379-4B77-46E3-B30E-BAA6A72A145D}"/>
              </a:ext>
            </a:extLst>
          </p:cNvPr>
          <p:cNvGrpSpPr/>
          <p:nvPr/>
        </p:nvGrpSpPr>
        <p:grpSpPr>
          <a:xfrm>
            <a:off x="9336993" y="5394383"/>
            <a:ext cx="1356293" cy="1356293"/>
            <a:chOff x="9610451" y="5162697"/>
            <a:chExt cx="1356293" cy="1356293"/>
          </a:xfrm>
        </p:grpSpPr>
        <p:pic>
          <p:nvPicPr>
            <p:cNvPr id="20" name="Graphic 19" descr="User">
              <a:extLst>
                <a:ext uri="{FF2B5EF4-FFF2-40B4-BE49-F238E27FC236}">
                  <a16:creationId xmlns:a16="http://schemas.microsoft.com/office/drawing/2014/main" id="{1990E841-F564-4BC9-B935-5B1C90B13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0451" y="5162697"/>
              <a:ext cx="1356293" cy="1356293"/>
            </a:xfrm>
            <a:prstGeom prst="rect">
              <a:avLst/>
            </a:prstGeom>
          </p:spPr>
        </p:pic>
        <p:sp>
          <p:nvSpPr>
            <p:cNvPr id="22" name="TextBox 21">
              <a:extLst>
                <a:ext uri="{FF2B5EF4-FFF2-40B4-BE49-F238E27FC236}">
                  <a16:creationId xmlns:a16="http://schemas.microsoft.com/office/drawing/2014/main" id="{191DFE8A-7847-4EE0-9980-D48051302D1B}"/>
                </a:ext>
              </a:extLst>
            </p:cNvPr>
            <p:cNvSpPr txBox="1"/>
            <p:nvPr/>
          </p:nvSpPr>
          <p:spPr>
            <a:xfrm>
              <a:off x="10036893" y="577996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grpSp>
      <p:sp>
        <p:nvSpPr>
          <p:cNvPr id="35" name="TextBox 34">
            <a:extLst>
              <a:ext uri="{FF2B5EF4-FFF2-40B4-BE49-F238E27FC236}">
                <a16:creationId xmlns:a16="http://schemas.microsoft.com/office/drawing/2014/main" id="{A66CC79A-E59B-47F0-AE9D-9EDE9C505360}"/>
              </a:ext>
            </a:extLst>
          </p:cNvPr>
          <p:cNvSpPr txBox="1"/>
          <p:nvPr/>
        </p:nvSpPr>
        <p:spPr>
          <a:xfrm>
            <a:off x="9107755" y="3524686"/>
            <a:ext cx="1585525" cy="446276"/>
          </a:xfrm>
          <a:prstGeom prst="rect">
            <a:avLst/>
          </a:prstGeom>
          <a:noFill/>
        </p:spPr>
        <p:txBody>
          <a:bodyPr wrap="square" rtlCol="0">
            <a:spAutoFit/>
          </a:bodyPr>
          <a:lstStyle/>
          <a:p>
            <a:pPr algn="ctr"/>
            <a:r>
              <a:rPr lang="en-GB" sz="2300" b="1" dirty="0" err="1">
                <a:solidFill>
                  <a:srgbClr val="002060"/>
                </a:solidFill>
                <a:latin typeface="Century Gothic" panose="020B0502020202020204" pitchFamily="34" charset="0"/>
              </a:rPr>
              <a:t>im</a:t>
            </a:r>
            <a:r>
              <a:rPr lang="en-GB" sz="2300" b="1" dirty="0">
                <a:solidFill>
                  <a:srgbClr val="002060"/>
                </a:solidFill>
                <a:latin typeface="Century Gothic" panose="020B0502020202020204" pitchFamily="34" charset="0"/>
              </a:rPr>
              <a:t> Kino</a:t>
            </a:r>
          </a:p>
        </p:txBody>
      </p:sp>
      <p:sp>
        <p:nvSpPr>
          <p:cNvPr id="36" name="Speech Bubble: Rectangle with Corners Rounded 35">
            <a:hlinkClick r:id="" action="ppaction://noaction">
              <a:snd r:embed="rId13" name="T2_W7F_6.6.wav"/>
            </a:hlinkClick>
            <a:extLst>
              <a:ext uri="{FF2B5EF4-FFF2-40B4-BE49-F238E27FC236}">
                <a16:creationId xmlns:a16="http://schemas.microsoft.com/office/drawing/2014/main" id="{0DB13267-D806-4601-B75F-5C156BE84860}"/>
              </a:ext>
            </a:extLst>
          </p:cNvPr>
          <p:cNvSpPr/>
          <p:nvPr/>
        </p:nvSpPr>
        <p:spPr>
          <a:xfrm>
            <a:off x="6249236" y="5043774"/>
            <a:ext cx="3068715" cy="1049277"/>
          </a:xfrm>
          <a:prstGeom prst="wedgeRoundRectCallout">
            <a:avLst>
              <a:gd name="adj1" fmla="val 61396"/>
              <a:gd name="adj2" fmla="val 34263"/>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gehe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in den Garten.</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Oval 27">
            <a:extLst>
              <a:ext uri="{FF2B5EF4-FFF2-40B4-BE49-F238E27FC236}">
                <a16:creationId xmlns:a16="http://schemas.microsoft.com/office/drawing/2014/main" id="{34AFD4E9-3BA5-4562-B03A-CF88D3DB9822}"/>
              </a:ext>
            </a:extLst>
          </p:cNvPr>
          <p:cNvSpPr/>
          <p:nvPr/>
        </p:nvSpPr>
        <p:spPr>
          <a:xfrm>
            <a:off x="6519416" y="3315845"/>
            <a:ext cx="2285443" cy="83103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F4715B-4E70-4E16-82D2-0484F377C80F}"/>
              </a:ext>
            </a:extLst>
          </p:cNvPr>
          <p:cNvSpPr txBox="1"/>
          <p:nvPr/>
        </p:nvSpPr>
        <p:spPr>
          <a:xfrm>
            <a:off x="6611307" y="3509297"/>
            <a:ext cx="2193556" cy="461665"/>
          </a:xfrm>
          <a:prstGeom prst="rect">
            <a:avLst/>
          </a:prstGeom>
          <a:noFill/>
        </p:spPr>
        <p:txBody>
          <a:bodyPr wrap="square" rtlCol="0">
            <a:spAutoFit/>
          </a:bodyPr>
          <a:lstStyle/>
          <a:p>
            <a:r>
              <a:rPr lang="en-GB" sz="2300" b="1" dirty="0">
                <a:solidFill>
                  <a:srgbClr val="002060"/>
                </a:solidFill>
                <a:latin typeface="Century Gothic" panose="020B0502020202020204" pitchFamily="34" charset="0"/>
              </a:rPr>
              <a:t>in den Garten</a:t>
            </a:r>
          </a:p>
        </p:txBody>
      </p:sp>
      <p:cxnSp>
        <p:nvCxnSpPr>
          <p:cNvPr id="7" name="Straight Connector 6">
            <a:extLst>
              <a:ext uri="{FF2B5EF4-FFF2-40B4-BE49-F238E27FC236}">
                <a16:creationId xmlns:a16="http://schemas.microsoft.com/office/drawing/2014/main" id="{74FE0F1E-201C-2F30-1F8E-A89BD846F01D}"/>
              </a:ext>
            </a:extLst>
          </p:cNvPr>
          <p:cNvCxnSpPr>
            <a:cxnSpLocks/>
          </p:cNvCxnSpPr>
          <p:nvPr/>
        </p:nvCxnSpPr>
        <p:spPr>
          <a:xfrm>
            <a:off x="8712972" y="2901763"/>
            <a:ext cx="0" cy="15965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2F218CA-9192-A6E7-81F5-6FF1DF1C24EE}"/>
              </a:ext>
            </a:extLst>
          </p:cNvPr>
          <p:cNvSpPr txBox="1"/>
          <p:nvPr/>
        </p:nvSpPr>
        <p:spPr>
          <a:xfrm>
            <a:off x="3347228" y="3821978"/>
            <a:ext cx="2544286"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garden</a:t>
            </a:r>
          </a:p>
        </p:txBody>
      </p:sp>
    </p:spTree>
    <p:extLst>
      <p:ext uri="{BB962C8B-B14F-4D97-AF65-F5344CB8AC3E}">
        <p14:creationId xmlns:p14="http://schemas.microsoft.com/office/powerpoint/2010/main" val="1176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animBg="1"/>
      <p:bldP spid="28"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191DFE8A-7847-4EE0-9980-D48051302D1B}"/>
              </a:ext>
            </a:extLst>
          </p:cNvPr>
          <p:cNvSpPr txBox="1"/>
          <p:nvPr/>
        </p:nvSpPr>
        <p:spPr>
          <a:xfrm>
            <a:off x="9763435" y="5452856"/>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3" name="TextBox 2">
            <a:extLst>
              <a:ext uri="{FF2B5EF4-FFF2-40B4-BE49-F238E27FC236}">
                <a16:creationId xmlns:a16="http://schemas.microsoft.com/office/drawing/2014/main" id="{1FC1D373-219D-E71F-A9D2-6E3212D582A6}"/>
              </a:ext>
            </a:extLst>
          </p:cNvPr>
          <p:cNvSpPr txBox="1"/>
          <p:nvPr/>
        </p:nvSpPr>
        <p:spPr>
          <a:xfrm>
            <a:off x="135425"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C4685AF-59B9-C007-3436-2C3632990907}"/>
              </a:ext>
            </a:extLst>
          </p:cNvPr>
          <p:cNvSpPr txBox="1"/>
          <p:nvPr/>
        </p:nvSpPr>
        <p:spPr>
          <a:xfrm>
            <a:off x="6181922" y="1250951"/>
            <a:ext cx="5883955" cy="511210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sagt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I go/am going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I am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D7DE244C-E7F5-1CDC-9D03-66317A205948}"/>
              </a:ext>
            </a:extLst>
          </p:cNvPr>
          <p:cNvSpPr txBox="1"/>
          <p:nvPr/>
        </p:nvSpPr>
        <p:spPr>
          <a:xfrm>
            <a:off x="100609" y="76649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a:t>
            </a:r>
          </a:p>
        </p:txBody>
      </p:sp>
      <p:sp>
        <p:nvSpPr>
          <p:cNvPr id="7" name="TextBox 6">
            <a:extLst>
              <a:ext uri="{FF2B5EF4-FFF2-40B4-BE49-F238E27FC236}">
                <a16:creationId xmlns:a16="http://schemas.microsoft.com/office/drawing/2014/main" id="{5AB7242C-DD3A-46F0-6CC1-4A08A1425E0F}"/>
              </a:ext>
            </a:extLst>
          </p:cNvPr>
          <p:cNvSpPr txBox="1"/>
          <p:nvPr/>
        </p:nvSpPr>
        <p:spPr>
          <a:xfrm>
            <a:off x="6046499" y="736642"/>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a:t>
            </a:r>
          </a:p>
        </p:txBody>
      </p:sp>
      <p:sp>
        <p:nvSpPr>
          <p:cNvPr id="17" name="TextBox 16">
            <a:extLst>
              <a:ext uri="{FF2B5EF4-FFF2-40B4-BE49-F238E27FC236}">
                <a16:creationId xmlns:a16="http://schemas.microsoft.com/office/drawing/2014/main" id="{1EE1EC52-CF25-9C7A-1876-98C1E9A1BCAB}"/>
              </a:ext>
            </a:extLst>
          </p:cNvPr>
          <p:cNvSpPr txBox="1"/>
          <p:nvPr/>
        </p:nvSpPr>
        <p:spPr>
          <a:xfrm>
            <a:off x="1063241" y="1672963"/>
            <a:ext cx="218040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cinema</a:t>
            </a:r>
          </a:p>
        </p:txBody>
      </p:sp>
      <p:sp>
        <p:nvSpPr>
          <p:cNvPr id="18" name="TextBox 17">
            <a:extLst>
              <a:ext uri="{FF2B5EF4-FFF2-40B4-BE49-F238E27FC236}">
                <a16:creationId xmlns:a16="http://schemas.microsoft.com/office/drawing/2014/main" id="{8DACB97C-1504-9CBC-B232-AC9A787BAA61}"/>
              </a:ext>
            </a:extLst>
          </p:cNvPr>
          <p:cNvSpPr txBox="1"/>
          <p:nvPr/>
        </p:nvSpPr>
        <p:spPr>
          <a:xfrm>
            <a:off x="8349801" y="1678224"/>
            <a:ext cx="2383986"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school</a:t>
            </a:r>
          </a:p>
        </p:txBody>
      </p:sp>
      <p:sp>
        <p:nvSpPr>
          <p:cNvPr id="19" name="TextBox 18">
            <a:extLst>
              <a:ext uri="{FF2B5EF4-FFF2-40B4-BE49-F238E27FC236}">
                <a16:creationId xmlns:a16="http://schemas.microsoft.com/office/drawing/2014/main" id="{6FB3A6B3-F5A7-DF5C-27F7-94B8EE678283}"/>
              </a:ext>
            </a:extLst>
          </p:cNvPr>
          <p:cNvSpPr txBox="1"/>
          <p:nvPr/>
        </p:nvSpPr>
        <p:spPr>
          <a:xfrm>
            <a:off x="2296449" y="2597694"/>
            <a:ext cx="2383986"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school</a:t>
            </a:r>
          </a:p>
        </p:txBody>
      </p:sp>
      <p:sp>
        <p:nvSpPr>
          <p:cNvPr id="20" name="TextBox 19">
            <a:extLst>
              <a:ext uri="{FF2B5EF4-FFF2-40B4-BE49-F238E27FC236}">
                <a16:creationId xmlns:a16="http://schemas.microsoft.com/office/drawing/2014/main" id="{7B2A6A4D-1B09-7CEF-B225-FD5922984F60}"/>
              </a:ext>
            </a:extLst>
          </p:cNvPr>
          <p:cNvSpPr txBox="1"/>
          <p:nvPr/>
        </p:nvSpPr>
        <p:spPr>
          <a:xfrm>
            <a:off x="8344370" y="2587184"/>
            <a:ext cx="2483372"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library</a:t>
            </a:r>
          </a:p>
        </p:txBody>
      </p:sp>
      <p:sp>
        <p:nvSpPr>
          <p:cNvPr id="21" name="TextBox 20">
            <a:extLst>
              <a:ext uri="{FF2B5EF4-FFF2-40B4-BE49-F238E27FC236}">
                <a16:creationId xmlns:a16="http://schemas.microsoft.com/office/drawing/2014/main" id="{1675BAD9-13E4-0950-5EB8-7CA3454C1F32}"/>
              </a:ext>
            </a:extLst>
          </p:cNvPr>
          <p:cNvSpPr txBox="1"/>
          <p:nvPr/>
        </p:nvSpPr>
        <p:spPr>
          <a:xfrm>
            <a:off x="1057268" y="3511915"/>
            <a:ext cx="1931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town</a:t>
            </a:r>
          </a:p>
        </p:txBody>
      </p:sp>
      <p:sp>
        <p:nvSpPr>
          <p:cNvPr id="23" name="TextBox 22">
            <a:extLst>
              <a:ext uri="{FF2B5EF4-FFF2-40B4-BE49-F238E27FC236}">
                <a16:creationId xmlns:a16="http://schemas.microsoft.com/office/drawing/2014/main" id="{11631FDD-12C6-474C-B733-263193B15581}"/>
              </a:ext>
            </a:extLst>
          </p:cNvPr>
          <p:cNvSpPr txBox="1"/>
          <p:nvPr/>
        </p:nvSpPr>
        <p:spPr>
          <a:xfrm>
            <a:off x="7112889" y="3507007"/>
            <a:ext cx="2052165"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school</a:t>
            </a:r>
          </a:p>
        </p:txBody>
      </p:sp>
      <p:sp>
        <p:nvSpPr>
          <p:cNvPr id="24" name="TextBox 23">
            <a:extLst>
              <a:ext uri="{FF2B5EF4-FFF2-40B4-BE49-F238E27FC236}">
                <a16:creationId xmlns:a16="http://schemas.microsoft.com/office/drawing/2014/main" id="{9075FF60-5BF5-6371-05E7-DCCDB0EC41A5}"/>
              </a:ext>
            </a:extLst>
          </p:cNvPr>
          <p:cNvSpPr txBox="1"/>
          <p:nvPr/>
        </p:nvSpPr>
        <p:spPr>
          <a:xfrm>
            <a:off x="1067778" y="4424029"/>
            <a:ext cx="2212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 the garden</a:t>
            </a:r>
          </a:p>
        </p:txBody>
      </p:sp>
      <p:sp>
        <p:nvSpPr>
          <p:cNvPr id="25" name="TextBox 24">
            <a:extLst>
              <a:ext uri="{FF2B5EF4-FFF2-40B4-BE49-F238E27FC236}">
                <a16:creationId xmlns:a16="http://schemas.microsoft.com/office/drawing/2014/main" id="{C04E7B14-6F8C-B5AC-4FA5-8020BDC414E3}"/>
              </a:ext>
            </a:extLst>
          </p:cNvPr>
          <p:cNvSpPr txBox="1"/>
          <p:nvPr/>
        </p:nvSpPr>
        <p:spPr>
          <a:xfrm>
            <a:off x="8347925" y="4424029"/>
            <a:ext cx="2957861"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into the cathedral</a:t>
            </a:r>
          </a:p>
        </p:txBody>
      </p:sp>
      <p:sp>
        <p:nvSpPr>
          <p:cNvPr id="26" name="TextBox 25">
            <a:extLst>
              <a:ext uri="{FF2B5EF4-FFF2-40B4-BE49-F238E27FC236}">
                <a16:creationId xmlns:a16="http://schemas.microsoft.com/office/drawing/2014/main" id="{61582324-0E6C-29EF-F9E0-1F763CCB5253}"/>
              </a:ext>
            </a:extLst>
          </p:cNvPr>
          <p:cNvSpPr txBox="1"/>
          <p:nvPr/>
        </p:nvSpPr>
        <p:spPr>
          <a:xfrm>
            <a:off x="2296449" y="5339967"/>
            <a:ext cx="25122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into</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the </a:t>
            </a:r>
            <a:r>
              <a:rPr lang="en-GB" sz="2800" i="1" dirty="0">
                <a:solidFill>
                  <a:srgbClr val="FF0066"/>
                </a:solidFill>
                <a:latin typeface="Ink Free" panose="03080402000500000000" pitchFamily="66" charset="0"/>
              </a:rPr>
              <a:t>cinema</a:t>
            </a:r>
          </a:p>
        </p:txBody>
      </p:sp>
      <p:sp>
        <p:nvSpPr>
          <p:cNvPr id="27" name="TextBox 26">
            <a:extLst>
              <a:ext uri="{FF2B5EF4-FFF2-40B4-BE49-F238E27FC236}">
                <a16:creationId xmlns:a16="http://schemas.microsoft.com/office/drawing/2014/main" id="{362D0CF0-93B0-2DD6-3C35-D1E9DB99C0A2}"/>
              </a:ext>
            </a:extLst>
          </p:cNvPr>
          <p:cNvSpPr txBox="1"/>
          <p:nvPr/>
        </p:nvSpPr>
        <p:spPr>
          <a:xfrm>
            <a:off x="7097453" y="5335790"/>
            <a:ext cx="1931939" cy="52322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800" b="0" i="1" u="none" strike="noStrike" cap="none" spc="0" normalizeH="0" baseline="0">
                <a:ln>
                  <a:noFill/>
                </a:ln>
                <a:solidFill>
                  <a:srgbClr val="FF0066"/>
                </a:solidFill>
                <a:effectLst/>
                <a:uLnTx/>
                <a:uFillTx/>
                <a:latin typeface="Ink Free" panose="03080402000500000000" pitchFamily="66" charset="0"/>
              </a:defRPr>
            </a:lvl1pPr>
          </a:lstStyle>
          <a:p>
            <a:r>
              <a:rPr lang="en-GB" dirty="0"/>
              <a:t>in the town</a:t>
            </a: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28" name="Picture 27">
            <a:extLst>
              <a:ext uri="{FF2B5EF4-FFF2-40B4-BE49-F238E27FC236}">
                <a16:creationId xmlns:a16="http://schemas.microsoft.com/office/drawing/2014/main" id="{092957F9-6560-4D67-A5AC-3C1F21861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1529179"/>
            <a:ext cx="429815" cy="405394"/>
          </a:xfrm>
          <a:prstGeom prst="rect">
            <a:avLst/>
          </a:prstGeom>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A14EEA14-CAF4-4EDC-9139-0AB92DB78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648" y="2453910"/>
            <a:ext cx="429815" cy="408560"/>
          </a:xfrm>
          <a:prstGeom prst="rect">
            <a:avLst/>
          </a:prstGeom>
          <a:effectLst>
            <a:outerShdw blurRad="50800" dist="38100" dir="5400000" algn="t" rotWithShape="0">
              <a:prstClr val="black">
                <a:alpha val="40000"/>
              </a:prstClr>
            </a:outerShdw>
          </a:effectLst>
        </p:spPr>
      </p:pic>
      <p:pic>
        <p:nvPicPr>
          <p:cNvPr id="30" name="Picture 29">
            <a:extLst>
              <a:ext uri="{FF2B5EF4-FFF2-40B4-BE49-F238E27FC236}">
                <a16:creationId xmlns:a16="http://schemas.microsoft.com/office/drawing/2014/main" id="{A8413546-0E19-435B-95B1-4653C9969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3401609"/>
            <a:ext cx="429815" cy="405394"/>
          </a:xfrm>
          <a:prstGeom prst="rect">
            <a:avLst/>
          </a:prstGeom>
          <a:effectLst>
            <a:outerShdw blurRad="50800" dist="38100" dir="5400000" algn="t" rotWithShape="0">
              <a:prstClr val="black">
                <a:alpha val="40000"/>
              </a:prstClr>
            </a:outerShdw>
          </a:effectLst>
        </p:spPr>
      </p:pic>
      <p:pic>
        <p:nvPicPr>
          <p:cNvPr id="31" name="Picture 30">
            <a:extLst>
              <a:ext uri="{FF2B5EF4-FFF2-40B4-BE49-F238E27FC236}">
                <a16:creationId xmlns:a16="http://schemas.microsoft.com/office/drawing/2014/main" id="{7069AE68-EE40-4E49-8BDD-D60EBD1B3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217" y="4329506"/>
            <a:ext cx="429815" cy="405394"/>
          </a:xfrm>
          <a:prstGeom prst="rect">
            <a:avLst/>
          </a:prstGeom>
          <a:effectLst>
            <a:outerShdw blurRad="50800" dist="38100" dir="5400000" algn="t" rotWithShape="0">
              <a:prstClr val="black">
                <a:alpha val="40000"/>
              </a:prstClr>
            </a:outerShdw>
          </a:effectLst>
        </p:spPr>
      </p:pic>
      <p:pic>
        <p:nvPicPr>
          <p:cNvPr id="32" name="Picture 31">
            <a:extLst>
              <a:ext uri="{FF2B5EF4-FFF2-40B4-BE49-F238E27FC236}">
                <a16:creationId xmlns:a16="http://schemas.microsoft.com/office/drawing/2014/main" id="{BD1CD1F6-6A37-4EDD-91EF-3BBFAA8C8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648" y="5250159"/>
            <a:ext cx="429815" cy="405394"/>
          </a:xfrm>
          <a:prstGeom prst="rect">
            <a:avLst/>
          </a:prstGeom>
          <a:effectLst>
            <a:outerShdw blurRad="50800" dist="38100" dir="5400000" algn="t" rotWithShape="0">
              <a:prstClr val="black">
                <a:alpha val="40000"/>
              </a:prstClr>
            </a:outerShdw>
          </a:effectLst>
        </p:spPr>
      </p:pic>
      <p:pic>
        <p:nvPicPr>
          <p:cNvPr id="33" name="Picture 32">
            <a:extLst>
              <a:ext uri="{FF2B5EF4-FFF2-40B4-BE49-F238E27FC236}">
                <a16:creationId xmlns:a16="http://schemas.microsoft.com/office/drawing/2014/main" id="{4FFB98A8-9668-4AD0-B3B6-D4C406BAA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1536904"/>
            <a:ext cx="429815" cy="405394"/>
          </a:xfrm>
          <a:prstGeom prst="rect">
            <a:avLst/>
          </a:prstGeom>
          <a:effectLst>
            <a:outerShdw blurRad="50800" dist="38100" dir="5400000" algn="t" rotWithShape="0">
              <a:prstClr val="black">
                <a:alpha val="40000"/>
              </a:prstClr>
            </a:outerShdw>
          </a:effectLst>
        </p:spPr>
      </p:pic>
      <p:pic>
        <p:nvPicPr>
          <p:cNvPr id="34" name="Picture 33">
            <a:extLst>
              <a:ext uri="{FF2B5EF4-FFF2-40B4-BE49-F238E27FC236}">
                <a16:creationId xmlns:a16="http://schemas.microsoft.com/office/drawing/2014/main" id="{AEC57CF3-A64A-495F-BBEC-D3C395608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904" y="2461635"/>
            <a:ext cx="429815" cy="408560"/>
          </a:xfrm>
          <a:prstGeom prst="rect">
            <a:avLst/>
          </a:prstGeom>
          <a:effectLst>
            <a:outerShdw blurRad="50800" dist="38100" dir="5400000" algn="t" rotWithShape="0">
              <a:prstClr val="black">
                <a:alpha val="40000"/>
              </a:prstClr>
            </a:outerShdw>
          </a:effectLst>
        </p:spPr>
      </p:pic>
      <p:pic>
        <p:nvPicPr>
          <p:cNvPr id="35" name="Picture 34">
            <a:extLst>
              <a:ext uri="{FF2B5EF4-FFF2-40B4-BE49-F238E27FC236}">
                <a16:creationId xmlns:a16="http://schemas.microsoft.com/office/drawing/2014/main" id="{1799A521-3546-45FE-8DEB-C47FD71DC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3409334"/>
            <a:ext cx="429815" cy="405394"/>
          </a:xfrm>
          <a:prstGeom prst="rect">
            <a:avLst/>
          </a:prstGeom>
          <a:effectLst>
            <a:outerShdw blurRad="50800" dist="38100" dir="5400000" algn="t" rotWithShape="0">
              <a:prstClr val="black">
                <a:alpha val="40000"/>
              </a:prstClr>
            </a:outerShdw>
          </a:effectLst>
        </p:spPr>
      </p:pic>
      <p:pic>
        <p:nvPicPr>
          <p:cNvPr id="36" name="Picture 35">
            <a:extLst>
              <a:ext uri="{FF2B5EF4-FFF2-40B4-BE49-F238E27FC236}">
                <a16:creationId xmlns:a16="http://schemas.microsoft.com/office/drawing/2014/main" id="{5E567103-444F-425F-9DEA-AF7C2B3EB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473" y="4337231"/>
            <a:ext cx="429815" cy="405394"/>
          </a:xfrm>
          <a:prstGeom prst="rect">
            <a:avLst/>
          </a:prstGeom>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8A6DDFFA-4822-49C3-9644-64A60F400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904" y="5257884"/>
            <a:ext cx="429815" cy="4053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809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7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7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7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175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7F_10.1.wav"/>
            </a:hlinkClick>
            <a:extLst>
              <a:ext uri="{FF2B5EF4-FFF2-40B4-BE49-F238E27FC236}">
                <a16:creationId xmlns:a16="http://schemas.microsoft.com/office/drawing/2014/main" id="{207C148F-45EB-4409-B006-B3FFBC980597}"/>
              </a:ext>
            </a:extLst>
          </p:cNvPr>
          <p:cNvSpPr txBox="1"/>
          <p:nvPr/>
        </p:nvSpPr>
        <p:spPr>
          <a:xfrm>
            <a:off x="2791647" y="83751"/>
            <a:ext cx="5251374" cy="523220"/>
          </a:xfrm>
          <a:prstGeom prst="rect">
            <a:avLst/>
          </a:prstGeom>
          <a:noFill/>
        </p:spPr>
        <p:txBody>
          <a:bodyPr wrap="none" rtlCol="0">
            <a:spAutoFit/>
          </a:bodyPr>
          <a:lstStyle/>
          <a:p>
            <a:pPr lvl="0">
              <a:buClr>
                <a:srgbClr val="000000"/>
              </a:buClr>
              <a:defRPr/>
            </a:pPr>
            <a:r>
              <a:rPr lang="en-GB" sz="2800" b="1" spc="-1" dirty="0">
                <a:solidFill>
                  <a:srgbClr val="002060"/>
                </a:solidFill>
                <a:latin typeface="Century Gothic" panose="020B0502020202020204" pitchFamily="34" charset="0"/>
                <a:ea typeface="Century Gothic"/>
              </a:rPr>
              <a:t>Wo </a:t>
            </a:r>
            <a:r>
              <a:rPr lang="en-GB" sz="2800" b="1" spc="-1" dirty="0" err="1">
                <a:solidFill>
                  <a:srgbClr val="002060"/>
                </a:solidFill>
                <a:latin typeface="Century Gothic" panose="020B0502020202020204" pitchFamily="34" charset="0"/>
                <a:ea typeface="Century Gothic"/>
              </a:rPr>
              <a:t>bist</a:t>
            </a:r>
            <a:r>
              <a:rPr lang="en-GB" sz="2800" b="1" spc="-1" dirty="0">
                <a:solidFill>
                  <a:srgbClr val="002060"/>
                </a:solidFill>
                <a:latin typeface="Century Gothic" panose="020B0502020202020204" pitchFamily="34" charset="0"/>
                <a:ea typeface="Century Gothic"/>
              </a:rPr>
              <a:t> du?  </a:t>
            </a:r>
            <a:r>
              <a:rPr lang="en-GB" sz="2800" b="1" spc="-1" dirty="0" err="1">
                <a:solidFill>
                  <a:srgbClr val="002060"/>
                </a:solidFill>
                <a:latin typeface="Century Gothic" panose="020B0502020202020204" pitchFamily="34" charset="0"/>
                <a:ea typeface="Century Gothic"/>
              </a:rPr>
              <a:t>Wohin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gehst</a:t>
            </a:r>
            <a:r>
              <a:rPr lang="en-GB" sz="2800" b="1" spc="-1" dirty="0">
                <a:solidFill>
                  <a:srgbClr val="002060"/>
                </a:solidFill>
                <a:latin typeface="Century Gothic" panose="020B0502020202020204" pitchFamily="34" charset="0"/>
                <a:ea typeface="Century Gothic"/>
              </a:rPr>
              <a:t> du?</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Graphic 26" descr="Teacher">
            <a:extLst>
              <a:ext uri="{FF2B5EF4-FFF2-40B4-BE49-F238E27FC236}">
                <a16:creationId xmlns:a16="http://schemas.microsoft.com/office/drawing/2014/main" id="{6A55DDBD-286C-4117-95FA-ECD8EE4122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171" y="651331"/>
            <a:ext cx="914400" cy="914400"/>
          </a:xfrm>
          <a:prstGeom prst="rect">
            <a:avLst/>
          </a:prstGeom>
        </p:spPr>
      </p:pic>
      <p:sp>
        <p:nvSpPr>
          <p:cNvPr id="38" name="Speech Bubble: Rectangle with Corners Rounded 37">
            <a:hlinkClick r:id="" action="ppaction://noaction">
              <a:snd r:embed="rId8" name="T2_W7F_10.2.wav"/>
            </a:hlinkClick>
            <a:extLst>
              <a:ext uri="{FF2B5EF4-FFF2-40B4-BE49-F238E27FC236}">
                <a16:creationId xmlns:a16="http://schemas.microsoft.com/office/drawing/2014/main" id="{D5DEA487-EC2B-4966-8D38-5FC8E7373A61}"/>
              </a:ext>
            </a:extLst>
          </p:cNvPr>
          <p:cNvSpPr/>
          <p:nvPr/>
        </p:nvSpPr>
        <p:spPr>
          <a:xfrm>
            <a:off x="1037238" y="866025"/>
            <a:ext cx="392880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Google Shape;108;p3">
            <a:hlinkClick r:id="" action="ppaction://noaction">
              <a:snd r:embed="rId8" name="T2_W7F_10.2.wav"/>
            </a:hlinkClick>
            <a:extLst>
              <a:ext uri="{FF2B5EF4-FFF2-40B4-BE49-F238E27FC236}">
                <a16:creationId xmlns:a16="http://schemas.microsoft.com/office/drawing/2014/main" id="{A421956F-CC13-45CD-BA1A-19C4F220A266}"/>
              </a:ext>
            </a:extLst>
          </p:cNvPr>
          <p:cNvSpPr txBox="1"/>
          <p:nvPr/>
        </p:nvSpPr>
        <p:spPr>
          <a:xfrm>
            <a:off x="1069683" y="877695"/>
            <a:ext cx="376749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4084295" y="550068"/>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40" name="TextBox 39">
            <a:hlinkClick r:id="" action="ppaction://noaction">
              <a:snd r:embed="rId9" name="T2_W7F_10.3.wav"/>
            </a:hlinkClick>
            <a:extLst>
              <a:ext uri="{FF2B5EF4-FFF2-40B4-BE49-F238E27FC236}">
                <a16:creationId xmlns:a16="http://schemas.microsoft.com/office/drawing/2014/main" id="{01B83F77-C9DE-42A6-9CFF-088D62B075DD}"/>
              </a:ext>
            </a:extLst>
          </p:cNvPr>
          <p:cNvSpPr txBox="1"/>
          <p:nvPr/>
        </p:nvSpPr>
        <p:spPr>
          <a:xfrm>
            <a:off x="53776" y="1470842"/>
            <a:ext cx="120844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Johanna and Aisha are trying to meet up with others in their class.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Schreib</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vier</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SMS für Johanna und Aisha: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lang="en-GB" sz="2000" b="1" kern="0" dirty="0">
                <a:solidFill>
                  <a:srgbClr val="4472C4">
                    <a:lumMod val="50000"/>
                  </a:srgbClr>
                </a:solidFill>
                <a:latin typeface="Century Gothic" panose="020B0502020202020204" pitchFamily="34" charset="0"/>
                <a:cs typeface="Arial"/>
                <a:sym typeface="Arial"/>
              </a:rPr>
              <a:t>W</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sind</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aber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wir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jetzt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pic>
        <p:nvPicPr>
          <p:cNvPr id="4" name="Picture 3" descr="A picture containing text, doll&#10;&#10;Description automatically generated">
            <a:extLst>
              <a:ext uri="{FF2B5EF4-FFF2-40B4-BE49-F238E27FC236}">
                <a16:creationId xmlns:a16="http://schemas.microsoft.com/office/drawing/2014/main" id="{C3C7D0D7-AE6C-422E-B90D-E23935493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435" y="4839772"/>
            <a:ext cx="1801043" cy="201822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CD20DDC-61F5-4226-B38F-C9A750E5B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9472" y="4981313"/>
            <a:ext cx="2410161" cy="1876687"/>
          </a:xfrm>
          <a:prstGeom prst="rect">
            <a:avLst/>
          </a:prstGeom>
        </p:spPr>
      </p:pic>
      <p:sp>
        <p:nvSpPr>
          <p:cNvPr id="41" name="Cloud Callout 3">
            <a:extLst>
              <a:ext uri="{FF2B5EF4-FFF2-40B4-BE49-F238E27FC236}">
                <a16:creationId xmlns:a16="http://schemas.microsoft.com/office/drawing/2014/main" id="{68991F0B-4D96-4E7F-B56A-97DD6C2B6848}"/>
              </a:ext>
            </a:extLst>
          </p:cNvPr>
          <p:cNvSpPr/>
          <p:nvPr/>
        </p:nvSpPr>
        <p:spPr>
          <a:xfrm>
            <a:off x="85898" y="2130021"/>
            <a:ext cx="7996793" cy="4702981"/>
          </a:xfrm>
          <a:prstGeom prst="cloudCallout">
            <a:avLst>
              <a:gd name="adj1" fmla="val 65397"/>
              <a:gd name="adj2" fmla="val 2018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Picture 41" descr="C:\Users\RussK\AppData\Local\Microsoft\Windows\Temporary Internet Files\Content.IE5\8FOW89FH\15345-illustration-of-city-buildings-pv[1].png">
            <a:extLst>
              <a:ext uri="{FF2B5EF4-FFF2-40B4-BE49-F238E27FC236}">
                <a16:creationId xmlns:a16="http://schemas.microsoft.com/office/drawing/2014/main" id="{70795C88-9DD8-4E54-A7E8-8110FE7023CD}"/>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1038" y="2692249"/>
            <a:ext cx="1196270" cy="856734"/>
          </a:xfrm>
          <a:prstGeom prst="rect">
            <a:avLst/>
          </a:prstGeom>
          <a:noFill/>
          <a:ln>
            <a:noFill/>
          </a:ln>
        </p:spPr>
      </p:pic>
      <p:pic>
        <p:nvPicPr>
          <p:cNvPr id="43" name="Picture 42">
            <a:extLst>
              <a:ext uri="{FF2B5EF4-FFF2-40B4-BE49-F238E27FC236}">
                <a16:creationId xmlns:a16="http://schemas.microsoft.com/office/drawing/2014/main" id="{3A22C7C7-AB20-4532-8F03-77AFE1293B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2178" y="2977141"/>
            <a:ext cx="1305499" cy="856734"/>
          </a:xfrm>
          <a:prstGeom prst="rect">
            <a:avLst/>
          </a:prstGeom>
        </p:spPr>
      </p:pic>
      <p:pic>
        <p:nvPicPr>
          <p:cNvPr id="44" name="Picture 5" descr="C:\Users\RussK\AppData\Local\Microsoft\Windows\Temporary Internet Files\Content.IE5\KD8IL2OQ\Cinema-by-Merlin2525-Optimized[1].png">
            <a:extLst>
              <a:ext uri="{FF2B5EF4-FFF2-40B4-BE49-F238E27FC236}">
                <a16:creationId xmlns:a16="http://schemas.microsoft.com/office/drawing/2014/main" id="{EE15994F-D83A-4C20-BF28-E7EAAAE2CB1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858" y="4094609"/>
            <a:ext cx="1662286" cy="14046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room&#10;&#10;Description automatically generated">
            <a:extLst>
              <a:ext uri="{FF2B5EF4-FFF2-40B4-BE49-F238E27FC236}">
                <a16:creationId xmlns:a16="http://schemas.microsoft.com/office/drawing/2014/main" id="{36081247-E84B-452F-AA56-5D89C9BC9E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3457" y="2612661"/>
            <a:ext cx="2429404" cy="111225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CB58BC2-0CF9-4D42-A53F-65E59EF5E102}"/>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846" y="3878572"/>
            <a:ext cx="1158338" cy="1142962"/>
          </a:xfrm>
          <a:prstGeom prst="rect">
            <a:avLst/>
          </a:prstGeom>
        </p:spPr>
      </p:pic>
      <p:pic>
        <p:nvPicPr>
          <p:cNvPr id="48" name="Picture 47" descr="A picture containing tree, outdoor, plant, conifer&#10;&#10;Description automatically generated">
            <a:extLst>
              <a:ext uri="{FF2B5EF4-FFF2-40B4-BE49-F238E27FC236}">
                <a16:creationId xmlns:a16="http://schemas.microsoft.com/office/drawing/2014/main" id="{406BB857-5917-41D1-AF47-33E5585A82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38897" y="4981313"/>
            <a:ext cx="2331669" cy="1329780"/>
          </a:xfrm>
          <a:prstGeom prst="rect">
            <a:avLst/>
          </a:prstGeom>
        </p:spPr>
      </p:pic>
      <p:pic>
        <p:nvPicPr>
          <p:cNvPr id="50" name="Picture 49" descr="A picture containing building, church, place of worship, city&#10;&#10;Description automatically generated">
            <a:extLst>
              <a:ext uri="{FF2B5EF4-FFF2-40B4-BE49-F238E27FC236}">
                <a16:creationId xmlns:a16="http://schemas.microsoft.com/office/drawing/2014/main" id="{D9762BF6-E241-4846-B088-02F94D3A32EB}"/>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6844" y="4250228"/>
            <a:ext cx="1231487" cy="1755524"/>
          </a:xfrm>
          <a:prstGeom prst="rect">
            <a:avLst/>
          </a:prstGeom>
        </p:spPr>
      </p:pic>
      <p:pic>
        <p:nvPicPr>
          <p:cNvPr id="52" name="Picture 51" descr="Map&#10;&#10;Description automatically generated">
            <a:extLst>
              <a:ext uri="{FF2B5EF4-FFF2-40B4-BE49-F238E27FC236}">
                <a16:creationId xmlns:a16="http://schemas.microsoft.com/office/drawing/2014/main" id="{3A8DAAA5-5AF7-438B-A962-8BC29DF832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00311" y="4033650"/>
            <a:ext cx="1439504" cy="806122"/>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29051177"/>
              </p:ext>
            </p:extLst>
          </p:nvPr>
        </p:nvGraphicFramePr>
        <p:xfrm>
          <a:off x="402781" y="801862"/>
          <a:ext cx="11102282" cy="5168388"/>
        </p:xfrm>
        <a:graphic>
          <a:graphicData uri="http://schemas.openxmlformats.org/drawingml/2006/table">
            <a:tbl>
              <a:tblPr firstRow="1" bandRow="1"/>
              <a:tblGrid>
                <a:gridCol w="1862352">
                  <a:extLst>
                    <a:ext uri="{9D8B030D-6E8A-4147-A177-3AD203B41FA5}">
                      <a16:colId xmlns:a16="http://schemas.microsoft.com/office/drawing/2014/main" val="1203737284"/>
                    </a:ext>
                  </a:extLst>
                </a:gridCol>
                <a:gridCol w="3220048">
                  <a:extLst>
                    <a:ext uri="{9D8B030D-6E8A-4147-A177-3AD203B41FA5}">
                      <a16:colId xmlns:a16="http://schemas.microsoft.com/office/drawing/2014/main" val="1810222861"/>
                    </a:ext>
                  </a:extLst>
                </a:gridCol>
                <a:gridCol w="2577458">
                  <a:extLst>
                    <a:ext uri="{9D8B030D-6E8A-4147-A177-3AD203B41FA5}">
                      <a16:colId xmlns:a16="http://schemas.microsoft.com/office/drawing/2014/main" val="274413866"/>
                    </a:ext>
                  </a:extLst>
                </a:gridCol>
                <a:gridCol w="344242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Sprache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Wochenende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jetzt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immer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vergessen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finden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Uniform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err="1">
                          <a:solidFill>
                            <a:srgbClr val="92D050"/>
                          </a:solidFill>
                          <a:latin typeface="Century Gothic" panose="020B0502020202020204" pitchFamily="34" charset="0"/>
                        </a:rPr>
                        <a:t>ie</a:t>
                      </a:r>
                      <a:r>
                        <a:rPr lang="en-GB" sz="2400" b="1" dirty="0">
                          <a:solidFill>
                            <a:srgbClr val="92D050"/>
                          </a:solidFill>
                          <a:latin typeface="Century Gothic" panose="020B0502020202020204" pitchFamily="34" charset="0"/>
                        </a:rPr>
                        <a:t>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err="1">
                          <a:solidFill>
                            <a:srgbClr val="92D050"/>
                          </a:solidFill>
                          <a:latin typeface="Century Gothic" panose="020B0502020202020204" pitchFamily="34" charset="0"/>
                        </a:rPr>
                        <a:t>ie</a:t>
                      </a:r>
                      <a:r>
                        <a:rPr lang="en-GB" sz="2400" b="1" dirty="0">
                          <a:solidFill>
                            <a:srgbClr val="92D05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Unterricht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Bibliothek</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wohin</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gehen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7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28912" y="452741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76833" y="51735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3901" y="5403679"/>
            <a:ext cx="26954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cathedral</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494450" y="550079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 (to)?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27451" y="5423243"/>
            <a:ext cx="27767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0" y="458045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town</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449296" y="46163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library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127451" y="4612805"/>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cinema</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0" y="3746688"/>
            <a:ext cx="320202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break, pause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465868" y="379573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work</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981942" y="3783682"/>
            <a:ext cx="407894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teaching, lessons</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812299"/>
            <a:ext cx="244775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(formal)</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448087" y="2869817"/>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find, finding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059255" y="2879037"/>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uniform</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26938" y="203188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now</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557604" y="20496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always</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134556" y="2031010"/>
            <a:ext cx="337050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forget, forgetting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1959" y="1191031"/>
            <a:ext cx="276052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language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494450" y="118325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nothing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016217" y="1151181"/>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weekend</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2361</Words>
  <Application>Microsoft Macintosh PowerPoint</Application>
  <PresentationFormat>Widescreen</PresentationFormat>
  <Paragraphs>470</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Century Gothic</vt:lpstr>
      <vt:lpstr>Ink Free</vt:lpstr>
      <vt:lpstr>Modern Love</vt:lpstr>
      <vt:lpstr>Segoe Print</vt:lpstr>
      <vt:lpstr>Symbol</vt:lpstr>
      <vt:lpstr>Wingdings</vt:lpstr>
      <vt:lpstr>1_Office Theme</vt:lpstr>
      <vt:lpstr>2_Office Theme</vt:lpstr>
      <vt:lpstr>Exploring </vt:lpstr>
      <vt:lpstr>aussprechen</vt:lpstr>
      <vt:lpstr>aussprechen</vt:lpstr>
      <vt:lpstr>Follow up 1:</vt:lpstr>
      <vt:lpstr>Follow up 2</vt:lpstr>
      <vt:lpstr>Follow up 3</vt:lpstr>
      <vt:lpstr>Follow up 3</vt:lpstr>
      <vt:lpstr>Follow up 4: </vt:lpstr>
      <vt:lpstr>Follow up 5: </vt:lpstr>
      <vt:lpstr>Follow up 5: </vt:lpstr>
      <vt:lpstr>Tschüss!</vt:lpstr>
      <vt:lpstr>Follow up 3</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64</cp:revision>
  <dcterms:created xsi:type="dcterms:W3CDTF">2021-06-12T06:20:35Z</dcterms:created>
  <dcterms:modified xsi:type="dcterms:W3CDTF">2023-09-21T05:22:04Z</dcterms:modified>
</cp:coreProperties>
</file>