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75" r:id="rId3"/>
    <p:sldId id="935" r:id="rId4"/>
    <p:sldId id="936" r:id="rId5"/>
    <p:sldId id="301" r:id="rId6"/>
    <p:sldId id="942" r:id="rId7"/>
    <p:sldId id="943" r:id="rId8"/>
    <p:sldId id="944" r:id="rId9"/>
    <p:sldId id="297" r:id="rId10"/>
    <p:sldId id="362" r:id="rId11"/>
    <p:sldId id="363" r:id="rId12"/>
    <p:sldId id="290" r:id="rId13"/>
    <p:sldId id="945" r:id="rId14"/>
    <p:sldId id="946" r:id="rId15"/>
    <p:sldId id="937" r:id="rId16"/>
    <p:sldId id="9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1"/>
    <a:srgbClr val="FFD319"/>
    <a:srgbClr val="0070C0"/>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0A781-C5EB-4440-A391-7A09891A33FA}" v="157" dt="2023-09-20T18:03:05.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63248" autoAdjust="0"/>
  </p:normalViewPr>
  <p:slideViewPr>
    <p:cSldViewPr snapToGrid="0">
      <p:cViewPr varScale="1">
        <p:scale>
          <a:sx n="70" d="100"/>
          <a:sy n="70" d="100"/>
        </p:scale>
        <p:origin x="1096"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f1ad1a87-e10a-4dd0-87b2-6c2654730cf8" providerId="ADAL" clId="{A990A781-C5EB-4440-A391-7A09891A33FA}"/>
    <pc:docChg chg="undo custSel addSld delSld modSld sldOrd">
      <pc:chgData name="Jasmin Silver" userId="f1ad1a87-e10a-4dd0-87b2-6c2654730cf8" providerId="ADAL" clId="{A990A781-C5EB-4440-A391-7A09891A33FA}" dt="2023-09-21T05:21:35.454" v="341" actId="20577"/>
      <pc:docMkLst>
        <pc:docMk/>
      </pc:docMkLst>
      <pc:sldChg chg="modNotesTx">
        <pc:chgData name="Jasmin Silver" userId="f1ad1a87-e10a-4dd0-87b2-6c2654730cf8" providerId="ADAL" clId="{A990A781-C5EB-4440-A391-7A09891A33FA}" dt="2023-09-20T17:57:31.081" v="318"/>
        <pc:sldMkLst>
          <pc:docMk/>
          <pc:sldMk cId="0" sldId="275"/>
        </pc:sldMkLst>
      </pc:sldChg>
      <pc:sldChg chg="modSp mod">
        <pc:chgData name="Jasmin Silver" userId="f1ad1a87-e10a-4dd0-87b2-6c2654730cf8" providerId="ADAL" clId="{A990A781-C5EB-4440-A391-7A09891A33FA}" dt="2023-09-20T18:03:48.597" v="338" actId="207"/>
        <pc:sldMkLst>
          <pc:docMk/>
          <pc:sldMk cId="74998879" sldId="290"/>
        </pc:sldMkLst>
        <pc:spChg chg="mod">
          <ac:chgData name="Jasmin Silver" userId="f1ad1a87-e10a-4dd0-87b2-6c2654730cf8" providerId="ADAL" clId="{A990A781-C5EB-4440-A391-7A09891A33FA}" dt="2023-09-20T18:03:48.597" v="338" actId="207"/>
          <ac:spMkLst>
            <pc:docMk/>
            <pc:sldMk cId="74998879" sldId="290"/>
            <ac:spMk id="11" creationId="{F3560F50-441E-4149-9EAE-DE5F5533F96A}"/>
          </ac:spMkLst>
        </pc:spChg>
      </pc:sldChg>
      <pc:sldChg chg="del">
        <pc:chgData name="Jasmin Silver" userId="f1ad1a87-e10a-4dd0-87b2-6c2654730cf8" providerId="ADAL" clId="{A990A781-C5EB-4440-A391-7A09891A33FA}" dt="2023-09-20T15:38:34.862" v="39" actId="2696"/>
        <pc:sldMkLst>
          <pc:docMk/>
          <pc:sldMk cId="3217149698" sldId="295"/>
        </pc:sldMkLst>
      </pc:sldChg>
      <pc:sldChg chg="modSp mod">
        <pc:chgData name="Jasmin Silver" userId="f1ad1a87-e10a-4dd0-87b2-6c2654730cf8" providerId="ADAL" clId="{A990A781-C5EB-4440-A391-7A09891A33FA}" dt="2023-09-20T18:02:14.070" v="326" actId="6549"/>
        <pc:sldMkLst>
          <pc:docMk/>
          <pc:sldMk cId="1144262709" sldId="297"/>
        </pc:sldMkLst>
        <pc:spChg chg="mod">
          <ac:chgData name="Jasmin Silver" userId="f1ad1a87-e10a-4dd0-87b2-6c2654730cf8" providerId="ADAL" clId="{A990A781-C5EB-4440-A391-7A09891A33FA}" dt="2023-09-20T18:02:14.070" v="326" actId="6549"/>
          <ac:spMkLst>
            <pc:docMk/>
            <pc:sldMk cId="1144262709" sldId="297"/>
            <ac:spMk id="40" creationId="{01B83F77-C9DE-42A6-9CFF-088D62B075DD}"/>
          </ac:spMkLst>
        </pc:spChg>
      </pc:sldChg>
      <pc:sldChg chg="modSp mod modNotesTx">
        <pc:chgData name="Jasmin Silver" userId="f1ad1a87-e10a-4dd0-87b2-6c2654730cf8" providerId="ADAL" clId="{A990A781-C5EB-4440-A391-7A09891A33FA}" dt="2023-09-20T18:03:08.250" v="330" actId="14100"/>
        <pc:sldMkLst>
          <pc:docMk/>
          <pc:sldMk cId="2758767234" sldId="362"/>
        </pc:sldMkLst>
        <pc:spChg chg="mod">
          <ac:chgData name="Jasmin Silver" userId="f1ad1a87-e10a-4dd0-87b2-6c2654730cf8" providerId="ADAL" clId="{A990A781-C5EB-4440-A391-7A09891A33FA}" dt="2023-09-20T18:03:08.250" v="330" actId="14100"/>
          <ac:spMkLst>
            <pc:docMk/>
            <pc:sldMk cId="2758767234" sldId="362"/>
            <ac:spMk id="64" creationId="{24EF90E7-D847-4795-BDB5-8402724F776D}"/>
          </ac:spMkLst>
        </pc:spChg>
        <pc:spChg chg="mod">
          <ac:chgData name="Jasmin Silver" userId="f1ad1a87-e10a-4dd0-87b2-6c2654730cf8" providerId="ADAL" clId="{A990A781-C5EB-4440-A391-7A09891A33FA}" dt="2023-09-20T18:03:02.203" v="328" actId="20577"/>
          <ac:spMkLst>
            <pc:docMk/>
            <pc:sldMk cId="2758767234" sldId="362"/>
            <ac:spMk id="66" creationId="{9A77445A-237C-48F8-B46C-8170B7D37559}"/>
          </ac:spMkLst>
        </pc:spChg>
      </pc:sldChg>
      <pc:sldChg chg="modSp mod modNotesTx">
        <pc:chgData name="Jasmin Silver" userId="f1ad1a87-e10a-4dd0-87b2-6c2654730cf8" providerId="ADAL" clId="{A990A781-C5EB-4440-A391-7A09891A33FA}" dt="2023-09-20T18:03:31.417" v="333" actId="20577"/>
        <pc:sldMkLst>
          <pc:docMk/>
          <pc:sldMk cId="2533562209" sldId="363"/>
        </pc:sldMkLst>
        <pc:graphicFrameChg chg="modGraphic">
          <ac:chgData name="Jasmin Silver" userId="f1ad1a87-e10a-4dd0-87b2-6c2654730cf8" providerId="ADAL" clId="{A990A781-C5EB-4440-A391-7A09891A33FA}" dt="2023-09-20T18:03:25.372" v="332" actId="20577"/>
          <ac:graphicFrameMkLst>
            <pc:docMk/>
            <pc:sldMk cId="2533562209" sldId="363"/>
            <ac:graphicFrameMk id="48" creationId="{E6F5C010-FCBF-483C-895E-1E56C0C2FA24}"/>
          </ac:graphicFrameMkLst>
        </pc:graphicFrameChg>
      </pc:sldChg>
      <pc:sldChg chg="modSp mod">
        <pc:chgData name="Jasmin Silver" userId="f1ad1a87-e10a-4dd0-87b2-6c2654730cf8" providerId="ADAL" clId="{A990A781-C5EB-4440-A391-7A09891A33FA}" dt="2023-09-21T05:21:35.454" v="341" actId="20577"/>
        <pc:sldMkLst>
          <pc:docMk/>
          <pc:sldMk cId="3003031623" sldId="938"/>
        </pc:sldMkLst>
        <pc:graphicFrameChg chg="modGraphic">
          <ac:chgData name="Jasmin Silver" userId="f1ad1a87-e10a-4dd0-87b2-6c2654730cf8" providerId="ADAL" clId="{A990A781-C5EB-4440-A391-7A09891A33FA}" dt="2023-09-21T05:21:35.454" v="341" actId="20577"/>
          <ac:graphicFrameMkLst>
            <pc:docMk/>
            <pc:sldMk cId="3003031623" sldId="938"/>
            <ac:graphicFrameMk id="48" creationId="{E6F5C010-FCBF-483C-895E-1E56C0C2FA24}"/>
          </ac:graphicFrameMkLst>
        </pc:graphicFrameChg>
      </pc:sldChg>
      <pc:sldChg chg="modSp add del mod ord">
        <pc:chgData name="Jasmin Silver" userId="f1ad1a87-e10a-4dd0-87b2-6c2654730cf8" providerId="ADAL" clId="{A990A781-C5EB-4440-A391-7A09891A33FA}" dt="2023-09-20T15:43:06.658" v="191" actId="2696"/>
        <pc:sldMkLst>
          <pc:docMk/>
          <pc:sldMk cId="3713334792" sldId="939"/>
        </pc:sldMkLst>
        <pc:spChg chg="mod">
          <ac:chgData name="Jasmin Silver" userId="f1ad1a87-e10a-4dd0-87b2-6c2654730cf8" providerId="ADAL" clId="{A990A781-C5EB-4440-A391-7A09891A33FA}" dt="2023-09-20T15:41:54.537" v="121" actId="27636"/>
          <ac:spMkLst>
            <pc:docMk/>
            <pc:sldMk cId="3713334792" sldId="939"/>
            <ac:spMk id="2" creationId="{4E16D679-A7EC-488D-ADF1-ADA7C7BB37BC}"/>
          </ac:spMkLst>
        </pc:spChg>
      </pc:sldChg>
      <pc:sldChg chg="add del">
        <pc:chgData name="Jasmin Silver" userId="f1ad1a87-e10a-4dd0-87b2-6c2654730cf8" providerId="ADAL" clId="{A990A781-C5EB-4440-A391-7A09891A33FA}" dt="2023-09-20T15:41:50.222" v="118" actId="2696"/>
        <pc:sldMkLst>
          <pc:docMk/>
          <pc:sldMk cId="4234706557" sldId="939"/>
        </pc:sldMkLst>
      </pc:sldChg>
      <pc:sldChg chg="add del">
        <pc:chgData name="Jasmin Silver" userId="f1ad1a87-e10a-4dd0-87b2-6c2654730cf8" providerId="ADAL" clId="{A990A781-C5EB-4440-A391-7A09891A33FA}" dt="2023-09-20T15:41:50.222" v="118" actId="2696"/>
        <pc:sldMkLst>
          <pc:docMk/>
          <pc:sldMk cId="1955871753" sldId="940"/>
        </pc:sldMkLst>
      </pc:sldChg>
      <pc:sldChg chg="modSp add del mod ord">
        <pc:chgData name="Jasmin Silver" userId="f1ad1a87-e10a-4dd0-87b2-6c2654730cf8" providerId="ADAL" clId="{A990A781-C5EB-4440-A391-7A09891A33FA}" dt="2023-09-20T15:44:19.496" v="252" actId="2696"/>
        <pc:sldMkLst>
          <pc:docMk/>
          <pc:sldMk cId="1977328990" sldId="940"/>
        </pc:sldMkLst>
        <pc:spChg chg="mod">
          <ac:chgData name="Jasmin Silver" userId="f1ad1a87-e10a-4dd0-87b2-6c2654730cf8" providerId="ADAL" clId="{A990A781-C5EB-4440-A391-7A09891A33FA}" dt="2023-09-20T15:41:54.467" v="120" actId="27636"/>
          <ac:spMkLst>
            <pc:docMk/>
            <pc:sldMk cId="1977328990" sldId="940"/>
            <ac:spMk id="2" creationId="{4E16D679-A7EC-488D-ADF1-ADA7C7BB37BC}"/>
          </ac:spMkLst>
        </pc:spChg>
      </pc:sldChg>
      <pc:sldChg chg="del">
        <pc:chgData name="Jasmin Silver" userId="f1ad1a87-e10a-4dd0-87b2-6c2654730cf8" providerId="ADAL" clId="{A990A781-C5EB-4440-A391-7A09891A33FA}" dt="2023-09-21T05:12:15.870" v="339" actId="2696"/>
        <pc:sldMkLst>
          <pc:docMk/>
          <pc:sldMk cId="3928368863" sldId="941"/>
        </pc:sldMkLst>
      </pc:sldChg>
      <pc:sldChg chg="modAnim modNotesTx">
        <pc:chgData name="Jasmin Silver" userId="f1ad1a87-e10a-4dd0-87b2-6c2654730cf8" providerId="ADAL" clId="{A990A781-C5EB-4440-A391-7A09891A33FA}" dt="2023-09-20T18:00:01.132" v="324"/>
        <pc:sldMkLst>
          <pc:docMk/>
          <pc:sldMk cId="1714688830" sldId="942"/>
        </pc:sldMkLst>
      </pc:sldChg>
      <pc:sldChg chg="modSp add mod">
        <pc:chgData name="Jasmin Silver" userId="f1ad1a87-e10a-4dd0-87b2-6c2654730cf8" providerId="ADAL" clId="{A990A781-C5EB-4440-A391-7A09891A33FA}" dt="2023-09-20T15:38:57.490" v="41" actId="207"/>
        <pc:sldMkLst>
          <pc:docMk/>
          <pc:sldMk cId="117664787" sldId="943"/>
        </pc:sldMkLst>
        <pc:spChg chg="mod">
          <ac:chgData name="Jasmin Silver" userId="f1ad1a87-e10a-4dd0-87b2-6c2654730cf8" providerId="ADAL" clId="{A990A781-C5EB-4440-A391-7A09891A33FA}" dt="2023-09-20T15:37:47.423" v="37" actId="20577"/>
          <ac:spMkLst>
            <pc:docMk/>
            <pc:sldMk cId="117664787" sldId="943"/>
            <ac:spMk id="4" creationId="{63F4715B-4E70-4E16-82D2-0484F377C80F}"/>
          </ac:spMkLst>
        </pc:spChg>
        <pc:spChg chg="mod">
          <ac:chgData name="Jasmin Silver" userId="f1ad1a87-e10a-4dd0-87b2-6c2654730cf8" providerId="ADAL" clId="{A990A781-C5EB-4440-A391-7A09891A33FA}" dt="2023-09-20T15:38:57.490" v="41" actId="207"/>
          <ac:spMkLst>
            <pc:docMk/>
            <pc:sldMk cId="117664787" sldId="943"/>
            <ac:spMk id="8" creationId="{5CAD7E7C-DB78-477E-8989-DDA1A58BAAA9}"/>
          </ac:spMkLst>
        </pc:spChg>
        <pc:spChg chg="mod">
          <ac:chgData name="Jasmin Silver" userId="f1ad1a87-e10a-4dd0-87b2-6c2654730cf8" providerId="ADAL" clId="{A990A781-C5EB-4440-A391-7A09891A33FA}" dt="2023-09-20T15:37:24.323" v="20" actId="20577"/>
          <ac:spMkLst>
            <pc:docMk/>
            <pc:sldMk cId="117664787" sldId="943"/>
            <ac:spMk id="17" creationId="{DC0FE652-7F75-40DC-87C0-29A49631AAF8}"/>
          </ac:spMkLst>
        </pc:spChg>
        <pc:spChg chg="mod">
          <ac:chgData name="Jasmin Silver" userId="f1ad1a87-e10a-4dd0-87b2-6c2654730cf8" providerId="ADAL" clId="{A990A781-C5EB-4440-A391-7A09891A33FA}" dt="2023-09-20T15:37:54.647" v="38" actId="14100"/>
          <ac:spMkLst>
            <pc:docMk/>
            <pc:sldMk cId="117664787" sldId="943"/>
            <ac:spMk id="28" creationId="{34AFD4E9-3BA5-4562-B03A-CF88D3DB9822}"/>
          </ac:spMkLst>
        </pc:spChg>
        <pc:spChg chg="mod">
          <ac:chgData name="Jasmin Silver" userId="f1ad1a87-e10a-4dd0-87b2-6c2654730cf8" providerId="ADAL" clId="{A990A781-C5EB-4440-A391-7A09891A33FA}" dt="2023-09-20T15:37:28.821" v="21" actId="1076"/>
          <ac:spMkLst>
            <pc:docMk/>
            <pc:sldMk cId="117664787" sldId="943"/>
            <ac:spMk id="33" creationId="{42F218CA-9192-A6E7-81F5-6FF1DF1C24EE}"/>
          </ac:spMkLst>
        </pc:spChg>
        <pc:spChg chg="mod">
          <ac:chgData name="Jasmin Silver" userId="f1ad1a87-e10a-4dd0-87b2-6c2654730cf8" providerId="ADAL" clId="{A990A781-C5EB-4440-A391-7A09891A33FA}" dt="2023-09-20T15:37:42.460" v="31" actId="20577"/>
          <ac:spMkLst>
            <pc:docMk/>
            <pc:sldMk cId="117664787" sldId="943"/>
            <ac:spMk id="35" creationId="{A66CC79A-E59B-47F0-AE9D-9EDE9C505360}"/>
          </ac:spMkLst>
        </pc:spChg>
        <pc:spChg chg="mod">
          <ac:chgData name="Jasmin Silver" userId="f1ad1a87-e10a-4dd0-87b2-6c2654730cf8" providerId="ADAL" clId="{A990A781-C5EB-4440-A391-7A09891A33FA}" dt="2023-09-20T15:37:39.133" v="27" actId="20577"/>
          <ac:spMkLst>
            <pc:docMk/>
            <pc:sldMk cId="117664787" sldId="943"/>
            <ac:spMk id="36" creationId="{0DB13267-D806-4601-B75F-5C156BE84860}"/>
          </ac:spMkLst>
        </pc:spChg>
      </pc:sldChg>
      <pc:sldChg chg="modSp add mod">
        <pc:chgData name="Jasmin Silver" userId="f1ad1a87-e10a-4dd0-87b2-6c2654730cf8" providerId="ADAL" clId="{A990A781-C5EB-4440-A391-7A09891A33FA}" dt="2023-09-20T15:46:40.932" v="315" actId="207"/>
        <pc:sldMkLst>
          <pc:docMk/>
          <pc:sldMk cId="3280935682" sldId="944"/>
        </pc:sldMkLst>
        <pc:spChg chg="mod">
          <ac:chgData name="Jasmin Silver" userId="f1ad1a87-e10a-4dd0-87b2-6c2654730cf8" providerId="ADAL" clId="{A990A781-C5EB-4440-A391-7A09891A33FA}" dt="2023-09-20T15:46:40.932" v="315" actId="207"/>
          <ac:spMkLst>
            <pc:docMk/>
            <pc:sldMk cId="3280935682" sldId="944"/>
            <ac:spMk id="8" creationId="{5CAD7E7C-DB78-477E-8989-DDA1A58BAAA9}"/>
          </ac:spMkLst>
        </pc:spChg>
        <pc:spChg chg="mod">
          <ac:chgData name="Jasmin Silver" userId="f1ad1a87-e10a-4dd0-87b2-6c2654730cf8" providerId="ADAL" clId="{A990A781-C5EB-4440-A391-7A09891A33FA}" dt="2023-09-20T15:45:24.822" v="258" actId="20577"/>
          <ac:spMkLst>
            <pc:docMk/>
            <pc:sldMk cId="3280935682" sldId="944"/>
            <ac:spMk id="17" creationId="{1EE1EC52-CF25-9C7A-1876-98C1E9A1BCAB}"/>
          </ac:spMkLst>
        </pc:spChg>
        <pc:spChg chg="mod">
          <ac:chgData name="Jasmin Silver" userId="f1ad1a87-e10a-4dd0-87b2-6c2654730cf8" providerId="ADAL" clId="{A990A781-C5EB-4440-A391-7A09891A33FA}" dt="2023-09-20T15:46:02.439" v="286" actId="20577"/>
          <ac:spMkLst>
            <pc:docMk/>
            <pc:sldMk cId="3280935682" sldId="944"/>
            <ac:spMk id="18" creationId="{8DACB97C-1504-9CBC-B232-AC9A787BAA61}"/>
          </ac:spMkLst>
        </pc:spChg>
        <pc:spChg chg="mod">
          <ac:chgData name="Jasmin Silver" userId="f1ad1a87-e10a-4dd0-87b2-6c2654730cf8" providerId="ADAL" clId="{A990A781-C5EB-4440-A391-7A09891A33FA}" dt="2023-09-20T15:45:35.304" v="264" actId="20577"/>
          <ac:spMkLst>
            <pc:docMk/>
            <pc:sldMk cId="3280935682" sldId="944"/>
            <ac:spMk id="19" creationId="{6FB3A6B3-F5A7-DF5C-27F7-94B8EE678283}"/>
          </ac:spMkLst>
        </pc:spChg>
        <pc:spChg chg="mod">
          <ac:chgData name="Jasmin Silver" userId="f1ad1a87-e10a-4dd0-87b2-6c2654730cf8" providerId="ADAL" clId="{A990A781-C5EB-4440-A391-7A09891A33FA}" dt="2023-09-20T15:46:10.634" v="293" actId="20577"/>
          <ac:spMkLst>
            <pc:docMk/>
            <pc:sldMk cId="3280935682" sldId="944"/>
            <ac:spMk id="20" creationId="{7B2A6A4D-1B09-7CEF-B225-FD5922984F60}"/>
          </ac:spMkLst>
        </pc:spChg>
        <pc:spChg chg="mod">
          <ac:chgData name="Jasmin Silver" userId="f1ad1a87-e10a-4dd0-87b2-6c2654730cf8" providerId="ADAL" clId="{A990A781-C5EB-4440-A391-7A09891A33FA}" dt="2023-09-20T15:45:39.314" v="268" actId="20577"/>
          <ac:spMkLst>
            <pc:docMk/>
            <pc:sldMk cId="3280935682" sldId="944"/>
            <ac:spMk id="21" creationId="{1675BAD9-13E4-0950-5EB8-7CA3454C1F32}"/>
          </ac:spMkLst>
        </pc:spChg>
        <pc:spChg chg="mod">
          <ac:chgData name="Jasmin Silver" userId="f1ad1a87-e10a-4dd0-87b2-6c2654730cf8" providerId="ADAL" clId="{A990A781-C5EB-4440-A391-7A09891A33FA}" dt="2023-09-20T15:46:20.237" v="299" actId="20577"/>
          <ac:spMkLst>
            <pc:docMk/>
            <pc:sldMk cId="3280935682" sldId="944"/>
            <ac:spMk id="23" creationId="{11631FDD-12C6-474C-B733-263193B15581}"/>
          </ac:spMkLst>
        </pc:spChg>
        <pc:spChg chg="mod">
          <ac:chgData name="Jasmin Silver" userId="f1ad1a87-e10a-4dd0-87b2-6c2654730cf8" providerId="ADAL" clId="{A990A781-C5EB-4440-A391-7A09891A33FA}" dt="2023-09-20T15:45:45.516" v="274" actId="20577"/>
          <ac:spMkLst>
            <pc:docMk/>
            <pc:sldMk cId="3280935682" sldId="944"/>
            <ac:spMk id="24" creationId="{9075FF60-5BF5-6371-05E7-DCCDB0EC41A5}"/>
          </ac:spMkLst>
        </pc:spChg>
        <pc:spChg chg="mod">
          <ac:chgData name="Jasmin Silver" userId="f1ad1a87-e10a-4dd0-87b2-6c2654730cf8" providerId="ADAL" clId="{A990A781-C5EB-4440-A391-7A09891A33FA}" dt="2023-09-20T15:46:27.479" v="310" actId="20577"/>
          <ac:spMkLst>
            <pc:docMk/>
            <pc:sldMk cId="3280935682" sldId="944"/>
            <ac:spMk id="25" creationId="{C04E7B14-6F8C-B5AC-4FA5-8020BDC414E3}"/>
          </ac:spMkLst>
        </pc:spChg>
        <pc:spChg chg="mod">
          <ac:chgData name="Jasmin Silver" userId="f1ad1a87-e10a-4dd0-87b2-6c2654730cf8" providerId="ADAL" clId="{A990A781-C5EB-4440-A391-7A09891A33FA}" dt="2023-09-20T15:45:53.534" v="280" actId="20577"/>
          <ac:spMkLst>
            <pc:docMk/>
            <pc:sldMk cId="3280935682" sldId="944"/>
            <ac:spMk id="26" creationId="{61582324-0E6C-29EF-F9E0-1F763CCB5253}"/>
          </ac:spMkLst>
        </pc:spChg>
        <pc:spChg chg="mod">
          <ac:chgData name="Jasmin Silver" userId="f1ad1a87-e10a-4dd0-87b2-6c2654730cf8" providerId="ADAL" clId="{A990A781-C5EB-4440-A391-7A09891A33FA}" dt="2023-09-20T15:46:32.509" v="314" actId="20577"/>
          <ac:spMkLst>
            <pc:docMk/>
            <pc:sldMk cId="3280935682" sldId="944"/>
            <ac:spMk id="27" creationId="{362D0CF0-93B0-2DD6-3C35-D1E9DB99C0A2}"/>
          </ac:spMkLst>
        </pc:spChg>
      </pc:sldChg>
      <pc:sldChg chg="modSp add mod">
        <pc:chgData name="Jasmin Silver" userId="f1ad1a87-e10a-4dd0-87b2-6c2654730cf8" providerId="ADAL" clId="{A990A781-C5EB-4440-A391-7A09891A33FA}" dt="2023-09-20T15:46:49.831" v="317" actId="207"/>
        <pc:sldMkLst>
          <pc:docMk/>
          <pc:sldMk cId="2164366618" sldId="945"/>
        </pc:sldMkLst>
        <pc:spChg chg="mod">
          <ac:chgData name="Jasmin Silver" userId="f1ad1a87-e10a-4dd0-87b2-6c2654730cf8" providerId="ADAL" clId="{A990A781-C5EB-4440-A391-7A09891A33FA}" dt="2023-09-20T15:36:27.090" v="3" actId="27636"/>
          <ac:spMkLst>
            <pc:docMk/>
            <pc:sldMk cId="2164366618" sldId="945"/>
            <ac:spMk id="2" creationId="{4E16D679-A7EC-488D-ADF1-ADA7C7BB37BC}"/>
          </ac:spMkLst>
        </pc:spChg>
        <pc:spChg chg="mod">
          <ac:chgData name="Jasmin Silver" userId="f1ad1a87-e10a-4dd0-87b2-6c2654730cf8" providerId="ADAL" clId="{A990A781-C5EB-4440-A391-7A09891A33FA}" dt="2023-09-20T15:46:49.831" v="317" actId="207"/>
          <ac:spMkLst>
            <pc:docMk/>
            <pc:sldMk cId="2164366618" sldId="945"/>
            <ac:spMk id="8" creationId="{5CAD7E7C-DB78-477E-8989-DDA1A58BAAA9}"/>
          </ac:spMkLst>
        </pc:spChg>
        <pc:spChg chg="mod">
          <ac:chgData name="Jasmin Silver" userId="f1ad1a87-e10a-4dd0-87b2-6c2654730cf8" providerId="ADAL" clId="{A990A781-C5EB-4440-A391-7A09891A33FA}" dt="2023-09-20T15:42:14.384" v="135" actId="20577"/>
          <ac:spMkLst>
            <pc:docMk/>
            <pc:sldMk cId="2164366618" sldId="945"/>
            <ac:spMk id="24" creationId="{DB0DF489-AD33-3199-BBE1-E0FC8D366718}"/>
          </ac:spMkLst>
        </pc:spChg>
        <pc:spChg chg="mod">
          <ac:chgData name="Jasmin Silver" userId="f1ad1a87-e10a-4dd0-87b2-6c2654730cf8" providerId="ADAL" clId="{A990A781-C5EB-4440-A391-7A09891A33FA}" dt="2023-09-20T15:42:17.897" v="138" actId="20577"/>
          <ac:spMkLst>
            <pc:docMk/>
            <pc:sldMk cId="2164366618" sldId="945"/>
            <ac:spMk id="25" creationId="{3ECF51BA-9231-5A29-70D1-371789FBF77A}"/>
          </ac:spMkLst>
        </pc:spChg>
        <pc:spChg chg="mod">
          <ac:chgData name="Jasmin Silver" userId="f1ad1a87-e10a-4dd0-87b2-6c2654730cf8" providerId="ADAL" clId="{A990A781-C5EB-4440-A391-7A09891A33FA}" dt="2023-09-20T15:42:23.872" v="144" actId="20577"/>
          <ac:spMkLst>
            <pc:docMk/>
            <pc:sldMk cId="2164366618" sldId="945"/>
            <ac:spMk id="34" creationId="{974D4244-2989-531B-9505-FBF42B32BA4E}"/>
          </ac:spMkLst>
        </pc:spChg>
        <pc:spChg chg="mod">
          <ac:chgData name="Jasmin Silver" userId="f1ad1a87-e10a-4dd0-87b2-6c2654730cf8" providerId="ADAL" clId="{A990A781-C5EB-4440-A391-7A09891A33FA}" dt="2023-09-20T15:42:32.731" v="159" actId="14100"/>
          <ac:spMkLst>
            <pc:docMk/>
            <pc:sldMk cId="2164366618" sldId="945"/>
            <ac:spMk id="38" creationId="{98922DA7-924A-A17A-D556-3465A24AFE5A}"/>
          </ac:spMkLst>
        </pc:spChg>
        <pc:spChg chg="mod">
          <ac:chgData name="Jasmin Silver" userId="f1ad1a87-e10a-4dd0-87b2-6c2654730cf8" providerId="ADAL" clId="{A990A781-C5EB-4440-A391-7A09891A33FA}" dt="2023-09-20T15:42:38.367" v="163" actId="20577"/>
          <ac:spMkLst>
            <pc:docMk/>
            <pc:sldMk cId="2164366618" sldId="945"/>
            <ac:spMk id="40" creationId="{B6BC5747-3133-1827-9648-6EB8B2E9898D}"/>
          </ac:spMkLst>
        </pc:spChg>
        <pc:spChg chg="mod">
          <ac:chgData name="Jasmin Silver" userId="f1ad1a87-e10a-4dd0-87b2-6c2654730cf8" providerId="ADAL" clId="{A990A781-C5EB-4440-A391-7A09891A33FA}" dt="2023-09-20T15:42:42.249" v="166" actId="20577"/>
          <ac:spMkLst>
            <pc:docMk/>
            <pc:sldMk cId="2164366618" sldId="945"/>
            <ac:spMk id="41" creationId="{CCEAD9C2-7AF5-7938-B514-717C5D4B24FB}"/>
          </ac:spMkLst>
        </pc:spChg>
        <pc:spChg chg="mod">
          <ac:chgData name="Jasmin Silver" userId="f1ad1a87-e10a-4dd0-87b2-6c2654730cf8" providerId="ADAL" clId="{A990A781-C5EB-4440-A391-7A09891A33FA}" dt="2023-09-20T15:42:46.299" v="170" actId="20577"/>
          <ac:spMkLst>
            <pc:docMk/>
            <pc:sldMk cId="2164366618" sldId="945"/>
            <ac:spMk id="42" creationId="{37C9F35A-9927-DDED-72B7-41378B20E0A5}"/>
          </ac:spMkLst>
        </pc:spChg>
        <pc:spChg chg="mod">
          <ac:chgData name="Jasmin Silver" userId="f1ad1a87-e10a-4dd0-87b2-6c2654730cf8" providerId="ADAL" clId="{A990A781-C5EB-4440-A391-7A09891A33FA}" dt="2023-09-20T15:42:49.473" v="173" actId="20577"/>
          <ac:spMkLst>
            <pc:docMk/>
            <pc:sldMk cId="2164366618" sldId="945"/>
            <ac:spMk id="43" creationId="{CA577761-AE96-F582-FC25-D2DCA7DC0F80}"/>
          </ac:spMkLst>
        </pc:spChg>
        <pc:spChg chg="mod">
          <ac:chgData name="Jasmin Silver" userId="f1ad1a87-e10a-4dd0-87b2-6c2654730cf8" providerId="ADAL" clId="{A990A781-C5EB-4440-A391-7A09891A33FA}" dt="2023-09-20T15:42:56.119" v="190" actId="20577"/>
          <ac:spMkLst>
            <pc:docMk/>
            <pc:sldMk cId="2164366618" sldId="945"/>
            <ac:spMk id="44" creationId="{5844F436-9327-5B19-A286-E5EE50E381ED}"/>
          </ac:spMkLst>
        </pc:spChg>
      </pc:sldChg>
      <pc:sldChg chg="modSp add mod">
        <pc:chgData name="Jasmin Silver" userId="f1ad1a87-e10a-4dd0-87b2-6c2654730cf8" providerId="ADAL" clId="{A990A781-C5EB-4440-A391-7A09891A33FA}" dt="2023-09-20T15:46:45.539" v="316" actId="207"/>
        <pc:sldMkLst>
          <pc:docMk/>
          <pc:sldMk cId="690473763" sldId="946"/>
        </pc:sldMkLst>
        <pc:spChg chg="mod">
          <ac:chgData name="Jasmin Silver" userId="f1ad1a87-e10a-4dd0-87b2-6c2654730cf8" providerId="ADAL" clId="{A990A781-C5EB-4440-A391-7A09891A33FA}" dt="2023-09-20T15:36:27.043" v="2" actId="27636"/>
          <ac:spMkLst>
            <pc:docMk/>
            <pc:sldMk cId="690473763" sldId="946"/>
            <ac:spMk id="2" creationId="{4E16D679-A7EC-488D-ADF1-ADA7C7BB37BC}"/>
          </ac:spMkLst>
        </pc:spChg>
        <pc:spChg chg="mod">
          <ac:chgData name="Jasmin Silver" userId="f1ad1a87-e10a-4dd0-87b2-6c2654730cf8" providerId="ADAL" clId="{A990A781-C5EB-4440-A391-7A09891A33FA}" dt="2023-09-20T15:46:45.539" v="316" actId="207"/>
          <ac:spMkLst>
            <pc:docMk/>
            <pc:sldMk cId="690473763" sldId="946"/>
            <ac:spMk id="8" creationId="{5CAD7E7C-DB78-477E-8989-DDA1A58BAAA9}"/>
          </ac:spMkLst>
        </pc:spChg>
        <pc:spChg chg="mod">
          <ac:chgData name="Jasmin Silver" userId="f1ad1a87-e10a-4dd0-87b2-6c2654730cf8" providerId="ADAL" clId="{A990A781-C5EB-4440-A391-7A09891A33FA}" dt="2023-09-20T15:43:20.908" v="200" actId="14100"/>
          <ac:spMkLst>
            <pc:docMk/>
            <pc:sldMk cId="690473763" sldId="946"/>
            <ac:spMk id="11" creationId="{8B5369C8-E8C7-EE6D-EFB4-1B20D26F0BE0}"/>
          </ac:spMkLst>
        </pc:spChg>
        <pc:spChg chg="mod">
          <ac:chgData name="Jasmin Silver" userId="f1ad1a87-e10a-4dd0-87b2-6c2654730cf8" providerId="ADAL" clId="{A990A781-C5EB-4440-A391-7A09891A33FA}" dt="2023-09-20T15:43:27.927" v="204" actId="20577"/>
          <ac:spMkLst>
            <pc:docMk/>
            <pc:sldMk cId="690473763" sldId="946"/>
            <ac:spMk id="14" creationId="{81D60B6C-0AE9-A236-CC48-29C2F3C04F2E}"/>
          </ac:spMkLst>
        </pc:spChg>
        <pc:spChg chg="mod">
          <ac:chgData name="Jasmin Silver" userId="f1ad1a87-e10a-4dd0-87b2-6c2654730cf8" providerId="ADAL" clId="{A990A781-C5EB-4440-A391-7A09891A33FA}" dt="2023-09-20T15:43:37.713" v="207" actId="20577"/>
          <ac:spMkLst>
            <pc:docMk/>
            <pc:sldMk cId="690473763" sldId="946"/>
            <ac:spMk id="19" creationId="{72EF4F07-69E0-2355-54A0-97D83C27ED75}"/>
          </ac:spMkLst>
        </pc:spChg>
        <pc:spChg chg="mod">
          <ac:chgData name="Jasmin Silver" userId="f1ad1a87-e10a-4dd0-87b2-6c2654730cf8" providerId="ADAL" clId="{A990A781-C5EB-4440-A391-7A09891A33FA}" dt="2023-09-20T15:43:52.891" v="218" actId="14100"/>
          <ac:spMkLst>
            <pc:docMk/>
            <pc:sldMk cId="690473763" sldId="946"/>
            <ac:spMk id="21" creationId="{4C1052DA-4BB8-0888-BF22-9A1917F89B28}"/>
          </ac:spMkLst>
        </pc:spChg>
        <pc:spChg chg="mod">
          <ac:chgData name="Jasmin Silver" userId="f1ad1a87-e10a-4dd0-87b2-6c2654730cf8" providerId="ADAL" clId="{A990A781-C5EB-4440-A391-7A09891A33FA}" dt="2023-09-20T15:44:00.366" v="230" actId="20577"/>
          <ac:spMkLst>
            <pc:docMk/>
            <pc:sldMk cId="690473763" sldId="946"/>
            <ac:spMk id="23" creationId="{3D8156A5-F4F0-51E1-EE9D-0B913FF134A3}"/>
          </ac:spMkLst>
        </pc:spChg>
        <pc:spChg chg="mod">
          <ac:chgData name="Jasmin Silver" userId="f1ad1a87-e10a-4dd0-87b2-6c2654730cf8" providerId="ADAL" clId="{A990A781-C5EB-4440-A391-7A09891A33FA}" dt="2023-09-20T15:44:04.185" v="236" actId="20577"/>
          <ac:spMkLst>
            <pc:docMk/>
            <pc:sldMk cId="690473763" sldId="946"/>
            <ac:spMk id="26" creationId="{1990E30F-7332-FAB0-95FA-A3A3550EAC10}"/>
          </ac:spMkLst>
        </pc:spChg>
        <pc:spChg chg="mod">
          <ac:chgData name="Jasmin Silver" userId="f1ad1a87-e10a-4dd0-87b2-6c2654730cf8" providerId="ADAL" clId="{A990A781-C5EB-4440-A391-7A09891A33FA}" dt="2023-09-20T15:44:07.355" v="243" actId="20577"/>
          <ac:spMkLst>
            <pc:docMk/>
            <pc:sldMk cId="690473763" sldId="946"/>
            <ac:spMk id="27" creationId="{C2F4A806-12B0-CF37-8A05-E337B4BAE093}"/>
          </ac:spMkLst>
        </pc:spChg>
        <pc:spChg chg="mod">
          <ac:chgData name="Jasmin Silver" userId="f1ad1a87-e10a-4dd0-87b2-6c2654730cf8" providerId="ADAL" clId="{A990A781-C5EB-4440-A391-7A09891A33FA}" dt="2023-09-20T15:44:10.960" v="251" actId="20577"/>
          <ac:spMkLst>
            <pc:docMk/>
            <pc:sldMk cId="690473763" sldId="946"/>
            <ac:spMk id="28" creationId="{2424916F-13D0-ED2C-E9DC-4521FA552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a:t>
            </a:r>
            <a:r>
              <a:rPr lang="en-GB" sz="1200" b="0" strike="noStrike" spc="-1" dirty="0" err="1">
                <a:solidFill>
                  <a:srgbClr val="000000"/>
                </a:solidFill>
                <a:latin typeface="Calibri"/>
                <a:ea typeface="Calibri"/>
              </a:rPr>
              <a:t>www.ncelp.org</a:t>
            </a:r>
            <a:r>
              <a:rPr lang="en-GB" sz="1200" b="0" strike="noStrike" spc="-1" dirty="0">
                <a:solidFill>
                  <a:srgbClr val="000000"/>
                </a:solidFill>
                <a:latin typeface="Calibri"/>
                <a:ea typeface="Calibri"/>
              </a:rPr>
              <a:t>).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de-DE" sz="1200" b="1" i="0" strike="noStrike" spc="-1" dirty="0">
                <a:solidFill>
                  <a:srgbClr val="002060"/>
                </a:solidFill>
                <a:latin typeface="Century Gothic"/>
                <a:ea typeface="Century Gothic"/>
              </a:rPr>
              <a:t>[s-] [-s-] singen </a:t>
            </a:r>
            <a:r>
              <a:rPr lang="de-DE" sz="1200" b="0" i="0" strike="noStrike" spc="-1" dirty="0">
                <a:solidFill>
                  <a:srgbClr val="002060"/>
                </a:solidFill>
                <a:latin typeface="Century Gothic"/>
                <a:ea typeface="Century Gothic"/>
              </a:rPr>
              <a:t>[1063] </a:t>
            </a:r>
            <a:r>
              <a:rPr lang="de-DE" sz="1200" b="1" i="0" strike="noStrike" spc="-1" dirty="0">
                <a:solidFill>
                  <a:srgbClr val="002060"/>
                </a:solidFill>
                <a:latin typeface="Century Gothic"/>
                <a:ea typeface="Century Gothic"/>
              </a:rPr>
              <a:t>Person </a:t>
            </a:r>
            <a:r>
              <a:rPr lang="de-DE" sz="1200" b="0" i="0" strike="noStrike" spc="-1" dirty="0">
                <a:solidFill>
                  <a:srgbClr val="002060"/>
                </a:solidFill>
                <a:latin typeface="Century Gothic"/>
                <a:ea typeface="Century Gothic"/>
              </a:rPr>
              <a:t>[357] </a:t>
            </a:r>
            <a:r>
              <a:rPr lang="de-DE" sz="1200" b="1" i="0" strike="noStrike" spc="-1" dirty="0">
                <a:solidFill>
                  <a:srgbClr val="002060"/>
                </a:solidFill>
                <a:latin typeface="Century Gothic"/>
                <a:ea typeface="Century Gothic"/>
              </a:rPr>
              <a:t>langsam </a:t>
            </a:r>
            <a:r>
              <a:rPr lang="de-DE" sz="1200" b="0" i="0" strike="noStrike" spc="-1" dirty="0">
                <a:solidFill>
                  <a:srgbClr val="002060"/>
                </a:solidFill>
                <a:latin typeface="Century Gothic"/>
                <a:ea typeface="Century Gothic"/>
              </a:rPr>
              <a:t>[526] </a:t>
            </a:r>
            <a:r>
              <a:rPr lang="de-DE" sz="1200" b="1" i="0" strike="noStrike" spc="-1" dirty="0">
                <a:solidFill>
                  <a:srgbClr val="002060"/>
                </a:solidFill>
                <a:latin typeface="Century Gothic"/>
                <a:ea typeface="Century Gothic"/>
              </a:rPr>
              <a:t>sehr </a:t>
            </a:r>
            <a:r>
              <a:rPr lang="de-DE" sz="1200" b="0" i="0" strike="noStrike" spc="-1" dirty="0">
                <a:solidFill>
                  <a:srgbClr val="002060"/>
                </a:solidFill>
                <a:latin typeface="Century Gothic"/>
                <a:ea typeface="Century Gothic"/>
              </a:rPr>
              <a:t>[81] </a:t>
            </a:r>
            <a:r>
              <a:rPr lang="de-DE" sz="1200" b="1" i="0" strike="noStrike" spc="-1" dirty="0">
                <a:solidFill>
                  <a:srgbClr val="002060"/>
                </a:solidFill>
                <a:latin typeface="Century Gothic"/>
                <a:ea typeface="Century Gothic"/>
              </a:rPr>
              <a:t>besuchen </a:t>
            </a:r>
            <a:r>
              <a:rPr lang="de-DE" sz="1200" b="0" i="0" strike="noStrike" spc="-1" dirty="0">
                <a:solidFill>
                  <a:srgbClr val="002060"/>
                </a:solidFill>
                <a:latin typeface="Century Gothic"/>
                <a:ea typeface="Century Gothic"/>
              </a:rPr>
              <a:t>[820]</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de-DE" sz="1200" b="0" i="0" strike="noStrike" spc="-1" dirty="0">
                <a:solidFill>
                  <a:srgbClr val="002060"/>
                </a:solidFill>
                <a:latin typeface="Century Gothic"/>
                <a:ea typeface="Century Gothic"/>
              </a:rPr>
              <a:t>[</a:t>
            </a:r>
            <a:r>
              <a:rPr lang="de-DE" sz="1200" b="0" i="0" strike="noStrike" spc="-1" dirty="0" err="1">
                <a:solidFill>
                  <a:srgbClr val="002060"/>
                </a:solidFill>
                <a:latin typeface="Century Gothic"/>
                <a:ea typeface="Century Gothic"/>
              </a:rPr>
              <a:t>z</a:t>
            </a:r>
            <a:r>
              <a:rPr lang="de-DE" sz="1200" b="0" i="0" strike="noStrike" spc="-1" dirty="0">
                <a:solidFill>
                  <a:srgbClr val="002060"/>
                </a:solidFill>
                <a:latin typeface="Century Gothic"/>
                <a:ea typeface="Century Gothic"/>
              </a:rPr>
              <a:t>] Zug [675] </a:t>
            </a:r>
            <a:r>
              <a:rPr kumimoji="0" lang="de-DE" sz="1200" b="0" i="0" u="none" strike="noStrike" kern="1200" cap="none" spc="0" normalizeH="0" baseline="0" noProof="0" dirty="0">
                <a:ln>
                  <a:noFill/>
                </a:ln>
                <a:solidFill>
                  <a:prstClr val="black"/>
                </a:solidFill>
                <a:effectLst/>
                <a:uLnTx/>
                <a:uFillTx/>
                <a:latin typeface="Century Gothic"/>
                <a:ea typeface="+mn-ea"/>
                <a:cs typeface="+mn-cs"/>
              </a:rPr>
              <a:t>sitzen [231] Platz [326] Zimmer [665] zehn [333]</a:t>
            </a:r>
          </a:p>
          <a:p>
            <a:pPr marL="216000" indent="-216000">
              <a:lnSpc>
                <a:spcPct val="100000"/>
              </a:lnSpc>
            </a:pPr>
            <a:endParaRPr lang="it-IT" sz="1200" b="1"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de-DE" sz="1200" b="1" i="0" strike="noStrike" spc="-1" dirty="0">
                <a:solidFill>
                  <a:srgbClr val="002060"/>
                </a:solidFill>
                <a:latin typeface="Century Gothic"/>
                <a:ea typeface="Century Gothic"/>
              </a:rPr>
              <a:t>gehen </a:t>
            </a:r>
            <a:r>
              <a:rPr lang="de-DE" sz="1200" b="0" i="0" strike="noStrike" spc="-1" dirty="0">
                <a:solidFill>
                  <a:srgbClr val="002060"/>
                </a:solidFill>
                <a:latin typeface="Century Gothic"/>
                <a:ea typeface="Century Gothic"/>
              </a:rPr>
              <a:t>[66] sein [3] </a:t>
            </a:r>
            <a:r>
              <a:rPr lang="de-DE" sz="1200" b="1" i="0" strike="noStrike" spc="-1" dirty="0">
                <a:solidFill>
                  <a:srgbClr val="002060"/>
                </a:solidFill>
                <a:latin typeface="Century Gothic"/>
                <a:ea typeface="Century Gothic"/>
              </a:rPr>
              <a:t>Bibliothek </a:t>
            </a:r>
            <a:r>
              <a:rPr lang="de-DE" sz="1200" b="0" i="0" strike="noStrike" spc="-1" dirty="0">
                <a:solidFill>
                  <a:srgbClr val="002060"/>
                </a:solidFill>
                <a:latin typeface="Century Gothic"/>
                <a:ea typeface="Century Gothic"/>
              </a:rPr>
              <a:t>[2366] </a:t>
            </a:r>
            <a:r>
              <a:rPr lang="de-DE" sz="1200" b="1" i="0" strike="noStrike" spc="-1" dirty="0">
                <a:solidFill>
                  <a:srgbClr val="002060"/>
                </a:solidFill>
                <a:latin typeface="Century Gothic"/>
                <a:ea typeface="Century Gothic"/>
              </a:rPr>
              <a:t>Dom </a:t>
            </a:r>
            <a:r>
              <a:rPr lang="de-DE" sz="1200" b="0" i="0" strike="noStrike" spc="-1" dirty="0">
                <a:solidFill>
                  <a:srgbClr val="002060"/>
                </a:solidFill>
                <a:latin typeface="Century Gothic"/>
                <a:ea typeface="Century Gothic"/>
              </a:rPr>
              <a:t>[4916] Garten [1158] Haus [147] </a:t>
            </a:r>
            <a:r>
              <a:rPr lang="de-DE" sz="1200" b="1" i="0" strike="noStrike" spc="-1" dirty="0">
                <a:solidFill>
                  <a:srgbClr val="002060"/>
                </a:solidFill>
                <a:latin typeface="Century Gothic"/>
                <a:ea typeface="Century Gothic"/>
              </a:rPr>
              <a:t>Kino </a:t>
            </a:r>
            <a:r>
              <a:rPr lang="de-DE" sz="1200" b="0" i="0" strike="noStrike" spc="-1" dirty="0">
                <a:solidFill>
                  <a:srgbClr val="002060"/>
                </a:solidFill>
                <a:latin typeface="Century Gothic"/>
                <a:ea typeface="Century Gothic"/>
              </a:rPr>
              <a:t>[2020] </a:t>
            </a:r>
            <a:r>
              <a:rPr lang="de-DE" sz="1200" b="1" i="0" strike="noStrike" spc="-1" dirty="0">
                <a:solidFill>
                  <a:srgbClr val="002060"/>
                </a:solidFill>
                <a:latin typeface="Century Gothic"/>
                <a:ea typeface="Century Gothic"/>
              </a:rPr>
              <a:t>Stadt </a:t>
            </a:r>
            <a:r>
              <a:rPr lang="de-DE" sz="1200" b="0" i="0" strike="noStrike" spc="-1" dirty="0">
                <a:solidFill>
                  <a:srgbClr val="002060"/>
                </a:solidFill>
                <a:latin typeface="Century Gothic"/>
                <a:ea typeface="Century Gothic"/>
              </a:rPr>
              <a:t>[204] </a:t>
            </a:r>
            <a:r>
              <a:rPr lang="de-DE" sz="1200" b="1" i="0" strike="noStrike" spc="-1" dirty="0">
                <a:solidFill>
                  <a:srgbClr val="002060"/>
                </a:solidFill>
                <a:latin typeface="Century Gothic"/>
                <a:ea typeface="Century Gothic"/>
              </a:rPr>
              <a:t>Wohin? </a:t>
            </a:r>
            <a:r>
              <a:rPr lang="de-DE" sz="1200" b="0" i="0" strike="noStrike" spc="-1" dirty="0">
                <a:solidFill>
                  <a:srgbClr val="002060"/>
                </a:solidFill>
                <a:latin typeface="Century Gothic"/>
                <a:ea typeface="Century Gothic"/>
              </a:rPr>
              <a:t>[1811]</a:t>
            </a:r>
          </a:p>
          <a:p>
            <a:pPr marL="216000" indent="-216000">
              <a:lnSpc>
                <a:spcPct val="100000"/>
              </a:lnSpc>
            </a:pPr>
            <a:r>
              <a:rPr lang="de-DE" sz="1200" b="1" i="0" strike="noStrike" spc="-1" dirty="0" err="1">
                <a:solidFill>
                  <a:srgbClr val="002060"/>
                </a:solidFill>
                <a:effectLst/>
                <a:latin typeface="Century Gothic"/>
                <a:ea typeface="+mn-ea"/>
                <a:cs typeface="+mn-cs"/>
              </a:rPr>
              <a:t>Revisit</a:t>
            </a:r>
            <a:r>
              <a:rPr lang="de-DE" sz="1200" b="1" i="0" strike="noStrike" spc="-1" dirty="0">
                <a:solidFill>
                  <a:srgbClr val="002060"/>
                </a:solidFill>
                <a:effectLst/>
                <a:latin typeface="Century Gothic"/>
                <a:ea typeface="+mn-ea"/>
                <a:cs typeface="+mn-cs"/>
              </a:rPr>
              <a:t> 1: finden </a:t>
            </a:r>
            <a:r>
              <a:rPr lang="de-DE" sz="1200" b="0" i="0" strike="noStrike" spc="-1" dirty="0">
                <a:solidFill>
                  <a:srgbClr val="002060"/>
                </a:solidFill>
                <a:effectLst/>
                <a:latin typeface="Century Gothic"/>
                <a:ea typeface="+mn-ea"/>
                <a:cs typeface="+mn-cs"/>
              </a:rPr>
              <a:t>[103] </a:t>
            </a:r>
            <a:r>
              <a:rPr lang="de-DE" sz="1200" b="1" i="0" strike="noStrike" spc="-1" dirty="0">
                <a:solidFill>
                  <a:srgbClr val="002060"/>
                </a:solidFill>
                <a:effectLst/>
                <a:latin typeface="Century Gothic"/>
                <a:ea typeface="+mn-ea"/>
                <a:cs typeface="+mn-cs"/>
              </a:rPr>
              <a:t>Sie </a:t>
            </a:r>
            <a:r>
              <a:rPr lang="de-DE" sz="1200" b="0" i="0" strike="noStrike" spc="-1" dirty="0">
                <a:solidFill>
                  <a:srgbClr val="002060"/>
                </a:solidFill>
                <a:effectLst/>
                <a:latin typeface="Century Gothic"/>
                <a:ea typeface="+mn-ea"/>
                <a:cs typeface="+mn-cs"/>
              </a:rPr>
              <a:t>[7] </a:t>
            </a:r>
            <a:r>
              <a:rPr lang="de-DE" sz="1200" b="1" i="0" strike="noStrike" spc="-1" dirty="0">
                <a:solidFill>
                  <a:srgbClr val="002060"/>
                </a:solidFill>
                <a:effectLst/>
                <a:latin typeface="Century Gothic"/>
                <a:ea typeface="+mn-ea"/>
                <a:cs typeface="+mn-cs"/>
              </a:rPr>
              <a:t>Arbeit </a:t>
            </a:r>
            <a:r>
              <a:rPr lang="de-DE" sz="1200" b="0" i="0" strike="noStrike" spc="-1" dirty="0">
                <a:solidFill>
                  <a:srgbClr val="002060"/>
                </a:solidFill>
                <a:effectLst/>
                <a:latin typeface="Century Gothic"/>
                <a:ea typeface="+mn-ea"/>
                <a:cs typeface="+mn-cs"/>
              </a:rPr>
              <a:t>[208] Essen [323] </a:t>
            </a:r>
            <a:r>
              <a:rPr lang="de-DE" sz="1200" b="1" i="0" strike="noStrike" spc="-1" dirty="0">
                <a:solidFill>
                  <a:srgbClr val="002060"/>
                </a:solidFill>
                <a:effectLst/>
                <a:latin typeface="Century Gothic"/>
                <a:ea typeface="+mn-ea"/>
                <a:cs typeface="+mn-cs"/>
              </a:rPr>
              <a:t>Pause </a:t>
            </a:r>
            <a:r>
              <a:rPr lang="de-DE" sz="1200" b="0" i="0" strike="noStrike" spc="-1" dirty="0">
                <a:solidFill>
                  <a:srgbClr val="002060"/>
                </a:solidFill>
                <a:effectLst/>
                <a:latin typeface="Century Gothic"/>
                <a:ea typeface="+mn-ea"/>
                <a:cs typeface="+mn-cs"/>
              </a:rPr>
              <a:t>[1441]  </a:t>
            </a:r>
            <a:r>
              <a:rPr lang="de-DE" sz="1200" b="1" i="0" strike="noStrike" spc="-1" dirty="0">
                <a:solidFill>
                  <a:srgbClr val="002060"/>
                </a:solidFill>
                <a:effectLst/>
                <a:latin typeface="Century Gothic"/>
                <a:ea typeface="+mn-ea"/>
                <a:cs typeface="+mn-cs"/>
              </a:rPr>
              <a:t>Uniform </a:t>
            </a:r>
            <a:r>
              <a:rPr lang="de-DE" sz="1200" b="0" i="0" strike="noStrike" spc="-1" dirty="0">
                <a:solidFill>
                  <a:srgbClr val="002060"/>
                </a:solidFill>
                <a:effectLst/>
                <a:latin typeface="Century Gothic"/>
                <a:ea typeface="+mn-ea"/>
                <a:cs typeface="+mn-cs"/>
              </a:rPr>
              <a:t>[3857] </a:t>
            </a:r>
            <a:r>
              <a:rPr lang="de-DE" sz="1200" b="1" i="0" strike="noStrike" spc="-1" dirty="0">
                <a:solidFill>
                  <a:srgbClr val="002060"/>
                </a:solidFill>
                <a:effectLst/>
                <a:latin typeface="Century Gothic"/>
                <a:ea typeface="+mn-ea"/>
                <a:cs typeface="+mn-cs"/>
              </a:rPr>
              <a:t>Unterricht </a:t>
            </a:r>
            <a:r>
              <a:rPr lang="de-DE" sz="1200" b="0" i="0" strike="noStrike" spc="-1" dirty="0">
                <a:solidFill>
                  <a:srgbClr val="002060"/>
                </a:solidFill>
                <a:effectLst/>
                <a:latin typeface="Century Gothic"/>
                <a:ea typeface="+mn-ea"/>
                <a:cs typeface="+mn-cs"/>
              </a:rPr>
              <a:t>[1823]</a:t>
            </a:r>
          </a:p>
          <a:p>
            <a:pPr marL="216000" indent="-216000">
              <a:lnSpc>
                <a:spcPct val="100000"/>
              </a:lnSpc>
            </a:pPr>
            <a:r>
              <a:rPr lang="de-DE" sz="1200" b="1" i="0" strike="noStrike" spc="-1" dirty="0" err="1">
                <a:solidFill>
                  <a:srgbClr val="002060"/>
                </a:solidFill>
                <a:effectLst/>
                <a:latin typeface="Century Gothic"/>
                <a:ea typeface="+mn-ea"/>
                <a:cs typeface="+mn-cs"/>
              </a:rPr>
              <a:t>Revisit</a:t>
            </a:r>
            <a:r>
              <a:rPr lang="de-DE" sz="1200" b="1" i="0" strike="noStrike" spc="-1" dirty="0">
                <a:solidFill>
                  <a:srgbClr val="002060"/>
                </a:solidFill>
                <a:effectLst/>
                <a:latin typeface="Century Gothic"/>
                <a:ea typeface="+mn-ea"/>
                <a:cs typeface="+mn-cs"/>
              </a:rPr>
              <a:t> 2: sehen </a:t>
            </a:r>
            <a:r>
              <a:rPr lang="de-DE" sz="1200" b="0" i="0" strike="noStrike" spc="-1" dirty="0">
                <a:solidFill>
                  <a:srgbClr val="002060"/>
                </a:solidFill>
                <a:effectLst/>
                <a:latin typeface="Century Gothic"/>
                <a:ea typeface="+mn-ea"/>
                <a:cs typeface="+mn-cs"/>
              </a:rPr>
              <a:t>[79] </a:t>
            </a:r>
            <a:r>
              <a:rPr lang="de-DE" sz="1200" b="1" i="0" strike="noStrike" spc="-1" dirty="0">
                <a:solidFill>
                  <a:srgbClr val="002060"/>
                </a:solidFill>
                <a:effectLst/>
                <a:latin typeface="Century Gothic"/>
                <a:ea typeface="+mn-ea"/>
                <a:cs typeface="+mn-cs"/>
              </a:rPr>
              <a:t>vergessen</a:t>
            </a:r>
            <a:r>
              <a:rPr lang="de-DE" sz="1200" b="0" i="0" strike="noStrike" spc="-1" dirty="0">
                <a:solidFill>
                  <a:srgbClr val="002060"/>
                </a:solidFill>
                <a:effectLst/>
                <a:latin typeface="Century Gothic"/>
                <a:ea typeface="+mn-ea"/>
                <a:cs typeface="+mn-cs"/>
              </a:rPr>
              <a:t> [584] </a:t>
            </a:r>
            <a:r>
              <a:rPr lang="de-DE" sz="1200" b="1" i="0" strike="noStrike" spc="-1" dirty="0">
                <a:solidFill>
                  <a:srgbClr val="002060"/>
                </a:solidFill>
                <a:effectLst/>
                <a:latin typeface="Century Gothic"/>
                <a:ea typeface="+mn-ea"/>
                <a:cs typeface="+mn-cs"/>
              </a:rPr>
              <a:t>nichts </a:t>
            </a:r>
            <a:r>
              <a:rPr lang="de-DE" sz="1200" b="0" i="0" strike="noStrike" spc="-1" dirty="0">
                <a:solidFill>
                  <a:srgbClr val="002060"/>
                </a:solidFill>
                <a:effectLst/>
                <a:latin typeface="Century Gothic"/>
                <a:ea typeface="+mn-ea"/>
                <a:cs typeface="+mn-cs"/>
              </a:rPr>
              <a:t>[109] </a:t>
            </a:r>
            <a:r>
              <a:rPr lang="de-DE" sz="1200" b="1" i="0" strike="noStrike" spc="-1" dirty="0">
                <a:solidFill>
                  <a:srgbClr val="002060"/>
                </a:solidFill>
                <a:effectLst/>
                <a:latin typeface="Century Gothic"/>
                <a:ea typeface="+mn-ea"/>
                <a:cs typeface="+mn-cs"/>
              </a:rPr>
              <a:t>Sprache </a:t>
            </a:r>
            <a:r>
              <a:rPr lang="de-DE" sz="1200" b="0" i="0" strike="noStrike" spc="-1" dirty="0">
                <a:solidFill>
                  <a:srgbClr val="002060"/>
                </a:solidFill>
                <a:effectLst/>
                <a:latin typeface="Century Gothic"/>
                <a:ea typeface="+mn-ea"/>
                <a:cs typeface="+mn-cs"/>
              </a:rPr>
              <a:t>[421] </a:t>
            </a:r>
            <a:r>
              <a:rPr lang="de-DE" sz="1200" b="1" i="0" strike="noStrike" spc="-1" dirty="0">
                <a:solidFill>
                  <a:srgbClr val="002060"/>
                </a:solidFill>
                <a:effectLst/>
                <a:latin typeface="Century Gothic"/>
                <a:ea typeface="+mn-ea"/>
                <a:cs typeface="+mn-cs"/>
              </a:rPr>
              <a:t>Wochenende </a:t>
            </a:r>
            <a:r>
              <a:rPr lang="de-DE" sz="1200" b="0" i="0" strike="noStrike" spc="-1" dirty="0">
                <a:solidFill>
                  <a:srgbClr val="002060"/>
                </a:solidFill>
                <a:effectLst/>
                <a:latin typeface="Century Gothic"/>
                <a:ea typeface="+mn-ea"/>
                <a:cs typeface="+mn-cs"/>
              </a:rPr>
              <a:t>[1243] </a:t>
            </a:r>
            <a:r>
              <a:rPr lang="de-DE" sz="1200" b="1" i="0" strike="noStrike" spc="-1" dirty="0">
                <a:solidFill>
                  <a:srgbClr val="002060"/>
                </a:solidFill>
                <a:effectLst/>
                <a:latin typeface="Century Gothic"/>
                <a:ea typeface="+mn-ea"/>
                <a:cs typeface="+mn-cs"/>
              </a:rPr>
              <a:t>immer </a:t>
            </a:r>
            <a:r>
              <a:rPr lang="de-DE" sz="1200" b="0" i="0" strike="noStrike" spc="-1" dirty="0">
                <a:solidFill>
                  <a:srgbClr val="002060"/>
                </a:solidFill>
                <a:effectLst/>
                <a:latin typeface="Century Gothic"/>
                <a:ea typeface="+mn-ea"/>
                <a:cs typeface="+mn-cs"/>
              </a:rPr>
              <a:t>[64] </a:t>
            </a:r>
            <a:r>
              <a:rPr lang="de-DE" sz="1200" b="1" i="0" strike="noStrike" spc="-1" dirty="0">
                <a:solidFill>
                  <a:srgbClr val="002060"/>
                </a:solidFill>
                <a:effectLst/>
                <a:latin typeface="Century Gothic"/>
                <a:ea typeface="+mn-ea"/>
                <a:cs typeface="+mn-cs"/>
              </a:rPr>
              <a:t>jetzt </a:t>
            </a:r>
            <a:r>
              <a:rPr lang="de-DE" sz="1200" b="0" i="0" strike="noStrike" spc="-1" dirty="0">
                <a:solidFill>
                  <a:srgbClr val="002060"/>
                </a:solidFill>
                <a:effectLst/>
                <a:latin typeface="Century Gothic"/>
                <a:ea typeface="+mn-ea"/>
                <a:cs typeface="+mn-cs"/>
              </a:rPr>
              <a:t>[72] </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2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2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2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2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2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2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2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2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b="0" dirty="0">
                <a:effectLst/>
              </a:rPr>
              <a:t> </a:t>
            </a: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Handout A</a:t>
            </a:r>
            <a:endParaRPr lang="en-GB" sz="1200" b="0" strike="noStrike" spc="-1" dirty="0">
              <a:latin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738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Handout B</a:t>
            </a:r>
            <a:endParaRPr lang="en-GB" sz="1200" b="0" strike="noStrike" spc="-1" dirty="0">
              <a:latin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583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14</a:t>
            </a:fld>
            <a:endParaRPr lang="en-GB"/>
          </a:p>
        </p:txBody>
      </p:sp>
    </p:spTree>
    <p:extLst>
      <p:ext uri="{BB962C8B-B14F-4D97-AF65-F5344CB8AC3E}">
        <p14:creationId xmlns:p14="http://schemas.microsoft.com/office/powerpoint/2010/main" val="399684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Template</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15</a:t>
            </a:fld>
            <a:endParaRPr lang="en-GB"/>
          </a:p>
        </p:txBody>
      </p:sp>
    </p:spTree>
    <p:extLst>
      <p:ext uri="{BB962C8B-B14F-4D97-AF65-F5344CB8AC3E}">
        <p14:creationId xmlns:p14="http://schemas.microsoft.com/office/powerpoint/2010/main" val="187128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[s] </a:t>
            </a:r>
            <a:r>
              <a:rPr lang="en-GB" sz="1200" b="0" strike="noStrike" spc="-1" dirty="0">
                <a:solidFill>
                  <a:srgbClr val="000000"/>
                </a:solidFill>
                <a:latin typeface="+mn-lt"/>
                <a:ea typeface="Calibri"/>
              </a:rPr>
              <a:t>before a vowel.</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singen</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singen</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66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[z].</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Zug’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‘Zug’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ea typeface="Calibri"/>
              </a:rPr>
              <a:t>Click to bring up call-out explaining the pronounciation of ‘z’.</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ea typeface="Calibri"/>
              </a:rPr>
              <a:t>Click to bring up the prompt to identify the nouns (the ones with capital letters). This is still very new knowledge for pupils, so it’s good to revisit this as often as we can. Plus, it gives an additional opportunity to pronounce the words.</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ea typeface="Calibri"/>
              </a:rPr>
              <a:t>Click to highlight the 3 x nouns.</a:t>
            </a:r>
          </a:p>
          <a:p>
            <a:pPr marL="228600" indent="-227880">
              <a:lnSpc>
                <a:spcPct val="100000"/>
              </a:lnSpc>
              <a:buClr>
                <a:srgbClr val="000000"/>
              </a:buClr>
              <a:buFont typeface="Calibri"/>
              <a:buAutoNum type="arabicPeriod"/>
            </a:pPr>
            <a:endParaRPr lang="en-GB" sz="1200" b="0" strike="noStrike" spc="-1" dirty="0">
              <a:latin typeface="Arial"/>
            </a:endParaRPr>
          </a:p>
          <a:p>
            <a:pPr>
              <a:lnSpc>
                <a:spcPct val="100000"/>
              </a:lnSpc>
            </a:pPr>
            <a:r>
              <a:rPr kumimoji="0" lang="de-DE" sz="1800" b="1" i="0" u="none" strike="noStrike" kern="1200" cap="none" spc="0" normalizeH="0" baseline="0" noProof="0" dirty="0">
                <a:ln>
                  <a:noFill/>
                </a:ln>
                <a:solidFill>
                  <a:prstClr val="black"/>
                </a:solidFill>
                <a:effectLst/>
                <a:uLnTx/>
                <a:uFillTx/>
                <a:latin typeface="Century Gothic"/>
                <a:ea typeface="+mn-ea"/>
                <a:cs typeface="+mn-cs"/>
              </a:rPr>
              <a:t>Vocabulary:</a:t>
            </a:r>
          </a:p>
          <a:p>
            <a:pPr>
              <a:lnSpc>
                <a:spcPct val="100000"/>
              </a:lnSpc>
            </a:pPr>
            <a:r>
              <a:rPr kumimoji="0" lang="de-DE" sz="1800" b="1" i="0" u="none" strike="noStrike" kern="1200" cap="none" spc="0" normalizeH="0" baseline="0" noProof="0" dirty="0">
                <a:ln>
                  <a:noFill/>
                </a:ln>
                <a:solidFill>
                  <a:prstClr val="black"/>
                </a:solidFill>
                <a:effectLst/>
                <a:uLnTx/>
                <a:uFillTx/>
                <a:latin typeface="Century Gothic"/>
                <a:ea typeface="+mn-ea"/>
                <a:cs typeface="+mn-cs"/>
              </a:rPr>
              <a:t>sitzen</a:t>
            </a:r>
            <a:r>
              <a:rPr kumimoji="0" lang="de-DE" sz="1800" b="0" i="0" u="none" strike="noStrike" kern="1200" cap="none" spc="0" normalizeH="0" baseline="0" noProof="0" dirty="0">
                <a:ln>
                  <a:noFill/>
                </a:ln>
                <a:solidFill>
                  <a:prstClr val="black"/>
                </a:solidFill>
                <a:effectLst/>
                <a:uLnTx/>
                <a:uFillTx/>
                <a:latin typeface="Century Gothic"/>
                <a:ea typeface="+mn-ea"/>
                <a:cs typeface="+mn-cs"/>
              </a:rPr>
              <a:t> [231] </a:t>
            </a:r>
            <a:r>
              <a:rPr kumimoji="0" lang="de-DE" sz="1800" b="1" i="0" u="none" strike="noStrike" kern="1200" cap="none" spc="0" normalizeH="0" baseline="0" noProof="0" dirty="0">
                <a:ln>
                  <a:noFill/>
                </a:ln>
                <a:solidFill>
                  <a:prstClr val="black"/>
                </a:solidFill>
                <a:effectLst/>
                <a:uLnTx/>
                <a:uFillTx/>
                <a:latin typeface="Century Gothic"/>
                <a:ea typeface="+mn-ea"/>
                <a:cs typeface="+mn-cs"/>
              </a:rPr>
              <a:t>Platz</a:t>
            </a:r>
            <a:r>
              <a:rPr kumimoji="0" lang="de-DE" sz="1800" b="0" i="0" u="none" strike="noStrike" kern="1200" cap="none" spc="0" normalizeH="0" baseline="0" noProof="0" dirty="0">
                <a:ln>
                  <a:noFill/>
                </a:ln>
                <a:solidFill>
                  <a:prstClr val="black"/>
                </a:solidFill>
                <a:effectLst/>
                <a:uLnTx/>
                <a:uFillTx/>
                <a:latin typeface="Century Gothic"/>
                <a:ea typeface="+mn-ea"/>
                <a:cs typeface="+mn-cs"/>
              </a:rPr>
              <a:t> [326] </a:t>
            </a:r>
            <a:r>
              <a:rPr kumimoji="0" lang="de-DE" sz="1800" b="1" i="0" u="none" strike="noStrike" kern="1200" cap="none" spc="0" normalizeH="0" baseline="0" noProof="0" dirty="0">
                <a:ln>
                  <a:noFill/>
                </a:ln>
                <a:solidFill>
                  <a:prstClr val="black"/>
                </a:solidFill>
                <a:effectLst/>
                <a:uLnTx/>
                <a:uFillTx/>
                <a:latin typeface="Century Gothic"/>
                <a:ea typeface="+mn-ea"/>
                <a:cs typeface="+mn-cs"/>
              </a:rPr>
              <a:t>Zimmer</a:t>
            </a:r>
            <a:r>
              <a:rPr kumimoji="0" lang="de-DE" sz="1800" b="0" i="0" u="none" strike="noStrike" kern="1200" cap="none" spc="0" normalizeH="0" baseline="0" noProof="0" dirty="0">
                <a:ln>
                  <a:noFill/>
                </a:ln>
                <a:solidFill>
                  <a:prstClr val="black"/>
                </a:solidFill>
                <a:effectLst/>
                <a:uLnTx/>
                <a:uFillTx/>
                <a:latin typeface="Century Gothic"/>
                <a:ea typeface="+mn-ea"/>
                <a:cs typeface="+mn-cs"/>
              </a:rPr>
              <a:t> [665] </a:t>
            </a:r>
            <a:r>
              <a:rPr kumimoji="0" lang="de-DE" sz="1800" b="1" i="0" u="none" strike="noStrike" kern="1200" cap="none" spc="0" normalizeH="0" baseline="0" noProof="0" dirty="0">
                <a:ln>
                  <a:noFill/>
                </a:ln>
                <a:solidFill>
                  <a:prstClr val="black"/>
                </a:solidFill>
                <a:effectLst/>
                <a:uLnTx/>
                <a:uFillTx/>
                <a:latin typeface="Century Gothic"/>
                <a:ea typeface="+mn-ea"/>
                <a:cs typeface="+mn-cs"/>
              </a:rPr>
              <a:t>zehn </a:t>
            </a:r>
            <a:r>
              <a:rPr kumimoji="0" lang="de-DE" sz="1800" b="0" i="0" u="none" strike="noStrike" kern="1200" cap="none" spc="0" normalizeH="0" baseline="0" noProof="0" dirty="0">
                <a:ln>
                  <a:noFill/>
                </a:ln>
                <a:solidFill>
                  <a:prstClr val="black"/>
                </a:solidFill>
                <a:effectLst/>
                <a:uLnTx/>
                <a:uFillTx/>
                <a:latin typeface="Century Gothic"/>
                <a:ea typeface="+mn-ea"/>
                <a:cs typeface="+mn-cs"/>
              </a:rPr>
              <a:t>[333]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a:lnSpc>
                <a:spcPct val="100000"/>
              </a:lnSpc>
            </a:pPr>
            <a:br>
              <a:rPr kumimoji="0" lang="de-DE" sz="1800" b="0" i="0" u="none" strike="noStrike" kern="1200" cap="none" spc="0" normalizeH="0" baseline="0" noProof="0" dirty="0">
                <a:ln>
                  <a:noFill/>
                </a:ln>
                <a:solidFill>
                  <a:prstClr val="black"/>
                </a:solidFill>
                <a:effectLst/>
                <a:uLnTx/>
                <a:uFillTx/>
                <a:latin typeface="Century Gothic"/>
                <a:ea typeface="+mn-ea"/>
                <a:cs typeface="+mn-cs"/>
              </a:rPr>
            </a:b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[s] and [z] 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Pupil A tries to read aloud all of the words paying attention to [s] and [z], within the 60 seconds allowed.  </a:t>
            </a:r>
          </a:p>
          <a:p>
            <a:pPr marL="0" marR="0" lvl="0" indent="0" algn="l" rtl="0">
              <a:lnSpc>
                <a:spcPct val="100000"/>
              </a:lnSpc>
              <a:spcBef>
                <a:spcPts val="0"/>
              </a:spcBef>
              <a:spcAft>
                <a:spcPts val="0"/>
              </a:spcAft>
              <a:buClr>
                <a:schemeClr val="dk1"/>
              </a:buClr>
              <a:buSzPts val="1200"/>
              <a:buFont typeface="Calibri"/>
              <a:buNone/>
            </a:pPr>
            <a:r>
              <a:rPr lang="en-GB" b="0" dirty="0"/>
              <a:t>2. Pupil B listens. If Pupil A makes a mistake, Pupil B can direct him/her to start again from the beginning.</a:t>
            </a:r>
            <a:br>
              <a:rPr lang="en-GB" b="0" dirty="0"/>
            </a:br>
            <a:r>
              <a:rPr lang="en-GB" b="0" dirty="0"/>
              <a:t>3. They swap roles and repeat the task.</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1" strike="noStrike" spc="-1" dirty="0" err="1">
                <a:solidFill>
                  <a:srgbClr val="002060"/>
                </a:solidFill>
                <a:latin typeface="Century Gothic"/>
                <a:ea typeface="Century Gothic"/>
              </a:rPr>
              <a:t>Amsel</a:t>
            </a:r>
            <a:r>
              <a:rPr lang="it-IT" sz="1200" b="0" strike="noStrike" spc="-1" dirty="0">
                <a:solidFill>
                  <a:srgbClr val="002060"/>
                </a:solidFill>
                <a:latin typeface="Century Gothic"/>
                <a:ea typeface="Century Gothic"/>
              </a:rPr>
              <a:t> [&gt;5009] </a:t>
            </a:r>
            <a:r>
              <a:rPr lang="it-IT" sz="1200" b="1" strike="noStrike" spc="-1" dirty="0" err="1">
                <a:solidFill>
                  <a:srgbClr val="002060"/>
                </a:solidFill>
                <a:latin typeface="Century Gothic"/>
                <a:ea typeface="Century Gothic"/>
              </a:rPr>
              <a:t>Nase</a:t>
            </a:r>
            <a:r>
              <a:rPr lang="it-IT" sz="1200" b="0" strike="noStrike" spc="-1" dirty="0">
                <a:solidFill>
                  <a:srgbClr val="002060"/>
                </a:solidFill>
                <a:latin typeface="Century Gothic"/>
                <a:ea typeface="Century Gothic"/>
              </a:rPr>
              <a:t> [1264] </a:t>
            </a:r>
            <a:r>
              <a:rPr lang="it-IT" sz="1200" b="1" strike="noStrike" spc="-1" dirty="0" err="1">
                <a:solidFill>
                  <a:srgbClr val="002060"/>
                </a:solidFill>
                <a:latin typeface="Century Gothic"/>
                <a:ea typeface="Century Gothic"/>
              </a:rPr>
              <a:t>sagen</a:t>
            </a:r>
            <a:r>
              <a:rPr lang="it-IT" sz="1200" b="0" strike="noStrike" spc="-1" dirty="0">
                <a:solidFill>
                  <a:srgbClr val="002060"/>
                </a:solidFill>
                <a:latin typeface="Century Gothic"/>
                <a:ea typeface="Century Gothic"/>
              </a:rPr>
              <a:t> (40] </a:t>
            </a:r>
            <a:r>
              <a:rPr lang="it-IT" sz="1200" b="1" strike="noStrike" spc="-1" dirty="0" err="1">
                <a:solidFill>
                  <a:srgbClr val="002060"/>
                </a:solidFill>
                <a:latin typeface="Century Gothic"/>
                <a:ea typeface="Century Gothic"/>
              </a:rPr>
              <a:t>Sahne</a:t>
            </a:r>
            <a:r>
              <a:rPr lang="it-IT" sz="1200" b="1" strike="noStrike" spc="-1" dirty="0">
                <a:solidFill>
                  <a:srgbClr val="002060"/>
                </a:solidFill>
                <a:latin typeface="Century Gothic"/>
                <a:ea typeface="Century Gothic"/>
              </a:rPr>
              <a:t> </a:t>
            </a:r>
            <a:r>
              <a:rPr lang="it-IT" sz="1200" b="0" strike="noStrike" spc="-1" dirty="0">
                <a:solidFill>
                  <a:srgbClr val="002060"/>
                </a:solidFill>
                <a:latin typeface="Century Gothic"/>
                <a:ea typeface="Century Gothic"/>
              </a:rPr>
              <a:t>[&gt;5009] </a:t>
            </a:r>
            <a:r>
              <a:rPr lang="it-IT" sz="1200" b="1" strike="noStrike" spc="-1" dirty="0" err="1">
                <a:solidFill>
                  <a:srgbClr val="002060"/>
                </a:solidFill>
                <a:latin typeface="Century Gothic"/>
                <a:ea typeface="Century Gothic"/>
              </a:rPr>
              <a:t>segeln</a:t>
            </a:r>
            <a:r>
              <a:rPr lang="it-IT" sz="1200" b="0" strike="noStrike" spc="-1" dirty="0">
                <a:solidFill>
                  <a:srgbClr val="002060"/>
                </a:solidFill>
                <a:latin typeface="Century Gothic"/>
                <a:ea typeface="Century Gothic"/>
              </a:rPr>
              <a:t> [&gt;5009] </a:t>
            </a:r>
            <a:r>
              <a:rPr lang="de-DE" sz="1200" b="1" i="0" strike="noStrike" spc="-1" dirty="0">
                <a:solidFill>
                  <a:srgbClr val="002060"/>
                </a:solidFill>
                <a:latin typeface="Century Gothic"/>
                <a:ea typeface="Century Gothic"/>
              </a:rPr>
              <a:t>Zeichen  </a:t>
            </a:r>
            <a:r>
              <a:rPr lang="de-DE" sz="1200" b="0" i="0" strike="noStrike" spc="-1" dirty="0">
                <a:solidFill>
                  <a:srgbClr val="002060"/>
                </a:solidFill>
                <a:latin typeface="Century Gothic"/>
                <a:ea typeface="Century Gothic"/>
              </a:rPr>
              <a:t>[1155]</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identify all the person verb forms of sein and </a:t>
            </a:r>
            <a:r>
              <a:rPr lang="en-GB" sz="1200" b="0" strike="noStrike" spc="-1" dirty="0" err="1">
                <a:solidFill>
                  <a:srgbClr val="000000"/>
                </a:solidFill>
                <a:latin typeface="+mn-lt"/>
                <a:ea typeface="Calibri"/>
              </a:rPr>
              <a:t>gehen</a:t>
            </a:r>
            <a:r>
              <a:rPr lang="en-GB" sz="1200" b="0" strike="noStrike" spc="-1" dirty="0">
                <a:solidFill>
                  <a:srgbClr val="000000"/>
                </a:solidFill>
                <a:latin typeface="+mn-lt"/>
                <a:ea typeface="Calibri"/>
              </a:rPr>
              <a:t>, and to translate their meaning into English.</a:t>
            </a: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mn-lt"/>
                <a:ea typeface="Calibri"/>
              </a:rPr>
              <a:t>Procedure:</a:t>
            </a:r>
          </a:p>
          <a:p>
            <a:pPr marL="228600" indent="-228600">
              <a:lnSpc>
                <a:spcPct val="100000"/>
              </a:lnSpc>
              <a:buAutoNum type="arabicPeriod"/>
            </a:pPr>
            <a:r>
              <a:rPr lang="en-GB" sz="1200" b="0" strike="noStrike" spc="-1" dirty="0">
                <a:solidFill>
                  <a:srgbClr val="000000"/>
                </a:solidFill>
                <a:latin typeface="+mn-lt"/>
                <a:ea typeface="Calibri"/>
              </a:rPr>
              <a:t>Play the recordings by clicking on the audio buttons. </a:t>
            </a:r>
          </a:p>
          <a:p>
            <a:pPr marL="228600" indent="-228600">
              <a:lnSpc>
                <a:spcPct val="100000"/>
              </a:lnSpc>
              <a:buAutoNum type="arabicPeriod"/>
            </a:pPr>
            <a:r>
              <a:rPr lang="en-GB" sz="1200" b="0" strike="noStrike" spc="-1" dirty="0">
                <a:solidFill>
                  <a:srgbClr val="000000"/>
                </a:solidFill>
                <a:latin typeface="+mn-lt"/>
                <a:ea typeface="Calibri"/>
              </a:rPr>
              <a:t>Answers are revealed by consecutive mouse clicks. </a:t>
            </a:r>
          </a:p>
          <a:p>
            <a:pPr marL="228600" indent="-228600">
              <a:lnSpc>
                <a:spcPct val="100000"/>
              </a:lnSpc>
              <a:buAutoNum type="arabicPeriod"/>
            </a:pPr>
            <a:endParaRPr lang="en-GB" sz="1200" b="0" strike="noStrike" spc="-1" dirty="0">
              <a:latin typeface="+mn-lt"/>
            </a:endParaRPr>
          </a:p>
          <a:p>
            <a:pPr marL="720" indent="0">
              <a:lnSpc>
                <a:spcPct val="100000"/>
              </a:lnSpc>
              <a:buClr>
                <a:srgbClr val="000000"/>
              </a:buClr>
              <a:buFont typeface="Calibri"/>
              <a:buNone/>
            </a:pPr>
            <a:r>
              <a:rPr lang="en-GB" sz="1200" b="1" strike="noStrike" spc="-1" dirty="0">
                <a:solidFill>
                  <a:srgbClr val="000000"/>
                </a:solidFill>
                <a:latin typeface="+mn-lt"/>
              </a:rPr>
              <a:t>Transcript:</a:t>
            </a:r>
            <a:br>
              <a:rPr lang="en-GB" sz="1200" b="0" strike="noStrike" spc="-1" dirty="0">
                <a:solidFill>
                  <a:srgbClr val="000000"/>
                </a:solidFill>
                <a:latin typeface="+mn-lt"/>
              </a:rPr>
            </a:br>
            <a:r>
              <a:rPr lang="en-GB" sz="1200" b="0" strike="noStrike" spc="-1" dirty="0">
                <a:solidFill>
                  <a:srgbClr val="000000"/>
                </a:solidFill>
                <a:latin typeface="+mn-lt"/>
              </a:rPr>
              <a:t>1. </a:t>
            </a:r>
            <a:r>
              <a:rPr lang="en-GB" sz="1200" b="0" strike="noStrike" spc="-1" dirty="0" err="1">
                <a:solidFill>
                  <a:srgbClr val="000000"/>
                </a:solidFill>
                <a:latin typeface="+mn-lt"/>
              </a:rPr>
              <a:t>Wir</a:t>
            </a:r>
            <a:r>
              <a:rPr lang="en-GB" sz="1200" b="0" strike="noStrike" spc="-1" dirty="0">
                <a:solidFill>
                  <a:srgbClr val="000000"/>
                </a:solidFill>
                <a:latin typeface="+mn-lt"/>
              </a:rPr>
              <a:t> </a:t>
            </a:r>
            <a:r>
              <a:rPr lang="en-GB" sz="1200" b="0" strike="noStrike" spc="-1" dirty="0" err="1">
                <a:solidFill>
                  <a:srgbClr val="000000"/>
                </a:solidFill>
                <a:latin typeface="+mn-lt"/>
              </a:rPr>
              <a:t>sind</a:t>
            </a:r>
            <a:r>
              <a:rPr lang="en-GB" sz="1200" b="0" strike="noStrike" spc="-1" dirty="0">
                <a:solidFill>
                  <a:srgbClr val="000000"/>
                </a:solidFill>
                <a:latin typeface="+mn-lt"/>
              </a:rPr>
              <a:t> </a:t>
            </a:r>
            <a:r>
              <a:rPr lang="en-GB" sz="1200" b="0" strike="noStrike" spc="-1" dirty="0" err="1">
                <a:solidFill>
                  <a:srgbClr val="000000"/>
                </a:solidFill>
                <a:latin typeface="+mn-lt"/>
              </a:rPr>
              <a:t>im</a:t>
            </a:r>
            <a:r>
              <a:rPr lang="en-GB" sz="1200" b="0" strike="noStrike" spc="-1" dirty="0">
                <a:solidFill>
                  <a:srgbClr val="000000"/>
                </a:solidFill>
                <a:latin typeface="+mn-lt"/>
              </a:rPr>
              <a:t> Kino.</a:t>
            </a:r>
          </a:p>
          <a:p>
            <a:pPr marL="720" indent="0">
              <a:lnSpc>
                <a:spcPct val="100000"/>
              </a:lnSpc>
              <a:buClr>
                <a:srgbClr val="000000"/>
              </a:buClr>
              <a:buFont typeface="Calibri"/>
              <a:buNone/>
            </a:pPr>
            <a:r>
              <a:rPr lang="en-GB" sz="1200" b="0" strike="noStrike" spc="-1" dirty="0">
                <a:solidFill>
                  <a:srgbClr val="000000"/>
                </a:solidFill>
                <a:latin typeface="+mn-lt"/>
              </a:rPr>
              <a:t>2. Du </a:t>
            </a:r>
            <a:r>
              <a:rPr lang="en-GB" sz="1200" b="0" strike="noStrike" spc="-1" dirty="0" err="1">
                <a:solidFill>
                  <a:srgbClr val="000000"/>
                </a:solidFill>
                <a:latin typeface="+mn-lt"/>
              </a:rPr>
              <a:t>gehst</a:t>
            </a:r>
            <a:r>
              <a:rPr lang="en-GB" sz="1200" b="0" strike="noStrike" spc="-1" dirty="0">
                <a:solidFill>
                  <a:srgbClr val="000000"/>
                </a:solidFill>
                <a:latin typeface="+mn-lt"/>
              </a:rPr>
              <a:t> in den Dom.</a:t>
            </a:r>
          </a:p>
          <a:p>
            <a:pPr marL="720" indent="0">
              <a:lnSpc>
                <a:spcPct val="100000"/>
              </a:lnSpc>
              <a:buClr>
                <a:srgbClr val="000000"/>
              </a:buClr>
              <a:buFont typeface="Calibri"/>
              <a:buNone/>
            </a:pPr>
            <a:r>
              <a:rPr lang="en-GB" sz="1200" b="0" strike="noStrike" spc="-1" dirty="0">
                <a:solidFill>
                  <a:srgbClr val="000000"/>
                </a:solidFill>
                <a:latin typeface="+mn-lt"/>
              </a:rPr>
              <a:t>3. Ich bin in der Schule.</a:t>
            </a:r>
          </a:p>
          <a:p>
            <a:pPr marL="720" indent="0">
              <a:lnSpc>
                <a:spcPct val="100000"/>
              </a:lnSpc>
              <a:buClr>
                <a:srgbClr val="000000"/>
              </a:buClr>
              <a:buFont typeface="Calibri"/>
              <a:buNone/>
            </a:pPr>
            <a:r>
              <a:rPr lang="en-GB" sz="1200" b="0" strike="noStrike" spc="-1" dirty="0">
                <a:solidFill>
                  <a:srgbClr val="000000"/>
                </a:solidFill>
                <a:latin typeface="+mn-lt"/>
              </a:rPr>
              <a:t>4. </a:t>
            </a:r>
            <a:r>
              <a:rPr lang="en-GB" sz="1200" b="0" strike="noStrike" spc="-1" dirty="0" err="1">
                <a:solidFill>
                  <a:srgbClr val="000000"/>
                </a:solidFill>
                <a:latin typeface="+mn-lt"/>
              </a:rPr>
              <a:t>Ihr</a:t>
            </a:r>
            <a:r>
              <a:rPr lang="en-GB" sz="1200" b="0" strike="noStrike" spc="-1" dirty="0">
                <a:solidFill>
                  <a:srgbClr val="000000"/>
                </a:solidFill>
                <a:latin typeface="+mn-lt"/>
              </a:rPr>
              <a:t> </a:t>
            </a:r>
            <a:r>
              <a:rPr lang="en-GB" sz="1200" b="0" strike="noStrike" spc="-1" dirty="0" err="1">
                <a:solidFill>
                  <a:srgbClr val="000000"/>
                </a:solidFill>
                <a:latin typeface="+mn-lt"/>
              </a:rPr>
              <a:t>geht</a:t>
            </a:r>
            <a:r>
              <a:rPr lang="en-GB" sz="1200" b="0" strike="noStrike" spc="-1" dirty="0">
                <a:solidFill>
                  <a:srgbClr val="000000"/>
                </a:solidFill>
                <a:latin typeface="+mn-lt"/>
              </a:rPr>
              <a:t> in die Stadt.</a:t>
            </a:r>
          </a:p>
          <a:p>
            <a:pPr marL="720" indent="0">
              <a:lnSpc>
                <a:spcPct val="100000"/>
              </a:lnSpc>
              <a:buClr>
                <a:srgbClr val="000000"/>
              </a:buClr>
              <a:buFont typeface="Calibri"/>
              <a:buNone/>
            </a:pPr>
            <a:r>
              <a:rPr lang="en-GB" sz="1200" b="0" strike="noStrike" spc="-1" dirty="0">
                <a:solidFill>
                  <a:srgbClr val="000000"/>
                </a:solidFill>
                <a:latin typeface="+mn-lt"/>
              </a:rPr>
              <a:t>5. Sie </a:t>
            </a:r>
            <a:r>
              <a:rPr lang="en-GB" sz="1200" b="0" strike="noStrike" spc="-1" dirty="0" err="1">
                <a:solidFill>
                  <a:srgbClr val="000000"/>
                </a:solidFill>
                <a:latin typeface="+mn-lt"/>
              </a:rPr>
              <a:t>ist</a:t>
            </a:r>
            <a:r>
              <a:rPr lang="en-GB" sz="1200" b="0" strike="noStrike" spc="-1" dirty="0">
                <a:solidFill>
                  <a:srgbClr val="000000"/>
                </a:solidFill>
                <a:latin typeface="+mn-lt"/>
              </a:rPr>
              <a:t> </a:t>
            </a:r>
            <a:r>
              <a:rPr lang="en-GB" sz="1200" b="0" strike="noStrike" spc="-1" dirty="0" err="1">
                <a:solidFill>
                  <a:srgbClr val="000000"/>
                </a:solidFill>
                <a:latin typeface="+mn-lt"/>
              </a:rPr>
              <a:t>im</a:t>
            </a:r>
            <a:r>
              <a:rPr lang="en-GB" sz="1200" b="0" strike="noStrike" spc="-1" dirty="0">
                <a:solidFill>
                  <a:srgbClr val="000000"/>
                </a:solidFill>
                <a:latin typeface="+mn-lt"/>
              </a:rPr>
              <a:t> Garten.</a:t>
            </a:r>
          </a:p>
          <a:p>
            <a:pPr marL="720" indent="0">
              <a:lnSpc>
                <a:spcPct val="100000"/>
              </a:lnSpc>
              <a:buClr>
                <a:srgbClr val="000000"/>
              </a:buClr>
              <a:buFont typeface="Calibri"/>
              <a:buNone/>
            </a:pPr>
            <a:r>
              <a:rPr lang="en-GB" sz="1200" b="0" strike="noStrike" spc="-1" dirty="0">
                <a:solidFill>
                  <a:srgbClr val="000000"/>
                </a:solidFill>
                <a:latin typeface="+mn-lt"/>
              </a:rPr>
              <a:t>6. </a:t>
            </a:r>
            <a:r>
              <a:rPr lang="en-GB" sz="1200" b="0" strike="noStrike" spc="-1" dirty="0" err="1">
                <a:solidFill>
                  <a:srgbClr val="000000"/>
                </a:solidFill>
                <a:latin typeface="+mn-lt"/>
              </a:rPr>
              <a:t>Ihr</a:t>
            </a:r>
            <a:r>
              <a:rPr lang="en-GB" sz="1200" b="0" strike="noStrike" spc="-1" dirty="0">
                <a:solidFill>
                  <a:srgbClr val="000000"/>
                </a:solidFill>
                <a:latin typeface="+mn-lt"/>
              </a:rPr>
              <a:t> </a:t>
            </a:r>
            <a:r>
              <a:rPr lang="en-GB" sz="1200" b="0" strike="noStrike" spc="-1" dirty="0" err="1">
                <a:solidFill>
                  <a:srgbClr val="000000"/>
                </a:solidFill>
                <a:latin typeface="+mn-lt"/>
              </a:rPr>
              <a:t>seid</a:t>
            </a:r>
            <a:r>
              <a:rPr lang="en-GB" sz="1200" b="0" strike="noStrike" spc="-1" dirty="0">
                <a:solidFill>
                  <a:srgbClr val="000000"/>
                </a:solidFill>
                <a:latin typeface="+mn-lt"/>
              </a:rPr>
              <a:t> </a:t>
            </a:r>
            <a:r>
              <a:rPr lang="en-GB" sz="1200" b="0" strike="noStrike" spc="-1" dirty="0" err="1">
                <a:solidFill>
                  <a:srgbClr val="000000"/>
                </a:solidFill>
                <a:latin typeface="+mn-lt"/>
              </a:rPr>
              <a:t>im</a:t>
            </a:r>
            <a:r>
              <a:rPr lang="en-GB" sz="1200" b="0" strike="noStrike" spc="-1" dirty="0">
                <a:solidFill>
                  <a:srgbClr val="000000"/>
                </a:solidFill>
                <a:latin typeface="+mn-lt"/>
              </a:rPr>
              <a:t> Zimmer.</a:t>
            </a:r>
          </a:p>
          <a:p>
            <a:pPr marL="720" indent="0">
              <a:lnSpc>
                <a:spcPct val="100000"/>
              </a:lnSpc>
              <a:buClr>
                <a:srgbClr val="000000"/>
              </a:buClr>
              <a:buFont typeface="Calibri"/>
              <a:buNone/>
            </a:pPr>
            <a:r>
              <a:rPr lang="en-GB" sz="1200" b="0" strike="noStrike" spc="-1" dirty="0">
                <a:solidFill>
                  <a:srgbClr val="000000"/>
                </a:solidFill>
                <a:latin typeface="+mn-lt"/>
              </a:rPr>
              <a:t>7. Sie </a:t>
            </a:r>
            <a:r>
              <a:rPr lang="en-GB" sz="1200" b="0" strike="noStrike" spc="-1" dirty="0" err="1">
                <a:solidFill>
                  <a:srgbClr val="000000"/>
                </a:solidFill>
                <a:latin typeface="+mn-lt"/>
              </a:rPr>
              <a:t>geht</a:t>
            </a:r>
            <a:r>
              <a:rPr lang="en-GB" sz="1200" b="0" strike="noStrike" spc="-1" dirty="0">
                <a:solidFill>
                  <a:srgbClr val="000000"/>
                </a:solidFill>
                <a:latin typeface="+mn-lt"/>
              </a:rPr>
              <a:t> </a:t>
            </a:r>
            <a:r>
              <a:rPr lang="en-GB" sz="1200" b="0" strike="noStrike" spc="-1" dirty="0" err="1">
                <a:solidFill>
                  <a:srgbClr val="000000"/>
                </a:solidFill>
                <a:latin typeface="+mn-lt"/>
              </a:rPr>
              <a:t>nach</a:t>
            </a:r>
            <a:r>
              <a:rPr lang="en-GB" sz="1200" b="0" strike="noStrike" spc="-1" dirty="0">
                <a:solidFill>
                  <a:srgbClr val="000000"/>
                </a:solidFill>
                <a:latin typeface="+mn-lt"/>
              </a:rPr>
              <a:t> </a:t>
            </a:r>
            <a:r>
              <a:rPr lang="en-GB" sz="1200" b="0" strike="noStrike" spc="-1" dirty="0" err="1">
                <a:solidFill>
                  <a:srgbClr val="000000"/>
                </a:solidFill>
                <a:latin typeface="+mn-lt"/>
              </a:rPr>
              <a:t>Hause</a:t>
            </a:r>
            <a:r>
              <a:rPr lang="en-GB" sz="1200" b="0" strike="noStrike" spc="-1" dirty="0">
                <a:solidFill>
                  <a:srgbClr val="000000"/>
                </a:solidFill>
                <a:latin typeface="+mn-lt"/>
              </a:rPr>
              <a:t>.</a:t>
            </a:r>
          </a:p>
          <a:p>
            <a:pPr marL="720" indent="0">
              <a:lnSpc>
                <a:spcPct val="100000"/>
              </a:lnSpc>
              <a:buClr>
                <a:srgbClr val="000000"/>
              </a:buClr>
              <a:buFont typeface="Calibri"/>
              <a:buNone/>
            </a:pPr>
            <a:r>
              <a:rPr lang="en-GB" sz="1200" b="0" strike="noStrike" spc="-1" dirty="0">
                <a:solidFill>
                  <a:srgbClr val="000000"/>
                </a:solidFill>
                <a:latin typeface="+mn-lt"/>
              </a:rPr>
              <a:t>8. Sie </a:t>
            </a:r>
            <a:r>
              <a:rPr lang="en-GB" sz="1200" b="0" strike="noStrike" spc="-1" dirty="0" err="1">
                <a:solidFill>
                  <a:srgbClr val="000000"/>
                </a:solidFill>
                <a:latin typeface="+mn-lt"/>
              </a:rPr>
              <a:t>gehen</a:t>
            </a:r>
            <a:r>
              <a:rPr lang="en-GB" sz="1200" b="0" strike="noStrike" spc="-1" dirty="0">
                <a:solidFill>
                  <a:srgbClr val="000000"/>
                </a:solidFill>
                <a:latin typeface="+mn-lt"/>
              </a:rPr>
              <a:t> in die </a:t>
            </a:r>
            <a:r>
              <a:rPr lang="en-GB" sz="1200" b="0" strike="noStrike" spc="-1" dirty="0" err="1">
                <a:solidFill>
                  <a:srgbClr val="000000"/>
                </a:solidFill>
                <a:latin typeface="+mn-lt"/>
              </a:rPr>
              <a:t>Bibliothek</a:t>
            </a:r>
            <a:r>
              <a:rPr lang="en-GB" sz="1200" b="0" strike="noStrike" spc="-1" dirty="0">
                <a:solidFill>
                  <a:srgbClr val="000000"/>
                </a:solidFill>
                <a:latin typeface="+mn-lt"/>
              </a:rPr>
              <a:t>.</a:t>
            </a:r>
            <a:endParaRPr lang="en-GB" sz="1200" b="0" strike="noStrike" spc="-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033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1/2: Model slide</a:t>
            </a:r>
          </a:p>
          <a:p>
            <a:r>
              <a:rPr lang="en-GB" sz="1200" b="1" dirty="0">
                <a:solidFill>
                  <a:schemeClr val="accent5">
                    <a:lumMod val="50000"/>
                  </a:schemeClr>
                </a:solidFill>
              </a:rPr>
              <a:t>Timing:</a:t>
            </a:r>
            <a:r>
              <a:rPr lang="en-GB" sz="1200" b="1" baseline="0" dirty="0">
                <a:solidFill>
                  <a:schemeClr val="accent5">
                    <a:lumMod val="50000"/>
                  </a:schemeClr>
                </a:solidFill>
              </a:rPr>
              <a:t> 5-10 minutes</a:t>
            </a:r>
          </a:p>
          <a:p>
            <a:br>
              <a:rPr lang="en-GB" b="1" dirty="0"/>
            </a:br>
            <a:r>
              <a:rPr lang="en-GB" b="1" dirty="0"/>
              <a:t>Aim: </a:t>
            </a:r>
            <a:r>
              <a:rPr lang="en-US" b="0" dirty="0"/>
              <a:t>to </a:t>
            </a:r>
            <a:r>
              <a:rPr lang="en-US" b="0" dirty="0" err="1"/>
              <a:t>practise</a:t>
            </a:r>
            <a:r>
              <a:rPr lang="en-US" b="0" dirty="0"/>
              <a:t> </a:t>
            </a:r>
            <a:r>
              <a:rPr lang="en-GB" b="0" dirty="0"/>
              <a:t>productive knowledge of ‘ich </a:t>
            </a:r>
            <a:r>
              <a:rPr lang="en-GB" b="0" dirty="0" err="1"/>
              <a:t>gehe</a:t>
            </a:r>
            <a:r>
              <a:rPr lang="en-GB" b="0" dirty="0"/>
              <a:t>’ and ‘ich bin’ and receptive knowledge of R2 and R3 articles following verbs of location / movement.</a:t>
            </a:r>
          </a:p>
          <a:p>
            <a:endParaRPr lang="en-GB" b="0" dirty="0"/>
          </a:p>
          <a:p>
            <a:pPr marL="0" indent="0">
              <a:buFont typeface="+mj-lt"/>
              <a:buNone/>
            </a:pPr>
            <a:r>
              <a:rPr lang="en-GB" b="1" dirty="0"/>
              <a:t>Procedure:</a:t>
            </a:r>
          </a:p>
          <a:p>
            <a:pPr marL="228600" indent="-228600">
              <a:buFont typeface="+mj-lt"/>
              <a:buAutoNum type="arabicPeriod"/>
            </a:pPr>
            <a:r>
              <a:rPr lang="en-GB" dirty="0"/>
              <a:t>Print handouts for Pupils A and B (slides 12 and 13).</a:t>
            </a:r>
          </a:p>
          <a:p>
            <a:pPr marL="228600" indent="-228600">
              <a:buFont typeface="+mj-lt"/>
              <a:buAutoNum type="arabicPeriod"/>
            </a:pPr>
            <a:r>
              <a:rPr lang="en-GB" dirty="0"/>
              <a:t>Use this slide to model the task.</a:t>
            </a:r>
          </a:p>
          <a:p>
            <a:pPr marL="228600" indent="-228600">
              <a:buFont typeface="+mj-lt"/>
              <a:buAutoNum type="arabicPeriod"/>
            </a:pPr>
            <a:r>
              <a:rPr lang="en-GB" dirty="0"/>
              <a:t>Pupil A looks at no. 1 on their sheet to see if they have ’I go’/am going (‘Ich </a:t>
            </a:r>
            <a:r>
              <a:rPr lang="en-GB" dirty="0" err="1"/>
              <a:t>gehe</a:t>
            </a:r>
            <a:r>
              <a:rPr lang="en-GB" dirty="0"/>
              <a:t>’) or ‘I am’ (‘Ich bin’). They say this in German to pupil B.</a:t>
            </a:r>
          </a:p>
          <a:p>
            <a:pPr marL="228600" indent="-228600">
              <a:buFont typeface="+mj-lt"/>
              <a:buAutoNum type="arabicPeriod"/>
            </a:pPr>
            <a:r>
              <a:rPr lang="en-GB" dirty="0"/>
              <a:t>Pupil B looks at their sheet and identifies the correct ending to the sentence. In the example, ‘Ich </a:t>
            </a:r>
            <a:r>
              <a:rPr lang="en-GB" dirty="0" err="1"/>
              <a:t>gehe</a:t>
            </a:r>
            <a:r>
              <a:rPr lang="en-GB" dirty="0"/>
              <a:t>’ can be followed by ‘in den Garten’ but not ‘</a:t>
            </a:r>
            <a:r>
              <a:rPr lang="en-GB" dirty="0" err="1"/>
              <a:t>im</a:t>
            </a:r>
            <a:r>
              <a:rPr lang="en-GB" dirty="0"/>
              <a:t> Kino’.</a:t>
            </a:r>
          </a:p>
          <a:p>
            <a:pPr marL="228600" indent="-228600">
              <a:buFont typeface="+mj-lt"/>
              <a:buAutoNum type="arabicPeriod"/>
            </a:pPr>
            <a:r>
              <a:rPr lang="en-GB" dirty="0"/>
              <a:t>B completes the spoken sentence with the correct option.</a:t>
            </a:r>
          </a:p>
          <a:p>
            <a:pPr marL="228600" indent="-228600">
              <a:buFont typeface="+mj-lt"/>
              <a:buAutoNum type="arabicPeriod"/>
            </a:pPr>
            <a:r>
              <a:rPr lang="en-GB" dirty="0"/>
              <a:t>A writes person B’s response on their sheet in English.</a:t>
            </a:r>
          </a:p>
          <a:p>
            <a:pPr marL="228600" indent="-228600">
              <a:buFont typeface="+mj-lt"/>
              <a:buAutoNum type="arabicPeriod"/>
            </a:pPr>
            <a:r>
              <a:rPr lang="en-GB" dirty="0"/>
              <a:t>Complete items 1-5.</a:t>
            </a:r>
          </a:p>
          <a:p>
            <a:pPr marL="228600" indent="-228600">
              <a:buFont typeface="+mj-lt"/>
              <a:buAutoNum type="arabicPeriod"/>
            </a:pPr>
            <a:r>
              <a:rPr lang="en-GB" dirty="0"/>
              <a:t>Then swap to complete roles.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4/4</a:t>
            </a:r>
          </a:p>
          <a:p>
            <a:r>
              <a:rPr lang="en-GB" sz="1200" b="1" dirty="0">
                <a:solidFill>
                  <a:schemeClr val="accent5">
                    <a:lumMod val="50000"/>
                  </a:schemeClr>
                </a:solidFill>
              </a:rPr>
              <a:t>Answers for both rounds</a:t>
            </a:r>
            <a:endParaRPr lang="en-GB" sz="1200" b="0" strike="noStrike" spc="-1" dirty="0">
              <a:latin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600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sentences using R2 and R3 articles correctly, following in + sein (location) and </a:t>
            </a:r>
            <a:r>
              <a:rPr lang="en-GB" b="0" dirty="0" err="1"/>
              <a:t>gehen</a:t>
            </a:r>
            <a:r>
              <a:rPr lang="en-GB" b="0" dirty="0"/>
              <a:t> (movement).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dirty="0"/>
              <a:t>Read the title and instructions with pupils and ensure that the task is clear.</a:t>
            </a:r>
          </a:p>
          <a:p>
            <a:pPr marL="228600" indent="-228600">
              <a:buAutoNum type="arabicPeriod"/>
            </a:pPr>
            <a:r>
              <a:rPr lang="en-GB" baseline="0" dirty="0"/>
              <a:t>Pupils write four messages, using up all of the 8 pictures.</a:t>
            </a:r>
          </a:p>
          <a:p>
            <a:endParaRPr lang="en-GB" b="1" baseline="0" dirty="0"/>
          </a:p>
          <a:p>
            <a:r>
              <a:rPr lang="en-GB" b="1" baseline="0" dirty="0"/>
              <a:t>Note:  </a:t>
            </a:r>
            <a:r>
              <a:rPr lang="en-GB" baseline="0" dirty="0"/>
              <a:t>The sentences won’t be identical as students can choose which combination of places to talk about in each sentence.</a:t>
            </a:r>
          </a:p>
          <a:p>
            <a:r>
              <a:rPr lang="en-GB" baseline="0" dirty="0"/>
              <a:t>Pupils can be encouraged to share their texts with each other.  They can orally translate these into English, and peer check answers for meaning.  </a:t>
            </a:r>
          </a:p>
          <a:p>
            <a:r>
              <a:rPr lang="en-GB" baseline="0" dirty="0"/>
              <a:t>Teachers can circulate as students are writing to check accuracy of Row 2/Row 3 articles.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9</a:t>
            </a:fld>
            <a:endParaRPr lang="en-GB"/>
          </a:p>
        </p:txBody>
      </p:sp>
    </p:spTree>
    <p:extLst>
      <p:ext uri="{BB962C8B-B14F-4D97-AF65-F5344CB8AC3E}">
        <p14:creationId xmlns:p14="http://schemas.microsoft.com/office/powerpoint/2010/main" val="37599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33915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4.gif"/><Relationship Id="rId12" Type="http://schemas.openxmlformats.org/officeDocument/2006/relationships/image" Target="../media/image39.jfif"/><Relationship Id="rId2" Type="http://schemas.openxmlformats.org/officeDocument/2006/relationships/notesSlide" Target="../notesSlides/notesSlide8.xml"/><Relationship Id="rId16" Type="http://schemas.openxmlformats.org/officeDocument/2006/relationships/image" Target="../media/image43.jfif"/><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38.png"/><Relationship Id="rId5" Type="http://schemas.openxmlformats.org/officeDocument/2006/relationships/image" Target="../media/image17.png"/><Relationship Id="rId15" Type="http://schemas.openxmlformats.org/officeDocument/2006/relationships/image" Target="../media/image42.jfif"/><Relationship Id="rId10" Type="http://schemas.openxmlformats.org/officeDocument/2006/relationships/image" Target="../media/image37.pn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Exploring </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2 Week 7</a:t>
            </a:r>
          </a:p>
        </p:txBody>
      </p:sp>
      <p:pic>
        <p:nvPicPr>
          <p:cNvPr id="4" name="Picture 3">
            <a:extLst>
              <a:ext uri="{FF2B5EF4-FFF2-40B4-BE49-F238E27FC236}">
                <a16:creationId xmlns:a16="http://schemas.microsoft.com/office/drawing/2014/main" id="{606B541F-7126-D335-B792-098E4DA6A93B}"/>
              </a:ext>
            </a:extLst>
          </p:cNvPr>
          <p:cNvPicPr>
            <a:picLocks noChangeAspect="1"/>
          </p:cNvPicPr>
          <p:nvPr/>
        </p:nvPicPr>
        <p:blipFill>
          <a:blip r:embed="rId4"/>
          <a:stretch>
            <a:fillRect/>
          </a:stretch>
        </p:blipFill>
        <p:spPr>
          <a:xfrm>
            <a:off x="1709828" y="4341983"/>
            <a:ext cx="2362045" cy="1559934"/>
          </a:xfrm>
          <a:prstGeom prst="rect">
            <a:avLst/>
          </a:prstGeom>
        </p:spPr>
      </p:pic>
      <p:pic>
        <p:nvPicPr>
          <p:cNvPr id="5" name="Picture 4">
            <a:extLst>
              <a:ext uri="{FF2B5EF4-FFF2-40B4-BE49-F238E27FC236}">
                <a16:creationId xmlns:a16="http://schemas.microsoft.com/office/drawing/2014/main" id="{F7CF4986-DA75-BF56-D68A-9B4B7AD95842}"/>
              </a:ext>
            </a:extLst>
          </p:cNvPr>
          <p:cNvPicPr>
            <a:picLocks noChangeAspect="1"/>
          </p:cNvPicPr>
          <p:nvPr/>
        </p:nvPicPr>
        <p:blipFill>
          <a:blip r:embed="rId5"/>
          <a:stretch>
            <a:fillRect/>
          </a:stretch>
        </p:blipFill>
        <p:spPr>
          <a:xfrm>
            <a:off x="202225" y="1631461"/>
            <a:ext cx="2053651" cy="1371240"/>
          </a:xfrm>
          <a:prstGeom prst="rect">
            <a:avLst/>
          </a:prstGeom>
        </p:spPr>
      </p:pic>
      <p:sp>
        <p:nvSpPr>
          <p:cNvPr id="3" name="Google Shape;101;p2">
            <a:extLst>
              <a:ext uri="{FF2B5EF4-FFF2-40B4-BE49-F238E27FC236}">
                <a16:creationId xmlns:a16="http://schemas.microsoft.com/office/drawing/2014/main" id="{FC8F4B88-21D7-5673-F9BC-3CE9FD1964F1}"/>
              </a:ext>
            </a:extLst>
          </p:cNvPr>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B14343AE-0533-2A8C-28BC-409251E053FF}"/>
              </a:ext>
            </a:extLst>
          </p:cNvPr>
          <p:cNvSpPr txBox="1"/>
          <p:nvPr/>
        </p:nvSpPr>
        <p:spPr>
          <a:xfrm rot="20421601">
            <a:off x="272550" y="3260357"/>
            <a:ext cx="3805881" cy="1077218"/>
          </a:xfrm>
          <a:prstGeom prst="rect">
            <a:avLst/>
          </a:prstGeom>
          <a:noFill/>
        </p:spPr>
        <p:txBody>
          <a:bodyPr wrap="square" rtlCol="0">
            <a:spAutoFit/>
          </a:bodyPr>
          <a:lstStyle/>
          <a:p>
            <a:pPr algn="ctr"/>
            <a:r>
              <a:rPr lang="en-GB" sz="3200" b="1" dirty="0" err="1">
                <a:solidFill>
                  <a:schemeClr val="bg1"/>
                </a:solidFill>
                <a:latin typeface="Segoe Print" panose="02000600000000000000" pitchFamily="2" charset="0"/>
              </a:rPr>
              <a:t>Klassenfahrt</a:t>
            </a:r>
            <a:r>
              <a:rPr lang="en-GB" sz="3200" b="1" dirty="0">
                <a:solidFill>
                  <a:schemeClr val="bg1"/>
                </a:solidFill>
                <a:latin typeface="Segoe Print" panose="02000600000000000000" pitchFamily="2" charset="0"/>
              </a:rPr>
              <a:t> </a:t>
            </a:r>
            <a:r>
              <a:rPr lang="en-GB" sz="3200" b="1" dirty="0" err="1">
                <a:solidFill>
                  <a:schemeClr val="bg1"/>
                </a:solidFill>
                <a:latin typeface="Segoe Print" panose="02000600000000000000" pitchFamily="2" charset="0"/>
              </a:rPr>
              <a:t>nach</a:t>
            </a:r>
            <a:r>
              <a:rPr lang="en-GB" sz="3200" b="1" dirty="0">
                <a:solidFill>
                  <a:schemeClr val="bg1"/>
                </a:solidFill>
                <a:latin typeface="Segoe Print" panose="02000600000000000000" pitchFamily="2" charset="0"/>
              </a:rPr>
              <a:t> Köln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00106504"/>
              </p:ext>
            </p:extLst>
          </p:nvPr>
        </p:nvGraphicFramePr>
        <p:xfrm>
          <a:off x="514840" y="1062044"/>
          <a:ext cx="11261391" cy="5168388"/>
        </p:xfrm>
        <a:graphic>
          <a:graphicData uri="http://schemas.openxmlformats.org/drawingml/2006/table">
            <a:tbl>
              <a:tblPr firstRow="1" bandRow="1"/>
              <a:tblGrid>
                <a:gridCol w="1870523">
                  <a:extLst>
                    <a:ext uri="{9D8B030D-6E8A-4147-A177-3AD203B41FA5}">
                      <a16:colId xmlns:a16="http://schemas.microsoft.com/office/drawing/2014/main" val="1203737284"/>
                    </a:ext>
                  </a:extLst>
                </a:gridCol>
                <a:gridCol w="3135751">
                  <a:extLst>
                    <a:ext uri="{9D8B030D-6E8A-4147-A177-3AD203B41FA5}">
                      <a16:colId xmlns:a16="http://schemas.microsoft.com/office/drawing/2014/main" val="1810222861"/>
                    </a:ext>
                  </a:extLst>
                </a:gridCol>
                <a:gridCol w="2687192">
                  <a:extLst>
                    <a:ext uri="{9D8B030D-6E8A-4147-A177-3AD203B41FA5}">
                      <a16:colId xmlns:a16="http://schemas.microsoft.com/office/drawing/2014/main" val="274413866"/>
                    </a:ext>
                  </a:extLst>
                </a:gridCol>
                <a:gridCol w="3567925">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weekend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always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now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t</a:t>
                      </a:r>
                      <a:r>
                        <a:rPr lang="en-GB" sz="2400" b="1" dirty="0">
                          <a:solidFill>
                            <a:srgbClr val="00B0F0"/>
                          </a:solidFill>
                          <a:latin typeface="Century Gothic" panose="020B0502020202020204" pitchFamily="34" charset="0"/>
                        </a:rPr>
                        <a:t>o forget, forgetting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language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nothing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a:t>
                      </a:r>
                      <a:r>
                        <a:rPr lang="en-GB" sz="2400" b="1" dirty="0">
                          <a:solidFill>
                            <a:srgbClr val="92D050"/>
                          </a:solidFill>
                          <a:latin typeface="Century Gothic" panose="020B0502020202020204" pitchFamily="34" charset="0"/>
                        </a:rPr>
                        <a:t>the) break, pause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(the) uniform</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a:t>
                      </a:r>
                      <a:r>
                        <a:rPr lang="en-GB" sz="2400" b="1" dirty="0">
                          <a:solidFill>
                            <a:srgbClr val="92D050"/>
                          </a:solidFill>
                          <a:latin typeface="Century Gothic" panose="020B0502020202020204" pitchFamily="34" charset="0"/>
                        </a:rPr>
                        <a:t>the) teaching, lessons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find, finding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you (formal)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cinema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town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where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go,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library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a:r>
                      <a:r>
                        <a:rPr lang="en-GB" sz="2400" b="1" dirty="0">
                          <a:solidFill>
                            <a:srgbClr val="FF3399"/>
                          </a:solidFill>
                          <a:latin typeface="Century Gothic" panose="020B0502020202020204" pitchFamily="34" charset="0"/>
                        </a:rPr>
                        <a:t>the) cathedral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9440" y="2991810"/>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40" y="1285830"/>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8872" y="481005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811689" y="553787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810662" y="368702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97005" y="197989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84253" y="5705902"/>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gehen</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485291" y="5703036"/>
            <a:ext cx="2414666"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a:t>
            </a:r>
            <a:r>
              <a:rPr lang="en-US" sz="2400" kern="0" dirty="0" err="1">
                <a:solidFill>
                  <a:srgbClr val="002060"/>
                </a:solidFill>
                <a:latin typeface="Century Gothic" panose="020B0502020202020204" pitchFamily="34" charset="0"/>
                <a:cs typeface="Arial"/>
                <a:sym typeface="Arial"/>
              </a:rPr>
              <a:t>Bibliothek</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151309" y="5775431"/>
            <a:ext cx="248324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der Dom</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404276" y="4834127"/>
            <a:ext cx="2544722"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das Kino</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507720" y="4894332"/>
            <a:ext cx="1899579"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Stadt</a:t>
            </a:r>
            <a:endParaRPr lang="en-GB" sz="24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8223001" y="4917479"/>
            <a:ext cx="216176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wohin</a:t>
            </a:r>
            <a:r>
              <a:rPr lang="en-GB" sz="2400" kern="0" dirty="0">
                <a:solidFill>
                  <a:srgbClr val="002060"/>
                </a:solidFill>
                <a:latin typeface="Century Gothic" panose="020B0502020202020204" pitchFamily="34" charset="0"/>
                <a:cs typeface="Arial"/>
                <a:sym typeface="Arial"/>
              </a:rPr>
              <a:t>?</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39247" y="3939284"/>
            <a:ext cx="2811004"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finden</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582707" y="3960424"/>
            <a:ext cx="241316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Sie</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187354" y="401871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Arbeit</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20124" y="3145597"/>
            <a:ext cx="3201745"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Pause</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540791" y="3134931"/>
            <a:ext cx="24550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Uniform</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187354" y="3164123"/>
            <a:ext cx="3945936"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der </a:t>
            </a:r>
            <a:r>
              <a:rPr lang="en-US" sz="2400" kern="0" dirty="0" err="1">
                <a:solidFill>
                  <a:srgbClr val="002060"/>
                </a:solidFill>
                <a:latin typeface="Century Gothic" panose="020B0502020202020204" pitchFamily="34" charset="0"/>
                <a:cs typeface="Arial"/>
                <a:sym typeface="Arial"/>
              </a:rPr>
              <a:t>Unterricht</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39046" y="2292346"/>
            <a:ext cx="3201745"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vergessen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540791" y="2282526"/>
            <a:ext cx="2719952"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die </a:t>
            </a:r>
            <a:r>
              <a:rPr lang="en-US" sz="2400" kern="0" dirty="0" err="1">
                <a:solidFill>
                  <a:srgbClr val="002060"/>
                </a:solidFill>
                <a:latin typeface="Century Gothic" panose="020B0502020202020204" pitchFamily="34" charset="0"/>
                <a:cs typeface="Arial"/>
                <a:sym typeface="Arial"/>
              </a:rPr>
              <a:t>Sprache</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260743" y="227586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nichts</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421824" y="1443945"/>
            <a:ext cx="297852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a:t>
            </a:r>
            <a:r>
              <a:rPr lang="en-GB" sz="2400" kern="0" dirty="0" err="1">
                <a:solidFill>
                  <a:srgbClr val="002060"/>
                </a:solidFill>
                <a:latin typeface="Century Gothic" panose="020B0502020202020204" pitchFamily="34" charset="0"/>
                <a:cs typeface="Arial"/>
                <a:sym typeface="Arial"/>
              </a:rPr>
              <a:t>Wochenende</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5540792" y="1439095"/>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immer</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8223001" y="1400929"/>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jetzt</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0070C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rPr>
              <a:t>Tschüss</a:t>
            </a:r>
            <a:r>
              <a:rPr lang="en-GB" sz="6000" b="1" dirty="0">
                <a:solidFill>
                  <a:schemeClr val="bg1"/>
                </a:solidFill>
                <a:latin typeface="Century Gothic" panose="020B0502020202020204" pitchFamily="34" charset="0"/>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ea typeface="+mn-ea"/>
                <a:cs typeface="Arial"/>
                <a:sym typeface="Arial"/>
              </a:rPr>
              <a:t>blau</a:t>
            </a:r>
            <a:endParaRPr kumimoji="0" lang="en-GB" sz="1400" b="0" i="0" u="none" strike="noStrike" kern="0" cap="none" spc="0" normalizeH="0" baseline="0" noProof="0" dirty="0">
              <a:ln>
                <a:noFill/>
              </a:ln>
              <a:solidFill>
                <a:srgbClr val="0070C0"/>
              </a:solidFill>
              <a:effectLst/>
              <a:uLnTx/>
              <a:uFillTx/>
              <a:latin typeface="Modern Love" panose="04090805081005020601" pitchFamily="82" charset="0"/>
              <a:ea typeface="+mn-ea"/>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TextBox 21">
            <a:extLst>
              <a:ext uri="{FF2B5EF4-FFF2-40B4-BE49-F238E27FC236}">
                <a16:creationId xmlns:a16="http://schemas.microsoft.com/office/drawing/2014/main" id="{191DFE8A-7847-4EE0-9980-D48051302D1B}"/>
              </a:ext>
            </a:extLst>
          </p:cNvPr>
          <p:cNvSpPr txBox="1"/>
          <p:nvPr/>
        </p:nvSpPr>
        <p:spPr>
          <a:xfrm>
            <a:off x="9763435" y="5452856"/>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sp>
        <p:nvSpPr>
          <p:cNvPr id="6" name="TextBox 5">
            <a:extLst>
              <a:ext uri="{FF2B5EF4-FFF2-40B4-BE49-F238E27FC236}">
                <a16:creationId xmlns:a16="http://schemas.microsoft.com/office/drawing/2014/main" id="{E0782917-D5E8-F34C-77C3-A5D7994DC16D}"/>
              </a:ext>
            </a:extLst>
          </p:cNvPr>
          <p:cNvSpPr txBox="1"/>
          <p:nvPr/>
        </p:nvSpPr>
        <p:spPr>
          <a:xfrm>
            <a:off x="123171" y="1132242"/>
            <a:ext cx="5883955" cy="511210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Person A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rPr>
              <a:t>sagt</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 I go/am going...................................................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7" name="Rectangle 1">
            <a:extLst>
              <a:ext uri="{FF2B5EF4-FFF2-40B4-BE49-F238E27FC236}">
                <a16:creationId xmlns:a16="http://schemas.microsoft.com/office/drawing/2014/main" id="{978C814A-3F57-3509-5641-8BB8A7CFC1E7}"/>
              </a:ext>
            </a:extLst>
          </p:cNvPr>
          <p:cNvSpPr/>
          <p:nvPr/>
        </p:nvSpPr>
        <p:spPr>
          <a:xfrm>
            <a:off x="6677140" y="1132242"/>
            <a:ext cx="4437968" cy="5112105"/>
          </a:xfrm>
          <a:prstGeom prst="rect">
            <a:avLst/>
          </a:prstGeom>
          <a:solidFill>
            <a:srgbClr val="FFF0D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a:t>
            </a:r>
            <a:b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b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a:t>
            </a:r>
            <a:endParaRPr kumimoji="0" lang="es-ES_tradnl" sz="2000" b="0"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24" name="TextBox 23">
            <a:extLst>
              <a:ext uri="{FF2B5EF4-FFF2-40B4-BE49-F238E27FC236}">
                <a16:creationId xmlns:a16="http://schemas.microsoft.com/office/drawing/2014/main" id="{DB0DF489-AD33-3199-BBE1-E0FC8D366718}"/>
              </a:ext>
            </a:extLst>
          </p:cNvPr>
          <p:cNvSpPr txBox="1"/>
          <p:nvPr/>
        </p:nvSpPr>
        <p:spPr>
          <a:xfrm>
            <a:off x="7027795" y="1699998"/>
            <a:ext cx="1903748"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die Schule</a:t>
            </a:r>
          </a:p>
        </p:txBody>
      </p:sp>
      <p:sp>
        <p:nvSpPr>
          <p:cNvPr id="25" name="TextBox 24">
            <a:extLst>
              <a:ext uri="{FF2B5EF4-FFF2-40B4-BE49-F238E27FC236}">
                <a16:creationId xmlns:a16="http://schemas.microsoft.com/office/drawing/2014/main" id="{3ECF51BA-9231-5A29-70D1-371789FBF77A}"/>
              </a:ext>
            </a:extLst>
          </p:cNvPr>
          <p:cNvSpPr txBox="1"/>
          <p:nvPr/>
        </p:nvSpPr>
        <p:spPr>
          <a:xfrm>
            <a:off x="8931543" y="1699998"/>
            <a:ext cx="2380696"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Dom</a:t>
            </a:r>
          </a:p>
        </p:txBody>
      </p:sp>
      <p:cxnSp>
        <p:nvCxnSpPr>
          <p:cNvPr id="30" name="Straight Connector 29">
            <a:extLst>
              <a:ext uri="{FF2B5EF4-FFF2-40B4-BE49-F238E27FC236}">
                <a16:creationId xmlns:a16="http://schemas.microsoft.com/office/drawing/2014/main" id="{F48B3B71-4D07-14B4-F4D0-D84E83F867B9}"/>
              </a:ext>
            </a:extLst>
          </p:cNvPr>
          <p:cNvCxnSpPr>
            <a:cxnSpLocks/>
            <a:stCxn id="7" idx="0"/>
            <a:endCxn id="7" idx="2"/>
          </p:cNvCxnSpPr>
          <p:nvPr/>
        </p:nvCxnSpPr>
        <p:spPr>
          <a:xfrm>
            <a:off x="8896124" y="1132242"/>
            <a:ext cx="0" cy="51121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F8DCD12-1FB8-65BB-60A1-B6047D65461B}"/>
              </a:ext>
            </a:extLst>
          </p:cNvPr>
          <p:cNvSpPr txBox="1"/>
          <p:nvPr/>
        </p:nvSpPr>
        <p:spPr>
          <a:xfrm>
            <a:off x="663962" y="598796"/>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Person 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1</a:t>
            </a:r>
          </a:p>
        </p:txBody>
      </p:sp>
      <p:sp>
        <p:nvSpPr>
          <p:cNvPr id="33" name="TextBox 32">
            <a:extLst>
              <a:ext uri="{FF2B5EF4-FFF2-40B4-BE49-F238E27FC236}">
                <a16:creationId xmlns:a16="http://schemas.microsoft.com/office/drawing/2014/main" id="{B8BD1261-BD1E-65EE-D91F-7F397DA8A278}"/>
              </a:ext>
            </a:extLst>
          </p:cNvPr>
          <p:cNvSpPr txBox="1"/>
          <p:nvPr/>
        </p:nvSpPr>
        <p:spPr>
          <a:xfrm>
            <a:off x="6598229" y="583643"/>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Person 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2</a:t>
            </a:r>
          </a:p>
        </p:txBody>
      </p:sp>
      <p:sp>
        <p:nvSpPr>
          <p:cNvPr id="34" name="TextBox 33">
            <a:extLst>
              <a:ext uri="{FF2B5EF4-FFF2-40B4-BE49-F238E27FC236}">
                <a16:creationId xmlns:a16="http://schemas.microsoft.com/office/drawing/2014/main" id="{974D4244-2989-531B-9505-FBF42B32BA4E}"/>
              </a:ext>
            </a:extLst>
          </p:cNvPr>
          <p:cNvSpPr txBox="1"/>
          <p:nvPr/>
        </p:nvSpPr>
        <p:spPr>
          <a:xfrm>
            <a:off x="7027795" y="2614459"/>
            <a:ext cx="1903748"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Garten</a:t>
            </a:r>
          </a:p>
        </p:txBody>
      </p:sp>
      <p:sp>
        <p:nvSpPr>
          <p:cNvPr id="38" name="TextBox 37">
            <a:extLst>
              <a:ext uri="{FF2B5EF4-FFF2-40B4-BE49-F238E27FC236}">
                <a16:creationId xmlns:a16="http://schemas.microsoft.com/office/drawing/2014/main" id="{98922DA7-924A-A17A-D556-3465A24AFE5A}"/>
              </a:ext>
            </a:extLst>
          </p:cNvPr>
          <p:cNvSpPr txBox="1"/>
          <p:nvPr/>
        </p:nvSpPr>
        <p:spPr>
          <a:xfrm>
            <a:off x="8931542" y="2614459"/>
            <a:ext cx="2183565"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die </a:t>
            </a:r>
            <a:r>
              <a:rPr lang="en-GB" sz="2000" b="1" dirty="0" err="1">
                <a:solidFill>
                  <a:srgbClr val="002060"/>
                </a:solidFill>
                <a:latin typeface="Century Gothic" panose="020B0502020202020204" pitchFamily="34" charset="0"/>
              </a:rPr>
              <a:t>Bibliothek</a:t>
            </a:r>
            <a:endParaRPr lang="en-GB" sz="2000" b="1"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4CC15644-2D8E-E2E9-924C-6D4040BA462C}"/>
              </a:ext>
            </a:extLst>
          </p:cNvPr>
          <p:cNvSpPr txBox="1"/>
          <p:nvPr/>
        </p:nvSpPr>
        <p:spPr>
          <a:xfrm>
            <a:off x="7027794" y="3511147"/>
            <a:ext cx="1823195"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der Schule</a:t>
            </a:r>
          </a:p>
        </p:txBody>
      </p:sp>
      <p:sp>
        <p:nvSpPr>
          <p:cNvPr id="40" name="TextBox 39">
            <a:extLst>
              <a:ext uri="{FF2B5EF4-FFF2-40B4-BE49-F238E27FC236}">
                <a16:creationId xmlns:a16="http://schemas.microsoft.com/office/drawing/2014/main" id="{B6BC5747-3133-1827-9648-6EB8B2E9898D}"/>
              </a:ext>
            </a:extLst>
          </p:cNvPr>
          <p:cNvSpPr txBox="1"/>
          <p:nvPr/>
        </p:nvSpPr>
        <p:spPr>
          <a:xfrm>
            <a:off x="8931543" y="3511147"/>
            <a:ext cx="1948428"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ins Kino</a:t>
            </a:r>
          </a:p>
        </p:txBody>
      </p:sp>
      <p:sp>
        <p:nvSpPr>
          <p:cNvPr id="41" name="TextBox 40">
            <a:extLst>
              <a:ext uri="{FF2B5EF4-FFF2-40B4-BE49-F238E27FC236}">
                <a16:creationId xmlns:a16="http://schemas.microsoft.com/office/drawing/2014/main" id="{CCEAD9C2-7AF5-7938-B514-717C5D4B24FB}"/>
              </a:ext>
            </a:extLst>
          </p:cNvPr>
          <p:cNvSpPr txBox="1"/>
          <p:nvPr/>
        </p:nvSpPr>
        <p:spPr>
          <a:xfrm>
            <a:off x="7027794" y="4456745"/>
            <a:ext cx="182318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den Dom</a:t>
            </a:r>
          </a:p>
        </p:txBody>
      </p:sp>
      <p:sp>
        <p:nvSpPr>
          <p:cNvPr id="42" name="TextBox 41">
            <a:extLst>
              <a:ext uri="{FF2B5EF4-FFF2-40B4-BE49-F238E27FC236}">
                <a16:creationId xmlns:a16="http://schemas.microsoft.com/office/drawing/2014/main" id="{37C9F35A-9927-DDED-72B7-41378B20E0A5}"/>
              </a:ext>
            </a:extLst>
          </p:cNvPr>
          <p:cNvSpPr txBox="1"/>
          <p:nvPr/>
        </p:nvSpPr>
        <p:spPr>
          <a:xfrm>
            <a:off x="8931543" y="4456745"/>
            <a:ext cx="1325218"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Haus</a:t>
            </a:r>
          </a:p>
        </p:txBody>
      </p:sp>
      <p:sp>
        <p:nvSpPr>
          <p:cNvPr id="43" name="TextBox 42">
            <a:extLst>
              <a:ext uri="{FF2B5EF4-FFF2-40B4-BE49-F238E27FC236}">
                <a16:creationId xmlns:a16="http://schemas.microsoft.com/office/drawing/2014/main" id="{CA577761-AE96-F582-FC25-D2DCA7DC0F80}"/>
              </a:ext>
            </a:extLst>
          </p:cNvPr>
          <p:cNvSpPr txBox="1"/>
          <p:nvPr/>
        </p:nvSpPr>
        <p:spPr>
          <a:xfrm>
            <a:off x="7027795" y="5369251"/>
            <a:ext cx="171049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der Stadt</a:t>
            </a:r>
          </a:p>
        </p:txBody>
      </p:sp>
      <p:sp>
        <p:nvSpPr>
          <p:cNvPr id="44" name="TextBox 43">
            <a:extLst>
              <a:ext uri="{FF2B5EF4-FFF2-40B4-BE49-F238E27FC236}">
                <a16:creationId xmlns:a16="http://schemas.microsoft.com/office/drawing/2014/main" id="{5844F436-9327-5B19-A286-E5EE50E381ED}"/>
              </a:ext>
            </a:extLst>
          </p:cNvPr>
          <p:cNvSpPr txBox="1"/>
          <p:nvPr/>
        </p:nvSpPr>
        <p:spPr>
          <a:xfrm>
            <a:off x="8931543" y="5369251"/>
            <a:ext cx="234140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den </a:t>
            </a:r>
            <a:r>
              <a:rPr lang="en-GB" sz="2000" b="1" dirty="0" err="1">
                <a:solidFill>
                  <a:srgbClr val="002060"/>
                </a:solidFill>
                <a:latin typeface="Century Gothic" panose="020B0502020202020204" pitchFamily="34" charset="0"/>
              </a:rPr>
              <a:t>Unterricht</a:t>
            </a:r>
            <a:endParaRPr lang="en-GB" sz="2000" b="1" dirty="0">
              <a:solidFill>
                <a:srgbClr val="002060"/>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spTree>
    <p:extLst>
      <p:ext uri="{BB962C8B-B14F-4D97-AF65-F5344CB8AC3E}">
        <p14:creationId xmlns:p14="http://schemas.microsoft.com/office/powerpoint/2010/main" val="21643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TextBox 21">
            <a:extLst>
              <a:ext uri="{FF2B5EF4-FFF2-40B4-BE49-F238E27FC236}">
                <a16:creationId xmlns:a16="http://schemas.microsoft.com/office/drawing/2014/main" id="{191DFE8A-7847-4EE0-9980-D48051302D1B}"/>
              </a:ext>
            </a:extLst>
          </p:cNvPr>
          <p:cNvSpPr txBox="1"/>
          <p:nvPr/>
        </p:nvSpPr>
        <p:spPr>
          <a:xfrm>
            <a:off x="9763435" y="5452856"/>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sp>
        <p:nvSpPr>
          <p:cNvPr id="5" name="TextBox 4">
            <a:extLst>
              <a:ext uri="{FF2B5EF4-FFF2-40B4-BE49-F238E27FC236}">
                <a16:creationId xmlns:a16="http://schemas.microsoft.com/office/drawing/2014/main" id="{D6924073-A648-4314-4807-AE1A5D9CE9DC}"/>
              </a:ext>
            </a:extLst>
          </p:cNvPr>
          <p:cNvSpPr txBox="1"/>
          <p:nvPr/>
        </p:nvSpPr>
        <p:spPr>
          <a:xfrm>
            <a:off x="644541" y="592481"/>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Person B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1</a:t>
            </a:r>
          </a:p>
        </p:txBody>
      </p:sp>
      <p:sp>
        <p:nvSpPr>
          <p:cNvPr id="9" name="TextBox 8">
            <a:extLst>
              <a:ext uri="{FF2B5EF4-FFF2-40B4-BE49-F238E27FC236}">
                <a16:creationId xmlns:a16="http://schemas.microsoft.com/office/drawing/2014/main" id="{A3876F1D-A860-203B-80DD-0D26863006BD}"/>
              </a:ext>
            </a:extLst>
          </p:cNvPr>
          <p:cNvSpPr txBox="1"/>
          <p:nvPr/>
        </p:nvSpPr>
        <p:spPr>
          <a:xfrm>
            <a:off x="4869881" y="592481"/>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Person B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2</a:t>
            </a:r>
          </a:p>
        </p:txBody>
      </p:sp>
      <p:sp>
        <p:nvSpPr>
          <p:cNvPr id="10" name="Rectangle 1">
            <a:extLst>
              <a:ext uri="{FF2B5EF4-FFF2-40B4-BE49-F238E27FC236}">
                <a16:creationId xmlns:a16="http://schemas.microsoft.com/office/drawing/2014/main" id="{F95CE846-1A62-1EAB-E739-97B111362387}"/>
              </a:ext>
            </a:extLst>
          </p:cNvPr>
          <p:cNvSpPr/>
          <p:nvPr/>
        </p:nvSpPr>
        <p:spPr>
          <a:xfrm>
            <a:off x="258636" y="1132242"/>
            <a:ext cx="4330296" cy="5112105"/>
          </a:xfrm>
          <a:prstGeom prst="rect">
            <a:avLst/>
          </a:prstGeom>
          <a:solidFill>
            <a:srgbClr val="FFF0D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a:t>
            </a:r>
            <a:b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b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kern="0" dirty="0">
              <a:solidFill>
                <a:srgbClr val="4472C4">
                  <a:lumMod val="50000"/>
                </a:srgbClr>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a:t>
            </a:r>
            <a:endParaRPr kumimoji="0" lang="es-ES_tradnl" sz="2000" b="0"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8B5369C8-E8C7-EE6D-EFB4-1B20D26F0BE0}"/>
              </a:ext>
            </a:extLst>
          </p:cNvPr>
          <p:cNvSpPr txBox="1"/>
          <p:nvPr/>
        </p:nvSpPr>
        <p:spPr>
          <a:xfrm>
            <a:off x="577865" y="1713651"/>
            <a:ext cx="198002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den Garten</a:t>
            </a:r>
          </a:p>
        </p:txBody>
      </p:sp>
      <p:sp>
        <p:nvSpPr>
          <p:cNvPr id="14" name="TextBox 13">
            <a:extLst>
              <a:ext uri="{FF2B5EF4-FFF2-40B4-BE49-F238E27FC236}">
                <a16:creationId xmlns:a16="http://schemas.microsoft.com/office/drawing/2014/main" id="{81D60B6C-0AE9-A236-CC48-29C2F3C04F2E}"/>
              </a:ext>
            </a:extLst>
          </p:cNvPr>
          <p:cNvSpPr txBox="1"/>
          <p:nvPr/>
        </p:nvSpPr>
        <p:spPr>
          <a:xfrm>
            <a:off x="2571287" y="1713651"/>
            <a:ext cx="2004253"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Kino</a:t>
            </a:r>
          </a:p>
        </p:txBody>
      </p:sp>
      <p:cxnSp>
        <p:nvCxnSpPr>
          <p:cNvPr id="15" name="Straight Connector 14">
            <a:extLst>
              <a:ext uri="{FF2B5EF4-FFF2-40B4-BE49-F238E27FC236}">
                <a16:creationId xmlns:a16="http://schemas.microsoft.com/office/drawing/2014/main" id="{CBFE37BD-D5F1-E443-510F-CFADA9AA6F14}"/>
              </a:ext>
            </a:extLst>
          </p:cNvPr>
          <p:cNvCxnSpPr>
            <a:cxnSpLocks/>
            <a:stCxn id="10" idx="0"/>
            <a:endCxn id="10" idx="2"/>
          </p:cNvCxnSpPr>
          <p:nvPr/>
        </p:nvCxnSpPr>
        <p:spPr>
          <a:xfrm>
            <a:off x="2423784" y="1132242"/>
            <a:ext cx="0" cy="51121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C68512F-6B70-C6BF-6B0D-B4249F188F76}"/>
              </a:ext>
            </a:extLst>
          </p:cNvPr>
          <p:cNvSpPr txBox="1"/>
          <p:nvPr/>
        </p:nvSpPr>
        <p:spPr>
          <a:xfrm>
            <a:off x="4869881" y="1132242"/>
            <a:ext cx="5883955" cy="511210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Person B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rPr>
              <a:t>sagt</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a:p>
            <a:pPr marR="0" lvl="0" algn="l" defTabSz="914400" rtl="0" eaLnBrk="1" fontAlgn="auto" latinLnBrk="0" hangingPunct="1">
              <a:lnSpc>
                <a:spcPct val="150000"/>
              </a:lnSpc>
              <a:spcBef>
                <a:spcPts val="0"/>
              </a:spcBef>
              <a:spcAft>
                <a:spcPts val="0"/>
              </a:spcAft>
              <a:buClrTx/>
              <a:buSzTx/>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 I go/am going ..................................................</a:t>
            </a:r>
          </a:p>
          <a:p>
            <a:pPr marR="0" lvl="0" algn="l" defTabSz="914400" rtl="0" eaLnBrk="1" fontAlgn="auto" latinLnBrk="0" hangingPunct="1">
              <a:lnSpc>
                <a:spcPct val="150000"/>
              </a:lnSpc>
              <a:spcBef>
                <a:spcPts val="0"/>
              </a:spcBef>
              <a:spcAft>
                <a:spcPts val="0"/>
              </a:spcAft>
              <a:buClrTx/>
              <a:buSzTx/>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18" name="TextBox 17">
            <a:extLst>
              <a:ext uri="{FF2B5EF4-FFF2-40B4-BE49-F238E27FC236}">
                <a16:creationId xmlns:a16="http://schemas.microsoft.com/office/drawing/2014/main" id="{10A72149-9397-F40F-A4EF-E3EBD29A391D}"/>
              </a:ext>
            </a:extLst>
          </p:cNvPr>
          <p:cNvSpPr txBox="1"/>
          <p:nvPr/>
        </p:nvSpPr>
        <p:spPr>
          <a:xfrm>
            <a:off x="2571287" y="2627787"/>
            <a:ext cx="200425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die Schule</a:t>
            </a:r>
          </a:p>
        </p:txBody>
      </p:sp>
      <p:sp>
        <p:nvSpPr>
          <p:cNvPr id="19" name="TextBox 18">
            <a:extLst>
              <a:ext uri="{FF2B5EF4-FFF2-40B4-BE49-F238E27FC236}">
                <a16:creationId xmlns:a16="http://schemas.microsoft.com/office/drawing/2014/main" id="{72EF4F07-69E0-2355-54A0-97D83C27ED75}"/>
              </a:ext>
            </a:extLst>
          </p:cNvPr>
          <p:cNvSpPr txBox="1"/>
          <p:nvPr/>
        </p:nvSpPr>
        <p:spPr>
          <a:xfrm>
            <a:off x="577865" y="2627787"/>
            <a:ext cx="1325218"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Dom</a:t>
            </a:r>
          </a:p>
        </p:txBody>
      </p:sp>
      <p:sp>
        <p:nvSpPr>
          <p:cNvPr id="20" name="TextBox 19">
            <a:extLst>
              <a:ext uri="{FF2B5EF4-FFF2-40B4-BE49-F238E27FC236}">
                <a16:creationId xmlns:a16="http://schemas.microsoft.com/office/drawing/2014/main" id="{E6CB7AD9-505C-6662-AE26-6F239C211C25}"/>
              </a:ext>
            </a:extLst>
          </p:cNvPr>
          <p:cNvSpPr txBox="1"/>
          <p:nvPr/>
        </p:nvSpPr>
        <p:spPr>
          <a:xfrm>
            <a:off x="577864" y="3524990"/>
            <a:ext cx="1656719"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der Stadt</a:t>
            </a:r>
          </a:p>
        </p:txBody>
      </p:sp>
      <p:sp>
        <p:nvSpPr>
          <p:cNvPr id="21" name="TextBox 20">
            <a:extLst>
              <a:ext uri="{FF2B5EF4-FFF2-40B4-BE49-F238E27FC236}">
                <a16:creationId xmlns:a16="http://schemas.microsoft.com/office/drawing/2014/main" id="{4C1052DA-4BB8-0888-BF22-9A1917F89B28}"/>
              </a:ext>
            </a:extLst>
          </p:cNvPr>
          <p:cNvSpPr txBox="1"/>
          <p:nvPr/>
        </p:nvSpPr>
        <p:spPr>
          <a:xfrm>
            <a:off x="2571288" y="3524990"/>
            <a:ext cx="1828443"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die </a:t>
            </a:r>
            <a:r>
              <a:rPr lang="en-GB" sz="2000" b="1" dirty="0" err="1">
                <a:solidFill>
                  <a:srgbClr val="002060"/>
                </a:solidFill>
                <a:latin typeface="Century Gothic" panose="020B0502020202020204" pitchFamily="34" charset="0"/>
              </a:rPr>
              <a:t>Bibliothek</a:t>
            </a:r>
            <a:endParaRPr lang="en-GB" sz="2000" b="1"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id="{3D8156A5-F4F0-51E1-EE9D-0B913FF134A3}"/>
              </a:ext>
            </a:extLst>
          </p:cNvPr>
          <p:cNvSpPr txBox="1"/>
          <p:nvPr/>
        </p:nvSpPr>
        <p:spPr>
          <a:xfrm>
            <a:off x="577865" y="4442101"/>
            <a:ext cx="200425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 die Pause</a:t>
            </a:r>
          </a:p>
        </p:txBody>
      </p:sp>
      <p:sp>
        <p:nvSpPr>
          <p:cNvPr id="26" name="TextBox 25">
            <a:extLst>
              <a:ext uri="{FF2B5EF4-FFF2-40B4-BE49-F238E27FC236}">
                <a16:creationId xmlns:a16="http://schemas.microsoft.com/office/drawing/2014/main" id="{1990E30F-7332-FAB0-95FA-A3A3550EAC10}"/>
              </a:ext>
            </a:extLst>
          </p:cNvPr>
          <p:cNvSpPr txBox="1"/>
          <p:nvPr/>
        </p:nvSpPr>
        <p:spPr>
          <a:xfrm>
            <a:off x="2571287" y="4442101"/>
            <a:ext cx="2004253" cy="707886"/>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Garten</a:t>
            </a:r>
          </a:p>
          <a:p>
            <a:endParaRPr lang="en-GB" sz="2000" b="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C2F4A806-12B0-CF37-8A05-E337B4BAE093}"/>
              </a:ext>
            </a:extLst>
          </p:cNvPr>
          <p:cNvSpPr txBox="1"/>
          <p:nvPr/>
        </p:nvSpPr>
        <p:spPr>
          <a:xfrm>
            <a:off x="577865" y="5393079"/>
            <a:ext cx="2004257" cy="400110"/>
          </a:xfrm>
          <a:prstGeom prst="rect">
            <a:avLst/>
          </a:prstGeom>
          <a:noFill/>
        </p:spPr>
        <p:txBody>
          <a:bodyPr wrap="square" rtlCol="0">
            <a:spAutoFit/>
          </a:bodyPr>
          <a:lstStyle/>
          <a:p>
            <a:r>
              <a:rPr lang="en-GB" sz="2000" b="1" dirty="0" err="1">
                <a:solidFill>
                  <a:srgbClr val="002060"/>
                </a:solidFill>
                <a:latin typeface="Century Gothic" panose="020B0502020202020204" pitchFamily="34" charset="0"/>
              </a:rPr>
              <a:t>im</a:t>
            </a:r>
            <a:r>
              <a:rPr lang="en-GB" sz="2000" b="1" dirty="0">
                <a:solidFill>
                  <a:srgbClr val="002060"/>
                </a:solidFill>
                <a:latin typeface="Century Gothic" panose="020B0502020202020204" pitchFamily="34" charset="0"/>
              </a:rPr>
              <a:t> Haus</a:t>
            </a:r>
          </a:p>
        </p:txBody>
      </p:sp>
      <p:sp>
        <p:nvSpPr>
          <p:cNvPr id="28" name="TextBox 27">
            <a:extLst>
              <a:ext uri="{FF2B5EF4-FFF2-40B4-BE49-F238E27FC236}">
                <a16:creationId xmlns:a16="http://schemas.microsoft.com/office/drawing/2014/main" id="{2424916F-13D0-ED2C-E9DC-4521FA552091}"/>
              </a:ext>
            </a:extLst>
          </p:cNvPr>
          <p:cNvSpPr txBox="1"/>
          <p:nvPr/>
        </p:nvSpPr>
        <p:spPr>
          <a:xfrm>
            <a:off x="2571287" y="5393079"/>
            <a:ext cx="200425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ins Kino</a:t>
            </a: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spTree>
    <p:extLst>
      <p:ext uri="{BB962C8B-B14F-4D97-AF65-F5344CB8AC3E}">
        <p14:creationId xmlns:p14="http://schemas.microsoft.com/office/powerpoint/2010/main" val="69047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521650866"/>
              </p:ext>
            </p:extLst>
          </p:nvPr>
        </p:nvGraphicFramePr>
        <p:xfrm>
          <a:off x="402781" y="801862"/>
          <a:ext cx="11102282" cy="5168388"/>
        </p:xfrm>
        <a:graphic>
          <a:graphicData uri="http://schemas.openxmlformats.org/drawingml/2006/table">
            <a:tbl>
              <a:tblPr firstRow="1" bandRow="1"/>
              <a:tblGrid>
                <a:gridCol w="1862352">
                  <a:extLst>
                    <a:ext uri="{9D8B030D-6E8A-4147-A177-3AD203B41FA5}">
                      <a16:colId xmlns:a16="http://schemas.microsoft.com/office/drawing/2014/main" val="1203737284"/>
                    </a:ext>
                  </a:extLst>
                </a:gridCol>
                <a:gridCol w="3220048">
                  <a:extLst>
                    <a:ext uri="{9D8B030D-6E8A-4147-A177-3AD203B41FA5}">
                      <a16:colId xmlns:a16="http://schemas.microsoft.com/office/drawing/2014/main" val="1810222861"/>
                    </a:ext>
                  </a:extLst>
                </a:gridCol>
                <a:gridCol w="2577458">
                  <a:extLst>
                    <a:ext uri="{9D8B030D-6E8A-4147-A177-3AD203B41FA5}">
                      <a16:colId xmlns:a16="http://schemas.microsoft.com/office/drawing/2014/main" val="274413866"/>
                    </a:ext>
                  </a:extLst>
                </a:gridCol>
                <a:gridCol w="34424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Sprache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nichts</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Wochenende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jetzt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immer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vergessen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Sie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finden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Uniform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Pause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Arbeit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Unterricht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Stadt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Bibliothek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Kino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Dom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wohin</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28912" y="452741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576833" y="517357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9937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825667853"/>
              </p:ext>
            </p:extLst>
          </p:nvPr>
        </p:nvGraphicFramePr>
        <p:xfrm>
          <a:off x="514840" y="1062044"/>
          <a:ext cx="11261391" cy="5168388"/>
        </p:xfrm>
        <a:graphic>
          <a:graphicData uri="http://schemas.openxmlformats.org/drawingml/2006/table">
            <a:tbl>
              <a:tblPr firstRow="1" bandRow="1"/>
              <a:tblGrid>
                <a:gridCol w="1870523">
                  <a:extLst>
                    <a:ext uri="{9D8B030D-6E8A-4147-A177-3AD203B41FA5}">
                      <a16:colId xmlns:a16="http://schemas.microsoft.com/office/drawing/2014/main" val="1203737284"/>
                    </a:ext>
                  </a:extLst>
                </a:gridCol>
                <a:gridCol w="3135751">
                  <a:extLst>
                    <a:ext uri="{9D8B030D-6E8A-4147-A177-3AD203B41FA5}">
                      <a16:colId xmlns:a16="http://schemas.microsoft.com/office/drawing/2014/main" val="1810222861"/>
                    </a:ext>
                  </a:extLst>
                </a:gridCol>
                <a:gridCol w="2687192">
                  <a:extLst>
                    <a:ext uri="{9D8B030D-6E8A-4147-A177-3AD203B41FA5}">
                      <a16:colId xmlns:a16="http://schemas.microsoft.com/office/drawing/2014/main" val="274413866"/>
                    </a:ext>
                  </a:extLst>
                </a:gridCol>
                <a:gridCol w="3567925">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weekend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always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o forget, forgetting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language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nothing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a:t>
                      </a:r>
                      <a:r>
                        <a:rPr lang="en-GB" sz="2400" b="1" err="1">
                          <a:solidFill>
                            <a:srgbClr val="002060"/>
                          </a:solidFill>
                          <a:latin typeface="Century Gothic" panose="020B0502020202020204" pitchFamily="34" charset="0"/>
                        </a:rPr>
                        <a:t>break</a:t>
                      </a:r>
                      <a:r>
                        <a:rPr lang="en-GB" sz="2400" b="1">
                          <a:solidFill>
                            <a:srgbClr val="002060"/>
                          </a:solidFill>
                          <a:latin typeface="Century Gothic" panose="020B0502020202020204" pitchFamily="34" charset="0"/>
                        </a:rPr>
                        <a:t>, pause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uniform</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teaching, lessons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find, finding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 (formal)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work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cinema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town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where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go, going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library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cathedral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39440" y="2991810"/>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40" y="1285830"/>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8872" y="4810050"/>
            <a:ext cx="1162417" cy="1101237"/>
          </a:xfrm>
          <a:prstGeom prst="rect">
            <a:avLst/>
          </a:prstGeom>
        </p:spPr>
      </p:pic>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303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386389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srgbClr val="002060"/>
                </a:solidFill>
                <a:effectLst/>
                <a:uLnTx/>
                <a:uFillTx/>
                <a:latin typeface="Century Gothic"/>
                <a:ea typeface="+mn-ea"/>
                <a:cs typeface="+mn-cs"/>
              </a:rPr>
              <a:t>[s]</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8" name="Rounded Rectangle 3">
            <a:extLst>
              <a:ext uri="{FF2B5EF4-FFF2-40B4-BE49-F238E27FC236}">
                <a16:creationId xmlns:a16="http://schemas.microsoft.com/office/drawing/2014/main" id="{147538D3-7439-4CB2-84E7-84EA34BA9222}"/>
              </a:ext>
            </a:extLst>
          </p:cNvPr>
          <p:cNvSpPr/>
          <p:nvPr/>
        </p:nvSpPr>
        <p:spPr>
          <a:xfrm>
            <a:off x="3678533" y="1395962"/>
            <a:ext cx="3776181" cy="363037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s</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ingen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ounded Rectangular Callout 21">
            <a:extLst>
              <a:ext uri="{FF2B5EF4-FFF2-40B4-BE49-F238E27FC236}">
                <a16:creationId xmlns:a16="http://schemas.microsoft.com/office/drawing/2014/main" id="{887F156B-5A80-4366-BC27-CDA023278A80}"/>
              </a:ext>
            </a:extLst>
          </p:cNvPr>
          <p:cNvSpPr>
            <a:spLocks noChangeAspect="1"/>
          </p:cNvSpPr>
          <p:nvPr/>
        </p:nvSpPr>
        <p:spPr>
          <a:xfrm>
            <a:off x="1748309" y="260601"/>
            <a:ext cx="4231180" cy="937181"/>
          </a:xfrm>
          <a:prstGeom prst="wedgeRoundRectCallout">
            <a:avLst>
              <a:gd name="adj1" fmla="val -21939"/>
              <a:gd name="adj2" fmla="val 93180"/>
              <a:gd name="adj3" fmla="val 16667"/>
            </a:avLst>
          </a:prstGeom>
          <a:solidFill>
            <a:srgbClr val="00206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Before a vowel</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German '</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sounds like English ‘z’.</a:t>
            </a:r>
          </a:p>
        </p:txBody>
      </p:sp>
      <p:pic>
        <p:nvPicPr>
          <p:cNvPr id="15" name="Picture 14" descr="A picture containing text&#10;&#10;Description automatically generated">
            <a:extLst>
              <a:ext uri="{FF2B5EF4-FFF2-40B4-BE49-F238E27FC236}">
                <a16:creationId xmlns:a16="http://schemas.microsoft.com/office/drawing/2014/main" id="{188E9A49-1663-4772-8E91-C632DC53CDAA}"/>
              </a:ext>
            </a:extLst>
          </p:cNvPr>
          <p:cNvPicPr>
            <a:picLocks noChangeAspect="1"/>
          </p:cNvPicPr>
          <p:nvPr/>
        </p:nvPicPr>
        <p:blipFill rotWithShape="1">
          <a:blip r:embed="rId4">
            <a:extLst>
              <a:ext uri="{28A0092B-C50C-407E-A947-70E740481C1C}">
                <a14:useLocalDpi xmlns:a14="http://schemas.microsoft.com/office/drawing/2010/main" val="0"/>
              </a:ext>
            </a:extLst>
          </a:blip>
          <a:srcRect t="28992"/>
          <a:stretch/>
        </p:blipFill>
        <p:spPr>
          <a:xfrm>
            <a:off x="3072981" y="1878478"/>
            <a:ext cx="5537957" cy="2222032"/>
          </a:xfrm>
          <a:prstGeom prst="rect">
            <a:avLst/>
          </a:prstGeom>
        </p:spPr>
      </p:pic>
      <p:sp>
        <p:nvSpPr>
          <p:cNvPr id="16" name="TextBox 15">
            <a:extLst>
              <a:ext uri="{FF2B5EF4-FFF2-40B4-BE49-F238E27FC236}">
                <a16:creationId xmlns:a16="http://schemas.microsoft.com/office/drawing/2014/main" id="{A89751EB-1A7A-48E4-AAE7-451FF19B0B75}"/>
              </a:ext>
            </a:extLst>
          </p:cNvPr>
          <p:cNvSpPr txBox="1"/>
          <p:nvPr/>
        </p:nvSpPr>
        <p:spPr>
          <a:xfrm>
            <a:off x="1607610" y="6820815"/>
            <a:ext cx="264934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other words:</a:t>
            </a:r>
            <a:b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t>
            </a:r>
            <a:b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langsam</a:t>
            </a:r>
            <a:b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sehr</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besuchen</a:t>
            </a:r>
            <a:endPar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(we then have all the vowels represented)</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CustomShape 2">
            <a:extLst>
              <a:ext uri="{FF2B5EF4-FFF2-40B4-BE49-F238E27FC236}">
                <a16:creationId xmlns:a16="http://schemas.microsoft.com/office/drawing/2014/main" id="{DE3C9971-0BB1-D252-3ADE-C26D28725156}"/>
              </a:ext>
            </a:extLst>
          </p:cNvPr>
          <p:cNvSpPr/>
          <p:nvPr/>
        </p:nvSpPr>
        <p:spPr>
          <a:xfrm>
            <a:off x="384772" y="5372771"/>
            <a:ext cx="329376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Per</a:t>
            </a:r>
            <a:r>
              <a:rPr lang="en-GB" sz="6600" b="1" dirty="0">
                <a:solidFill>
                  <a:srgbClr val="FF0066"/>
                </a:solidFill>
                <a:latin typeface="Century Gothic" panose="020B0502020202020204" pitchFamily="34" charset="0"/>
              </a:rPr>
              <a:t>s</a:t>
            </a:r>
            <a:r>
              <a:rPr lang="en-GB" sz="6600" spc="-1" dirty="0">
                <a:solidFill>
                  <a:srgbClr val="002060"/>
                </a:solidFill>
                <a:latin typeface="Century Gothic" panose="020B0502020202020204" pitchFamily="34" charset="0"/>
              </a:rPr>
              <a:t>on</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CAE36352-43FA-F246-9CE1-312BF333B12E}"/>
              </a:ext>
            </a:extLst>
          </p:cNvPr>
          <p:cNvPicPr>
            <a:picLocks noChangeAspect="1"/>
          </p:cNvPicPr>
          <p:nvPr/>
        </p:nvPicPr>
        <p:blipFill>
          <a:blip r:embed="rId5"/>
          <a:stretch>
            <a:fillRect/>
          </a:stretch>
        </p:blipFill>
        <p:spPr>
          <a:xfrm>
            <a:off x="1339450" y="4314445"/>
            <a:ext cx="1184997" cy="1234729"/>
          </a:xfrm>
          <a:prstGeom prst="rect">
            <a:avLst/>
          </a:prstGeom>
        </p:spPr>
      </p:pic>
      <p:sp>
        <p:nvSpPr>
          <p:cNvPr id="9" name="CustomShape 2">
            <a:extLst>
              <a:ext uri="{FF2B5EF4-FFF2-40B4-BE49-F238E27FC236}">
                <a16:creationId xmlns:a16="http://schemas.microsoft.com/office/drawing/2014/main" id="{33B32B43-0BB4-6E94-7F29-0D15295AFB80}"/>
              </a:ext>
            </a:extLst>
          </p:cNvPr>
          <p:cNvSpPr/>
          <p:nvPr/>
        </p:nvSpPr>
        <p:spPr>
          <a:xfrm>
            <a:off x="0" y="3052798"/>
            <a:ext cx="376247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lang</a:t>
            </a:r>
            <a:r>
              <a:rPr lang="en-GB" sz="6600" b="1" dirty="0">
                <a:solidFill>
                  <a:srgbClr val="FF0066"/>
                </a:solidFill>
                <a:latin typeface="Century Gothic" panose="020B0502020202020204" pitchFamily="34" charset="0"/>
              </a:rPr>
              <a:t>s</a:t>
            </a:r>
            <a:r>
              <a:rPr lang="en-GB" sz="6600" spc="-1" dirty="0">
                <a:solidFill>
                  <a:srgbClr val="002060"/>
                </a:solidFill>
                <a:latin typeface="Century Gothic" panose="020B0502020202020204" pitchFamily="34" charset="0"/>
              </a:rPr>
              <a:t>am</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BED6143B-2C6F-2292-6F6B-9585F838BD7E}"/>
              </a:ext>
            </a:extLst>
          </p:cNvPr>
          <p:cNvPicPr>
            <a:picLocks noChangeAspect="1"/>
          </p:cNvPicPr>
          <p:nvPr/>
        </p:nvPicPr>
        <p:blipFill>
          <a:blip r:embed="rId6"/>
          <a:stretch>
            <a:fillRect/>
          </a:stretch>
        </p:blipFill>
        <p:spPr>
          <a:xfrm>
            <a:off x="1001805" y="1905498"/>
            <a:ext cx="1625346" cy="1298834"/>
          </a:xfrm>
          <a:prstGeom prst="rect">
            <a:avLst/>
          </a:prstGeom>
        </p:spPr>
      </p:pic>
      <p:sp>
        <p:nvSpPr>
          <p:cNvPr id="11" name="CustomShape 2">
            <a:extLst>
              <a:ext uri="{FF2B5EF4-FFF2-40B4-BE49-F238E27FC236}">
                <a16:creationId xmlns:a16="http://schemas.microsoft.com/office/drawing/2014/main" id="{3589A320-B320-DD18-AF06-DCB2FA27FCCA}"/>
              </a:ext>
            </a:extLst>
          </p:cNvPr>
          <p:cNvSpPr/>
          <p:nvPr/>
        </p:nvSpPr>
        <p:spPr>
          <a:xfrm>
            <a:off x="8016345" y="5156676"/>
            <a:ext cx="376247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b="1" dirty="0" err="1">
                <a:solidFill>
                  <a:srgbClr val="FF0066"/>
                </a:solidFill>
                <a:latin typeface="Century Gothic" panose="020B0502020202020204" pitchFamily="34" charset="0"/>
              </a:rPr>
              <a:t>s</a:t>
            </a:r>
            <a:r>
              <a:rPr lang="en-GB" sz="6600" spc="-1" dirty="0" err="1">
                <a:solidFill>
                  <a:srgbClr val="002060"/>
                </a:solidFill>
                <a:latin typeface="Century Gothic" panose="020B0502020202020204" pitchFamily="34" charset="0"/>
              </a:rPr>
              <a:t>ehr</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759E06D3-1EB1-1D83-C503-E319D6E13DD2}"/>
              </a:ext>
            </a:extLst>
          </p:cNvPr>
          <p:cNvPicPr>
            <a:picLocks noChangeAspect="1"/>
          </p:cNvPicPr>
          <p:nvPr/>
        </p:nvPicPr>
        <p:blipFill>
          <a:blip r:embed="rId7"/>
          <a:stretch>
            <a:fillRect/>
          </a:stretch>
        </p:blipFill>
        <p:spPr>
          <a:xfrm>
            <a:off x="8995175" y="4628733"/>
            <a:ext cx="1632257" cy="703126"/>
          </a:xfrm>
          <a:prstGeom prst="rect">
            <a:avLst/>
          </a:prstGeom>
        </p:spPr>
      </p:pic>
      <p:sp>
        <p:nvSpPr>
          <p:cNvPr id="17" name="CustomShape 2">
            <a:extLst>
              <a:ext uri="{FF2B5EF4-FFF2-40B4-BE49-F238E27FC236}">
                <a16:creationId xmlns:a16="http://schemas.microsoft.com/office/drawing/2014/main" id="{0A960E09-3E28-4D8C-712D-9CAD4132E50C}"/>
              </a:ext>
            </a:extLst>
          </p:cNvPr>
          <p:cNvSpPr/>
          <p:nvPr/>
        </p:nvSpPr>
        <p:spPr>
          <a:xfrm>
            <a:off x="7509302" y="3062359"/>
            <a:ext cx="4682698"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600" spc="-1" dirty="0" err="1">
                <a:solidFill>
                  <a:srgbClr val="002060"/>
                </a:solidFill>
                <a:latin typeface="Century Gothic" panose="020B0502020202020204" pitchFamily="34" charset="0"/>
              </a:rPr>
              <a:t>be</a:t>
            </a:r>
            <a:r>
              <a:rPr lang="en-GB" sz="6600" b="1" dirty="0" err="1">
                <a:solidFill>
                  <a:srgbClr val="FF0066"/>
                </a:solidFill>
                <a:latin typeface="Century Gothic" panose="020B0502020202020204" pitchFamily="34" charset="0"/>
              </a:rPr>
              <a:t>s</a:t>
            </a:r>
            <a:r>
              <a:rPr lang="en-GB" sz="6600" spc="-1" dirty="0" err="1">
                <a:solidFill>
                  <a:srgbClr val="002060"/>
                </a:solidFill>
                <a:latin typeface="Century Gothic" panose="020B0502020202020204" pitchFamily="34" charset="0"/>
              </a:rPr>
              <a:t>uchen</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050" name="Picture 2" descr="Free vector graphics of Greeting">
            <a:extLst>
              <a:ext uri="{FF2B5EF4-FFF2-40B4-BE49-F238E27FC236}">
                <a16:creationId xmlns:a16="http://schemas.microsoft.com/office/drawing/2014/main" id="{D3458674-FA77-E7C3-72A0-DA8EE74D70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6729" y="2410690"/>
            <a:ext cx="1578935" cy="8157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7088C-8CB4-C97A-BCC7-7C5DAFA8C164}"/>
              </a:ext>
            </a:extLst>
          </p:cNvPr>
          <p:cNvPicPr>
            <a:picLocks noChangeAspect="1"/>
          </p:cNvPicPr>
          <p:nvPr/>
        </p:nvPicPr>
        <p:blipFill>
          <a:blip r:embed="rId9"/>
          <a:stretch>
            <a:fillRect/>
          </a:stretch>
        </p:blipFill>
        <p:spPr>
          <a:xfrm>
            <a:off x="9890123" y="2400925"/>
            <a:ext cx="2107378" cy="604163"/>
          </a:xfrm>
          <a:prstGeom prst="rect">
            <a:avLst/>
          </a:prstGeom>
        </p:spPr>
      </p:pic>
    </p:spTree>
    <p:extLst>
      <p:ext uri="{BB962C8B-B14F-4D97-AF65-F5344CB8AC3E}">
        <p14:creationId xmlns:p14="http://schemas.microsoft.com/office/powerpoint/2010/main" val="38432513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119269" y="-191614"/>
            <a:ext cx="38638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000" b="1" i="0" u="none" strike="noStrike" kern="1200" cap="none" spc="0" normalizeH="0" baseline="0" noProof="0" dirty="0">
                <a:ln>
                  <a:noFill/>
                </a:ln>
                <a:solidFill>
                  <a:srgbClr val="002060"/>
                </a:solidFill>
                <a:effectLst/>
                <a:uLnTx/>
                <a:uFillTx/>
                <a:latin typeface="Century Gothic"/>
                <a:ea typeface="+mn-ea"/>
                <a:cs typeface="+mn-cs"/>
              </a:rPr>
              <a:t>z</a:t>
            </a:r>
            <a:r>
              <a:rPr kumimoji="0" lang="en-GB" sz="80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8" name="Rounded Rectangle 3">
            <a:extLst>
              <a:ext uri="{FF2B5EF4-FFF2-40B4-BE49-F238E27FC236}">
                <a16:creationId xmlns:a16="http://schemas.microsoft.com/office/drawing/2014/main" id="{C7E08738-085A-4F94-A942-18CA5B613937}"/>
              </a:ext>
            </a:extLst>
          </p:cNvPr>
          <p:cNvSpPr/>
          <p:nvPr/>
        </p:nvSpPr>
        <p:spPr>
          <a:xfrm>
            <a:off x="4073948" y="1232755"/>
            <a:ext cx="3776181" cy="363037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ug</a:t>
            </a:r>
          </a:p>
        </p:txBody>
      </p:sp>
      <p:pic>
        <p:nvPicPr>
          <p:cNvPr id="10" name="Picture 2" descr="Free vector graphics of High speed train">
            <a:extLst>
              <a:ext uri="{FF2B5EF4-FFF2-40B4-BE49-F238E27FC236}">
                <a16:creationId xmlns:a16="http://schemas.microsoft.com/office/drawing/2014/main" id="{EDDDBA89-C007-F273-5F8F-DE9AA1759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580" y="1865998"/>
            <a:ext cx="2684839" cy="1342420"/>
          </a:xfrm>
          <a:prstGeom prst="rect">
            <a:avLst/>
          </a:prstGeom>
          <a:noFill/>
          <a:extLst>
            <a:ext uri="{909E8E84-426E-40DD-AFC4-6F175D3DCCD1}">
              <a14:hiddenFill xmlns:a14="http://schemas.microsoft.com/office/drawing/2010/main">
                <a:solidFill>
                  <a:srgbClr val="FFFFFF"/>
                </a:solidFill>
              </a14:hiddenFill>
            </a:ext>
          </a:extLst>
        </p:spPr>
      </p:pic>
      <p:sp>
        <p:nvSpPr>
          <p:cNvPr id="11" name="CustomShape 2">
            <a:extLst>
              <a:ext uri="{FF2B5EF4-FFF2-40B4-BE49-F238E27FC236}">
                <a16:creationId xmlns:a16="http://schemas.microsoft.com/office/drawing/2014/main" id="{85682B05-7BA6-0E61-9E69-4F3430134372}"/>
              </a:ext>
            </a:extLst>
          </p:cNvPr>
          <p:cNvSpPr/>
          <p:nvPr/>
        </p:nvSpPr>
        <p:spPr>
          <a:xfrm>
            <a:off x="8640086" y="5048161"/>
            <a:ext cx="329376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ehn</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050" name="Picture 2" descr="Free vector graphics of Man">
            <a:extLst>
              <a:ext uri="{FF2B5EF4-FFF2-40B4-BE49-F238E27FC236}">
                <a16:creationId xmlns:a16="http://schemas.microsoft.com/office/drawing/2014/main" id="{F686D9E0-B9ED-C1A6-814B-D6B9C3995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73" y="1204278"/>
            <a:ext cx="773844" cy="13234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vector graphics of Blonde">
            <a:extLst>
              <a:ext uri="{FF2B5EF4-FFF2-40B4-BE49-F238E27FC236}">
                <a16:creationId xmlns:a16="http://schemas.microsoft.com/office/drawing/2014/main" id="{18F9EE59-7D3A-EF59-D3E5-B2592B9880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7731" y="965396"/>
            <a:ext cx="1352029" cy="1666885"/>
          </a:xfrm>
          <a:prstGeom prst="rect">
            <a:avLst/>
          </a:prstGeom>
          <a:noFill/>
          <a:extLst>
            <a:ext uri="{909E8E84-426E-40DD-AFC4-6F175D3DCCD1}">
              <a14:hiddenFill xmlns:a14="http://schemas.microsoft.com/office/drawing/2010/main">
                <a:solidFill>
                  <a:srgbClr val="FFFFFF"/>
                </a:solidFill>
              </a14:hiddenFill>
            </a:ext>
          </a:extLst>
        </p:spPr>
      </p:pic>
      <p:sp>
        <p:nvSpPr>
          <p:cNvPr id="13" name="CustomShape 2">
            <a:extLst>
              <a:ext uri="{FF2B5EF4-FFF2-40B4-BE49-F238E27FC236}">
                <a16:creationId xmlns:a16="http://schemas.microsoft.com/office/drawing/2014/main" id="{83E3F941-9FB8-60A4-3303-456E0C196E49}"/>
              </a:ext>
            </a:extLst>
          </p:cNvPr>
          <p:cNvSpPr/>
          <p:nvPr/>
        </p:nvSpPr>
        <p:spPr>
          <a:xfrm>
            <a:off x="7616863" y="2421917"/>
            <a:ext cx="329376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Plat</a:t>
            </a: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054" name="Picture 6" descr="Free vector graphics of Children's room">
            <a:extLst>
              <a:ext uri="{FF2B5EF4-FFF2-40B4-BE49-F238E27FC236}">
                <a16:creationId xmlns:a16="http://schemas.microsoft.com/office/drawing/2014/main" id="{B8518372-07D0-B2BF-CE06-E5BD3ECE47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201" y="3508012"/>
            <a:ext cx="3229580" cy="1752720"/>
          </a:xfrm>
          <a:prstGeom prst="rect">
            <a:avLst/>
          </a:prstGeom>
          <a:noFill/>
          <a:extLst>
            <a:ext uri="{909E8E84-426E-40DD-AFC4-6F175D3DCCD1}">
              <a14:hiddenFill xmlns:a14="http://schemas.microsoft.com/office/drawing/2010/main">
                <a:solidFill>
                  <a:srgbClr val="FFFFFF"/>
                </a:solidFill>
              </a14:hiddenFill>
            </a:ext>
          </a:extLst>
        </p:spPr>
      </p:pic>
      <p:sp>
        <p:nvSpPr>
          <p:cNvPr id="15" name="CustomShape 2">
            <a:extLst>
              <a:ext uri="{FF2B5EF4-FFF2-40B4-BE49-F238E27FC236}">
                <a16:creationId xmlns:a16="http://schemas.microsoft.com/office/drawing/2014/main" id="{9E5BC87F-C351-1071-08B5-81EF7B5EE524}"/>
              </a:ext>
            </a:extLst>
          </p:cNvPr>
          <p:cNvSpPr/>
          <p:nvPr/>
        </p:nvSpPr>
        <p:spPr>
          <a:xfrm>
            <a:off x="676425" y="5260732"/>
            <a:ext cx="329376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immer</a:t>
            </a:r>
          </a:p>
        </p:txBody>
      </p:sp>
      <p:pic>
        <p:nvPicPr>
          <p:cNvPr id="2056" name="Picture 8" descr="Free vector graphics of Number">
            <a:extLst>
              <a:ext uri="{FF2B5EF4-FFF2-40B4-BE49-F238E27FC236}">
                <a16:creationId xmlns:a16="http://schemas.microsoft.com/office/drawing/2014/main" id="{D4082511-B6D3-E977-6787-AA1A6DB429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7328" y="3764499"/>
            <a:ext cx="1679275" cy="1291750"/>
          </a:xfrm>
          <a:prstGeom prst="rect">
            <a:avLst/>
          </a:prstGeom>
          <a:noFill/>
          <a:extLst>
            <a:ext uri="{909E8E84-426E-40DD-AFC4-6F175D3DCCD1}">
              <a14:hiddenFill xmlns:a14="http://schemas.microsoft.com/office/drawing/2010/main">
                <a:solidFill>
                  <a:srgbClr val="FFFFFF"/>
                </a:solidFill>
              </a14:hiddenFill>
            </a:ext>
          </a:extLst>
        </p:spPr>
      </p:pic>
      <p:sp>
        <p:nvSpPr>
          <p:cNvPr id="17" name="CustomShape 2">
            <a:extLst>
              <a:ext uri="{FF2B5EF4-FFF2-40B4-BE49-F238E27FC236}">
                <a16:creationId xmlns:a16="http://schemas.microsoft.com/office/drawing/2014/main" id="{32F563A5-CBAA-85D1-E6E0-D416D959D243}"/>
              </a:ext>
            </a:extLst>
          </p:cNvPr>
          <p:cNvSpPr/>
          <p:nvPr/>
        </p:nvSpPr>
        <p:spPr>
          <a:xfrm>
            <a:off x="368477" y="2201335"/>
            <a:ext cx="3293761" cy="1007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sit</a:t>
            </a:r>
            <a:r>
              <a:rPr kumimoji="0" lang="en-GB" sz="6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z</a:t>
            </a:r>
            <a:r>
              <a:rPr kumimoji="0" lang="en-GB" sz="66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66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Rectangle: Rounded Corners 1">
            <a:extLst>
              <a:ext uri="{FF2B5EF4-FFF2-40B4-BE49-F238E27FC236}">
                <a16:creationId xmlns:a16="http://schemas.microsoft.com/office/drawing/2014/main" id="{60F08EB4-775D-4EBA-9EDB-A88223C479E9}"/>
              </a:ext>
            </a:extLst>
          </p:cNvPr>
          <p:cNvSpPr/>
          <p:nvPr/>
        </p:nvSpPr>
        <p:spPr>
          <a:xfrm>
            <a:off x="4645023" y="3758515"/>
            <a:ext cx="2514600" cy="891792"/>
          </a:xfrm>
          <a:prstGeom prst="roundRect">
            <a:avLst/>
          </a:prstGeom>
          <a:solidFill>
            <a:srgbClr val="FFFF0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Rounded Corners 20">
            <a:extLst>
              <a:ext uri="{FF2B5EF4-FFF2-40B4-BE49-F238E27FC236}">
                <a16:creationId xmlns:a16="http://schemas.microsoft.com/office/drawing/2014/main" id="{C1A9600A-D60E-4643-AC3D-D3C7C5BCF2A5}"/>
              </a:ext>
            </a:extLst>
          </p:cNvPr>
          <p:cNvSpPr/>
          <p:nvPr/>
        </p:nvSpPr>
        <p:spPr>
          <a:xfrm>
            <a:off x="544019" y="5376023"/>
            <a:ext cx="3293761" cy="891792"/>
          </a:xfrm>
          <a:prstGeom prst="roundRect">
            <a:avLst/>
          </a:prstGeom>
          <a:solidFill>
            <a:srgbClr val="FFFF0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Rectangle: Rounded Corners 21">
            <a:extLst>
              <a:ext uri="{FF2B5EF4-FFF2-40B4-BE49-F238E27FC236}">
                <a16:creationId xmlns:a16="http://schemas.microsoft.com/office/drawing/2014/main" id="{6B0F6026-1D71-47B9-8BAF-9369EA14F01B}"/>
              </a:ext>
            </a:extLst>
          </p:cNvPr>
          <p:cNvSpPr/>
          <p:nvPr/>
        </p:nvSpPr>
        <p:spPr>
          <a:xfrm>
            <a:off x="8028573" y="2502307"/>
            <a:ext cx="2514600" cy="891792"/>
          </a:xfrm>
          <a:prstGeom prst="roundRect">
            <a:avLst/>
          </a:prstGeom>
          <a:solidFill>
            <a:srgbClr val="FFFF0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Rounded Rectangular Callout 24">
            <a:extLst>
              <a:ext uri="{FF2B5EF4-FFF2-40B4-BE49-F238E27FC236}">
                <a16:creationId xmlns:a16="http://schemas.microsoft.com/office/drawing/2014/main" id="{96B8CECF-BB5D-9B4E-74D9-C87F5D7E6244}"/>
              </a:ext>
            </a:extLst>
          </p:cNvPr>
          <p:cNvSpPr/>
          <p:nvPr/>
        </p:nvSpPr>
        <p:spPr>
          <a:xfrm>
            <a:off x="1700384" y="35840"/>
            <a:ext cx="4395615" cy="1111311"/>
          </a:xfrm>
          <a:prstGeom prst="wedgeRoundRectCallout">
            <a:avLst>
              <a:gd name="adj1" fmla="val -22646"/>
              <a:gd name="adj2" fmla="val 94520"/>
              <a:gd name="adj3" fmla="val 16667"/>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Which words are nouns?</a:t>
            </a:r>
            <a:b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How do you know?</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0219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heel(1)">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1" grpId="0" animBg="1"/>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9311130F-185E-4D96-91FA-A3D5BB3FA644}"/>
              </a:ext>
            </a:extLst>
          </p:cNvPr>
          <p:cNvGraphicFramePr>
            <a:graphicFrameLocks noGrp="1"/>
          </p:cNvGraphicFramePr>
          <p:nvPr>
            <p:extLst>
              <p:ext uri="{D42A27DB-BD31-4B8C-83A1-F6EECF244321}">
                <p14:modId xmlns:p14="http://schemas.microsoft.com/office/powerpoint/2010/main" val="1353906486"/>
              </p:ext>
            </p:extLst>
          </p:nvPr>
        </p:nvGraphicFramePr>
        <p:xfrm>
          <a:off x="353693" y="975744"/>
          <a:ext cx="10289300" cy="5627766"/>
        </p:xfrm>
        <a:graphic>
          <a:graphicData uri="http://schemas.openxmlformats.org/drawingml/2006/table">
            <a:tbl>
              <a:tblPr firstRow="1" bandRow="1">
                <a:tableStyleId>{5940675A-B579-460E-94D1-54222C63F5DA}</a:tableStyleId>
              </a:tblPr>
              <a:tblGrid>
                <a:gridCol w="2572325">
                  <a:extLst>
                    <a:ext uri="{9D8B030D-6E8A-4147-A177-3AD203B41FA5}">
                      <a16:colId xmlns:a16="http://schemas.microsoft.com/office/drawing/2014/main" val="2206507390"/>
                    </a:ext>
                  </a:extLst>
                </a:gridCol>
                <a:gridCol w="2572325">
                  <a:extLst>
                    <a:ext uri="{9D8B030D-6E8A-4147-A177-3AD203B41FA5}">
                      <a16:colId xmlns:a16="http://schemas.microsoft.com/office/drawing/2014/main" val="4004815633"/>
                    </a:ext>
                  </a:extLst>
                </a:gridCol>
                <a:gridCol w="2572325">
                  <a:extLst>
                    <a:ext uri="{9D8B030D-6E8A-4147-A177-3AD203B41FA5}">
                      <a16:colId xmlns:a16="http://schemas.microsoft.com/office/drawing/2014/main" val="1939323141"/>
                    </a:ext>
                  </a:extLst>
                </a:gridCol>
                <a:gridCol w="2572325">
                  <a:extLst>
                    <a:ext uri="{9D8B030D-6E8A-4147-A177-3AD203B41FA5}">
                      <a16:colId xmlns:a16="http://schemas.microsoft.com/office/drawing/2014/main" val="1335506173"/>
                    </a:ext>
                  </a:extLst>
                </a:gridCol>
              </a:tblGrid>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674036"/>
                  </a:ext>
                </a:extLst>
              </a:tr>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414251"/>
                  </a:ext>
                </a:extLst>
              </a:tr>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2077334"/>
                  </a:ext>
                </a:extLst>
              </a:tr>
            </a:tbl>
          </a:graphicData>
        </a:graphic>
      </p:graphicFrame>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2037" y="1876939"/>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30" y="143642"/>
            <a:ext cx="2304210"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 name="Rectangle 4">
            <a:extLst>
              <a:ext uri="{FF2B5EF4-FFF2-40B4-BE49-F238E27FC236}">
                <a16:creationId xmlns:a16="http://schemas.microsoft.com/office/drawing/2014/main" id="{D5C3BC0C-23CF-4FAA-9BBF-650FEE537972}"/>
              </a:ext>
            </a:extLst>
          </p:cNvPr>
          <p:cNvSpPr/>
          <p:nvPr/>
        </p:nvSpPr>
        <p:spPr>
          <a:xfrm>
            <a:off x="298085" y="1522996"/>
            <a:ext cx="258173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ech</a:t>
            </a:r>
            <a:r>
              <a:rPr lang="en-GB" sz="4000" b="1" spc="-1" dirty="0" err="1">
                <a:solidFill>
                  <a:srgbClr val="002060"/>
                </a:solidFill>
                <a:latin typeface="Century Gothic" panose="020B0502020202020204" pitchFamily="34" charset="0"/>
                <a:ea typeface="Century Gothic"/>
              </a:rPr>
              <a:t>z</a:t>
            </a:r>
            <a:r>
              <a:rPr lang="en-GB" sz="4000" spc="-1" dirty="0" err="1">
                <a:solidFill>
                  <a:srgbClr val="002060"/>
                </a:solidFill>
                <a:latin typeface="Century Gothic" panose="020B0502020202020204" pitchFamily="34" charset="0"/>
                <a:ea typeface="Century Gothic"/>
              </a:rPr>
              <a:t>ehn</a:t>
            </a:r>
            <a:endParaRPr kumimoji="0" lang="en-GB" sz="40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8" name="Speech Bubble: Rectangle with Corners Rounded 17">
            <a:extLst>
              <a:ext uri="{FF2B5EF4-FFF2-40B4-BE49-F238E27FC236}">
                <a16:creationId xmlns:a16="http://schemas.microsoft.com/office/drawing/2014/main" id="{60BCF9A3-00AE-46DD-94FF-1F5B04335393}"/>
              </a:ext>
            </a:extLst>
          </p:cNvPr>
          <p:cNvSpPr/>
          <p:nvPr/>
        </p:nvSpPr>
        <p:spPr>
          <a:xfrm>
            <a:off x="3829424" y="178114"/>
            <a:ext cx="2606292" cy="517320"/>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9" name="CustomShape 7">
            <a:extLst>
              <a:ext uri="{FF2B5EF4-FFF2-40B4-BE49-F238E27FC236}">
                <a16:creationId xmlns:a16="http://schemas.microsoft.com/office/drawing/2014/main" id="{B5E2A338-4374-4273-A533-2D67420DE654}"/>
              </a:ext>
            </a:extLst>
          </p:cNvPr>
          <p:cNvSpPr/>
          <p:nvPr/>
        </p:nvSpPr>
        <p:spPr>
          <a:xfrm>
            <a:off x="3793629" y="213002"/>
            <a:ext cx="2642086"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rPr>
              <a:t>Sag die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Wörter</a:t>
            </a:r>
            <a:r>
              <a:rPr kumimoji="0" lang="en-GB" sz="2400" b="1" i="0" u="none" strike="noStrike" kern="1200" cap="none" spc="-1" normalizeH="0" baseline="0" noProof="0" dirty="0">
                <a:ln>
                  <a:noFill/>
                </a:ln>
                <a:solidFill>
                  <a:srgbClr val="002060"/>
                </a:solidFill>
                <a:effectLst/>
                <a:uLnTx/>
                <a:uFillTx/>
                <a:latin typeface="Century Gothic"/>
                <a:ea typeface="Century Gothic"/>
              </a:rPr>
              <a:t>.</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20" name="Graphic 19" descr="Teacher">
            <a:extLst>
              <a:ext uri="{FF2B5EF4-FFF2-40B4-BE49-F238E27FC236}">
                <a16:creationId xmlns:a16="http://schemas.microsoft.com/office/drawing/2014/main" id="{3C30B869-9F17-49B3-9A91-C5FA61D183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sp>
        <p:nvSpPr>
          <p:cNvPr id="21" name="Google Shape;167;p2">
            <a:extLst>
              <a:ext uri="{FF2B5EF4-FFF2-40B4-BE49-F238E27FC236}">
                <a16:creationId xmlns:a16="http://schemas.microsoft.com/office/drawing/2014/main" id="{EAC6F909-6052-4368-B482-4F1D3FDFBC18}"/>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Rectangle 3">
            <a:extLst>
              <a:ext uri="{FF2B5EF4-FFF2-40B4-BE49-F238E27FC236}">
                <a16:creationId xmlns:a16="http://schemas.microsoft.com/office/drawing/2014/main" id="{80F0BD0B-C91C-BAF8-38CF-050806828F2A}"/>
              </a:ext>
            </a:extLst>
          </p:cNvPr>
          <p:cNvSpPr/>
          <p:nvPr/>
        </p:nvSpPr>
        <p:spPr>
          <a:xfrm>
            <a:off x="5793167" y="3420295"/>
            <a:ext cx="199208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a:solidFill>
                  <a:srgbClr val="002060"/>
                </a:solidFill>
                <a:latin typeface="Century Gothic" panose="020B0502020202020204" pitchFamily="34" charset="0"/>
                <a:ea typeface="Century Gothic"/>
              </a:rPr>
              <a:t>Z</a:t>
            </a:r>
            <a:r>
              <a:rPr lang="en-GB" sz="4000" spc="-1" dirty="0">
                <a:solidFill>
                  <a:srgbClr val="002060"/>
                </a:solidFill>
                <a:latin typeface="Century Gothic" panose="020B0502020202020204" pitchFamily="34" charset="0"/>
                <a:ea typeface="Century Gothic"/>
              </a:rPr>
              <a:t>immer</a:t>
            </a:r>
            <a:endParaRPr kumimoji="0" lang="en-GB" sz="40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6" name="Rectangle 5">
            <a:extLst>
              <a:ext uri="{FF2B5EF4-FFF2-40B4-BE49-F238E27FC236}">
                <a16:creationId xmlns:a16="http://schemas.microsoft.com/office/drawing/2014/main" id="{F9FD72E6-8F62-2E81-C44C-D5EE8073D9F5}"/>
              </a:ext>
            </a:extLst>
          </p:cNvPr>
          <p:cNvSpPr/>
          <p:nvPr/>
        </p:nvSpPr>
        <p:spPr>
          <a:xfrm>
            <a:off x="446004" y="4981061"/>
            <a:ext cx="21650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Z</a:t>
            </a:r>
            <a:r>
              <a:rPr lang="en-GB" sz="4000" spc="-1" dirty="0" err="1">
                <a:solidFill>
                  <a:srgbClr val="002060"/>
                </a:solidFill>
                <a:latin typeface="Century Gothic" panose="020B0502020202020204" pitchFamily="34" charset="0"/>
                <a:ea typeface="Century Gothic"/>
              </a:rPr>
              <a:t>eichen</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7" name="Rectangle 6">
            <a:extLst>
              <a:ext uri="{FF2B5EF4-FFF2-40B4-BE49-F238E27FC236}">
                <a16:creationId xmlns:a16="http://schemas.microsoft.com/office/drawing/2014/main" id="{733BE651-2617-C2FA-FDF9-AD6B94DD336D}"/>
              </a:ext>
            </a:extLst>
          </p:cNvPr>
          <p:cNvSpPr/>
          <p:nvPr/>
        </p:nvSpPr>
        <p:spPr>
          <a:xfrm>
            <a:off x="8112354" y="1369865"/>
            <a:ext cx="172451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spc="-1" dirty="0">
                <a:solidFill>
                  <a:srgbClr val="002060"/>
                </a:solidFill>
                <a:latin typeface="Century Gothic" panose="020B0502020202020204" pitchFamily="34" charset="0"/>
                <a:ea typeface="Century Gothic"/>
              </a:rPr>
              <a:t>Am</a:t>
            </a:r>
            <a:r>
              <a:rPr lang="en-GB" sz="4000" b="1" spc="-1" dirty="0">
                <a:solidFill>
                  <a:srgbClr val="002060"/>
                </a:solidFill>
                <a:latin typeface="Century Gothic" panose="020B0502020202020204" pitchFamily="34" charset="0"/>
                <a:ea typeface="Century Gothic"/>
              </a:rPr>
              <a:t>s</a:t>
            </a:r>
            <a:r>
              <a:rPr lang="en-GB" sz="4000" spc="-1" dirty="0">
                <a:solidFill>
                  <a:srgbClr val="002060"/>
                </a:solidFill>
                <a:latin typeface="Century Gothic" panose="020B0502020202020204" pitchFamily="34" charset="0"/>
                <a:ea typeface="Century Gothic"/>
              </a:rPr>
              <a:t>el</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pic>
        <p:nvPicPr>
          <p:cNvPr id="10" name="Picture 9" descr="A picture containing LEGO, toy&#10;&#10;Description automatically generated">
            <a:extLst>
              <a:ext uri="{FF2B5EF4-FFF2-40B4-BE49-F238E27FC236}">
                <a16:creationId xmlns:a16="http://schemas.microsoft.com/office/drawing/2014/main" id="{8F312904-AA4D-05B6-A993-092C250A465B}"/>
              </a:ext>
            </a:extLst>
          </p:cNvPr>
          <p:cNvPicPr>
            <a:picLocks noChangeAspect="1"/>
          </p:cNvPicPr>
          <p:nvPr/>
        </p:nvPicPr>
        <p:blipFill>
          <a:blip r:embed="rId6"/>
          <a:stretch>
            <a:fillRect/>
          </a:stretch>
        </p:blipFill>
        <p:spPr>
          <a:xfrm>
            <a:off x="644541" y="5688947"/>
            <a:ext cx="603767" cy="905651"/>
          </a:xfrm>
          <a:prstGeom prst="rect">
            <a:avLst/>
          </a:prstGeom>
        </p:spPr>
      </p:pic>
      <p:pic>
        <p:nvPicPr>
          <p:cNvPr id="12" name="Picture 11" descr="Logo&#10;&#10;Description automatically generated">
            <a:extLst>
              <a:ext uri="{FF2B5EF4-FFF2-40B4-BE49-F238E27FC236}">
                <a16:creationId xmlns:a16="http://schemas.microsoft.com/office/drawing/2014/main" id="{DE1D5D9D-CA60-6B9A-8C9B-831CF9B30B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442" y="5804844"/>
            <a:ext cx="1136507" cy="565079"/>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6A7407CC-A100-6D94-B831-D70BAD99D715}"/>
              </a:ext>
            </a:extLst>
          </p:cNvPr>
          <p:cNvPicPr>
            <a:picLocks noChangeAspect="1"/>
          </p:cNvPicPr>
          <p:nvPr/>
        </p:nvPicPr>
        <p:blipFill>
          <a:blip r:embed="rId8"/>
          <a:stretch>
            <a:fillRect/>
          </a:stretch>
        </p:blipFill>
        <p:spPr>
          <a:xfrm>
            <a:off x="9145236" y="2045307"/>
            <a:ext cx="1050673" cy="687315"/>
          </a:xfrm>
          <a:prstGeom prst="rect">
            <a:avLst/>
          </a:prstGeom>
        </p:spPr>
      </p:pic>
      <p:sp>
        <p:nvSpPr>
          <p:cNvPr id="15" name="Rectangle 14">
            <a:extLst>
              <a:ext uri="{FF2B5EF4-FFF2-40B4-BE49-F238E27FC236}">
                <a16:creationId xmlns:a16="http://schemas.microsoft.com/office/drawing/2014/main" id="{76DFA596-2F8E-1F3D-7163-3B0AFB60733A}"/>
              </a:ext>
            </a:extLst>
          </p:cNvPr>
          <p:cNvSpPr/>
          <p:nvPr/>
        </p:nvSpPr>
        <p:spPr>
          <a:xfrm>
            <a:off x="352995" y="3568701"/>
            <a:ext cx="175176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agen</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pic>
        <p:nvPicPr>
          <p:cNvPr id="17" name="Picture 16" descr="Icon&#10;&#10;Description automatically generated">
            <a:extLst>
              <a:ext uri="{FF2B5EF4-FFF2-40B4-BE49-F238E27FC236}">
                <a16:creationId xmlns:a16="http://schemas.microsoft.com/office/drawing/2014/main" id="{35647EC6-F28A-ED88-CD62-8E4DB6D0BAAC}"/>
              </a:ext>
            </a:extLst>
          </p:cNvPr>
          <p:cNvPicPr>
            <a:picLocks noChangeAspect="1"/>
          </p:cNvPicPr>
          <p:nvPr/>
        </p:nvPicPr>
        <p:blipFill>
          <a:blip r:embed="rId9"/>
          <a:stretch>
            <a:fillRect/>
          </a:stretch>
        </p:blipFill>
        <p:spPr>
          <a:xfrm>
            <a:off x="1845400" y="2874852"/>
            <a:ext cx="1136340" cy="1090886"/>
          </a:xfrm>
          <a:prstGeom prst="rect">
            <a:avLst/>
          </a:prstGeom>
        </p:spPr>
      </p:pic>
      <p:sp>
        <p:nvSpPr>
          <p:cNvPr id="22" name="Rectangle 21">
            <a:extLst>
              <a:ext uri="{FF2B5EF4-FFF2-40B4-BE49-F238E27FC236}">
                <a16:creationId xmlns:a16="http://schemas.microsoft.com/office/drawing/2014/main" id="{A5D8453E-B53E-843B-BB52-46F97F5CCD49}"/>
              </a:ext>
            </a:extLst>
          </p:cNvPr>
          <p:cNvSpPr/>
          <p:nvPr/>
        </p:nvSpPr>
        <p:spPr>
          <a:xfrm>
            <a:off x="8479365" y="5331947"/>
            <a:ext cx="196162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itzen</a:t>
            </a:r>
            <a:endParaRPr kumimoji="0" lang="en-GB" sz="40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23" name="Rectangle 22">
            <a:extLst>
              <a:ext uri="{FF2B5EF4-FFF2-40B4-BE49-F238E27FC236}">
                <a16:creationId xmlns:a16="http://schemas.microsoft.com/office/drawing/2014/main" id="{BA485AC6-3DCD-6BBC-1322-57C2F4F191B6}"/>
              </a:ext>
            </a:extLst>
          </p:cNvPr>
          <p:cNvSpPr/>
          <p:nvPr/>
        </p:nvSpPr>
        <p:spPr>
          <a:xfrm>
            <a:off x="5317045" y="5331947"/>
            <a:ext cx="289271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z</a:t>
            </a:r>
            <a:r>
              <a:rPr lang="en-GB" sz="4000" spc="-1" dirty="0" err="1">
                <a:solidFill>
                  <a:srgbClr val="002060"/>
                </a:solidFill>
                <a:latin typeface="Century Gothic" panose="020B0502020202020204" pitchFamily="34" charset="0"/>
                <a:ea typeface="Century Gothic"/>
              </a:rPr>
              <a:t>u</a:t>
            </a: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ammen</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24" name="Rectangle 23">
            <a:extLst>
              <a:ext uri="{FF2B5EF4-FFF2-40B4-BE49-F238E27FC236}">
                <a16:creationId xmlns:a16="http://schemas.microsoft.com/office/drawing/2014/main" id="{9D022282-AD77-5BB1-34E8-FC34EFE6540C}"/>
              </a:ext>
            </a:extLst>
          </p:cNvPr>
          <p:cNvSpPr/>
          <p:nvPr/>
        </p:nvSpPr>
        <p:spPr>
          <a:xfrm>
            <a:off x="3159966" y="1362070"/>
            <a:ext cx="175977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ahne</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pic>
        <p:nvPicPr>
          <p:cNvPr id="26" name="Picture 25" descr="A picture containing food, dessert, decorated, cream&#10;&#10;Description automatically generated">
            <a:extLst>
              <a:ext uri="{FF2B5EF4-FFF2-40B4-BE49-F238E27FC236}">
                <a16:creationId xmlns:a16="http://schemas.microsoft.com/office/drawing/2014/main" id="{22FB61B9-93BC-533F-B513-FDC86611CEE5}"/>
              </a:ext>
            </a:extLst>
          </p:cNvPr>
          <p:cNvPicPr>
            <a:picLocks noChangeAspect="1"/>
          </p:cNvPicPr>
          <p:nvPr/>
        </p:nvPicPr>
        <p:blipFill>
          <a:blip r:embed="rId10"/>
          <a:stretch>
            <a:fillRect/>
          </a:stretch>
        </p:blipFill>
        <p:spPr>
          <a:xfrm>
            <a:off x="4656286" y="1362070"/>
            <a:ext cx="885959" cy="1526053"/>
          </a:xfrm>
          <a:prstGeom prst="rect">
            <a:avLst/>
          </a:prstGeom>
        </p:spPr>
      </p:pic>
      <p:pic>
        <p:nvPicPr>
          <p:cNvPr id="27" name="Picture 26">
            <a:extLst>
              <a:ext uri="{FF2B5EF4-FFF2-40B4-BE49-F238E27FC236}">
                <a16:creationId xmlns:a16="http://schemas.microsoft.com/office/drawing/2014/main" id="{A153BBCD-2CA2-9EFD-7494-F238B9961E25}"/>
              </a:ext>
            </a:extLst>
          </p:cNvPr>
          <p:cNvPicPr>
            <a:picLocks noChangeAspect="1"/>
          </p:cNvPicPr>
          <p:nvPr/>
        </p:nvPicPr>
        <p:blipFill>
          <a:blip r:embed="rId11"/>
          <a:stretch>
            <a:fillRect/>
          </a:stretch>
        </p:blipFill>
        <p:spPr>
          <a:xfrm>
            <a:off x="3056502" y="2262854"/>
            <a:ext cx="1181100" cy="419100"/>
          </a:xfrm>
          <a:prstGeom prst="rect">
            <a:avLst/>
          </a:prstGeom>
        </p:spPr>
      </p:pic>
      <p:sp>
        <p:nvSpPr>
          <p:cNvPr id="28" name="Rectangle 27">
            <a:extLst>
              <a:ext uri="{FF2B5EF4-FFF2-40B4-BE49-F238E27FC236}">
                <a16:creationId xmlns:a16="http://schemas.microsoft.com/office/drawing/2014/main" id="{6EEBAD48-46E2-A098-94E6-B235EBB03F3F}"/>
              </a:ext>
            </a:extLst>
          </p:cNvPr>
          <p:cNvSpPr/>
          <p:nvPr/>
        </p:nvSpPr>
        <p:spPr>
          <a:xfrm>
            <a:off x="8915990" y="3448242"/>
            <a:ext cx="108837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a:solidFill>
                  <a:srgbClr val="002060"/>
                </a:solidFill>
                <a:latin typeface="Century Gothic" panose="020B0502020202020204" pitchFamily="34" charset="0"/>
                <a:ea typeface="Century Gothic"/>
              </a:rPr>
              <a:t>Z</a:t>
            </a:r>
            <a:r>
              <a:rPr lang="en-GB" sz="4000" spc="-1" dirty="0">
                <a:solidFill>
                  <a:srgbClr val="002060"/>
                </a:solidFill>
                <a:latin typeface="Century Gothic" panose="020B0502020202020204" pitchFamily="34" charset="0"/>
                <a:ea typeface="Century Gothic"/>
              </a:rPr>
              <a:t>ug</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908CF754-5288-BD48-4AB7-D33C0449F6F9}"/>
              </a:ext>
            </a:extLst>
          </p:cNvPr>
          <p:cNvSpPr/>
          <p:nvPr/>
        </p:nvSpPr>
        <p:spPr>
          <a:xfrm>
            <a:off x="5793167" y="1323492"/>
            <a:ext cx="147457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spc="-1" dirty="0" err="1">
                <a:solidFill>
                  <a:srgbClr val="002060"/>
                </a:solidFill>
                <a:latin typeface="Century Gothic" panose="020B0502020202020204" pitchFamily="34" charset="0"/>
                <a:ea typeface="Century Gothic"/>
              </a:rPr>
              <a:t>Na</a:t>
            </a: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e</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pic>
        <p:nvPicPr>
          <p:cNvPr id="31" name="Picture 30" descr="Icon&#10;&#10;Description automatically generated">
            <a:extLst>
              <a:ext uri="{FF2B5EF4-FFF2-40B4-BE49-F238E27FC236}">
                <a16:creationId xmlns:a16="http://schemas.microsoft.com/office/drawing/2014/main" id="{C5A7990C-814F-80B2-1102-F9373C0A4993}"/>
              </a:ext>
            </a:extLst>
          </p:cNvPr>
          <p:cNvPicPr>
            <a:picLocks noChangeAspect="1"/>
          </p:cNvPicPr>
          <p:nvPr/>
        </p:nvPicPr>
        <p:blipFill>
          <a:blip r:embed="rId12"/>
          <a:stretch>
            <a:fillRect/>
          </a:stretch>
        </p:blipFill>
        <p:spPr>
          <a:xfrm>
            <a:off x="7055437" y="1593003"/>
            <a:ext cx="829360" cy="1053156"/>
          </a:xfrm>
          <a:prstGeom prst="rect">
            <a:avLst/>
          </a:prstGeom>
        </p:spPr>
      </p:pic>
      <p:sp>
        <p:nvSpPr>
          <p:cNvPr id="32" name="Rectangle 31">
            <a:extLst>
              <a:ext uri="{FF2B5EF4-FFF2-40B4-BE49-F238E27FC236}">
                <a16:creationId xmlns:a16="http://schemas.microsoft.com/office/drawing/2014/main" id="{3D964D5D-4B2A-68CC-6CFA-03AF69CDC7B9}"/>
              </a:ext>
            </a:extLst>
          </p:cNvPr>
          <p:cNvSpPr/>
          <p:nvPr/>
        </p:nvSpPr>
        <p:spPr>
          <a:xfrm>
            <a:off x="2869140" y="3439919"/>
            <a:ext cx="183659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s</a:t>
            </a:r>
            <a:r>
              <a:rPr lang="en-GB" sz="4000" spc="-1" dirty="0" err="1">
                <a:solidFill>
                  <a:srgbClr val="002060"/>
                </a:solidFill>
                <a:latin typeface="Century Gothic" panose="020B0502020202020204" pitchFamily="34" charset="0"/>
                <a:ea typeface="Century Gothic"/>
              </a:rPr>
              <a:t>egeln</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pic>
        <p:nvPicPr>
          <p:cNvPr id="34" name="Picture 33" descr="A picture containing vector graphics&#10;&#10;Description automatically generated">
            <a:extLst>
              <a:ext uri="{FF2B5EF4-FFF2-40B4-BE49-F238E27FC236}">
                <a16:creationId xmlns:a16="http://schemas.microsoft.com/office/drawing/2014/main" id="{C87F8471-2BFA-0B39-5DD3-7F069E8620E8}"/>
              </a:ext>
            </a:extLst>
          </p:cNvPr>
          <p:cNvPicPr>
            <a:picLocks noChangeAspect="1"/>
          </p:cNvPicPr>
          <p:nvPr/>
        </p:nvPicPr>
        <p:blipFill>
          <a:blip r:embed="rId13"/>
          <a:stretch>
            <a:fillRect/>
          </a:stretch>
        </p:blipFill>
        <p:spPr>
          <a:xfrm>
            <a:off x="4569899" y="3068597"/>
            <a:ext cx="1058732" cy="1385976"/>
          </a:xfrm>
          <a:prstGeom prst="rect">
            <a:avLst/>
          </a:prstGeom>
        </p:spPr>
      </p:pic>
      <p:sp>
        <p:nvSpPr>
          <p:cNvPr id="35" name="Rectangle 34">
            <a:extLst>
              <a:ext uri="{FF2B5EF4-FFF2-40B4-BE49-F238E27FC236}">
                <a16:creationId xmlns:a16="http://schemas.microsoft.com/office/drawing/2014/main" id="{44604DCC-A93A-96ED-560A-9399B0AA8597}"/>
              </a:ext>
            </a:extLst>
          </p:cNvPr>
          <p:cNvSpPr/>
          <p:nvPr/>
        </p:nvSpPr>
        <p:spPr>
          <a:xfrm>
            <a:off x="3391949" y="5182543"/>
            <a:ext cx="128221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err="1">
                <a:solidFill>
                  <a:srgbClr val="002060"/>
                </a:solidFill>
                <a:latin typeface="Century Gothic" panose="020B0502020202020204" pitchFamily="34" charset="0"/>
                <a:ea typeface="Century Gothic"/>
              </a:rPr>
              <a:t>z</a:t>
            </a:r>
            <a:r>
              <a:rPr lang="en-GB" sz="4000" spc="-1" dirty="0" err="1">
                <a:solidFill>
                  <a:srgbClr val="002060"/>
                </a:solidFill>
                <a:latin typeface="Century Gothic" panose="020B0502020202020204" pitchFamily="34" charset="0"/>
                <a:ea typeface="Century Gothic"/>
              </a:rPr>
              <a:t>wei</a:t>
            </a:r>
            <a:endParaRPr kumimoji="0" lang="en-GB" sz="4000"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265B7CC9-72B4-60AB-9DDD-876450795D1F}"/>
              </a:ext>
            </a:extLst>
          </p:cNvPr>
          <p:cNvSpPr/>
          <p:nvPr/>
        </p:nvSpPr>
        <p:spPr>
          <a:xfrm>
            <a:off x="2046951" y="2897075"/>
            <a:ext cx="60348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1" dirty="0">
                <a:solidFill>
                  <a:srgbClr val="002060"/>
                </a:solidFill>
                <a:latin typeface="Century Gothic" panose="020B0502020202020204" pitchFamily="34" charset="0"/>
                <a:ea typeface="Century Gothic"/>
              </a:rPr>
              <a:t>…</a:t>
            </a:r>
            <a:endParaRPr kumimoji="0" lang="en-GB" sz="40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972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remove" grpId="0" nodeType="clickEffect">
                                  <p:stCondLst>
                                    <p:cond delay="0"/>
                                  </p:stCondLst>
                                  <p:childTnLst>
                                    <p:anim calcmode="lin" valueType="num">
                                      <p:cBhvr additive="base">
                                        <p:cTn id="11" dur="59000"/>
                                        <p:tgtEl>
                                          <p:spTgt spid="42"/>
                                        </p:tgtEl>
                                        <p:attrNameLst>
                                          <p:attrName>ppt_y</p:attrName>
                                        </p:attrNameLst>
                                      </p:cBhvr>
                                      <p:tavLst>
                                        <p:tav tm="0">
                                          <p:val>
                                            <p:strVal val="#ppt_y"/>
                                          </p:val>
                                        </p:tav>
                                        <p:tav tm="100000">
                                          <p:val>
                                            <p:strVal val="#ppt_y+#ppt_h*1.125000"/>
                                          </p:val>
                                        </p:tav>
                                      </p:tavLst>
                                    </p:anim>
                                    <p:animEffect transition="out" filter="wipe(down)">
                                      <p:cBhvr>
                                        <p:cTn id="12" dur="59000"/>
                                        <p:tgtEl>
                                          <p:spTgt spid="42"/>
                                        </p:tgtEl>
                                      </p:cBhvr>
                                    </p:animEffect>
                                    <p:set>
                                      <p:cBhvr>
                                        <p:cTn id="13"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graphicFrame>
        <p:nvGraphicFramePr>
          <p:cNvPr id="27" name="Table 4">
            <a:extLst>
              <a:ext uri="{FF2B5EF4-FFF2-40B4-BE49-F238E27FC236}">
                <a16:creationId xmlns:a16="http://schemas.microsoft.com/office/drawing/2014/main" id="{0EC16544-7F6F-4EA6-898A-471D4D2DF20F}"/>
              </a:ext>
            </a:extLst>
          </p:cNvPr>
          <p:cNvGraphicFramePr/>
          <p:nvPr/>
        </p:nvGraphicFramePr>
        <p:xfrm>
          <a:off x="275625" y="877836"/>
          <a:ext cx="11311324" cy="5497911"/>
        </p:xfrm>
        <a:graphic>
          <a:graphicData uri="http://schemas.openxmlformats.org/drawingml/2006/table">
            <a:tbl>
              <a:tblPr/>
              <a:tblGrid>
                <a:gridCol w="628164">
                  <a:extLst>
                    <a:ext uri="{9D8B030D-6E8A-4147-A177-3AD203B41FA5}">
                      <a16:colId xmlns:a16="http://schemas.microsoft.com/office/drawing/2014/main" val="20000"/>
                    </a:ext>
                  </a:extLst>
                </a:gridCol>
                <a:gridCol w="3119437">
                  <a:extLst>
                    <a:ext uri="{9D8B030D-6E8A-4147-A177-3AD203B41FA5}">
                      <a16:colId xmlns:a16="http://schemas.microsoft.com/office/drawing/2014/main" val="20001"/>
                    </a:ext>
                  </a:extLst>
                </a:gridCol>
                <a:gridCol w="3236792">
                  <a:extLst>
                    <a:ext uri="{9D8B030D-6E8A-4147-A177-3AD203B41FA5}">
                      <a16:colId xmlns:a16="http://schemas.microsoft.com/office/drawing/2014/main" val="20002"/>
                    </a:ext>
                  </a:extLst>
                </a:gridCol>
                <a:gridCol w="4326931">
                  <a:extLst>
                    <a:ext uri="{9D8B030D-6E8A-4147-A177-3AD203B41FA5}">
                      <a16:colId xmlns:a16="http://schemas.microsoft.com/office/drawing/2014/main" val="2585032733"/>
                    </a:ext>
                  </a:extLst>
                </a:gridCol>
              </a:tblGrid>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400" b="1" strike="noStrike" spc="-1" dirty="0">
                          <a:solidFill>
                            <a:srgbClr val="002060"/>
                          </a:solidFill>
                          <a:latin typeface="Century Gothic" panose="020B0502020202020204" pitchFamily="34" charset="0"/>
                        </a:rPr>
                        <a:t>Person?</a:t>
                      </a: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400" b="1" strike="noStrike" spc="-1" dirty="0">
                          <a:solidFill>
                            <a:srgbClr val="002060"/>
                          </a:solidFill>
                          <a:latin typeface="Century Gothic" panose="020B0502020202020204" pitchFamily="34" charset="0"/>
                        </a:rPr>
                        <a:t>be | go ?</a:t>
                      </a: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ctr">
                        <a:lnSpc>
                          <a:spcPct val="100000"/>
                        </a:lnSpc>
                      </a:pPr>
                      <a:r>
                        <a:rPr lang="en-GB" sz="2400" b="1" strike="noStrike" spc="-1" dirty="0">
                          <a:solidFill>
                            <a:srgbClr val="002060"/>
                          </a:solidFill>
                          <a:latin typeface="Century Gothic" panose="020B0502020202020204" pitchFamily="34" charset="0"/>
                        </a:rPr>
                        <a:t>Where? | Where to?</a:t>
                      </a:r>
                    </a:p>
                  </a:txBody>
                  <a:tcPr anchor="ctr">
                    <a:lnL w="12240" cap="flat" cmpd="sng" algn="ctr">
                      <a:solidFill>
                        <a:srgbClr val="157359"/>
                      </a:solidFill>
                      <a:prstDash val="solid"/>
                      <a:round/>
                      <a:headEnd type="none" w="med" len="med"/>
                      <a:tailEnd type="none" w="med" len="med"/>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98077133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0"/>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1"/>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2"/>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3"/>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4"/>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5"/>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6"/>
                  </a:ext>
                </a:extLst>
              </a:tr>
              <a:tr h="610879">
                <a:tc>
                  <a:txBody>
                    <a:bodyPr/>
                    <a:lstStyle/>
                    <a:p>
                      <a:pPr algn="ctr">
                        <a:lnSpc>
                          <a:spcPct val="100000"/>
                        </a:lnSpc>
                      </a:pPr>
                      <a:endParaRPr lang="en-GB" sz="2800" b="0" strike="noStrike" spc="-1" dirty="0">
                        <a:latin typeface="Century Gothic" panose="020B0502020202020204" pitchFamily="34" charset="0"/>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2400" b="0" strike="noStrike" spc="-1" dirty="0">
                        <a:latin typeface="Century Gothic" panose="020B0502020202020204" pitchFamily="34" charset="0"/>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a:solidFill>
                        <a:srgbClr val="157359"/>
                      </a:solidFill>
                    </a:lnB>
                    <a:noFill/>
                  </a:tcPr>
                </a:tc>
                <a:extLst>
                  <a:ext uri="{0D108BD9-81ED-4DB2-BD59-A6C34878D82A}">
                    <a16:rowId xmlns:a16="http://schemas.microsoft.com/office/drawing/2014/main" val="1098622024"/>
                  </a:ext>
                </a:extLst>
              </a:tr>
            </a:tbl>
          </a:graphicData>
        </a:graphic>
      </p:graphicFrame>
      <p:sp>
        <p:nvSpPr>
          <p:cNvPr id="2" name="TextBox 1">
            <a:extLst>
              <a:ext uri="{FF2B5EF4-FFF2-40B4-BE49-F238E27FC236}">
                <a16:creationId xmlns:a16="http://schemas.microsoft.com/office/drawing/2014/main" id="{D67410A8-A0A1-46E4-82DC-F747C9CCA441}"/>
              </a:ext>
            </a:extLst>
          </p:cNvPr>
          <p:cNvSpPr txBox="1"/>
          <p:nvPr/>
        </p:nvSpPr>
        <p:spPr>
          <a:xfrm>
            <a:off x="1815004" y="1470504"/>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t>
            </a:r>
          </a:p>
        </p:txBody>
      </p:sp>
      <p:sp>
        <p:nvSpPr>
          <p:cNvPr id="42" name="Title 1">
            <a:extLst>
              <a:ext uri="{FF2B5EF4-FFF2-40B4-BE49-F238E27FC236}">
                <a16:creationId xmlns:a16="http://schemas.microsoft.com/office/drawing/2014/main" id="{C3E3BB0E-39C9-490F-BF18-385C707DD154}"/>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hören</a:t>
            </a:r>
            <a:endParaRPr lang="en-GB" sz="2000" b="1" kern="0" dirty="0">
              <a:solidFill>
                <a:srgbClr val="002060"/>
              </a:solidFill>
              <a:latin typeface="Century Gothic" panose="020B0502020202020204" pitchFamily="34" charset="0"/>
            </a:endParaRPr>
          </a:p>
        </p:txBody>
      </p:sp>
      <p:pic>
        <p:nvPicPr>
          <p:cNvPr id="53" name="Picture 52" descr="A picture containing text, clipart&#10;&#10;Description automatically generated">
            <a:extLst>
              <a:ext uri="{FF2B5EF4-FFF2-40B4-BE49-F238E27FC236}">
                <a16:creationId xmlns:a16="http://schemas.microsoft.com/office/drawing/2014/main" id="{3639FC4F-2621-466C-8622-077794BD89A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4" name="CustomShape 23">
            <a:hlinkClick r:id="" action="ppaction://noaction">
              <a:snd r:embed="rId4" name="T2_W7F_5.2.wav"/>
            </a:hlinkClick>
            <a:extLst>
              <a:ext uri="{FF2B5EF4-FFF2-40B4-BE49-F238E27FC236}">
                <a16:creationId xmlns:a16="http://schemas.microsoft.com/office/drawing/2014/main" id="{DE32818A-74E9-4CFA-B058-1C8BE6C58454}"/>
              </a:ext>
            </a:extLst>
          </p:cNvPr>
          <p:cNvSpPr/>
          <p:nvPr/>
        </p:nvSpPr>
        <p:spPr>
          <a:xfrm>
            <a:off x="344586" y="164446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5" name="CustomShape 24">
            <a:hlinkClick r:id="" action="ppaction://noaction">
              <a:snd r:embed="rId5" name="T2_W7F_5.3.wav"/>
            </a:hlinkClick>
            <a:extLst>
              <a:ext uri="{FF2B5EF4-FFF2-40B4-BE49-F238E27FC236}">
                <a16:creationId xmlns:a16="http://schemas.microsoft.com/office/drawing/2014/main" id="{D5C62343-D8DA-4538-8BC0-3B2566B833F1}"/>
              </a:ext>
            </a:extLst>
          </p:cNvPr>
          <p:cNvSpPr/>
          <p:nvPr/>
        </p:nvSpPr>
        <p:spPr>
          <a:xfrm>
            <a:off x="344586" y="225129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6" name="CustomShape 25">
            <a:hlinkClick r:id="" action="ppaction://noaction">
              <a:snd r:embed="rId6" name="T2_W7F_5.4.wav"/>
            </a:hlinkClick>
            <a:extLst>
              <a:ext uri="{FF2B5EF4-FFF2-40B4-BE49-F238E27FC236}">
                <a16:creationId xmlns:a16="http://schemas.microsoft.com/office/drawing/2014/main" id="{3894644F-3EB8-4FFF-99A6-ED4D6B5B63D8}"/>
              </a:ext>
            </a:extLst>
          </p:cNvPr>
          <p:cNvSpPr/>
          <p:nvPr/>
        </p:nvSpPr>
        <p:spPr>
          <a:xfrm>
            <a:off x="344586" y="282310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7" name="CustomShape 26">
            <a:hlinkClick r:id="" action="ppaction://noaction">
              <a:snd r:embed="rId7" name="T2_W7F_5.5.wav"/>
            </a:hlinkClick>
            <a:extLst>
              <a:ext uri="{FF2B5EF4-FFF2-40B4-BE49-F238E27FC236}">
                <a16:creationId xmlns:a16="http://schemas.microsoft.com/office/drawing/2014/main" id="{6FC18DBE-4402-4F4D-A67F-57D5F37526FF}"/>
              </a:ext>
            </a:extLst>
          </p:cNvPr>
          <p:cNvSpPr/>
          <p:nvPr/>
        </p:nvSpPr>
        <p:spPr>
          <a:xfrm>
            <a:off x="344586" y="3450763"/>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8" name="CustomShape 27">
            <a:hlinkClick r:id="" action="ppaction://noaction">
              <a:snd r:embed="rId8" name="T2_W7F_5.6.wav"/>
            </a:hlinkClick>
            <a:extLst>
              <a:ext uri="{FF2B5EF4-FFF2-40B4-BE49-F238E27FC236}">
                <a16:creationId xmlns:a16="http://schemas.microsoft.com/office/drawing/2014/main" id="{BB501AB7-3A81-4A9F-884A-3D59C43A5883}"/>
              </a:ext>
            </a:extLst>
          </p:cNvPr>
          <p:cNvSpPr/>
          <p:nvPr/>
        </p:nvSpPr>
        <p:spPr>
          <a:xfrm>
            <a:off x="344586" y="402197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59" name="CustomShape 28">
            <a:hlinkClick r:id="" action="ppaction://noaction">
              <a:snd r:embed="rId9" name="T2_W7F_5.7.wav"/>
            </a:hlinkClick>
            <a:extLst>
              <a:ext uri="{FF2B5EF4-FFF2-40B4-BE49-F238E27FC236}">
                <a16:creationId xmlns:a16="http://schemas.microsoft.com/office/drawing/2014/main" id="{EA0E0052-4B22-4A97-BC49-8B82208FE1C8}"/>
              </a:ext>
            </a:extLst>
          </p:cNvPr>
          <p:cNvSpPr/>
          <p:nvPr/>
        </p:nvSpPr>
        <p:spPr>
          <a:xfrm>
            <a:off x="364123" y="4670171"/>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61" name="CustomShape 27">
            <a:hlinkClick r:id="" action="ppaction://noaction">
              <a:snd r:embed="rId10" name="T2_W7F_5.8.wav"/>
            </a:hlinkClick>
            <a:extLst>
              <a:ext uri="{FF2B5EF4-FFF2-40B4-BE49-F238E27FC236}">
                <a16:creationId xmlns:a16="http://schemas.microsoft.com/office/drawing/2014/main" id="{FF8B0BF7-971D-4B89-821F-87E3FACCB500}"/>
              </a:ext>
            </a:extLst>
          </p:cNvPr>
          <p:cNvSpPr/>
          <p:nvPr/>
        </p:nvSpPr>
        <p:spPr>
          <a:xfrm>
            <a:off x="344586" y="5238244"/>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62" name="CustomShape 28">
            <a:hlinkClick r:id="" action="ppaction://noaction">
              <a:snd r:embed="rId11" name="T2_W7F_5.9.wav"/>
            </a:hlinkClick>
            <a:extLst>
              <a:ext uri="{FF2B5EF4-FFF2-40B4-BE49-F238E27FC236}">
                <a16:creationId xmlns:a16="http://schemas.microsoft.com/office/drawing/2014/main" id="{97D8E464-812A-4E6B-9B9E-DC78DC15655C}"/>
              </a:ext>
            </a:extLst>
          </p:cNvPr>
          <p:cNvSpPr/>
          <p:nvPr/>
        </p:nvSpPr>
        <p:spPr>
          <a:xfrm>
            <a:off x="344586" y="584241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8</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63" name="Google Shape;167;p2">
            <a:extLst>
              <a:ext uri="{FF2B5EF4-FFF2-40B4-BE49-F238E27FC236}">
                <a16:creationId xmlns:a16="http://schemas.microsoft.com/office/drawing/2014/main" id="{66554774-8EB5-400F-A8DD-37F886EA6AE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 name="Speech Bubble: Rectangle with Corners Rounded 63">
            <a:hlinkClick r:id="" action="ppaction://noaction">
              <a:snd r:embed="rId12" name="T2_W7F_5.1.wav"/>
            </a:hlinkClick>
            <a:extLst>
              <a:ext uri="{FF2B5EF4-FFF2-40B4-BE49-F238E27FC236}">
                <a16:creationId xmlns:a16="http://schemas.microsoft.com/office/drawing/2014/main" id="{12327968-9073-4F66-950E-C984228FE2AD}"/>
              </a:ext>
            </a:extLst>
          </p:cNvPr>
          <p:cNvSpPr/>
          <p:nvPr/>
        </p:nvSpPr>
        <p:spPr>
          <a:xfrm>
            <a:off x="3829424" y="178114"/>
            <a:ext cx="1271452" cy="517320"/>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5" name="CustomShape 7">
            <a:hlinkClick r:id="" action="ppaction://noaction">
              <a:snd r:embed="rId12" name="T2_W7F_5.1.wav"/>
            </a:hlinkClick>
            <a:extLst>
              <a:ext uri="{FF2B5EF4-FFF2-40B4-BE49-F238E27FC236}">
                <a16:creationId xmlns:a16="http://schemas.microsoft.com/office/drawing/2014/main" id="{479D8987-7467-4CB2-8317-2FBAEAB5017E}"/>
              </a:ext>
            </a:extLst>
          </p:cNvPr>
          <p:cNvSpPr/>
          <p:nvPr/>
        </p:nvSpPr>
        <p:spPr>
          <a:xfrm>
            <a:off x="3793629" y="213002"/>
            <a:ext cx="2642086"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a:ea typeface="Century Gothic"/>
              </a:rPr>
              <a:t>Hör</a:t>
            </a:r>
            <a:r>
              <a:rPr kumimoji="0" lang="en-GB" sz="2400" b="1" i="0" u="none" strike="noStrike" kern="1200" cap="none" spc="-1" normalizeH="0" baseline="0" noProof="0" dirty="0">
                <a:ln>
                  <a:noFill/>
                </a:ln>
                <a:solidFill>
                  <a:srgbClr val="002060"/>
                </a:solidFill>
                <a:effectLst/>
                <a:uLnTx/>
                <a:uFillTx/>
                <a:latin typeface="Century Gothic"/>
                <a:ea typeface="Century Gothic"/>
              </a:rPr>
              <a: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zu</a:t>
            </a:r>
            <a:r>
              <a:rPr kumimoji="0" lang="en-GB" sz="2400" b="1" i="0" u="none" strike="noStrike" kern="1200" cap="none" spc="-1" normalizeH="0" baseline="0" noProof="0" dirty="0">
                <a:ln>
                  <a:noFill/>
                </a:ln>
                <a:solidFill>
                  <a:srgbClr val="002060"/>
                </a:solidFill>
                <a:effectLst/>
                <a:uLnTx/>
                <a:uFillTx/>
                <a:latin typeface="Century Gothic"/>
                <a:ea typeface="Century Gothic"/>
              </a:rPr>
              <a:t>.</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66" name="Graphic 65" descr="Teacher">
            <a:extLst>
              <a:ext uri="{FF2B5EF4-FFF2-40B4-BE49-F238E27FC236}">
                <a16:creationId xmlns:a16="http://schemas.microsoft.com/office/drawing/2014/main" id="{59C47C51-F451-45DD-A78D-203C190C43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1497" y="998"/>
            <a:ext cx="914400" cy="914400"/>
          </a:xfrm>
          <a:prstGeom prst="rect">
            <a:avLst/>
          </a:prstGeom>
        </p:spPr>
      </p:pic>
      <p:sp>
        <p:nvSpPr>
          <p:cNvPr id="60" name="TextBox 59">
            <a:extLst>
              <a:ext uri="{FF2B5EF4-FFF2-40B4-BE49-F238E27FC236}">
                <a16:creationId xmlns:a16="http://schemas.microsoft.com/office/drawing/2014/main" id="{43D5F04B-6FEC-4616-BB0B-B8CAC7347F90}"/>
              </a:ext>
            </a:extLst>
          </p:cNvPr>
          <p:cNvSpPr txBox="1"/>
          <p:nvPr/>
        </p:nvSpPr>
        <p:spPr>
          <a:xfrm>
            <a:off x="5100876" y="1470504"/>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a:t>
            </a:r>
          </a:p>
        </p:txBody>
      </p:sp>
      <p:sp>
        <p:nvSpPr>
          <p:cNvPr id="67" name="TextBox 66">
            <a:extLst>
              <a:ext uri="{FF2B5EF4-FFF2-40B4-BE49-F238E27FC236}">
                <a16:creationId xmlns:a16="http://schemas.microsoft.com/office/drawing/2014/main" id="{D6D1652D-BE80-42B9-B5C2-D2A82964781A}"/>
              </a:ext>
            </a:extLst>
          </p:cNvPr>
          <p:cNvSpPr txBox="1"/>
          <p:nvPr/>
        </p:nvSpPr>
        <p:spPr>
          <a:xfrm>
            <a:off x="7585857" y="1526975"/>
            <a:ext cx="34156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cinema</a:t>
            </a:r>
          </a:p>
        </p:txBody>
      </p:sp>
      <p:sp>
        <p:nvSpPr>
          <p:cNvPr id="3" name="TextBox 2">
            <a:extLst>
              <a:ext uri="{FF2B5EF4-FFF2-40B4-BE49-F238E27FC236}">
                <a16:creationId xmlns:a16="http://schemas.microsoft.com/office/drawing/2014/main" id="{DE15B623-3D64-85A7-3EB2-2FFDA6AA0710}"/>
              </a:ext>
            </a:extLst>
          </p:cNvPr>
          <p:cNvSpPr txBox="1"/>
          <p:nvPr/>
        </p:nvSpPr>
        <p:spPr>
          <a:xfrm>
            <a:off x="1688645" y="2111253"/>
            <a:ext cx="123991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sp>
        <p:nvSpPr>
          <p:cNvPr id="4" name="TextBox 3">
            <a:extLst>
              <a:ext uri="{FF2B5EF4-FFF2-40B4-BE49-F238E27FC236}">
                <a16:creationId xmlns:a16="http://schemas.microsoft.com/office/drawing/2014/main" id="{51A4BABA-8B50-26D8-E592-E036A3A47667}"/>
              </a:ext>
            </a:extLst>
          </p:cNvPr>
          <p:cNvSpPr txBox="1"/>
          <p:nvPr/>
        </p:nvSpPr>
        <p:spPr>
          <a:xfrm>
            <a:off x="3900391" y="2111253"/>
            <a:ext cx="34156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 are going</a:t>
            </a:r>
          </a:p>
        </p:txBody>
      </p:sp>
      <p:sp>
        <p:nvSpPr>
          <p:cNvPr id="6" name="TextBox 5">
            <a:extLst>
              <a:ext uri="{FF2B5EF4-FFF2-40B4-BE49-F238E27FC236}">
                <a16:creationId xmlns:a16="http://schemas.microsoft.com/office/drawing/2014/main" id="{054473C3-01C6-D41B-F2B2-EB7C1D88E4A1}"/>
              </a:ext>
            </a:extLst>
          </p:cNvPr>
          <p:cNvSpPr txBox="1"/>
          <p:nvPr/>
        </p:nvSpPr>
        <p:spPr>
          <a:xfrm>
            <a:off x="7150122" y="2111253"/>
            <a:ext cx="42871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into the cathedral</a:t>
            </a:r>
          </a:p>
        </p:txBody>
      </p:sp>
      <p:sp>
        <p:nvSpPr>
          <p:cNvPr id="7" name="TextBox 6">
            <a:extLst>
              <a:ext uri="{FF2B5EF4-FFF2-40B4-BE49-F238E27FC236}">
                <a16:creationId xmlns:a16="http://schemas.microsoft.com/office/drawing/2014/main" id="{72782D29-557B-D72C-1556-A45E70B9DD60}"/>
              </a:ext>
            </a:extLst>
          </p:cNvPr>
          <p:cNvSpPr txBox="1"/>
          <p:nvPr/>
        </p:nvSpPr>
        <p:spPr>
          <a:xfrm>
            <a:off x="1827371" y="2696028"/>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8" name="TextBox 7">
            <a:extLst>
              <a:ext uri="{FF2B5EF4-FFF2-40B4-BE49-F238E27FC236}">
                <a16:creationId xmlns:a16="http://schemas.microsoft.com/office/drawing/2014/main" id="{7BEA66C6-9EB8-7639-5B1C-A551E17ABCDA}"/>
              </a:ext>
            </a:extLst>
          </p:cNvPr>
          <p:cNvSpPr txBox="1"/>
          <p:nvPr/>
        </p:nvSpPr>
        <p:spPr>
          <a:xfrm>
            <a:off x="5030387" y="2703921"/>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am</a:t>
            </a:r>
          </a:p>
        </p:txBody>
      </p:sp>
      <p:sp>
        <p:nvSpPr>
          <p:cNvPr id="9" name="TextBox 8">
            <a:extLst>
              <a:ext uri="{FF2B5EF4-FFF2-40B4-BE49-F238E27FC236}">
                <a16:creationId xmlns:a16="http://schemas.microsoft.com/office/drawing/2014/main" id="{6325EF74-B64B-C80F-C047-2E32E8E33657}"/>
              </a:ext>
            </a:extLst>
          </p:cNvPr>
          <p:cNvSpPr txBox="1"/>
          <p:nvPr/>
        </p:nvSpPr>
        <p:spPr>
          <a:xfrm>
            <a:off x="7615452" y="2703920"/>
            <a:ext cx="3335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school</a:t>
            </a:r>
          </a:p>
        </p:txBody>
      </p:sp>
      <p:sp>
        <p:nvSpPr>
          <p:cNvPr id="10" name="TextBox 9">
            <a:extLst>
              <a:ext uri="{FF2B5EF4-FFF2-40B4-BE49-F238E27FC236}">
                <a16:creationId xmlns:a16="http://schemas.microsoft.com/office/drawing/2014/main" id="{DCFD4778-3B33-F241-D7BB-0F9F976C9DBD}"/>
              </a:ext>
            </a:extLst>
          </p:cNvPr>
          <p:cNvSpPr txBox="1"/>
          <p:nvPr/>
        </p:nvSpPr>
        <p:spPr>
          <a:xfrm>
            <a:off x="1168687" y="3334403"/>
            <a:ext cx="223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p>
        </p:txBody>
      </p:sp>
      <p:sp>
        <p:nvSpPr>
          <p:cNvPr id="11" name="TextBox 10">
            <a:extLst>
              <a:ext uri="{FF2B5EF4-FFF2-40B4-BE49-F238E27FC236}">
                <a16:creationId xmlns:a16="http://schemas.microsoft.com/office/drawing/2014/main" id="{D2CAB4DD-0241-A18A-DD6E-96EE543F0E58}"/>
              </a:ext>
            </a:extLst>
          </p:cNvPr>
          <p:cNvSpPr txBox="1"/>
          <p:nvPr/>
        </p:nvSpPr>
        <p:spPr>
          <a:xfrm>
            <a:off x="4293517" y="3330258"/>
            <a:ext cx="28945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go/are going</a:t>
            </a:r>
          </a:p>
        </p:txBody>
      </p:sp>
      <p:sp>
        <p:nvSpPr>
          <p:cNvPr id="12" name="TextBox 11">
            <a:extLst>
              <a:ext uri="{FF2B5EF4-FFF2-40B4-BE49-F238E27FC236}">
                <a16:creationId xmlns:a16="http://schemas.microsoft.com/office/drawing/2014/main" id="{E08DA158-4B58-34C2-22A9-2147C7071173}"/>
              </a:ext>
            </a:extLst>
          </p:cNvPr>
          <p:cNvSpPr txBox="1"/>
          <p:nvPr/>
        </p:nvSpPr>
        <p:spPr>
          <a:xfrm>
            <a:off x="7307464" y="3330257"/>
            <a:ext cx="39439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into (the) town</a:t>
            </a:r>
          </a:p>
        </p:txBody>
      </p:sp>
      <p:sp>
        <p:nvSpPr>
          <p:cNvPr id="13" name="TextBox 12">
            <a:extLst>
              <a:ext uri="{FF2B5EF4-FFF2-40B4-BE49-F238E27FC236}">
                <a16:creationId xmlns:a16="http://schemas.microsoft.com/office/drawing/2014/main" id="{6E98A2F7-0993-8E4F-EB66-6BCC8967DC79}"/>
              </a:ext>
            </a:extLst>
          </p:cNvPr>
          <p:cNvSpPr txBox="1"/>
          <p:nvPr/>
        </p:nvSpPr>
        <p:spPr>
          <a:xfrm>
            <a:off x="1815004" y="3915032"/>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4" name="TextBox 13">
            <a:extLst>
              <a:ext uri="{FF2B5EF4-FFF2-40B4-BE49-F238E27FC236}">
                <a16:creationId xmlns:a16="http://schemas.microsoft.com/office/drawing/2014/main" id="{956741A7-E9C7-71E4-16D6-DE0A5BF20B50}"/>
              </a:ext>
            </a:extLst>
          </p:cNvPr>
          <p:cNvSpPr txBox="1"/>
          <p:nvPr/>
        </p:nvSpPr>
        <p:spPr>
          <a:xfrm>
            <a:off x="5100728" y="3936182"/>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15" name="TextBox 14">
            <a:extLst>
              <a:ext uri="{FF2B5EF4-FFF2-40B4-BE49-F238E27FC236}">
                <a16:creationId xmlns:a16="http://schemas.microsoft.com/office/drawing/2014/main" id="{C47E9B9E-6130-4E42-1CD7-66A3CCF89126}"/>
              </a:ext>
            </a:extLst>
          </p:cNvPr>
          <p:cNvSpPr txBox="1"/>
          <p:nvPr/>
        </p:nvSpPr>
        <p:spPr>
          <a:xfrm>
            <a:off x="7493336" y="3964486"/>
            <a:ext cx="39439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garden</a:t>
            </a:r>
          </a:p>
        </p:txBody>
      </p:sp>
      <p:sp>
        <p:nvSpPr>
          <p:cNvPr id="16" name="TextBox 15">
            <a:extLst>
              <a:ext uri="{FF2B5EF4-FFF2-40B4-BE49-F238E27FC236}">
                <a16:creationId xmlns:a16="http://schemas.microsoft.com/office/drawing/2014/main" id="{84486D13-22A9-BAD3-C73A-0A3C23DA273F}"/>
              </a:ext>
            </a:extLst>
          </p:cNvPr>
          <p:cNvSpPr txBox="1"/>
          <p:nvPr/>
        </p:nvSpPr>
        <p:spPr>
          <a:xfrm>
            <a:off x="781903" y="4549261"/>
            <a:ext cx="3005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p>
        </p:txBody>
      </p:sp>
      <p:sp>
        <p:nvSpPr>
          <p:cNvPr id="17" name="TextBox 16">
            <a:extLst>
              <a:ext uri="{FF2B5EF4-FFF2-40B4-BE49-F238E27FC236}">
                <a16:creationId xmlns:a16="http://schemas.microsoft.com/office/drawing/2014/main" id="{4DC537F7-C6E2-8DF4-7113-A84F115803CF}"/>
              </a:ext>
            </a:extLst>
          </p:cNvPr>
          <p:cNvSpPr txBox="1"/>
          <p:nvPr/>
        </p:nvSpPr>
        <p:spPr>
          <a:xfrm>
            <a:off x="5100728" y="4527694"/>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are</a:t>
            </a:r>
          </a:p>
        </p:txBody>
      </p:sp>
      <p:sp>
        <p:nvSpPr>
          <p:cNvPr id="18" name="TextBox 17">
            <a:extLst>
              <a:ext uri="{FF2B5EF4-FFF2-40B4-BE49-F238E27FC236}">
                <a16:creationId xmlns:a16="http://schemas.microsoft.com/office/drawing/2014/main" id="{C807569E-AE52-9290-F1D0-0AD4F981E3DC}"/>
              </a:ext>
            </a:extLst>
          </p:cNvPr>
          <p:cNvSpPr txBox="1"/>
          <p:nvPr/>
        </p:nvSpPr>
        <p:spPr>
          <a:xfrm>
            <a:off x="8075499" y="4585341"/>
            <a:ext cx="27647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room</a:t>
            </a:r>
          </a:p>
        </p:txBody>
      </p:sp>
      <p:sp>
        <p:nvSpPr>
          <p:cNvPr id="19" name="TextBox 18">
            <a:extLst>
              <a:ext uri="{FF2B5EF4-FFF2-40B4-BE49-F238E27FC236}">
                <a16:creationId xmlns:a16="http://schemas.microsoft.com/office/drawing/2014/main" id="{0EC038F2-7568-63D6-EF84-331F816632E5}"/>
              </a:ext>
            </a:extLst>
          </p:cNvPr>
          <p:cNvSpPr txBox="1"/>
          <p:nvPr/>
        </p:nvSpPr>
        <p:spPr>
          <a:xfrm>
            <a:off x="1851400" y="5115033"/>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20" name="TextBox 19">
            <a:extLst>
              <a:ext uri="{FF2B5EF4-FFF2-40B4-BE49-F238E27FC236}">
                <a16:creationId xmlns:a16="http://schemas.microsoft.com/office/drawing/2014/main" id="{283EFFC2-C26A-20CD-BD29-0FA3DAC9D2AD}"/>
              </a:ext>
            </a:extLst>
          </p:cNvPr>
          <p:cNvSpPr txBox="1"/>
          <p:nvPr/>
        </p:nvSpPr>
        <p:spPr>
          <a:xfrm>
            <a:off x="3873827" y="5144036"/>
            <a:ext cx="37339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goes/</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is going</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CBF5609F-5F1C-D3CA-C971-08E51B9E2F8E}"/>
              </a:ext>
            </a:extLst>
          </p:cNvPr>
          <p:cNvSpPr txBox="1"/>
          <p:nvPr/>
        </p:nvSpPr>
        <p:spPr>
          <a:xfrm>
            <a:off x="8030161" y="5131540"/>
            <a:ext cx="21572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home</a:t>
            </a:r>
          </a:p>
        </p:txBody>
      </p:sp>
      <p:sp>
        <p:nvSpPr>
          <p:cNvPr id="22" name="TextBox 21">
            <a:extLst>
              <a:ext uri="{FF2B5EF4-FFF2-40B4-BE49-F238E27FC236}">
                <a16:creationId xmlns:a16="http://schemas.microsoft.com/office/drawing/2014/main" id="{B71B5930-7B70-2EA7-ACC0-3B6CC81CC850}"/>
              </a:ext>
            </a:extLst>
          </p:cNvPr>
          <p:cNvSpPr txBox="1"/>
          <p:nvPr/>
        </p:nvSpPr>
        <p:spPr>
          <a:xfrm>
            <a:off x="1440230" y="5745116"/>
            <a:ext cx="16776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they</a:t>
            </a:r>
          </a:p>
        </p:txBody>
      </p:sp>
      <p:sp>
        <p:nvSpPr>
          <p:cNvPr id="23" name="TextBox 22">
            <a:extLst>
              <a:ext uri="{FF2B5EF4-FFF2-40B4-BE49-F238E27FC236}">
                <a16:creationId xmlns:a16="http://schemas.microsoft.com/office/drawing/2014/main" id="{485E2DB7-DA15-72B1-71F9-1FE2D638B367}"/>
              </a:ext>
            </a:extLst>
          </p:cNvPr>
          <p:cNvSpPr txBox="1"/>
          <p:nvPr/>
        </p:nvSpPr>
        <p:spPr>
          <a:xfrm>
            <a:off x="4160942" y="5746003"/>
            <a:ext cx="28945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go/are going</a:t>
            </a:r>
          </a:p>
        </p:txBody>
      </p:sp>
      <p:sp>
        <p:nvSpPr>
          <p:cNvPr id="24" name="TextBox 23">
            <a:extLst>
              <a:ext uri="{FF2B5EF4-FFF2-40B4-BE49-F238E27FC236}">
                <a16:creationId xmlns:a16="http://schemas.microsoft.com/office/drawing/2014/main" id="{0CDD95FD-F9A2-A710-B955-7270E4854648}"/>
              </a:ext>
            </a:extLst>
          </p:cNvPr>
          <p:cNvSpPr txBox="1"/>
          <p:nvPr/>
        </p:nvSpPr>
        <p:spPr>
          <a:xfrm>
            <a:off x="7615452" y="5774089"/>
            <a:ext cx="38362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entury Gothic" panose="020B0502020202020204" pitchFamily="34" charset="0"/>
              </a:rPr>
              <a:t>into the library</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6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p:bldP spid="60" grpId="0"/>
      <p:bldP spid="67" grpId="0"/>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a:extLst>
              <a:ext uri="{FF2B5EF4-FFF2-40B4-BE49-F238E27FC236}">
                <a16:creationId xmlns:a16="http://schemas.microsoft.com/office/drawing/2014/main" id="{FB016D71-0E16-4E60-AD16-CB1E104FA919}"/>
              </a:ext>
            </a:extLst>
          </p:cNvPr>
          <p:cNvSpPr/>
          <p:nvPr/>
        </p:nvSpPr>
        <p:spPr>
          <a:xfrm>
            <a:off x="6286296" y="2901763"/>
            <a:ext cx="4853353" cy="1596578"/>
          </a:xfrm>
          <a:prstGeom prst="rect">
            <a:avLst/>
          </a:prstGeom>
          <a:solidFill>
            <a:srgbClr val="FFF0D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0" cap="none" spc="0" normalizeH="0" baseline="0" noProof="0" dirty="0">
                <a:ln>
                  <a:noFill/>
                </a:ln>
                <a:solidFill>
                  <a:srgbClr val="002060"/>
                </a:solidFill>
                <a:effectLst/>
                <a:uLnTx/>
                <a:uFillTx/>
                <a:latin typeface="Century Gothic" panose="020F0302020204030204"/>
                <a:ea typeface="+mn-ea"/>
                <a:cs typeface="+mn-cs"/>
              </a:rPr>
              <a:t>1)</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Speech Bubble: Rectangle with Corners Rounded 8">
            <a:extLst>
              <a:ext uri="{FF2B5EF4-FFF2-40B4-BE49-F238E27FC236}">
                <a16:creationId xmlns:a16="http://schemas.microsoft.com/office/drawing/2014/main" id="{5246F74E-62AD-4CE6-A368-1B32C13DCEDC}"/>
              </a:ext>
            </a:extLst>
          </p:cNvPr>
          <p:cNvSpPr/>
          <p:nvPr/>
        </p:nvSpPr>
        <p:spPr>
          <a:xfrm>
            <a:off x="3829424" y="178114"/>
            <a:ext cx="6373251" cy="45976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 name="CustomShape 7">
            <a:extLst>
              <a:ext uri="{FF2B5EF4-FFF2-40B4-BE49-F238E27FC236}">
                <a16:creationId xmlns:a16="http://schemas.microsoft.com/office/drawing/2014/main" id="{1C7819D0-4986-418E-AC87-8EB5B100A251}"/>
              </a:ext>
            </a:extLst>
          </p:cNvPr>
          <p:cNvSpPr/>
          <p:nvPr/>
        </p:nvSpPr>
        <p:spPr>
          <a:xfrm>
            <a:off x="3793629" y="164830"/>
            <a:ext cx="6924217" cy="7226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pc="-1" dirty="0">
                <a:solidFill>
                  <a:srgbClr val="002060"/>
                </a:solidFill>
                <a:latin typeface="Century Gothic"/>
              </a:rPr>
              <a:t>Rede </a:t>
            </a:r>
            <a:r>
              <a:rPr lang="en-GB" sz="2400" b="1" spc="-1" dirty="0" err="1">
                <a:solidFill>
                  <a:srgbClr val="002060"/>
                </a:solidFill>
                <a:latin typeface="Century Gothic"/>
              </a:rPr>
              <a:t>mit</a:t>
            </a:r>
            <a:r>
              <a:rPr lang="en-GB" sz="2400" b="1" spc="-1" dirty="0">
                <a:solidFill>
                  <a:srgbClr val="002060"/>
                </a:solidFill>
                <a:latin typeface="Century Gothic"/>
              </a:rPr>
              <a:t> </a:t>
            </a:r>
            <a:r>
              <a:rPr lang="en-GB" sz="2400" b="1" spc="-1" dirty="0" err="1">
                <a:solidFill>
                  <a:srgbClr val="002060"/>
                </a:solidFill>
                <a:latin typeface="Century Gothic"/>
              </a:rPr>
              <a:t>deinem</a:t>
            </a:r>
            <a:r>
              <a:rPr lang="en-GB" sz="2400" b="1" spc="-1" dirty="0">
                <a:solidFill>
                  <a:srgbClr val="002060"/>
                </a:solidFill>
                <a:latin typeface="Century Gothic"/>
              </a:rPr>
              <a:t> Partner/</a:t>
            </a:r>
            <a:r>
              <a:rPr lang="en-GB" sz="2400" b="1" spc="-1" dirty="0" err="1">
                <a:solidFill>
                  <a:srgbClr val="002060"/>
                </a:solidFill>
                <a:latin typeface="Century Gothic"/>
              </a:rPr>
              <a:t>deiner</a:t>
            </a:r>
            <a:r>
              <a:rPr lang="en-GB" sz="2400" b="1" spc="-1" dirty="0">
                <a:solidFill>
                  <a:srgbClr val="002060"/>
                </a:solidFill>
                <a:latin typeface="Century Gothic"/>
              </a:rPr>
              <a:t> </a:t>
            </a:r>
            <a:r>
              <a:rPr lang="en-GB" sz="2400" b="1" spc="-1" dirty="0" err="1">
                <a:solidFill>
                  <a:srgbClr val="002060"/>
                </a:solidFill>
                <a:latin typeface="Century Gothic"/>
              </a:rPr>
              <a:t>Partnerin</a:t>
            </a:r>
            <a:r>
              <a:rPr lang="en-GB" sz="2400" b="1" spc="-1" dirty="0">
                <a:solidFill>
                  <a:srgbClr val="002060"/>
                </a:solidFill>
                <a:latin typeface="Century Gothic"/>
              </a:rPr>
              <a:t>.</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11" name="Graphic 10" descr="Teacher">
            <a:extLst>
              <a:ext uri="{FF2B5EF4-FFF2-40B4-BE49-F238E27FC236}">
                <a16:creationId xmlns:a16="http://schemas.microsoft.com/office/drawing/2014/main" id="{5F63FC24-0DD3-4DDC-9D2C-E7B8C548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sp>
        <p:nvSpPr>
          <p:cNvPr id="14" name="TextBox 13">
            <a:extLst>
              <a:ext uri="{FF2B5EF4-FFF2-40B4-BE49-F238E27FC236}">
                <a16:creationId xmlns:a16="http://schemas.microsoft.com/office/drawing/2014/main" id="{BCE86B02-2DB3-4F23-BBAC-56F53EC6CB8A}"/>
              </a:ext>
            </a:extLst>
          </p:cNvPr>
          <p:cNvSpPr txBox="1"/>
          <p:nvPr/>
        </p:nvSpPr>
        <p:spPr>
          <a:xfrm>
            <a:off x="165549" y="764085"/>
            <a:ext cx="30364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spricht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TextBox 14">
            <a:extLst>
              <a:ext uri="{FF2B5EF4-FFF2-40B4-BE49-F238E27FC236}">
                <a16:creationId xmlns:a16="http://schemas.microsoft.com/office/drawing/2014/main" id="{63E596ED-26CA-43E2-9B9B-0CAACAAE5A03}"/>
              </a:ext>
            </a:extLst>
          </p:cNvPr>
          <p:cNvSpPr txBox="1"/>
          <p:nvPr/>
        </p:nvSpPr>
        <p:spPr>
          <a:xfrm>
            <a:off x="165549" y="1294214"/>
            <a:ext cx="35445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antwortet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6" name="TextBox 15">
            <a:extLst>
              <a:ext uri="{FF2B5EF4-FFF2-40B4-BE49-F238E27FC236}">
                <a16:creationId xmlns:a16="http://schemas.microsoft.com/office/drawing/2014/main" id="{D4639A99-D8F7-4A7B-82F2-3EE250D0E9F7}"/>
              </a:ext>
            </a:extLst>
          </p:cNvPr>
          <p:cNvSpPr txBox="1"/>
          <p:nvPr/>
        </p:nvSpPr>
        <p:spPr>
          <a:xfrm>
            <a:off x="165549" y="1824342"/>
            <a:ext cx="32704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schreibt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7" name="TextBox 16">
            <a:extLst>
              <a:ext uri="{FF2B5EF4-FFF2-40B4-BE49-F238E27FC236}">
                <a16:creationId xmlns:a16="http://schemas.microsoft.com/office/drawing/2014/main" id="{DC0FE652-7F75-40DC-87C0-29A49631AAF8}"/>
              </a:ext>
            </a:extLst>
          </p:cNvPr>
          <p:cNvSpPr txBox="1"/>
          <p:nvPr/>
        </p:nvSpPr>
        <p:spPr>
          <a:xfrm>
            <a:off x="267663" y="2919942"/>
            <a:ext cx="5638041" cy="150810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 A </a:t>
            </a:r>
            <a:r>
              <a:rPr kumimoji="0" lang="en-GB" sz="32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sagt</a:t>
            </a:r>
            <a:r>
              <a:rPr kumimoji="0" lang="en-GB" sz="32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a:t>
            </a:r>
            <a:r>
              <a:rPr kumimoji="0" lang="en-GB" sz="2800" b="0" i="0" u="none" strike="noStrike" kern="0" cap="none" spc="0" normalizeH="0" noProof="0" dirty="0">
                <a:ln>
                  <a:noFill/>
                </a:ln>
                <a:solidFill>
                  <a:srgbClr val="4472C4">
                    <a:lumMod val="50000"/>
                  </a:srgbClr>
                </a:solidFill>
                <a:effectLst/>
                <a:uLnTx/>
                <a:uFillTx/>
                <a:latin typeface="Century Gothic" panose="020B0502020202020204" pitchFamily="34" charset="0"/>
                <a:ea typeface="+mn-ea"/>
                <a:cs typeface="+mn-cs"/>
              </a:rPr>
              <a:t> go/am going .......................</a:t>
            </a:r>
            <a:endPar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8" name="Speech Bubble: Rectangle with Corners Rounded 17">
            <a:extLst>
              <a:ext uri="{FF2B5EF4-FFF2-40B4-BE49-F238E27FC236}">
                <a16:creationId xmlns:a16="http://schemas.microsoft.com/office/drawing/2014/main" id="{A5CB2685-1EAC-4614-8FF5-555AD1ED972D}"/>
              </a:ext>
            </a:extLst>
          </p:cNvPr>
          <p:cNvSpPr/>
          <p:nvPr/>
        </p:nvSpPr>
        <p:spPr>
          <a:xfrm>
            <a:off x="2176860" y="5221686"/>
            <a:ext cx="2686688" cy="663113"/>
          </a:xfrm>
          <a:prstGeom prst="wedgeRoundRectCallout">
            <a:avLst>
              <a:gd name="adj1" fmla="val -73213"/>
              <a:gd name="adj2" fmla="val -16326"/>
              <a:gd name="adj3" fmla="val 16667"/>
            </a:avLst>
          </a:prstGeom>
          <a:solidFill>
            <a:srgbClr val="002060"/>
          </a:solidFill>
          <a:ln w="25400" cap="flat" cmpd="sng" algn="ctr">
            <a:solidFill>
              <a:srgbClr val="FFD31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Ich </a:t>
            </a:r>
            <a:r>
              <a:rPr kumimoji="0" lang="en-GB" sz="28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gehe</a:t>
            </a: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3" name="Group 2">
            <a:extLst>
              <a:ext uri="{FF2B5EF4-FFF2-40B4-BE49-F238E27FC236}">
                <a16:creationId xmlns:a16="http://schemas.microsoft.com/office/drawing/2014/main" id="{D81E3F5B-7DF3-41C2-BBA9-4DD3CF5412C0}"/>
              </a:ext>
            </a:extLst>
          </p:cNvPr>
          <p:cNvGrpSpPr/>
          <p:nvPr/>
        </p:nvGrpSpPr>
        <p:grpSpPr>
          <a:xfrm>
            <a:off x="580633" y="4946181"/>
            <a:ext cx="1356293" cy="1356293"/>
            <a:chOff x="820567" y="5178959"/>
            <a:chExt cx="1356293" cy="1356293"/>
          </a:xfrm>
        </p:grpSpPr>
        <p:pic>
          <p:nvPicPr>
            <p:cNvPr id="19" name="Graphic 18" descr="User">
              <a:extLst>
                <a:ext uri="{FF2B5EF4-FFF2-40B4-BE49-F238E27FC236}">
                  <a16:creationId xmlns:a16="http://schemas.microsoft.com/office/drawing/2014/main" id="{5740FC9A-BEA1-4F11-81CA-943A169D43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567" y="5178959"/>
              <a:ext cx="1356293" cy="1356293"/>
            </a:xfrm>
            <a:prstGeom prst="rect">
              <a:avLst/>
            </a:prstGeom>
          </p:spPr>
        </p:pic>
        <p:sp>
          <p:nvSpPr>
            <p:cNvPr id="21" name="TextBox 20">
              <a:extLst>
                <a:ext uri="{FF2B5EF4-FFF2-40B4-BE49-F238E27FC236}">
                  <a16:creationId xmlns:a16="http://schemas.microsoft.com/office/drawing/2014/main" id="{ED011186-8FC2-41B0-B9D6-26E10E0C5AF9}"/>
                </a:ext>
              </a:extLst>
            </p:cNvPr>
            <p:cNvSpPr txBox="1"/>
            <p:nvPr/>
          </p:nvSpPr>
          <p:spPr>
            <a:xfrm>
              <a:off x="1207571" y="5747514"/>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a:t>
              </a:r>
            </a:p>
          </p:txBody>
        </p:sp>
      </p:grpSp>
      <p:grpSp>
        <p:nvGrpSpPr>
          <p:cNvPr id="5" name="Group 4">
            <a:extLst>
              <a:ext uri="{FF2B5EF4-FFF2-40B4-BE49-F238E27FC236}">
                <a16:creationId xmlns:a16="http://schemas.microsoft.com/office/drawing/2014/main" id="{23EF0379-4B77-46E3-B30E-BAA6A72A145D}"/>
              </a:ext>
            </a:extLst>
          </p:cNvPr>
          <p:cNvGrpSpPr/>
          <p:nvPr/>
        </p:nvGrpSpPr>
        <p:grpSpPr>
          <a:xfrm>
            <a:off x="9336993" y="5394383"/>
            <a:ext cx="1356293" cy="1356293"/>
            <a:chOff x="9610451" y="5162697"/>
            <a:chExt cx="1356293" cy="1356293"/>
          </a:xfrm>
        </p:grpSpPr>
        <p:pic>
          <p:nvPicPr>
            <p:cNvPr id="20" name="Graphic 19" descr="User">
              <a:extLst>
                <a:ext uri="{FF2B5EF4-FFF2-40B4-BE49-F238E27FC236}">
                  <a16:creationId xmlns:a16="http://schemas.microsoft.com/office/drawing/2014/main" id="{1990E841-F564-4BC9-B935-5B1C90B13D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0451" y="5162697"/>
              <a:ext cx="1356293" cy="1356293"/>
            </a:xfrm>
            <a:prstGeom prst="rect">
              <a:avLst/>
            </a:prstGeom>
          </p:spPr>
        </p:pic>
        <p:sp>
          <p:nvSpPr>
            <p:cNvPr id="22" name="TextBox 21">
              <a:extLst>
                <a:ext uri="{FF2B5EF4-FFF2-40B4-BE49-F238E27FC236}">
                  <a16:creationId xmlns:a16="http://schemas.microsoft.com/office/drawing/2014/main" id="{191DFE8A-7847-4EE0-9980-D48051302D1B}"/>
                </a:ext>
              </a:extLst>
            </p:cNvPr>
            <p:cNvSpPr txBox="1"/>
            <p:nvPr/>
          </p:nvSpPr>
          <p:spPr>
            <a:xfrm>
              <a:off x="10036893" y="5779966"/>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grpSp>
      <p:sp>
        <p:nvSpPr>
          <p:cNvPr id="35" name="TextBox 34">
            <a:extLst>
              <a:ext uri="{FF2B5EF4-FFF2-40B4-BE49-F238E27FC236}">
                <a16:creationId xmlns:a16="http://schemas.microsoft.com/office/drawing/2014/main" id="{A66CC79A-E59B-47F0-AE9D-9EDE9C505360}"/>
              </a:ext>
            </a:extLst>
          </p:cNvPr>
          <p:cNvSpPr txBox="1"/>
          <p:nvPr/>
        </p:nvSpPr>
        <p:spPr>
          <a:xfrm>
            <a:off x="9107755" y="3524686"/>
            <a:ext cx="1585525" cy="446276"/>
          </a:xfrm>
          <a:prstGeom prst="rect">
            <a:avLst/>
          </a:prstGeom>
          <a:noFill/>
        </p:spPr>
        <p:txBody>
          <a:bodyPr wrap="square" rtlCol="0">
            <a:spAutoFit/>
          </a:bodyPr>
          <a:lstStyle/>
          <a:p>
            <a:pPr algn="ctr"/>
            <a:r>
              <a:rPr lang="en-GB" sz="2300" b="1" dirty="0" err="1">
                <a:solidFill>
                  <a:srgbClr val="002060"/>
                </a:solidFill>
                <a:latin typeface="Century Gothic" panose="020B0502020202020204" pitchFamily="34" charset="0"/>
              </a:rPr>
              <a:t>im</a:t>
            </a:r>
            <a:r>
              <a:rPr lang="en-GB" sz="2300" b="1" dirty="0">
                <a:solidFill>
                  <a:srgbClr val="002060"/>
                </a:solidFill>
                <a:latin typeface="Century Gothic" panose="020B0502020202020204" pitchFamily="34" charset="0"/>
              </a:rPr>
              <a:t> Kino</a:t>
            </a:r>
          </a:p>
        </p:txBody>
      </p:sp>
      <p:sp>
        <p:nvSpPr>
          <p:cNvPr id="36" name="Speech Bubble: Rectangle with Corners Rounded 35">
            <a:extLst>
              <a:ext uri="{FF2B5EF4-FFF2-40B4-BE49-F238E27FC236}">
                <a16:creationId xmlns:a16="http://schemas.microsoft.com/office/drawing/2014/main" id="{0DB13267-D806-4601-B75F-5C156BE84860}"/>
              </a:ext>
            </a:extLst>
          </p:cNvPr>
          <p:cNvSpPr/>
          <p:nvPr/>
        </p:nvSpPr>
        <p:spPr>
          <a:xfrm>
            <a:off x="6249236" y="5043774"/>
            <a:ext cx="3068715" cy="1049277"/>
          </a:xfrm>
          <a:prstGeom prst="wedgeRoundRectCallout">
            <a:avLst>
              <a:gd name="adj1" fmla="val 61396"/>
              <a:gd name="adj2" fmla="val 34263"/>
              <a:gd name="adj3" fmla="val 16667"/>
            </a:avLst>
          </a:prstGeom>
          <a:solidFill>
            <a:srgbClr val="002060"/>
          </a:solidFill>
          <a:ln w="25400" cap="flat" cmpd="sng" algn="ctr">
            <a:solidFill>
              <a:srgbClr val="FFD31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Ich </a:t>
            </a:r>
            <a:r>
              <a:rPr kumimoji="0" lang="en-GB" sz="28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gehe</a:t>
            </a: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in den Garten.</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8" name="Oval 27">
            <a:extLst>
              <a:ext uri="{FF2B5EF4-FFF2-40B4-BE49-F238E27FC236}">
                <a16:creationId xmlns:a16="http://schemas.microsoft.com/office/drawing/2014/main" id="{34AFD4E9-3BA5-4562-B03A-CF88D3DB9822}"/>
              </a:ext>
            </a:extLst>
          </p:cNvPr>
          <p:cNvSpPr/>
          <p:nvPr/>
        </p:nvSpPr>
        <p:spPr>
          <a:xfrm>
            <a:off x="6519416" y="3315845"/>
            <a:ext cx="2285443" cy="83103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F4715B-4E70-4E16-82D2-0484F377C80F}"/>
              </a:ext>
            </a:extLst>
          </p:cNvPr>
          <p:cNvSpPr txBox="1"/>
          <p:nvPr/>
        </p:nvSpPr>
        <p:spPr>
          <a:xfrm>
            <a:off x="6611307" y="3509297"/>
            <a:ext cx="2193556" cy="461665"/>
          </a:xfrm>
          <a:prstGeom prst="rect">
            <a:avLst/>
          </a:prstGeom>
          <a:noFill/>
        </p:spPr>
        <p:txBody>
          <a:bodyPr wrap="square" rtlCol="0">
            <a:spAutoFit/>
          </a:bodyPr>
          <a:lstStyle/>
          <a:p>
            <a:r>
              <a:rPr lang="en-GB" sz="2300" b="1" dirty="0">
                <a:solidFill>
                  <a:srgbClr val="002060"/>
                </a:solidFill>
                <a:latin typeface="Century Gothic" panose="020B0502020202020204" pitchFamily="34" charset="0"/>
              </a:rPr>
              <a:t>in den Garten</a:t>
            </a:r>
          </a:p>
        </p:txBody>
      </p:sp>
      <p:cxnSp>
        <p:nvCxnSpPr>
          <p:cNvPr id="7" name="Straight Connector 6">
            <a:extLst>
              <a:ext uri="{FF2B5EF4-FFF2-40B4-BE49-F238E27FC236}">
                <a16:creationId xmlns:a16="http://schemas.microsoft.com/office/drawing/2014/main" id="{74FE0F1E-201C-2F30-1F8E-A89BD846F01D}"/>
              </a:ext>
            </a:extLst>
          </p:cNvPr>
          <p:cNvCxnSpPr>
            <a:cxnSpLocks/>
          </p:cNvCxnSpPr>
          <p:nvPr/>
        </p:nvCxnSpPr>
        <p:spPr>
          <a:xfrm>
            <a:off x="8712972" y="2901763"/>
            <a:ext cx="0" cy="15965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F218CA-9192-A6E7-81F5-6FF1DF1C24EE}"/>
              </a:ext>
            </a:extLst>
          </p:cNvPr>
          <p:cNvSpPr txBox="1"/>
          <p:nvPr/>
        </p:nvSpPr>
        <p:spPr>
          <a:xfrm>
            <a:off x="3347228" y="3821978"/>
            <a:ext cx="2544286"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into the garden</a:t>
            </a:r>
          </a:p>
        </p:txBody>
      </p:sp>
    </p:spTree>
    <p:extLst>
      <p:ext uri="{BB962C8B-B14F-4D97-AF65-F5344CB8AC3E}">
        <p14:creationId xmlns:p14="http://schemas.microsoft.com/office/powerpoint/2010/main" val="1176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animBg="1"/>
      <p:bldP spid="28"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TextBox 21">
            <a:extLst>
              <a:ext uri="{FF2B5EF4-FFF2-40B4-BE49-F238E27FC236}">
                <a16:creationId xmlns:a16="http://schemas.microsoft.com/office/drawing/2014/main" id="{191DFE8A-7847-4EE0-9980-D48051302D1B}"/>
              </a:ext>
            </a:extLst>
          </p:cNvPr>
          <p:cNvSpPr txBox="1"/>
          <p:nvPr/>
        </p:nvSpPr>
        <p:spPr>
          <a:xfrm>
            <a:off x="9763435" y="5452856"/>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sp>
        <p:nvSpPr>
          <p:cNvPr id="3" name="TextBox 2">
            <a:extLst>
              <a:ext uri="{FF2B5EF4-FFF2-40B4-BE49-F238E27FC236}">
                <a16:creationId xmlns:a16="http://schemas.microsoft.com/office/drawing/2014/main" id="{1FC1D373-219D-E71F-A9D2-6E3212D582A6}"/>
              </a:ext>
            </a:extLst>
          </p:cNvPr>
          <p:cNvSpPr txBox="1"/>
          <p:nvPr/>
        </p:nvSpPr>
        <p:spPr>
          <a:xfrm>
            <a:off x="135425" y="1250951"/>
            <a:ext cx="5883955" cy="511210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Person A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rPr>
              <a:t>sagt</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3C4685AF-59B9-C007-3436-2C3632990907}"/>
              </a:ext>
            </a:extLst>
          </p:cNvPr>
          <p:cNvSpPr txBox="1"/>
          <p:nvPr/>
        </p:nvSpPr>
        <p:spPr>
          <a:xfrm>
            <a:off x="6181922" y="1250951"/>
            <a:ext cx="5883955" cy="5112105"/>
          </a:xfrm>
          <a:prstGeom prst="rect">
            <a:avLst/>
          </a:prstGeom>
          <a:noFill/>
          <a:ln w="28575">
            <a:solidFill>
              <a:srgbClr val="4472C4">
                <a:lumMod val="50000"/>
              </a:srgbClr>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Person B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rPr>
              <a:t>sagt</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1)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2)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3)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4) I go/am going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5) I am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6" name="TextBox 5">
            <a:extLst>
              <a:ext uri="{FF2B5EF4-FFF2-40B4-BE49-F238E27FC236}">
                <a16:creationId xmlns:a16="http://schemas.microsoft.com/office/drawing/2014/main" id="{D7DE244C-E7F5-1CDC-9D03-66317A205948}"/>
              </a:ext>
            </a:extLst>
          </p:cNvPr>
          <p:cNvSpPr txBox="1"/>
          <p:nvPr/>
        </p:nvSpPr>
        <p:spPr>
          <a:xfrm>
            <a:off x="100609" y="766496"/>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1</a:t>
            </a:r>
          </a:p>
        </p:txBody>
      </p:sp>
      <p:sp>
        <p:nvSpPr>
          <p:cNvPr id="7" name="TextBox 6">
            <a:extLst>
              <a:ext uri="{FF2B5EF4-FFF2-40B4-BE49-F238E27FC236}">
                <a16:creationId xmlns:a16="http://schemas.microsoft.com/office/drawing/2014/main" id="{5AB7242C-DD3A-46F0-6CC1-4A08A1425E0F}"/>
              </a:ext>
            </a:extLst>
          </p:cNvPr>
          <p:cNvSpPr txBox="1"/>
          <p:nvPr/>
        </p:nvSpPr>
        <p:spPr>
          <a:xfrm>
            <a:off x="6046499" y="736642"/>
            <a:ext cx="492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Runde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2</a:t>
            </a:r>
          </a:p>
        </p:txBody>
      </p:sp>
      <p:sp>
        <p:nvSpPr>
          <p:cNvPr id="17" name="TextBox 16">
            <a:extLst>
              <a:ext uri="{FF2B5EF4-FFF2-40B4-BE49-F238E27FC236}">
                <a16:creationId xmlns:a16="http://schemas.microsoft.com/office/drawing/2014/main" id="{1EE1EC52-CF25-9C7A-1876-98C1E9A1BCAB}"/>
              </a:ext>
            </a:extLst>
          </p:cNvPr>
          <p:cNvSpPr txBox="1"/>
          <p:nvPr/>
        </p:nvSpPr>
        <p:spPr>
          <a:xfrm>
            <a:off x="1063241" y="1672963"/>
            <a:ext cx="2180405"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 the cinema</a:t>
            </a:r>
          </a:p>
        </p:txBody>
      </p:sp>
      <p:sp>
        <p:nvSpPr>
          <p:cNvPr id="18" name="TextBox 17">
            <a:extLst>
              <a:ext uri="{FF2B5EF4-FFF2-40B4-BE49-F238E27FC236}">
                <a16:creationId xmlns:a16="http://schemas.microsoft.com/office/drawing/2014/main" id="{8DACB97C-1504-9CBC-B232-AC9A787BAA61}"/>
              </a:ext>
            </a:extLst>
          </p:cNvPr>
          <p:cNvSpPr txBox="1"/>
          <p:nvPr/>
        </p:nvSpPr>
        <p:spPr>
          <a:xfrm>
            <a:off x="8349801" y="1678224"/>
            <a:ext cx="2383986"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into the school</a:t>
            </a:r>
          </a:p>
        </p:txBody>
      </p:sp>
      <p:sp>
        <p:nvSpPr>
          <p:cNvPr id="19" name="TextBox 18">
            <a:extLst>
              <a:ext uri="{FF2B5EF4-FFF2-40B4-BE49-F238E27FC236}">
                <a16:creationId xmlns:a16="http://schemas.microsoft.com/office/drawing/2014/main" id="{6FB3A6B3-F5A7-DF5C-27F7-94B8EE678283}"/>
              </a:ext>
            </a:extLst>
          </p:cNvPr>
          <p:cNvSpPr txBox="1"/>
          <p:nvPr/>
        </p:nvSpPr>
        <p:spPr>
          <a:xfrm>
            <a:off x="2296449" y="2597694"/>
            <a:ext cx="2383986"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into the school</a:t>
            </a:r>
          </a:p>
        </p:txBody>
      </p:sp>
      <p:sp>
        <p:nvSpPr>
          <p:cNvPr id="20" name="TextBox 19">
            <a:extLst>
              <a:ext uri="{FF2B5EF4-FFF2-40B4-BE49-F238E27FC236}">
                <a16:creationId xmlns:a16="http://schemas.microsoft.com/office/drawing/2014/main" id="{7B2A6A4D-1B09-7CEF-B225-FD5922984F60}"/>
              </a:ext>
            </a:extLst>
          </p:cNvPr>
          <p:cNvSpPr txBox="1"/>
          <p:nvPr/>
        </p:nvSpPr>
        <p:spPr>
          <a:xfrm>
            <a:off x="8344370" y="2587184"/>
            <a:ext cx="2483372"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into the library</a:t>
            </a:r>
          </a:p>
        </p:txBody>
      </p:sp>
      <p:sp>
        <p:nvSpPr>
          <p:cNvPr id="21" name="TextBox 20">
            <a:extLst>
              <a:ext uri="{FF2B5EF4-FFF2-40B4-BE49-F238E27FC236}">
                <a16:creationId xmlns:a16="http://schemas.microsoft.com/office/drawing/2014/main" id="{1675BAD9-13E4-0950-5EB8-7CA3454C1F32}"/>
              </a:ext>
            </a:extLst>
          </p:cNvPr>
          <p:cNvSpPr txBox="1"/>
          <p:nvPr/>
        </p:nvSpPr>
        <p:spPr>
          <a:xfrm>
            <a:off x="1057268" y="3511915"/>
            <a:ext cx="19319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rPr>
              <a:t>in the town</a:t>
            </a:r>
          </a:p>
        </p:txBody>
      </p:sp>
      <p:sp>
        <p:nvSpPr>
          <p:cNvPr id="23" name="TextBox 22">
            <a:extLst>
              <a:ext uri="{FF2B5EF4-FFF2-40B4-BE49-F238E27FC236}">
                <a16:creationId xmlns:a16="http://schemas.microsoft.com/office/drawing/2014/main" id="{11631FDD-12C6-474C-B733-263193B15581}"/>
              </a:ext>
            </a:extLst>
          </p:cNvPr>
          <p:cNvSpPr txBox="1"/>
          <p:nvPr/>
        </p:nvSpPr>
        <p:spPr>
          <a:xfrm>
            <a:off x="7112889" y="3507007"/>
            <a:ext cx="2052165"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 the school</a:t>
            </a:r>
          </a:p>
        </p:txBody>
      </p:sp>
      <p:sp>
        <p:nvSpPr>
          <p:cNvPr id="24" name="TextBox 23">
            <a:extLst>
              <a:ext uri="{FF2B5EF4-FFF2-40B4-BE49-F238E27FC236}">
                <a16:creationId xmlns:a16="http://schemas.microsoft.com/office/drawing/2014/main" id="{9075FF60-5BF5-6371-05E7-DCCDB0EC41A5}"/>
              </a:ext>
            </a:extLst>
          </p:cNvPr>
          <p:cNvSpPr txBox="1"/>
          <p:nvPr/>
        </p:nvSpPr>
        <p:spPr>
          <a:xfrm>
            <a:off x="1067778" y="4424029"/>
            <a:ext cx="22124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rPr>
              <a:t>in the garden</a:t>
            </a:r>
          </a:p>
        </p:txBody>
      </p:sp>
      <p:sp>
        <p:nvSpPr>
          <p:cNvPr id="25" name="TextBox 24">
            <a:extLst>
              <a:ext uri="{FF2B5EF4-FFF2-40B4-BE49-F238E27FC236}">
                <a16:creationId xmlns:a16="http://schemas.microsoft.com/office/drawing/2014/main" id="{C04E7B14-6F8C-B5AC-4FA5-8020BDC414E3}"/>
              </a:ext>
            </a:extLst>
          </p:cNvPr>
          <p:cNvSpPr txBox="1"/>
          <p:nvPr/>
        </p:nvSpPr>
        <p:spPr>
          <a:xfrm>
            <a:off x="8347925" y="4424029"/>
            <a:ext cx="2957861"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into the cathedral</a:t>
            </a:r>
          </a:p>
        </p:txBody>
      </p:sp>
      <p:sp>
        <p:nvSpPr>
          <p:cNvPr id="26" name="TextBox 25">
            <a:extLst>
              <a:ext uri="{FF2B5EF4-FFF2-40B4-BE49-F238E27FC236}">
                <a16:creationId xmlns:a16="http://schemas.microsoft.com/office/drawing/2014/main" id="{61582324-0E6C-29EF-F9E0-1F763CCB5253}"/>
              </a:ext>
            </a:extLst>
          </p:cNvPr>
          <p:cNvSpPr txBox="1"/>
          <p:nvPr/>
        </p:nvSpPr>
        <p:spPr>
          <a:xfrm>
            <a:off x="2296449" y="5339967"/>
            <a:ext cx="25122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Ink Free" panose="03080402000500000000" pitchFamily="66" charset="0"/>
              </a:rPr>
              <a:t>into</a:t>
            </a:r>
            <a:r>
              <a:rPr kumimoji="0" lang="en-GB" sz="2800" b="0" i="1" u="none" strike="noStrike" kern="1200" cap="none" spc="0" normalizeH="0" noProof="0" dirty="0">
                <a:ln>
                  <a:noFill/>
                </a:ln>
                <a:solidFill>
                  <a:srgbClr val="FF0066"/>
                </a:solidFill>
                <a:effectLst/>
                <a:uLnTx/>
                <a:uFillTx/>
                <a:latin typeface="Ink Free" panose="03080402000500000000" pitchFamily="66" charset="0"/>
              </a:rPr>
              <a:t> the </a:t>
            </a:r>
            <a:r>
              <a:rPr lang="en-GB" sz="2800" i="1" dirty="0">
                <a:solidFill>
                  <a:srgbClr val="FF0066"/>
                </a:solidFill>
                <a:latin typeface="Ink Free" panose="03080402000500000000" pitchFamily="66" charset="0"/>
              </a:rPr>
              <a:t>cinema</a:t>
            </a:r>
          </a:p>
        </p:txBody>
      </p:sp>
      <p:sp>
        <p:nvSpPr>
          <p:cNvPr id="27" name="TextBox 26">
            <a:extLst>
              <a:ext uri="{FF2B5EF4-FFF2-40B4-BE49-F238E27FC236}">
                <a16:creationId xmlns:a16="http://schemas.microsoft.com/office/drawing/2014/main" id="{362D0CF0-93B0-2DD6-3C35-D1E9DB99C0A2}"/>
              </a:ext>
            </a:extLst>
          </p:cNvPr>
          <p:cNvSpPr txBox="1"/>
          <p:nvPr/>
        </p:nvSpPr>
        <p:spPr>
          <a:xfrm>
            <a:off x="7097453" y="5335790"/>
            <a:ext cx="1931939" cy="52322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800" b="0" i="1" u="none" strike="noStrike" cap="none" spc="0" normalizeH="0" baseline="0">
                <a:ln>
                  <a:noFill/>
                </a:ln>
                <a:solidFill>
                  <a:srgbClr val="FF0066"/>
                </a:solidFill>
                <a:effectLst/>
                <a:uLnTx/>
                <a:uFillTx/>
                <a:latin typeface="Ink Free" panose="03080402000500000000" pitchFamily="66" charset="0"/>
              </a:defRPr>
            </a:lvl1pPr>
          </a:lstStyle>
          <a:p>
            <a:r>
              <a:rPr lang="en-GB" dirty="0"/>
              <a:t>in the town</a:t>
            </a: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28" name="Picture 27">
            <a:extLst>
              <a:ext uri="{FF2B5EF4-FFF2-40B4-BE49-F238E27FC236}">
                <a16:creationId xmlns:a16="http://schemas.microsoft.com/office/drawing/2014/main" id="{092957F9-6560-4D67-A5AC-3C1F21861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217" y="1529179"/>
            <a:ext cx="429815" cy="405394"/>
          </a:xfrm>
          <a:prstGeom prst="rect">
            <a:avLst/>
          </a:prstGeom>
          <a:effectLst>
            <a:outerShdw blurRad="50800" dist="38100" dir="5400000" algn="t" rotWithShape="0">
              <a:prstClr val="black">
                <a:alpha val="40000"/>
              </a:prstClr>
            </a:outerShdw>
          </a:effectLst>
        </p:spPr>
      </p:pic>
      <p:pic>
        <p:nvPicPr>
          <p:cNvPr id="29" name="Picture 28">
            <a:extLst>
              <a:ext uri="{FF2B5EF4-FFF2-40B4-BE49-F238E27FC236}">
                <a16:creationId xmlns:a16="http://schemas.microsoft.com/office/drawing/2014/main" id="{A14EEA14-CAF4-4EDC-9139-0AB92DB78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648" y="2453910"/>
            <a:ext cx="429815" cy="408560"/>
          </a:xfrm>
          <a:prstGeom prst="rect">
            <a:avLst/>
          </a:prstGeom>
          <a:effectLst>
            <a:outerShdw blurRad="50800" dist="38100" dir="5400000" algn="t" rotWithShape="0">
              <a:prstClr val="black">
                <a:alpha val="40000"/>
              </a:prstClr>
            </a:outerShdw>
          </a:effectLst>
        </p:spPr>
      </p:pic>
      <p:pic>
        <p:nvPicPr>
          <p:cNvPr id="30" name="Picture 29">
            <a:extLst>
              <a:ext uri="{FF2B5EF4-FFF2-40B4-BE49-F238E27FC236}">
                <a16:creationId xmlns:a16="http://schemas.microsoft.com/office/drawing/2014/main" id="{A8413546-0E19-435B-95B1-4653C9969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217" y="3401609"/>
            <a:ext cx="429815" cy="405394"/>
          </a:xfrm>
          <a:prstGeom prst="rect">
            <a:avLst/>
          </a:prstGeom>
          <a:effectLst>
            <a:outerShdw blurRad="50800" dist="38100" dir="5400000" algn="t" rotWithShape="0">
              <a:prstClr val="black">
                <a:alpha val="40000"/>
              </a:prstClr>
            </a:outerShdw>
          </a:effectLst>
        </p:spPr>
      </p:pic>
      <p:pic>
        <p:nvPicPr>
          <p:cNvPr id="31" name="Picture 30">
            <a:extLst>
              <a:ext uri="{FF2B5EF4-FFF2-40B4-BE49-F238E27FC236}">
                <a16:creationId xmlns:a16="http://schemas.microsoft.com/office/drawing/2014/main" id="{7069AE68-EE40-4E49-8BDD-D60EBD1B3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217" y="4329506"/>
            <a:ext cx="429815" cy="405394"/>
          </a:xfrm>
          <a:prstGeom prst="rect">
            <a:avLst/>
          </a:prstGeom>
          <a:effectLst>
            <a:outerShdw blurRad="50800" dist="38100" dir="5400000" algn="t" rotWithShape="0">
              <a:prstClr val="black">
                <a:alpha val="40000"/>
              </a:prstClr>
            </a:outerShdw>
          </a:effectLst>
        </p:spPr>
      </p:pic>
      <p:pic>
        <p:nvPicPr>
          <p:cNvPr id="32" name="Picture 31">
            <a:extLst>
              <a:ext uri="{FF2B5EF4-FFF2-40B4-BE49-F238E27FC236}">
                <a16:creationId xmlns:a16="http://schemas.microsoft.com/office/drawing/2014/main" id="{BD1CD1F6-6A37-4EDD-91EF-3BBFAA8C8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648" y="5250159"/>
            <a:ext cx="429815" cy="405394"/>
          </a:xfrm>
          <a:prstGeom prst="rect">
            <a:avLst/>
          </a:prstGeom>
          <a:effectLst>
            <a:outerShdw blurRad="50800" dist="38100" dir="5400000" algn="t" rotWithShape="0">
              <a:prstClr val="black">
                <a:alpha val="40000"/>
              </a:prstClr>
            </a:outerShdw>
          </a:effectLst>
        </p:spPr>
      </p:pic>
      <p:pic>
        <p:nvPicPr>
          <p:cNvPr id="33" name="Picture 32">
            <a:extLst>
              <a:ext uri="{FF2B5EF4-FFF2-40B4-BE49-F238E27FC236}">
                <a16:creationId xmlns:a16="http://schemas.microsoft.com/office/drawing/2014/main" id="{4FFB98A8-9668-4AD0-B3B6-D4C406BAA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2473" y="1536904"/>
            <a:ext cx="429815" cy="405394"/>
          </a:xfrm>
          <a:prstGeom prst="rect">
            <a:avLst/>
          </a:prstGeom>
          <a:effectLst>
            <a:outerShdw blurRad="50800" dist="38100" dir="5400000" algn="t" rotWithShape="0">
              <a:prstClr val="black">
                <a:alpha val="40000"/>
              </a:prstClr>
            </a:outerShdw>
          </a:effectLst>
        </p:spPr>
      </p:pic>
      <p:pic>
        <p:nvPicPr>
          <p:cNvPr id="34" name="Picture 33">
            <a:extLst>
              <a:ext uri="{FF2B5EF4-FFF2-40B4-BE49-F238E27FC236}">
                <a16:creationId xmlns:a16="http://schemas.microsoft.com/office/drawing/2014/main" id="{AEC57CF3-A64A-495F-BBEC-D3C395608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904" y="2461635"/>
            <a:ext cx="429815" cy="408560"/>
          </a:xfrm>
          <a:prstGeom prst="rect">
            <a:avLst/>
          </a:prstGeom>
          <a:effectLst>
            <a:outerShdw blurRad="50800" dist="38100" dir="5400000" algn="t" rotWithShape="0">
              <a:prstClr val="black">
                <a:alpha val="40000"/>
              </a:prstClr>
            </a:outerShdw>
          </a:effectLst>
        </p:spPr>
      </p:pic>
      <p:pic>
        <p:nvPicPr>
          <p:cNvPr id="35" name="Picture 34">
            <a:extLst>
              <a:ext uri="{FF2B5EF4-FFF2-40B4-BE49-F238E27FC236}">
                <a16:creationId xmlns:a16="http://schemas.microsoft.com/office/drawing/2014/main" id="{1799A521-3546-45FE-8DEB-C47FD71DC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2473" y="3409334"/>
            <a:ext cx="429815" cy="405394"/>
          </a:xfrm>
          <a:prstGeom prst="rect">
            <a:avLst/>
          </a:prstGeom>
          <a:effectLst>
            <a:outerShdw blurRad="50800" dist="38100" dir="5400000" algn="t" rotWithShape="0">
              <a:prstClr val="black">
                <a:alpha val="40000"/>
              </a:prstClr>
            </a:outerShdw>
          </a:effectLst>
        </p:spPr>
      </p:pic>
      <p:pic>
        <p:nvPicPr>
          <p:cNvPr id="36" name="Picture 35">
            <a:extLst>
              <a:ext uri="{FF2B5EF4-FFF2-40B4-BE49-F238E27FC236}">
                <a16:creationId xmlns:a16="http://schemas.microsoft.com/office/drawing/2014/main" id="{5E567103-444F-425F-9DEA-AF7C2B3EB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2473" y="4337231"/>
            <a:ext cx="429815" cy="405394"/>
          </a:xfrm>
          <a:prstGeom prst="rect">
            <a:avLst/>
          </a:prstGeom>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8A6DDFFA-4822-49C3-9644-64A60F400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904" y="5257884"/>
            <a:ext cx="429815" cy="40539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809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7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7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75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7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7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75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1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2791647" y="83751"/>
            <a:ext cx="5251374" cy="523220"/>
          </a:xfrm>
          <a:prstGeom prst="rect">
            <a:avLst/>
          </a:prstGeom>
          <a:noFill/>
        </p:spPr>
        <p:txBody>
          <a:bodyPr wrap="none" rtlCol="0">
            <a:spAutoFit/>
          </a:bodyPr>
          <a:lstStyle/>
          <a:p>
            <a:pPr lvl="0">
              <a:buClr>
                <a:srgbClr val="000000"/>
              </a:buClr>
              <a:defRPr/>
            </a:pPr>
            <a:r>
              <a:rPr lang="en-GB" sz="2800" b="1" spc="-1" dirty="0">
                <a:solidFill>
                  <a:srgbClr val="002060"/>
                </a:solidFill>
                <a:latin typeface="Century Gothic" panose="020B0502020202020204" pitchFamily="34" charset="0"/>
                <a:ea typeface="Century Gothic"/>
              </a:rPr>
              <a:t>Wo </a:t>
            </a:r>
            <a:r>
              <a:rPr lang="en-GB" sz="2800" b="1" spc="-1" dirty="0" err="1">
                <a:solidFill>
                  <a:srgbClr val="002060"/>
                </a:solidFill>
                <a:latin typeface="Century Gothic" panose="020B0502020202020204" pitchFamily="34" charset="0"/>
                <a:ea typeface="Century Gothic"/>
              </a:rPr>
              <a:t>bist</a:t>
            </a:r>
            <a:r>
              <a:rPr lang="en-GB" sz="2800" b="1" spc="-1" dirty="0">
                <a:solidFill>
                  <a:srgbClr val="002060"/>
                </a:solidFill>
                <a:latin typeface="Century Gothic" panose="020B0502020202020204" pitchFamily="34" charset="0"/>
                <a:ea typeface="Century Gothic"/>
              </a:rPr>
              <a:t> du?  </a:t>
            </a:r>
            <a:r>
              <a:rPr lang="en-GB" sz="2800" b="1" spc="-1" dirty="0" err="1">
                <a:solidFill>
                  <a:srgbClr val="002060"/>
                </a:solidFill>
                <a:latin typeface="Century Gothic" panose="020B0502020202020204" pitchFamily="34" charset="0"/>
                <a:ea typeface="Century Gothic"/>
              </a:rPr>
              <a:t>Wohin</a:t>
            </a:r>
            <a:r>
              <a:rPr lang="en-GB" sz="2800" b="1" spc="-1" dirty="0">
                <a:solidFill>
                  <a:srgbClr val="002060"/>
                </a:solidFill>
                <a:latin typeface="Century Gothic" panose="020B0502020202020204" pitchFamily="34" charset="0"/>
                <a:ea typeface="Century Gothic"/>
              </a:rPr>
              <a:t> </a:t>
            </a:r>
            <a:r>
              <a:rPr lang="en-GB" sz="2800" b="1" spc="-1" dirty="0" err="1">
                <a:solidFill>
                  <a:srgbClr val="002060"/>
                </a:solidFill>
                <a:latin typeface="Century Gothic" panose="020B0502020202020204" pitchFamily="34" charset="0"/>
                <a:ea typeface="Century Gothic"/>
              </a:rPr>
              <a:t>gehst</a:t>
            </a:r>
            <a:r>
              <a:rPr lang="en-GB" sz="2800" b="1" spc="-1" dirty="0">
                <a:solidFill>
                  <a:srgbClr val="002060"/>
                </a:solidFill>
                <a:latin typeface="Century Gothic" panose="020B0502020202020204" pitchFamily="34" charset="0"/>
                <a:ea typeface="Century Gothic"/>
              </a:rPr>
              <a:t> du?</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Google Shape;167;p2">
            <a:extLst>
              <a:ext uri="{FF2B5EF4-FFF2-40B4-BE49-F238E27FC236}">
                <a16:creationId xmlns:a16="http://schemas.microsoft.com/office/drawing/2014/main" id="{97B5EB65-05AA-4A81-B6EC-9CBC24B73C4A}"/>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7" name="Graphic 26" descr="Teacher">
            <a:extLst>
              <a:ext uri="{FF2B5EF4-FFF2-40B4-BE49-F238E27FC236}">
                <a16:creationId xmlns:a16="http://schemas.microsoft.com/office/drawing/2014/main" id="{6A55DDBD-286C-4117-95FA-ECD8EE4122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651331"/>
            <a:ext cx="914400" cy="914400"/>
          </a:xfrm>
          <a:prstGeom prst="rect">
            <a:avLst/>
          </a:prstGeom>
        </p:spPr>
      </p:pic>
      <p:sp>
        <p:nvSpPr>
          <p:cNvPr id="38" name="Speech Bubble: Rectangle with Corners Rounded 37">
            <a:extLst>
              <a:ext uri="{FF2B5EF4-FFF2-40B4-BE49-F238E27FC236}">
                <a16:creationId xmlns:a16="http://schemas.microsoft.com/office/drawing/2014/main" id="{D5DEA487-EC2B-4966-8D38-5FC8E7373A61}"/>
              </a:ext>
            </a:extLst>
          </p:cNvPr>
          <p:cNvSpPr/>
          <p:nvPr/>
        </p:nvSpPr>
        <p:spPr>
          <a:xfrm>
            <a:off x="1037238" y="866025"/>
            <a:ext cx="3928809" cy="518040"/>
          </a:xfrm>
          <a:prstGeom prst="wedgeRoundRectCallout">
            <a:avLst>
              <a:gd name="adj1" fmla="val -54991"/>
              <a:gd name="adj2" fmla="val -758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Google Shape;108;p3">
            <a:extLst>
              <a:ext uri="{FF2B5EF4-FFF2-40B4-BE49-F238E27FC236}">
                <a16:creationId xmlns:a16="http://schemas.microsoft.com/office/drawing/2014/main" id="{A421956F-CC13-45CD-BA1A-19C4F220A266}"/>
              </a:ext>
            </a:extLst>
          </p:cNvPr>
          <p:cNvSpPr txBox="1"/>
          <p:nvPr/>
        </p:nvSpPr>
        <p:spPr>
          <a:xfrm>
            <a:off x="1069682" y="877695"/>
            <a:ext cx="451847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endParaRPr kumimoji="0" sz="2400" b="1" i="0" u="none" strike="noStrike" kern="120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4084295" y="55006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01B83F77-C9DE-42A6-9CFF-088D62B075DD}"/>
              </a:ext>
            </a:extLst>
          </p:cNvPr>
          <p:cNvSpPr txBox="1"/>
          <p:nvPr/>
        </p:nvSpPr>
        <p:spPr>
          <a:xfrm>
            <a:off x="53776" y="1470842"/>
            <a:ext cx="12084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Johanna and Aisha are trying to meet up with others in their class.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Schreib</a:t>
            </a: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sng"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vier</a:t>
            </a: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SMS für Johanna und Aisha: </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a:t>
            </a:r>
            <a:r>
              <a:rPr lang="en-GB" sz="2000" b="1" kern="0" dirty="0">
                <a:solidFill>
                  <a:srgbClr val="4472C4">
                    <a:lumMod val="50000"/>
                  </a:srgbClr>
                </a:solidFill>
                <a:latin typeface="Century Gothic" panose="020B0502020202020204" pitchFamily="34" charset="0"/>
                <a:cs typeface="Arial"/>
                <a:sym typeface="Arial"/>
              </a:rPr>
              <a:t>W</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ir</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sind</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aber</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wir</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gehen</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 </a:t>
            </a:r>
            <a:r>
              <a:rPr kumimoji="0" lang="en-GB" sz="20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jetzt</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a:t>
            </a: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pic>
        <p:nvPicPr>
          <p:cNvPr id="4" name="Picture 3" descr="A picture containing text, doll&#10;&#10;Description automatically generated">
            <a:extLst>
              <a:ext uri="{FF2B5EF4-FFF2-40B4-BE49-F238E27FC236}">
                <a16:creationId xmlns:a16="http://schemas.microsoft.com/office/drawing/2014/main" id="{C3C7D0D7-AE6C-422E-B90D-E23935493D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2435" y="4839772"/>
            <a:ext cx="1801043" cy="201822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CD20DDC-61F5-4226-B38F-C9A750E5B0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9472" y="4981313"/>
            <a:ext cx="2410161" cy="1876687"/>
          </a:xfrm>
          <a:prstGeom prst="rect">
            <a:avLst/>
          </a:prstGeom>
        </p:spPr>
      </p:pic>
      <p:sp>
        <p:nvSpPr>
          <p:cNvPr id="41" name="Cloud Callout 3">
            <a:extLst>
              <a:ext uri="{FF2B5EF4-FFF2-40B4-BE49-F238E27FC236}">
                <a16:creationId xmlns:a16="http://schemas.microsoft.com/office/drawing/2014/main" id="{68991F0B-4D96-4E7F-B56A-97DD6C2B6848}"/>
              </a:ext>
            </a:extLst>
          </p:cNvPr>
          <p:cNvSpPr/>
          <p:nvPr/>
        </p:nvSpPr>
        <p:spPr>
          <a:xfrm>
            <a:off x="85898" y="2130021"/>
            <a:ext cx="7996793" cy="4702981"/>
          </a:xfrm>
          <a:prstGeom prst="cloudCallout">
            <a:avLst>
              <a:gd name="adj1" fmla="val 65397"/>
              <a:gd name="adj2" fmla="val 20180"/>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Picture 41" descr="C:\Users\RussK\AppData\Local\Microsoft\Windows\Temporary Internet Files\Content.IE5\8FOW89FH\15345-illustration-of-city-buildings-pv[1].png">
            <a:extLst>
              <a:ext uri="{FF2B5EF4-FFF2-40B4-BE49-F238E27FC236}">
                <a16:creationId xmlns:a16="http://schemas.microsoft.com/office/drawing/2014/main" id="{70795C88-9DD8-4E54-A7E8-8110FE7023C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1038" y="2692249"/>
            <a:ext cx="1196270" cy="856734"/>
          </a:xfrm>
          <a:prstGeom prst="rect">
            <a:avLst/>
          </a:prstGeom>
          <a:noFill/>
          <a:ln>
            <a:noFill/>
          </a:ln>
        </p:spPr>
      </p:pic>
      <p:pic>
        <p:nvPicPr>
          <p:cNvPr id="43" name="Picture 42">
            <a:extLst>
              <a:ext uri="{FF2B5EF4-FFF2-40B4-BE49-F238E27FC236}">
                <a16:creationId xmlns:a16="http://schemas.microsoft.com/office/drawing/2014/main" id="{3A22C7C7-AB20-4532-8F03-77AFE1293B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2178" y="2977141"/>
            <a:ext cx="1305499" cy="856734"/>
          </a:xfrm>
          <a:prstGeom prst="rect">
            <a:avLst/>
          </a:prstGeom>
        </p:spPr>
      </p:pic>
      <p:pic>
        <p:nvPicPr>
          <p:cNvPr id="44" name="Picture 5" descr="C:\Users\RussK\AppData\Local\Microsoft\Windows\Temporary Internet Files\Content.IE5\KD8IL2OQ\Cinema-by-Merlin2525-Optimized[1].png">
            <a:extLst>
              <a:ext uri="{FF2B5EF4-FFF2-40B4-BE49-F238E27FC236}">
                <a16:creationId xmlns:a16="http://schemas.microsoft.com/office/drawing/2014/main" id="{EE15994F-D83A-4C20-BF28-E7EAAAE2CB1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4858" y="4094609"/>
            <a:ext cx="1662286" cy="1404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room&#10;&#10;Description automatically generated">
            <a:extLst>
              <a:ext uri="{FF2B5EF4-FFF2-40B4-BE49-F238E27FC236}">
                <a16:creationId xmlns:a16="http://schemas.microsoft.com/office/drawing/2014/main" id="{36081247-E84B-452F-AA56-5D89C9BC9E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3457" y="2612661"/>
            <a:ext cx="2429404" cy="111225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ACB58BC2-0CF9-4D42-A53F-65E59EF5E102}"/>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9846" y="3878572"/>
            <a:ext cx="1158338" cy="1142962"/>
          </a:xfrm>
          <a:prstGeom prst="rect">
            <a:avLst/>
          </a:prstGeom>
        </p:spPr>
      </p:pic>
      <p:pic>
        <p:nvPicPr>
          <p:cNvPr id="48" name="Picture 47" descr="A picture containing tree, outdoor, plant, conifer&#10;&#10;Description automatically generated">
            <a:extLst>
              <a:ext uri="{FF2B5EF4-FFF2-40B4-BE49-F238E27FC236}">
                <a16:creationId xmlns:a16="http://schemas.microsoft.com/office/drawing/2014/main" id="{406BB857-5917-41D1-AF47-33E5585A82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8897" y="4981313"/>
            <a:ext cx="2331669" cy="1329780"/>
          </a:xfrm>
          <a:prstGeom prst="rect">
            <a:avLst/>
          </a:prstGeom>
        </p:spPr>
      </p:pic>
      <p:pic>
        <p:nvPicPr>
          <p:cNvPr id="50" name="Picture 49" descr="A picture containing building, church, place of worship, city&#10;&#10;Description automatically generated">
            <a:extLst>
              <a:ext uri="{FF2B5EF4-FFF2-40B4-BE49-F238E27FC236}">
                <a16:creationId xmlns:a16="http://schemas.microsoft.com/office/drawing/2014/main" id="{D9762BF6-E241-4846-B088-02F94D3A32EB}"/>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6844" y="4250228"/>
            <a:ext cx="1231487" cy="1755524"/>
          </a:xfrm>
          <a:prstGeom prst="rect">
            <a:avLst/>
          </a:prstGeom>
        </p:spPr>
      </p:pic>
      <p:pic>
        <p:nvPicPr>
          <p:cNvPr id="52" name="Picture 51" descr="Map&#10;&#10;Description automatically generated">
            <a:extLst>
              <a:ext uri="{FF2B5EF4-FFF2-40B4-BE49-F238E27FC236}">
                <a16:creationId xmlns:a16="http://schemas.microsoft.com/office/drawing/2014/main" id="{3A8DAAA5-5AF7-438B-A962-8BC29DF8321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00311" y="4033650"/>
            <a:ext cx="1439504" cy="806122"/>
          </a:xfrm>
          <a:prstGeom prst="rect">
            <a:avLst/>
          </a:prstGeom>
        </p:spPr>
      </p:pic>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029051177"/>
              </p:ext>
            </p:extLst>
          </p:nvPr>
        </p:nvGraphicFramePr>
        <p:xfrm>
          <a:off x="402781" y="801862"/>
          <a:ext cx="11102282" cy="5168388"/>
        </p:xfrm>
        <a:graphic>
          <a:graphicData uri="http://schemas.openxmlformats.org/drawingml/2006/table">
            <a:tbl>
              <a:tblPr firstRow="1" bandRow="1"/>
              <a:tblGrid>
                <a:gridCol w="1862352">
                  <a:extLst>
                    <a:ext uri="{9D8B030D-6E8A-4147-A177-3AD203B41FA5}">
                      <a16:colId xmlns:a16="http://schemas.microsoft.com/office/drawing/2014/main" val="1203737284"/>
                    </a:ext>
                  </a:extLst>
                </a:gridCol>
                <a:gridCol w="3220048">
                  <a:extLst>
                    <a:ext uri="{9D8B030D-6E8A-4147-A177-3AD203B41FA5}">
                      <a16:colId xmlns:a16="http://schemas.microsoft.com/office/drawing/2014/main" val="1810222861"/>
                    </a:ext>
                  </a:extLst>
                </a:gridCol>
                <a:gridCol w="2577458">
                  <a:extLst>
                    <a:ext uri="{9D8B030D-6E8A-4147-A177-3AD203B41FA5}">
                      <a16:colId xmlns:a16="http://schemas.microsoft.com/office/drawing/2014/main" val="274413866"/>
                    </a:ext>
                  </a:extLst>
                </a:gridCol>
                <a:gridCol w="34424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Sprache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nichts</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a:t>
                      </a:r>
                      <a:r>
                        <a:rPr lang="en-GB" sz="2400" b="1" dirty="0" err="1">
                          <a:solidFill>
                            <a:srgbClr val="00B0F0"/>
                          </a:solidFill>
                          <a:latin typeface="Century Gothic" panose="020B0502020202020204" pitchFamily="34" charset="0"/>
                        </a:rPr>
                        <a:t>Wochenende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jetzt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immer</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vergessen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Sie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finden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die Uniform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a:t>
                      </a:r>
                      <a:r>
                        <a:rPr lang="en-GB" sz="2400" b="1" dirty="0" err="1">
                          <a:solidFill>
                            <a:srgbClr val="92D050"/>
                          </a:solidFill>
                          <a:latin typeface="Century Gothic" panose="020B0502020202020204" pitchFamily="34" charset="0"/>
                        </a:rPr>
                        <a:t>ie</a:t>
                      </a:r>
                      <a:r>
                        <a:rPr lang="en-GB" sz="2400" b="1" dirty="0">
                          <a:solidFill>
                            <a:srgbClr val="92D050"/>
                          </a:solidFill>
                          <a:latin typeface="Century Gothic" panose="020B0502020202020204" pitchFamily="34" charset="0"/>
                        </a:rPr>
                        <a:t> Pause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a:t>
                      </a:r>
                      <a:r>
                        <a:rPr lang="en-GB" sz="2400" b="1" dirty="0" err="1">
                          <a:solidFill>
                            <a:srgbClr val="92D050"/>
                          </a:solidFill>
                          <a:latin typeface="Century Gothic" panose="020B0502020202020204" pitchFamily="34" charset="0"/>
                        </a:rPr>
                        <a:t>ie</a:t>
                      </a:r>
                      <a:r>
                        <a:rPr lang="en-GB" sz="2400" b="1" dirty="0">
                          <a:solidFill>
                            <a:srgbClr val="92D050"/>
                          </a:solidFill>
                          <a:latin typeface="Century Gothic" panose="020B0502020202020204" pitchFamily="34" charset="0"/>
                        </a:rPr>
                        <a:t> Arbeit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a:t>
                      </a:r>
                      <a:r>
                        <a:rPr lang="en-GB" sz="2400" b="1" dirty="0" err="1">
                          <a:solidFill>
                            <a:srgbClr val="92D050"/>
                          </a:solidFill>
                          <a:latin typeface="Century Gothic" panose="020B0502020202020204" pitchFamily="34" charset="0"/>
                        </a:rPr>
                        <a:t>Unterricht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Stadt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Bibliothek</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Kino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Dom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wohin</a:t>
                      </a:r>
                      <a:r>
                        <a:rPr lang="en-GB" sz="24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gehen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28912" y="4527412"/>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576833" y="5173578"/>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193901" y="5403679"/>
            <a:ext cx="269544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cathedral</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494450" y="5500799"/>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where (to)?</a:t>
            </a:r>
          </a:p>
        </p:txBody>
      </p:sp>
      <p:sp>
        <p:nvSpPr>
          <p:cNvPr id="60" name="TextBox 59">
            <a:extLst>
              <a:ext uri="{FF2B5EF4-FFF2-40B4-BE49-F238E27FC236}">
                <a16:creationId xmlns:a16="http://schemas.microsoft.com/office/drawing/2014/main" id="{D18B8898-B477-43E3-BE8C-9D0576976DA9}"/>
              </a:ext>
            </a:extLst>
          </p:cNvPr>
          <p:cNvSpPr txBox="1"/>
          <p:nvPr/>
        </p:nvSpPr>
        <p:spPr>
          <a:xfrm>
            <a:off x="8127451" y="5423243"/>
            <a:ext cx="277676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go, going</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0" y="458045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town</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449296" y="461636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library</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127451" y="4612805"/>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cinema</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0" y="3746688"/>
            <a:ext cx="331154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break, pause</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465868" y="379573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work</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981942" y="3783682"/>
            <a:ext cx="407894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teaching, lessons</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812299"/>
            <a:ext cx="244775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you (formal)</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448087" y="2869817"/>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find, finding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059255" y="2879037"/>
            <a:ext cx="2489073"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(the) uniform</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26938" y="203188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now</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557604" y="204962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always</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134556" y="2031010"/>
            <a:ext cx="337050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forget, forgetting</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291959" y="1191031"/>
            <a:ext cx="276052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language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494450" y="118325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nothing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016217" y="1151181"/>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weekend</a:t>
            </a: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2361</Words>
  <Application>Microsoft Macintosh PowerPoint</Application>
  <PresentationFormat>Widescreen</PresentationFormat>
  <Paragraphs>471</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Century Gothic</vt:lpstr>
      <vt:lpstr>Ink Free</vt:lpstr>
      <vt:lpstr>Modern Love</vt:lpstr>
      <vt:lpstr>Segoe Print</vt:lpstr>
      <vt:lpstr>Symbol</vt:lpstr>
      <vt:lpstr>Wingdings</vt:lpstr>
      <vt:lpstr>1_Office Theme</vt:lpstr>
      <vt:lpstr>2_Office Theme</vt:lpstr>
      <vt:lpstr>Exploring </vt:lpstr>
      <vt:lpstr>aussprechen</vt:lpstr>
      <vt:lpstr>aussprechen</vt:lpstr>
      <vt:lpstr>Follow up 1:</vt:lpstr>
      <vt:lpstr>Follow up 2</vt:lpstr>
      <vt:lpstr>Follow up 3</vt:lpstr>
      <vt:lpstr>Follow up 3</vt:lpstr>
      <vt:lpstr>Follow up 4: </vt:lpstr>
      <vt:lpstr>Follow up 5: </vt:lpstr>
      <vt:lpstr>Follow up 5: </vt:lpstr>
      <vt:lpstr>Tschüss!</vt:lpstr>
      <vt:lpstr>Follow up 3</vt:lpstr>
      <vt:lpstr>Follow up 3</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64</cp:revision>
  <dcterms:created xsi:type="dcterms:W3CDTF">2021-06-12T06:20:35Z</dcterms:created>
  <dcterms:modified xsi:type="dcterms:W3CDTF">2023-09-21T05:21:44Z</dcterms:modified>
</cp:coreProperties>
</file>