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25" r:id="rId3"/>
    <p:sldId id="935" r:id="rId4"/>
    <p:sldId id="936" r:id="rId5"/>
    <p:sldId id="986" r:id="rId6"/>
    <p:sldId id="994" r:id="rId7"/>
    <p:sldId id="298" r:id="rId8"/>
    <p:sldId id="984" r:id="rId9"/>
    <p:sldId id="982" r:id="rId10"/>
    <p:sldId id="928" r:id="rId11"/>
    <p:sldId id="983" r:id="rId12"/>
    <p:sldId id="981" r:id="rId13"/>
    <p:sldId id="985" r:id="rId14"/>
    <p:sldId id="290"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70C0"/>
    <a:srgbClr val="FFFFCC"/>
    <a:srgbClr val="FFD10D"/>
    <a:srgbClr val="2E94AF"/>
    <a:srgbClr val="EFF9FB"/>
    <a:srgbClr val="29C1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DFA920-20D1-9B47-83D8-8D97BBF4F123}" v="1" dt="2023-09-20T15:26:27.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6667" autoAdjust="0"/>
  </p:normalViewPr>
  <p:slideViewPr>
    <p:cSldViewPr snapToGrid="0">
      <p:cViewPr varScale="1">
        <p:scale>
          <a:sx n="78" d="100"/>
          <a:sy n="78" d="100"/>
        </p:scale>
        <p:origin x="1296" y="184"/>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min Silver" userId="f1ad1a87-e10a-4dd0-87b2-6c2654730cf8" providerId="ADAL" clId="{E9DFA920-20D1-9B47-83D8-8D97BBF4F123}"/>
    <pc:docChg chg="undo redo custSel addSld delSld modSld">
      <pc:chgData name="Jasmin Silver" userId="f1ad1a87-e10a-4dd0-87b2-6c2654730cf8" providerId="ADAL" clId="{E9DFA920-20D1-9B47-83D8-8D97BBF4F123}" dt="2023-09-20T17:53:54.043" v="181" actId="20577"/>
      <pc:docMkLst>
        <pc:docMk/>
      </pc:docMkLst>
      <pc:sldChg chg="modSp mod modNotesTx">
        <pc:chgData name="Jasmin Silver" userId="f1ad1a87-e10a-4dd0-87b2-6c2654730cf8" providerId="ADAL" clId="{E9DFA920-20D1-9B47-83D8-8D97BBF4F123}" dt="2023-09-20T17:52:05.656" v="175" actId="20577"/>
        <pc:sldMkLst>
          <pc:docMk/>
          <pc:sldMk cId="0" sldId="275"/>
        </pc:sldMkLst>
        <pc:spChg chg="mod">
          <ac:chgData name="Jasmin Silver" userId="f1ad1a87-e10a-4dd0-87b2-6c2654730cf8" providerId="ADAL" clId="{E9DFA920-20D1-9B47-83D8-8D97BBF4F123}" dt="2023-09-20T17:50:11.171" v="142" actId="20577"/>
          <ac:spMkLst>
            <pc:docMk/>
            <pc:sldMk cId="0" sldId="275"/>
            <ac:spMk id="47" creationId="{00000000-0000-0000-0000-000000000000}"/>
          </ac:spMkLst>
        </pc:spChg>
      </pc:sldChg>
      <pc:sldChg chg="del">
        <pc:chgData name="Jasmin Silver" userId="f1ad1a87-e10a-4dd0-87b2-6c2654730cf8" providerId="ADAL" clId="{E9DFA920-20D1-9B47-83D8-8D97BBF4F123}" dt="2023-09-20T15:32:31.078" v="138" actId="2696"/>
        <pc:sldMkLst>
          <pc:docMk/>
          <pc:sldMk cId="3071512220" sldId="937"/>
        </pc:sldMkLst>
      </pc:sldChg>
      <pc:sldChg chg="del">
        <pc:chgData name="Jasmin Silver" userId="f1ad1a87-e10a-4dd0-87b2-6c2654730cf8" providerId="ADAL" clId="{E9DFA920-20D1-9B47-83D8-8D97BBF4F123}" dt="2023-09-20T15:32:41.395" v="139" actId="2696"/>
        <pc:sldMkLst>
          <pc:docMk/>
          <pc:sldMk cId="195721221" sldId="980"/>
        </pc:sldMkLst>
      </pc:sldChg>
      <pc:sldChg chg="modNotesTx">
        <pc:chgData name="Jasmin Silver" userId="f1ad1a87-e10a-4dd0-87b2-6c2654730cf8" providerId="ADAL" clId="{E9DFA920-20D1-9B47-83D8-8D97BBF4F123}" dt="2023-09-20T17:53:54.043" v="181" actId="20577"/>
        <pc:sldMkLst>
          <pc:docMk/>
          <pc:sldMk cId="3583409697" sldId="984"/>
        </pc:sldMkLst>
      </pc:sldChg>
      <pc:sldChg chg="modSp add mod modNotesTx">
        <pc:chgData name="Jasmin Silver" userId="f1ad1a87-e10a-4dd0-87b2-6c2654730cf8" providerId="ADAL" clId="{E9DFA920-20D1-9B47-83D8-8D97BBF4F123}" dt="2023-09-20T15:32:14.800" v="136" actId="20577"/>
        <pc:sldMkLst>
          <pc:docMk/>
          <pc:sldMk cId="4261340065" sldId="986"/>
        </pc:sldMkLst>
        <pc:spChg chg="mod">
          <ac:chgData name="Jasmin Silver" userId="f1ad1a87-e10a-4dd0-87b2-6c2654730cf8" providerId="ADAL" clId="{E9DFA920-20D1-9B47-83D8-8D97BBF4F123}" dt="2023-09-20T15:27:45.568" v="11" actId="20577"/>
          <ac:spMkLst>
            <pc:docMk/>
            <pc:sldMk cId="4261340065" sldId="986"/>
            <ac:spMk id="6" creationId="{9A65F334-A7BC-433E-AA90-3A900CC1C355}"/>
          </ac:spMkLst>
        </pc:spChg>
        <pc:spChg chg="mod">
          <ac:chgData name="Jasmin Silver" userId="f1ad1a87-e10a-4dd0-87b2-6c2654730cf8" providerId="ADAL" clId="{E9DFA920-20D1-9B47-83D8-8D97BBF4F123}" dt="2023-09-20T15:27:50.491" v="16" actId="20577"/>
          <ac:spMkLst>
            <pc:docMk/>
            <pc:sldMk cId="4261340065" sldId="986"/>
            <ac:spMk id="30" creationId="{9D8F72C7-D5FE-495D-8DAA-8EA462B31C9C}"/>
          </ac:spMkLst>
        </pc:spChg>
        <pc:spChg chg="mod">
          <ac:chgData name="Jasmin Silver" userId="f1ad1a87-e10a-4dd0-87b2-6c2654730cf8" providerId="ADAL" clId="{E9DFA920-20D1-9B47-83D8-8D97BBF4F123}" dt="2023-09-20T15:27:57.730" v="23" actId="20577"/>
          <ac:spMkLst>
            <pc:docMk/>
            <pc:sldMk cId="4261340065" sldId="986"/>
            <ac:spMk id="31" creationId="{F75D9D4B-785B-44E1-9964-17806787FB1F}"/>
          </ac:spMkLst>
        </pc:spChg>
        <pc:spChg chg="mod">
          <ac:chgData name="Jasmin Silver" userId="f1ad1a87-e10a-4dd0-87b2-6c2654730cf8" providerId="ADAL" clId="{E9DFA920-20D1-9B47-83D8-8D97BBF4F123}" dt="2023-09-20T15:28:01.187" v="30" actId="20577"/>
          <ac:spMkLst>
            <pc:docMk/>
            <pc:sldMk cId="4261340065" sldId="986"/>
            <ac:spMk id="32" creationId="{F38B475F-8671-4224-9790-2BBED68560B2}"/>
          </ac:spMkLst>
        </pc:spChg>
        <pc:spChg chg="mod">
          <ac:chgData name="Jasmin Silver" userId="f1ad1a87-e10a-4dd0-87b2-6c2654730cf8" providerId="ADAL" clId="{E9DFA920-20D1-9B47-83D8-8D97BBF4F123}" dt="2023-09-20T15:28:18.549" v="60" actId="20577"/>
          <ac:spMkLst>
            <pc:docMk/>
            <pc:sldMk cId="4261340065" sldId="986"/>
            <ac:spMk id="33" creationId="{605DF505-5A3A-42A0-800B-6BAC77A5B751}"/>
          </ac:spMkLst>
        </pc:spChg>
        <pc:spChg chg="mod">
          <ac:chgData name="Jasmin Silver" userId="f1ad1a87-e10a-4dd0-87b2-6c2654730cf8" providerId="ADAL" clId="{E9DFA920-20D1-9B47-83D8-8D97BBF4F123}" dt="2023-09-20T15:28:06.584" v="38" actId="20577"/>
          <ac:spMkLst>
            <pc:docMk/>
            <pc:sldMk cId="4261340065" sldId="986"/>
            <ac:spMk id="34" creationId="{43F437A1-BAC3-4D91-8307-EC0B56FDE586}"/>
          </ac:spMkLst>
        </pc:spChg>
        <pc:spChg chg="mod">
          <ac:chgData name="Jasmin Silver" userId="f1ad1a87-e10a-4dd0-87b2-6c2654730cf8" providerId="ADAL" clId="{E9DFA920-20D1-9B47-83D8-8D97BBF4F123}" dt="2023-09-20T15:28:10.691" v="44" actId="20577"/>
          <ac:spMkLst>
            <pc:docMk/>
            <pc:sldMk cId="4261340065" sldId="986"/>
            <ac:spMk id="35" creationId="{D90FC27D-309B-44ED-8213-76C36E73E15D}"/>
          </ac:spMkLst>
        </pc:spChg>
        <pc:spChg chg="mod">
          <ac:chgData name="Jasmin Silver" userId="f1ad1a87-e10a-4dd0-87b2-6c2654730cf8" providerId="ADAL" clId="{E9DFA920-20D1-9B47-83D8-8D97BBF4F123}" dt="2023-09-20T15:28:14.712" v="52" actId="20577"/>
          <ac:spMkLst>
            <pc:docMk/>
            <pc:sldMk cId="4261340065" sldId="986"/>
            <ac:spMk id="36" creationId="{F2DE3FD3-646D-4613-A695-437C8DD80D13}"/>
          </ac:spMkLst>
        </pc:spChg>
        <pc:picChg chg="mod">
          <ac:chgData name="Jasmin Silver" userId="f1ad1a87-e10a-4dd0-87b2-6c2654730cf8" providerId="ADAL" clId="{E9DFA920-20D1-9B47-83D8-8D97BBF4F123}" dt="2023-09-20T15:28:37.646" v="61" actId="1076"/>
          <ac:picMkLst>
            <pc:docMk/>
            <pc:sldMk cId="4261340065" sldId="986"/>
            <ac:picMk id="11" creationId="{85A4CCB1-2A00-4500-9709-00233A6F7606}"/>
          </ac:picMkLst>
        </pc:picChg>
      </pc:sldChg>
      <pc:sldChg chg="modSp add mod modNotesTx">
        <pc:chgData name="Jasmin Silver" userId="f1ad1a87-e10a-4dd0-87b2-6c2654730cf8" providerId="ADAL" clId="{E9DFA920-20D1-9B47-83D8-8D97BBF4F123}" dt="2023-09-20T15:32:22.842" v="137" actId="20577"/>
        <pc:sldMkLst>
          <pc:docMk/>
          <pc:sldMk cId="725795933" sldId="994"/>
        </pc:sldMkLst>
        <pc:spChg chg="mod">
          <ac:chgData name="Jasmin Silver" userId="f1ad1a87-e10a-4dd0-87b2-6c2654730cf8" providerId="ADAL" clId="{E9DFA920-20D1-9B47-83D8-8D97BBF4F123}" dt="2023-09-20T15:29:31.303" v="66" actId="20577"/>
          <ac:spMkLst>
            <pc:docMk/>
            <pc:sldMk cId="725795933" sldId="994"/>
            <ac:spMk id="6" creationId="{9A65F334-A7BC-433E-AA90-3A900CC1C355}"/>
          </ac:spMkLst>
        </pc:spChg>
        <pc:spChg chg="mod">
          <ac:chgData name="Jasmin Silver" userId="f1ad1a87-e10a-4dd0-87b2-6c2654730cf8" providerId="ADAL" clId="{E9DFA920-20D1-9B47-83D8-8D97BBF4F123}" dt="2023-09-20T15:29:43.065" v="80" actId="20577"/>
          <ac:spMkLst>
            <pc:docMk/>
            <pc:sldMk cId="725795933" sldId="994"/>
            <ac:spMk id="29" creationId="{6F521B4C-4A8C-4F29-B100-777F36B3E039}"/>
          </ac:spMkLst>
        </pc:spChg>
        <pc:spChg chg="mod">
          <ac:chgData name="Jasmin Silver" userId="f1ad1a87-e10a-4dd0-87b2-6c2654730cf8" providerId="ADAL" clId="{E9DFA920-20D1-9B47-83D8-8D97BBF4F123}" dt="2023-09-20T15:30:11.983" v="120" actId="20577"/>
          <ac:spMkLst>
            <pc:docMk/>
            <pc:sldMk cId="725795933" sldId="994"/>
            <ac:spMk id="30" creationId="{9D8F72C7-D5FE-495D-8DAA-8EA462B31C9C}"/>
          </ac:spMkLst>
        </pc:spChg>
        <pc:spChg chg="mod">
          <ac:chgData name="Jasmin Silver" userId="f1ad1a87-e10a-4dd0-87b2-6c2654730cf8" providerId="ADAL" clId="{E9DFA920-20D1-9B47-83D8-8D97BBF4F123}" dt="2023-09-20T15:29:37.310" v="72" actId="20577"/>
          <ac:spMkLst>
            <pc:docMk/>
            <pc:sldMk cId="725795933" sldId="994"/>
            <ac:spMk id="31" creationId="{F75D9D4B-785B-44E1-9964-17806787FB1F}"/>
          </ac:spMkLst>
        </pc:spChg>
        <pc:spChg chg="mod">
          <ac:chgData name="Jasmin Silver" userId="f1ad1a87-e10a-4dd0-87b2-6c2654730cf8" providerId="ADAL" clId="{E9DFA920-20D1-9B47-83D8-8D97BBF4F123}" dt="2023-09-20T15:29:47.466" v="90" actId="20577"/>
          <ac:spMkLst>
            <pc:docMk/>
            <pc:sldMk cId="725795933" sldId="994"/>
            <ac:spMk id="32" creationId="{F38B475F-8671-4224-9790-2BBED68560B2}"/>
          </ac:spMkLst>
        </pc:spChg>
        <pc:spChg chg="mod">
          <ac:chgData name="Jasmin Silver" userId="f1ad1a87-e10a-4dd0-87b2-6c2654730cf8" providerId="ADAL" clId="{E9DFA920-20D1-9B47-83D8-8D97BBF4F123}" dt="2023-09-20T15:30:16.500" v="128" actId="20577"/>
          <ac:spMkLst>
            <pc:docMk/>
            <pc:sldMk cId="725795933" sldId="994"/>
            <ac:spMk id="33" creationId="{605DF505-5A3A-42A0-800B-6BAC77A5B751}"/>
          </ac:spMkLst>
        </pc:spChg>
        <pc:spChg chg="mod">
          <ac:chgData name="Jasmin Silver" userId="f1ad1a87-e10a-4dd0-87b2-6c2654730cf8" providerId="ADAL" clId="{E9DFA920-20D1-9B47-83D8-8D97BBF4F123}" dt="2023-09-20T15:29:55.402" v="97" actId="20577"/>
          <ac:spMkLst>
            <pc:docMk/>
            <pc:sldMk cId="725795933" sldId="994"/>
            <ac:spMk id="34" creationId="{43F437A1-BAC3-4D91-8307-EC0B56FDE586}"/>
          </ac:spMkLst>
        </pc:spChg>
        <pc:spChg chg="mod">
          <ac:chgData name="Jasmin Silver" userId="f1ad1a87-e10a-4dd0-87b2-6c2654730cf8" providerId="ADAL" clId="{E9DFA920-20D1-9B47-83D8-8D97BBF4F123}" dt="2023-09-20T15:30:02.277" v="107" actId="20577"/>
          <ac:spMkLst>
            <pc:docMk/>
            <pc:sldMk cId="725795933" sldId="994"/>
            <ac:spMk id="35" creationId="{D90FC27D-309B-44ED-8213-76C36E73E15D}"/>
          </ac:spMkLst>
        </pc:spChg>
        <pc:spChg chg="mod">
          <ac:chgData name="Jasmin Silver" userId="f1ad1a87-e10a-4dd0-87b2-6c2654730cf8" providerId="ADAL" clId="{E9DFA920-20D1-9B47-83D8-8D97BBF4F123}" dt="2023-09-20T15:30:07.860" v="113" actId="20577"/>
          <ac:spMkLst>
            <pc:docMk/>
            <pc:sldMk cId="725795933" sldId="994"/>
            <ac:spMk id="36" creationId="{F2DE3FD3-646D-4613-A695-437C8DD80D13}"/>
          </ac:spMkLst>
        </pc:spChg>
        <pc:picChg chg="mod">
          <ac:chgData name="Jasmin Silver" userId="f1ad1a87-e10a-4dd0-87b2-6c2654730cf8" providerId="ADAL" clId="{E9DFA920-20D1-9B47-83D8-8D97BBF4F123}" dt="2023-09-20T15:31:43.885" v="135" actId="1035"/>
          <ac:picMkLst>
            <pc:docMk/>
            <pc:sldMk cId="725795933" sldId="994"/>
            <ac:picMk id="11" creationId="{85A4CCB1-2A00-4500-9709-00233A6F760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20/09/2023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[s-] [-s-] singen </a:t>
            </a:r>
            <a:r>
              <a:rPr lang="de-DE" sz="1200" b="0" i="0" strike="noStrike" spc="-1" dirty="0">
                <a:solidFill>
                  <a:srgbClr val="002060"/>
                </a:solidFill>
                <a:latin typeface="Century Gothic"/>
                <a:ea typeface="Century Gothic"/>
              </a:rPr>
              <a:t>[1063] </a:t>
            </a:r>
            <a:r>
              <a:rPr lang="de-DE" sz="1200" b="1" i="0" strike="noStrike" spc="-1" dirty="0">
                <a:solidFill>
                  <a:srgbClr val="002060"/>
                </a:solidFill>
                <a:latin typeface="Century Gothic"/>
                <a:ea typeface="Century Gothic"/>
              </a:rPr>
              <a:t>Person </a:t>
            </a:r>
            <a:r>
              <a:rPr lang="de-DE" sz="1200" b="0" i="0" strike="noStrike" spc="-1" dirty="0">
                <a:solidFill>
                  <a:srgbClr val="002060"/>
                </a:solidFill>
                <a:latin typeface="Century Gothic"/>
                <a:ea typeface="Century Gothic"/>
              </a:rPr>
              <a:t>[357] </a:t>
            </a:r>
            <a:r>
              <a:rPr lang="de-DE" sz="1200" b="1" i="0" strike="noStrike" spc="-1" dirty="0">
                <a:solidFill>
                  <a:srgbClr val="002060"/>
                </a:solidFill>
                <a:latin typeface="Century Gothic"/>
                <a:ea typeface="Century Gothic"/>
              </a:rPr>
              <a:t>langsam </a:t>
            </a:r>
            <a:r>
              <a:rPr lang="de-DE" sz="1200" b="0" i="0" strike="noStrike" spc="-1" dirty="0">
                <a:solidFill>
                  <a:srgbClr val="002060"/>
                </a:solidFill>
                <a:latin typeface="Century Gothic"/>
                <a:ea typeface="Century Gothic"/>
              </a:rPr>
              <a:t>[526] </a:t>
            </a:r>
            <a:r>
              <a:rPr lang="de-DE" sz="1200" b="1" i="0" strike="noStrike" spc="-1" dirty="0">
                <a:solidFill>
                  <a:srgbClr val="002060"/>
                </a:solidFill>
                <a:latin typeface="Century Gothic"/>
                <a:ea typeface="Century Gothic"/>
              </a:rPr>
              <a:t>sehr </a:t>
            </a:r>
            <a:r>
              <a:rPr lang="de-DE" sz="1200" b="0" i="0" strike="noStrike" spc="-1" dirty="0">
                <a:solidFill>
                  <a:srgbClr val="002060"/>
                </a:solidFill>
                <a:latin typeface="Century Gothic"/>
                <a:ea typeface="Century Gothic"/>
              </a:rPr>
              <a:t>[81] </a:t>
            </a:r>
            <a:r>
              <a:rPr lang="de-DE" sz="1200" b="1" i="0" strike="noStrike" spc="-1" dirty="0">
                <a:solidFill>
                  <a:srgbClr val="002060"/>
                </a:solidFill>
                <a:latin typeface="Century Gothic"/>
                <a:ea typeface="Century Gothic"/>
              </a:rPr>
              <a:t>besuchen </a:t>
            </a:r>
            <a:r>
              <a:rPr lang="de-DE" sz="1200" b="0" i="0" strike="noStrike" spc="-1" dirty="0">
                <a:solidFill>
                  <a:srgbClr val="002060"/>
                </a:solidFill>
                <a:latin typeface="Century Gothic"/>
                <a:ea typeface="Century Gothic"/>
              </a:rPr>
              <a:t>[820]</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de-DE" sz="1200" b="0" i="0" strike="noStrike" spc="-1" dirty="0">
                <a:solidFill>
                  <a:srgbClr val="002060"/>
                </a:solidFill>
                <a:latin typeface="Century Gothic"/>
                <a:ea typeface="Century Gothic"/>
              </a:rPr>
              <a:t>[</a:t>
            </a:r>
            <a:r>
              <a:rPr lang="de-DE" sz="1200" b="0" i="0" strike="noStrike" spc="-1" dirty="0" err="1">
                <a:solidFill>
                  <a:srgbClr val="002060"/>
                </a:solidFill>
                <a:latin typeface="Century Gothic"/>
                <a:ea typeface="Century Gothic"/>
              </a:rPr>
              <a:t>z</a:t>
            </a:r>
            <a:r>
              <a:rPr lang="de-DE" sz="1200" b="0" i="0" strike="noStrike" spc="-1" dirty="0">
                <a:solidFill>
                  <a:srgbClr val="002060"/>
                </a:solidFill>
                <a:latin typeface="Century Gothic"/>
                <a:ea typeface="Century Gothic"/>
              </a:rPr>
              <a:t>] Zug [675] </a:t>
            </a:r>
            <a:r>
              <a:rPr kumimoji="0" lang="de-DE" sz="1200" b="0" i="0" u="none" strike="noStrike" kern="1200" cap="none" spc="0" normalizeH="0" baseline="0" noProof="0" dirty="0">
                <a:ln>
                  <a:noFill/>
                </a:ln>
                <a:solidFill>
                  <a:prstClr val="black"/>
                </a:solidFill>
                <a:effectLst/>
                <a:uLnTx/>
                <a:uFillTx/>
                <a:latin typeface="Century Gothic"/>
                <a:ea typeface="+mn-ea"/>
                <a:cs typeface="+mn-cs"/>
              </a:rPr>
              <a:t>sitzen [231] Platz [326] Zimmer [665] zehn [333]</a:t>
            </a:r>
          </a:p>
          <a:p>
            <a:pPr marL="216000" indent="-216000">
              <a:lnSpc>
                <a:spcPct val="100000"/>
              </a:lnSpc>
            </a:pPr>
            <a:endParaRPr lang="it-IT" sz="1200" b="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gehen </a:t>
            </a:r>
            <a:r>
              <a:rPr lang="de-DE" sz="1200" b="0" i="0" strike="noStrike" spc="-1" dirty="0">
                <a:solidFill>
                  <a:srgbClr val="002060"/>
                </a:solidFill>
                <a:latin typeface="Century Gothic"/>
                <a:ea typeface="Century Gothic"/>
              </a:rPr>
              <a:t>[66] sein [3] </a:t>
            </a:r>
            <a:r>
              <a:rPr lang="de-DE" sz="1200" b="1" i="0" strike="noStrike" spc="-1" dirty="0">
                <a:solidFill>
                  <a:srgbClr val="002060"/>
                </a:solidFill>
                <a:latin typeface="Century Gothic"/>
                <a:ea typeface="Century Gothic"/>
              </a:rPr>
              <a:t>Bibliothek </a:t>
            </a:r>
            <a:r>
              <a:rPr lang="de-DE" sz="1200" b="0" i="0" strike="noStrike" spc="-1" dirty="0">
                <a:solidFill>
                  <a:srgbClr val="002060"/>
                </a:solidFill>
                <a:latin typeface="Century Gothic"/>
                <a:ea typeface="Century Gothic"/>
              </a:rPr>
              <a:t>[2366] </a:t>
            </a:r>
            <a:r>
              <a:rPr lang="de-DE" sz="1200" b="1" i="0" strike="noStrike" spc="-1" dirty="0">
                <a:solidFill>
                  <a:srgbClr val="002060"/>
                </a:solidFill>
                <a:latin typeface="Century Gothic"/>
                <a:ea typeface="Century Gothic"/>
              </a:rPr>
              <a:t>Dom </a:t>
            </a:r>
            <a:r>
              <a:rPr lang="de-DE" sz="1200" b="0" i="0" strike="noStrike" spc="-1" dirty="0">
                <a:solidFill>
                  <a:srgbClr val="002060"/>
                </a:solidFill>
                <a:latin typeface="Century Gothic"/>
                <a:ea typeface="Century Gothic"/>
              </a:rPr>
              <a:t>[4916] Garten [1158] Haus [147] </a:t>
            </a:r>
            <a:r>
              <a:rPr lang="de-DE" sz="1200" b="1" i="0" strike="noStrike" spc="-1" dirty="0">
                <a:solidFill>
                  <a:srgbClr val="002060"/>
                </a:solidFill>
                <a:latin typeface="Century Gothic"/>
                <a:ea typeface="Century Gothic"/>
              </a:rPr>
              <a:t>Kino </a:t>
            </a:r>
            <a:r>
              <a:rPr lang="de-DE" sz="1200" b="0" i="0" strike="noStrike" spc="-1" dirty="0">
                <a:solidFill>
                  <a:srgbClr val="002060"/>
                </a:solidFill>
                <a:latin typeface="Century Gothic"/>
                <a:ea typeface="Century Gothic"/>
              </a:rPr>
              <a:t>[2020] </a:t>
            </a:r>
            <a:r>
              <a:rPr lang="de-DE" sz="1200" b="1" i="0" strike="noStrike" spc="-1" dirty="0">
                <a:solidFill>
                  <a:srgbClr val="002060"/>
                </a:solidFill>
                <a:latin typeface="Century Gothic"/>
                <a:ea typeface="Century Gothic"/>
              </a:rPr>
              <a:t>Stadt </a:t>
            </a:r>
            <a:r>
              <a:rPr lang="de-DE" sz="1200" b="0" i="0" strike="noStrike" spc="-1" dirty="0">
                <a:solidFill>
                  <a:srgbClr val="002060"/>
                </a:solidFill>
                <a:latin typeface="Century Gothic"/>
                <a:ea typeface="Century Gothic"/>
              </a:rPr>
              <a:t>[204] </a:t>
            </a:r>
            <a:r>
              <a:rPr lang="de-DE" sz="1200" b="1" i="0" strike="noStrike" spc="-1" dirty="0">
                <a:solidFill>
                  <a:srgbClr val="002060"/>
                </a:solidFill>
                <a:latin typeface="Century Gothic"/>
                <a:ea typeface="Century Gothic"/>
              </a:rPr>
              <a:t>Wohin? </a:t>
            </a:r>
            <a:r>
              <a:rPr lang="de-DE" sz="1200" b="0" i="0" strike="noStrike" spc="-1" dirty="0">
                <a:solidFill>
                  <a:srgbClr val="002060"/>
                </a:solidFill>
                <a:latin typeface="Century Gothic"/>
                <a:ea typeface="Century Gothic"/>
              </a:rPr>
              <a:t>[1811]</a:t>
            </a:r>
          </a:p>
          <a:p>
            <a:pPr marL="216000" indent="-216000">
              <a:lnSpc>
                <a:spcPct val="100000"/>
              </a:lnSpc>
            </a:pPr>
            <a:r>
              <a:rPr lang="de-DE" sz="1200" b="1" i="0" strike="noStrike" spc="-1" dirty="0">
                <a:solidFill>
                  <a:srgbClr val="002060"/>
                </a:solidFill>
                <a:effectLst/>
                <a:latin typeface="Century Gothic"/>
                <a:ea typeface="+mn-ea"/>
                <a:cs typeface="+mn-cs"/>
              </a:rPr>
              <a:t>Revisit 1: finden </a:t>
            </a:r>
            <a:r>
              <a:rPr lang="de-DE" sz="1200" b="0" i="0" strike="noStrike" spc="-1" dirty="0">
                <a:solidFill>
                  <a:srgbClr val="002060"/>
                </a:solidFill>
                <a:effectLst/>
                <a:latin typeface="Century Gothic"/>
                <a:ea typeface="+mn-ea"/>
                <a:cs typeface="+mn-cs"/>
              </a:rPr>
              <a:t>[103] </a:t>
            </a:r>
            <a:r>
              <a:rPr lang="de-DE" sz="1200" b="1" i="0" strike="noStrike" spc="-1" dirty="0">
                <a:solidFill>
                  <a:srgbClr val="002060"/>
                </a:solidFill>
                <a:effectLst/>
                <a:latin typeface="Century Gothic"/>
                <a:ea typeface="+mn-ea"/>
                <a:cs typeface="+mn-cs"/>
              </a:rPr>
              <a:t>Sie </a:t>
            </a:r>
            <a:r>
              <a:rPr lang="de-DE" sz="1200" b="0" i="0" strike="noStrike" spc="-1" dirty="0">
                <a:solidFill>
                  <a:srgbClr val="002060"/>
                </a:solidFill>
                <a:effectLst/>
                <a:latin typeface="Century Gothic"/>
                <a:ea typeface="+mn-ea"/>
                <a:cs typeface="+mn-cs"/>
              </a:rPr>
              <a:t>[7] </a:t>
            </a:r>
            <a:r>
              <a:rPr lang="de-DE" sz="1200" b="1" i="0" strike="noStrike" spc="-1" dirty="0">
                <a:solidFill>
                  <a:srgbClr val="002060"/>
                </a:solidFill>
                <a:effectLst/>
                <a:latin typeface="Century Gothic"/>
                <a:ea typeface="+mn-ea"/>
                <a:cs typeface="+mn-cs"/>
              </a:rPr>
              <a:t>Arbeit </a:t>
            </a:r>
            <a:r>
              <a:rPr lang="de-DE" sz="1200" b="0" i="0" strike="noStrike" spc="-1" dirty="0">
                <a:solidFill>
                  <a:srgbClr val="002060"/>
                </a:solidFill>
                <a:effectLst/>
                <a:latin typeface="Century Gothic"/>
                <a:ea typeface="+mn-ea"/>
                <a:cs typeface="+mn-cs"/>
              </a:rPr>
              <a:t>[208] Essen [323] </a:t>
            </a:r>
            <a:r>
              <a:rPr lang="de-DE" sz="1200" b="1" i="0" strike="noStrike" spc="-1" dirty="0">
                <a:solidFill>
                  <a:srgbClr val="002060"/>
                </a:solidFill>
                <a:effectLst/>
                <a:latin typeface="Century Gothic"/>
                <a:ea typeface="+mn-ea"/>
                <a:cs typeface="+mn-cs"/>
              </a:rPr>
              <a:t>Pause </a:t>
            </a:r>
            <a:r>
              <a:rPr lang="de-DE" sz="1200" b="0" i="0" strike="noStrike" spc="-1" dirty="0">
                <a:solidFill>
                  <a:srgbClr val="002060"/>
                </a:solidFill>
                <a:effectLst/>
                <a:latin typeface="Century Gothic"/>
                <a:ea typeface="+mn-ea"/>
                <a:cs typeface="+mn-cs"/>
              </a:rPr>
              <a:t>[1441]  </a:t>
            </a:r>
            <a:r>
              <a:rPr lang="de-DE" sz="1200" b="1" i="0" strike="noStrike" spc="-1" dirty="0">
                <a:solidFill>
                  <a:srgbClr val="002060"/>
                </a:solidFill>
                <a:effectLst/>
                <a:latin typeface="Century Gothic"/>
                <a:ea typeface="+mn-ea"/>
                <a:cs typeface="+mn-cs"/>
              </a:rPr>
              <a:t>Uniform </a:t>
            </a:r>
            <a:r>
              <a:rPr lang="de-DE" sz="1200" b="0" i="0" strike="noStrike" spc="-1" dirty="0">
                <a:solidFill>
                  <a:srgbClr val="002060"/>
                </a:solidFill>
                <a:effectLst/>
                <a:latin typeface="Century Gothic"/>
                <a:ea typeface="+mn-ea"/>
                <a:cs typeface="+mn-cs"/>
              </a:rPr>
              <a:t>[3857] </a:t>
            </a:r>
            <a:r>
              <a:rPr lang="de-DE" sz="1200" b="1" i="0" strike="noStrike" spc="-1" dirty="0">
                <a:solidFill>
                  <a:srgbClr val="002060"/>
                </a:solidFill>
                <a:effectLst/>
                <a:latin typeface="Century Gothic"/>
                <a:ea typeface="+mn-ea"/>
                <a:cs typeface="+mn-cs"/>
              </a:rPr>
              <a:t>Unterricht </a:t>
            </a:r>
            <a:r>
              <a:rPr lang="de-DE" sz="1200" b="0" i="0" strike="noStrike" spc="-1" dirty="0">
                <a:solidFill>
                  <a:srgbClr val="002060"/>
                </a:solidFill>
                <a:effectLst/>
                <a:latin typeface="Century Gothic"/>
                <a:ea typeface="+mn-ea"/>
                <a:cs typeface="+mn-cs"/>
              </a:rPr>
              <a:t>[1823]</a:t>
            </a:r>
          </a:p>
          <a:p>
            <a:pPr marL="216000" indent="-216000">
              <a:lnSpc>
                <a:spcPct val="100000"/>
              </a:lnSpc>
            </a:pPr>
            <a:r>
              <a:rPr lang="de-DE" sz="1200" b="1" i="0" strike="noStrike" spc="-1" dirty="0">
                <a:solidFill>
                  <a:srgbClr val="002060"/>
                </a:solidFill>
                <a:effectLst/>
                <a:latin typeface="Century Gothic"/>
                <a:ea typeface="+mn-ea"/>
                <a:cs typeface="+mn-cs"/>
              </a:rPr>
              <a:t>Revisit 2: sehen </a:t>
            </a:r>
            <a:r>
              <a:rPr lang="de-DE" sz="1200" b="0" i="0" strike="noStrike" spc="-1" dirty="0">
                <a:solidFill>
                  <a:srgbClr val="002060"/>
                </a:solidFill>
                <a:effectLst/>
                <a:latin typeface="Century Gothic"/>
                <a:ea typeface="+mn-ea"/>
                <a:cs typeface="+mn-cs"/>
              </a:rPr>
              <a:t>[79] </a:t>
            </a:r>
            <a:r>
              <a:rPr lang="de-DE" sz="1200" b="1" i="0" strike="noStrike" spc="-1" dirty="0">
                <a:solidFill>
                  <a:srgbClr val="002060"/>
                </a:solidFill>
                <a:effectLst/>
                <a:latin typeface="Century Gothic"/>
                <a:ea typeface="+mn-ea"/>
                <a:cs typeface="+mn-cs"/>
              </a:rPr>
              <a:t>vergessen</a:t>
            </a:r>
            <a:r>
              <a:rPr lang="de-DE" sz="1200" b="0" i="0" strike="noStrike" spc="-1" dirty="0">
                <a:solidFill>
                  <a:srgbClr val="002060"/>
                </a:solidFill>
                <a:effectLst/>
                <a:latin typeface="Century Gothic"/>
                <a:ea typeface="+mn-ea"/>
                <a:cs typeface="+mn-cs"/>
              </a:rPr>
              <a:t> [584] </a:t>
            </a:r>
            <a:r>
              <a:rPr lang="de-DE" sz="1200" b="1" i="0" strike="noStrike" spc="-1" dirty="0">
                <a:solidFill>
                  <a:srgbClr val="002060"/>
                </a:solidFill>
                <a:effectLst/>
                <a:latin typeface="Century Gothic"/>
                <a:ea typeface="+mn-ea"/>
                <a:cs typeface="+mn-cs"/>
              </a:rPr>
              <a:t>nichts </a:t>
            </a:r>
            <a:r>
              <a:rPr lang="de-DE" sz="1200" b="0" i="0" strike="noStrike" spc="-1" dirty="0">
                <a:solidFill>
                  <a:srgbClr val="002060"/>
                </a:solidFill>
                <a:effectLst/>
                <a:latin typeface="Century Gothic"/>
                <a:ea typeface="+mn-ea"/>
                <a:cs typeface="+mn-cs"/>
              </a:rPr>
              <a:t>[109] </a:t>
            </a:r>
            <a:r>
              <a:rPr lang="de-DE" sz="1200" b="1" i="0" strike="noStrike" spc="-1" dirty="0">
                <a:solidFill>
                  <a:srgbClr val="002060"/>
                </a:solidFill>
                <a:effectLst/>
                <a:latin typeface="Century Gothic"/>
                <a:ea typeface="+mn-ea"/>
                <a:cs typeface="+mn-cs"/>
              </a:rPr>
              <a:t>Sprache </a:t>
            </a:r>
            <a:r>
              <a:rPr lang="de-DE" sz="1200" b="0" i="0" strike="noStrike" spc="-1" dirty="0">
                <a:solidFill>
                  <a:srgbClr val="002060"/>
                </a:solidFill>
                <a:effectLst/>
                <a:latin typeface="Century Gothic"/>
                <a:ea typeface="+mn-ea"/>
                <a:cs typeface="+mn-cs"/>
              </a:rPr>
              <a:t>[421] </a:t>
            </a:r>
            <a:r>
              <a:rPr lang="de-DE" sz="1200" b="1" i="0" strike="noStrike" spc="-1" dirty="0">
                <a:solidFill>
                  <a:srgbClr val="002060"/>
                </a:solidFill>
                <a:effectLst/>
                <a:latin typeface="Century Gothic"/>
                <a:ea typeface="+mn-ea"/>
                <a:cs typeface="+mn-cs"/>
              </a:rPr>
              <a:t>Wochenende </a:t>
            </a:r>
            <a:r>
              <a:rPr lang="de-DE" sz="1200" b="0" i="0" strike="noStrike" spc="-1" dirty="0">
                <a:solidFill>
                  <a:srgbClr val="002060"/>
                </a:solidFill>
                <a:effectLst/>
                <a:latin typeface="Century Gothic"/>
                <a:ea typeface="+mn-ea"/>
                <a:cs typeface="+mn-cs"/>
              </a:rPr>
              <a:t>[1243] </a:t>
            </a:r>
            <a:r>
              <a:rPr lang="de-DE" sz="1200" b="1" i="0" strike="noStrike" spc="-1" dirty="0">
                <a:solidFill>
                  <a:srgbClr val="002060"/>
                </a:solidFill>
                <a:effectLst/>
                <a:latin typeface="Century Gothic"/>
                <a:ea typeface="+mn-ea"/>
                <a:cs typeface="+mn-cs"/>
              </a:rPr>
              <a:t>immer </a:t>
            </a:r>
            <a:r>
              <a:rPr lang="de-DE" sz="1200" b="0" i="0" strike="noStrike" spc="-1" dirty="0">
                <a:solidFill>
                  <a:srgbClr val="002060"/>
                </a:solidFill>
                <a:effectLst/>
                <a:latin typeface="Century Gothic"/>
                <a:ea typeface="+mn-ea"/>
                <a:cs typeface="+mn-cs"/>
              </a:rPr>
              <a:t>[64] </a:t>
            </a:r>
            <a:r>
              <a:rPr lang="de-DE" sz="1200" b="1" i="0" strike="noStrike" spc="-1" dirty="0">
                <a:solidFill>
                  <a:srgbClr val="002060"/>
                </a:solidFill>
                <a:effectLst/>
                <a:latin typeface="Century Gothic"/>
                <a:ea typeface="+mn-ea"/>
                <a:cs typeface="+mn-cs"/>
              </a:rPr>
              <a:t>jetzt </a:t>
            </a:r>
            <a:r>
              <a:rPr lang="de-DE" sz="1200" b="0" i="0" strike="noStrike" spc="-1" dirty="0">
                <a:solidFill>
                  <a:srgbClr val="002060"/>
                </a:solidFill>
                <a:effectLst/>
                <a:latin typeface="Century Gothic"/>
                <a:ea typeface="+mn-ea"/>
                <a:cs typeface="+mn-cs"/>
              </a:rPr>
              <a:t>[72]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2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2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2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recap the preposition ‘in’ for location.</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173316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Aim: </a:t>
            </a:r>
            <a:r>
              <a:rPr kumimoji="0" lang="en-GB" sz="1200" b="0" i="0" u="none" strike="noStrike" kern="1200" cap="none" spc="-1" normalizeH="0" baseline="0" noProof="0" dirty="0">
                <a:ln>
                  <a:noFill/>
                </a:ln>
                <a:solidFill>
                  <a:srgbClr val="000000"/>
                </a:solidFill>
                <a:effectLst/>
                <a:uLnTx/>
                <a:uFillTx/>
                <a:latin typeface="Calibri"/>
                <a:ea typeface="Calibri"/>
              </a:rPr>
              <a:t>to introduce the preposition ‘in’. </a:t>
            </a:r>
            <a:endParaRPr lang="en-GB" sz="1200" b="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kumimoji="0" lang="en-GB" sz="1200" b="0" i="0" u="none" strike="noStrike" kern="1200" cap="none" spc="-1" normalizeH="0" baseline="0" noProof="0" dirty="0">
                <a:ln>
                  <a:noFill/>
                </a:ln>
                <a:solidFill>
                  <a:srgbClr val="000000"/>
                </a:solidFill>
                <a:effectLst/>
                <a:uLnTx/>
                <a:uFillTx/>
                <a:latin typeface="Calibri"/>
                <a:ea typeface="Calibri"/>
              </a:rPr>
              <a:t>Click through the animations to present the grammar of ‘in’.</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endParaRPr kumimoji="0" lang="en-GB" sz="1200" b="0" i="0" u="none" strike="noStrike" kern="1200" cap="none" spc="-1" normalizeH="0" baseline="0" noProof="0" dirty="0">
              <a:ln>
                <a:noFill/>
              </a:ln>
              <a:solidFill>
                <a:srgbClr val="000000"/>
              </a:solidFill>
              <a:effectLst/>
              <a:uLnTx/>
              <a:uFillTx/>
              <a:latin typeface="Calibri"/>
            </a:endParaRPr>
          </a:p>
          <a:p>
            <a:pPr marL="720" marR="0" lvl="0" indent="0" algn="l" defTabSz="914400" rtl="0" eaLnBrk="1" fontAlgn="auto" latinLnBrk="0" hangingPunct="1">
              <a:lnSpc>
                <a:spcPct val="100000"/>
              </a:lnSpc>
              <a:spcBef>
                <a:spcPts val="0"/>
              </a:spcBef>
              <a:spcAft>
                <a:spcPts val="0"/>
              </a:spcAft>
              <a:buClr>
                <a:srgbClr val="000000"/>
              </a:buClr>
              <a:buSzTx/>
              <a:buFont typeface="Calibri"/>
              <a:buNone/>
              <a:tabLst/>
              <a:defRPr/>
            </a:pPr>
            <a:endParaRPr kumimoji="0" lang="en-GB" sz="1200" b="0" i="0" u="none" strike="noStrike" kern="1200" cap="none" spc="-1" normalizeH="0" baseline="0" noProof="0" dirty="0">
              <a:ln>
                <a:noFill/>
              </a:ln>
              <a:solidFill>
                <a:prstClr val="black"/>
              </a:solidFill>
              <a:effectLst/>
              <a:uLnTx/>
              <a:uFillTx/>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0329164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8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identifying movement /no-movement with ‘in’ based on the article case(R2 or R3).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Explain the scenario.</a:t>
            </a:r>
          </a:p>
          <a:p>
            <a:pPr marL="229320" indent="-228600">
              <a:lnSpc>
                <a:spcPct val="100000"/>
              </a:lnSpc>
              <a:buFont typeface="+mj-lt"/>
              <a:buAutoNum type="arabicPeriod"/>
            </a:pPr>
            <a:r>
              <a:rPr lang="en-GB" sz="1200" b="0" strike="noStrike" spc="-1" dirty="0">
                <a:solidFill>
                  <a:srgbClr val="000000"/>
                </a:solidFill>
                <a:latin typeface="Calibri"/>
              </a:rPr>
              <a:t>Pupils identify the correct choice of verb for item one.</a:t>
            </a:r>
          </a:p>
          <a:p>
            <a:pPr marL="229320" indent="-228600">
              <a:lnSpc>
                <a:spcPct val="100000"/>
              </a:lnSpc>
              <a:buFont typeface="+mj-lt"/>
              <a:buAutoNum type="arabicPeriod"/>
            </a:pPr>
            <a:r>
              <a:rPr lang="en-GB" sz="1200" b="0" strike="noStrike" spc="-1" dirty="0">
                <a:solidFill>
                  <a:srgbClr val="000000"/>
                </a:solidFill>
                <a:latin typeface="Calibri"/>
              </a:rPr>
              <a:t>Click to block out the incorrect choice and only the correct choice visible. </a:t>
            </a:r>
          </a:p>
          <a:p>
            <a:pPr marL="229320" indent="-228600">
              <a:lnSpc>
                <a:spcPct val="100000"/>
              </a:lnSpc>
              <a:buFont typeface="+mj-lt"/>
              <a:buAutoNum type="arabicPeriod"/>
            </a:pPr>
            <a:r>
              <a:rPr lang="en-GB" sz="1200" b="0" strike="noStrike" spc="-1" dirty="0">
                <a:solidFill>
                  <a:srgbClr val="000000"/>
                </a:solidFill>
                <a:latin typeface="Calibri"/>
              </a:rPr>
              <a:t>Elicit oral translations of each message.</a:t>
            </a:r>
          </a:p>
          <a:p>
            <a:pPr marL="216000" indent="-215280">
              <a:lnSpc>
                <a:spcPct val="100000"/>
              </a:lnSpc>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R2 and R3 articles, which in turn helps them to identify the correct verb – location (I am) or movement towards (I’m going).</a:t>
            </a:r>
          </a:p>
          <a:p>
            <a:pPr marL="216000" indent="-216000">
              <a:lnSpc>
                <a:spcPct val="100000"/>
              </a:lnSpc>
            </a:pPr>
            <a:endParaRPr lang="en-GB" baseline="0" dirty="0"/>
          </a:p>
          <a:p>
            <a:pPr marL="216000" indent="-216000">
              <a:lnSpc>
                <a:spcPct val="100000"/>
              </a:lnSpc>
            </a:pPr>
            <a:r>
              <a:rPr lang="en-GB" b="1" baseline="0" dirty="0"/>
              <a:t>Procedure</a:t>
            </a:r>
            <a:r>
              <a:rPr lang="en-GB" baseline="0" dirty="0"/>
              <a:t>:</a:t>
            </a:r>
          </a:p>
          <a:p>
            <a:pPr marL="228600" indent="-228600">
              <a:lnSpc>
                <a:spcPct val="100000"/>
              </a:lnSpc>
              <a:buAutoNum type="arabicPeriod"/>
            </a:pPr>
            <a:r>
              <a:rPr lang="en-GB" baseline="0" dirty="0"/>
              <a:t>Pupils need only write 1-8 and either </a:t>
            </a:r>
            <a:r>
              <a:rPr lang="en-GB" i="1" baseline="0" dirty="0" err="1"/>
              <a:t>gehe</a:t>
            </a:r>
            <a:r>
              <a:rPr lang="en-GB" i="1" baseline="0" dirty="0"/>
              <a:t> </a:t>
            </a:r>
            <a:r>
              <a:rPr lang="en-GB" baseline="0" dirty="0"/>
              <a:t>or </a:t>
            </a:r>
            <a:r>
              <a:rPr lang="en-GB" i="1" baseline="0" dirty="0"/>
              <a:t>bin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They listen and decide if her classmates say where they are now or where they are going to.</a:t>
            </a:r>
          </a:p>
          <a:p>
            <a:pPr marL="228600" indent="-228600">
              <a:lnSpc>
                <a:spcPct val="100000"/>
              </a:lnSpc>
              <a:buAutoNum type="arabicPeriod"/>
            </a:pPr>
            <a:r>
              <a:rPr lang="en-GB" baseline="0" dirty="0"/>
              <a:t>The answers are animated and appear upon successive clicks of the mouse.</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Transcript</a:t>
            </a:r>
          </a:p>
          <a:p>
            <a:pPr marL="0" lvl="0" indent="0" algn="l" rtl="0">
              <a:spcBef>
                <a:spcPts val="0"/>
              </a:spcBef>
              <a:spcAft>
                <a:spcPts val="0"/>
              </a:spcAft>
              <a:buNone/>
            </a:pPr>
            <a:endParaRPr lang="en-GB" b="1" dirty="0"/>
          </a:p>
          <a:p>
            <a:pPr marL="228600" lvl="0" indent="-228600" algn="l" rtl="0">
              <a:spcBef>
                <a:spcPts val="0"/>
              </a:spcBef>
              <a:spcAft>
                <a:spcPts val="0"/>
              </a:spcAft>
              <a:buFont typeface="+mj-lt"/>
              <a:buAutoNum type="arabicPeriod"/>
            </a:pPr>
            <a:r>
              <a:rPr lang="en-GB" b="0" dirty="0"/>
              <a:t>Ich [bin] </a:t>
            </a:r>
            <a:r>
              <a:rPr lang="en-GB" b="0" dirty="0" err="1"/>
              <a:t>jetzt</a:t>
            </a:r>
            <a:r>
              <a:rPr lang="en-GB" b="0" dirty="0"/>
              <a:t> </a:t>
            </a:r>
            <a:r>
              <a:rPr lang="en-GB" b="0" dirty="0" err="1"/>
              <a:t>im</a:t>
            </a:r>
            <a:r>
              <a:rPr lang="en-GB" b="0" dirty="0"/>
              <a:t> Kino.</a:t>
            </a:r>
          </a:p>
          <a:p>
            <a:pPr marL="228600" lvl="0" indent="-228600" algn="l" rtl="0">
              <a:spcBef>
                <a:spcPts val="0"/>
              </a:spcBef>
              <a:spcAft>
                <a:spcPts val="0"/>
              </a:spcAft>
              <a:buFont typeface="+mj-lt"/>
              <a:buAutoNum type="arabicPeriod"/>
            </a:pPr>
            <a:r>
              <a:rPr lang="en-GB" b="0" baseline="0" dirty="0"/>
              <a:t>Ich [bin] um </a:t>
            </a:r>
            <a:r>
              <a:rPr lang="en-GB" b="0" baseline="0" dirty="0" err="1"/>
              <a:t>zwei</a:t>
            </a:r>
            <a:r>
              <a:rPr lang="en-GB" b="0" baseline="0" dirty="0"/>
              <a:t> </a:t>
            </a:r>
            <a:r>
              <a:rPr lang="en-GB" b="0" baseline="0" dirty="0" err="1"/>
              <a:t>Uhr</a:t>
            </a:r>
            <a:r>
              <a:rPr lang="en-GB" b="0" baseline="0" dirty="0"/>
              <a:t> in der </a:t>
            </a:r>
            <a:r>
              <a:rPr lang="en-GB" b="0" baseline="0" dirty="0" err="1"/>
              <a:t>Bibliothek</a:t>
            </a:r>
            <a:r>
              <a:rPr lang="en-GB" b="0" baseline="0" dirty="0"/>
              <a:t>.</a:t>
            </a:r>
            <a:endParaRPr lang="en-GB" b="0" dirty="0"/>
          </a:p>
          <a:p>
            <a:pPr marL="228600" lvl="0" indent="-228600" algn="l" rtl="0">
              <a:spcBef>
                <a:spcPts val="0"/>
              </a:spcBef>
              <a:spcAft>
                <a:spcPts val="0"/>
              </a:spcAft>
              <a:buFont typeface="+mj-lt"/>
              <a:buAutoNum type="arabicPeriod"/>
            </a:pPr>
            <a:r>
              <a:rPr lang="en-GB" b="0" dirty="0"/>
              <a:t>Ich [</a:t>
            </a:r>
            <a:r>
              <a:rPr lang="en-GB" b="0" dirty="0" err="1"/>
              <a:t>gehe</a:t>
            </a:r>
            <a:r>
              <a:rPr lang="en-GB" b="0" dirty="0"/>
              <a:t>] in den Wald.</a:t>
            </a:r>
          </a:p>
          <a:p>
            <a:pPr marL="228600" lvl="0" indent="-228600" algn="l" rtl="0">
              <a:spcBef>
                <a:spcPts val="0"/>
              </a:spcBef>
              <a:spcAft>
                <a:spcPts val="0"/>
              </a:spcAft>
              <a:buFont typeface="+mj-lt"/>
              <a:buAutoNum type="arabicPeriod"/>
            </a:pPr>
            <a:r>
              <a:rPr lang="en-GB" b="0" dirty="0"/>
              <a:t>Ich [bin] </a:t>
            </a:r>
            <a:r>
              <a:rPr lang="en-GB" b="0" dirty="0" err="1"/>
              <a:t>im</a:t>
            </a:r>
            <a:r>
              <a:rPr lang="en-GB" b="0" dirty="0"/>
              <a:t> Dom.</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in die </a:t>
            </a:r>
            <a:r>
              <a:rPr lang="en-GB" b="0" dirty="0" err="1"/>
              <a:t>Stadtmitte</a:t>
            </a:r>
            <a:r>
              <a:rPr lang="en-GB" b="0" dirty="0"/>
              <a:t>.</a:t>
            </a:r>
          </a:p>
          <a:p>
            <a:pPr marL="228600" lvl="0" indent="-228600" algn="l" rtl="0">
              <a:spcBef>
                <a:spcPts val="0"/>
              </a:spcBef>
              <a:spcAft>
                <a:spcPts val="0"/>
              </a:spcAft>
              <a:buFont typeface="+mj-lt"/>
              <a:buAutoNum type="arabicPeriod"/>
            </a:pPr>
            <a:r>
              <a:rPr lang="en-GB" b="0" dirty="0"/>
              <a:t>Ich [</a:t>
            </a:r>
            <a:r>
              <a:rPr lang="en-GB" b="0" dirty="0" err="1"/>
              <a:t>gehe</a:t>
            </a:r>
            <a:r>
              <a:rPr lang="en-GB" b="0" dirty="0"/>
              <a:t>] auch in den Garten.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Ich [</a:t>
            </a:r>
            <a:r>
              <a:rPr lang="en-GB" b="0" dirty="0" err="1"/>
              <a:t>gehe</a:t>
            </a:r>
            <a:r>
              <a:rPr lang="en-GB" b="0" dirty="0"/>
              <a:t>] </a:t>
            </a:r>
            <a:r>
              <a:rPr lang="en-GB" b="0" dirty="0" err="1"/>
              <a:t>dort</a:t>
            </a:r>
            <a:r>
              <a:rPr lang="en-GB" b="0" dirty="0"/>
              <a:t> ins Wasser.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b="0" dirty="0"/>
              <a:t>Ich [bin] </a:t>
            </a:r>
            <a:r>
              <a:rPr lang="en-GB" b="0" dirty="0" err="1"/>
              <a:t>jetzt</a:t>
            </a:r>
            <a:r>
              <a:rPr lang="en-GB" b="0" dirty="0"/>
              <a:t> </a:t>
            </a:r>
            <a:r>
              <a:rPr lang="en-GB" b="0" dirty="0" err="1"/>
              <a:t>im</a:t>
            </a:r>
            <a:r>
              <a:rPr lang="en-GB" b="0" dirty="0"/>
              <a:t> Haus.</a:t>
            </a:r>
          </a:p>
          <a:p>
            <a:pPr marL="0" lvl="0" indent="0" algn="l" rtl="0">
              <a:spcBef>
                <a:spcPts val="0"/>
              </a:spcBef>
              <a:spcAft>
                <a:spcPts val="0"/>
              </a:spcAft>
              <a:buNone/>
            </a:pPr>
            <a:endParaRPr lang="en-GB" b="0" baseline="0" dirty="0"/>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present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Present 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(a gesture might be to sing ‘</a:t>
            </a:r>
            <a:r>
              <a:rPr lang="en-GB" sz="1200" b="0" strike="noStrike" spc="-1" dirty="0" err="1">
                <a:solidFill>
                  <a:srgbClr val="000000"/>
                </a:solidFill>
                <a:latin typeface="+mn-lt"/>
                <a:ea typeface="Calibri"/>
              </a:rPr>
              <a:t>lalala</a:t>
            </a:r>
            <a:r>
              <a:rPr lang="en-GB" sz="1200" b="0" strike="noStrike" spc="-1" dirty="0">
                <a:solidFill>
                  <a:srgbClr val="000000"/>
                </a:solidFill>
                <a:latin typeface="+mn-lt"/>
                <a:ea typeface="Calibri"/>
              </a:rPr>
              <a:t>’) if using).</a:t>
            </a: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[s] </a:t>
            </a:r>
            <a:r>
              <a:rPr lang="en-GB" sz="1200" b="0" strike="noStrike" spc="-1" dirty="0">
                <a:solidFill>
                  <a:srgbClr val="000000"/>
                </a:solidFill>
                <a:latin typeface="+mn-lt"/>
                <a:ea typeface="Calibri"/>
              </a:rPr>
              <a:t>before a vowel.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singen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6654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latin typeface="Calibri" panose="020F0502020204030204" pitchFamily="34" charset="0"/>
                <a:cs typeface="Calibri" panose="020F0502020204030204" pitchFamily="34" charset="0"/>
              </a:rPr>
              <a:t>Timing: 5-6 minutes </a:t>
            </a:r>
            <a:r>
              <a:rPr lang="en-GB" b="0" dirty="0">
                <a:latin typeface="Calibri" panose="020F0502020204030204" pitchFamily="34" charset="0"/>
                <a:cs typeface="Calibri" panose="020F0502020204030204" pitchFamily="34" charset="0"/>
              </a:rPr>
              <a:t>[3 slides]</a:t>
            </a: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Aim: </a:t>
            </a:r>
            <a:r>
              <a:rPr lang="en-GB" b="0" dirty="0">
                <a:latin typeface="Calibri" panose="020F0502020204030204" pitchFamily="34" charset="0"/>
                <a:cs typeface="Calibri" panose="020F0502020204030204" pitchFamily="34" charset="0"/>
              </a:rPr>
              <a:t>To practise the pronunciation of German words with the SSC [s] and [z].</a:t>
            </a: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GB" b="1"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Pupils work in pairs to practise and recognise correct pronunciation.  </a:t>
            </a:r>
            <a:endParaRPr lang="en-GB" dirty="0">
              <a:latin typeface="Calibri" panose="020F0502020204030204" pitchFamily="34" charset="0"/>
              <a:cs typeface="Calibri" panose="020F0502020204030204" pitchFamily="34" charset="0"/>
            </a:endParaRP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Divide the class in A &amp; B before explaining the task. </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Click to bring up the instruction in German. Click again to start the fish going across the screen (it will come across the screen three times, revealing three words at a time)</a:t>
            </a:r>
          </a:p>
          <a:p>
            <a:pPr marL="228600" lvl="0" indent="-228600" algn="l" rtl="0">
              <a:spcBef>
                <a:spcPts val="0"/>
              </a:spcBef>
              <a:spcAft>
                <a:spcPts val="0"/>
              </a:spcAft>
              <a:buClr>
                <a:schemeClr val="dk1"/>
              </a:buClr>
              <a:buSzPts val="1200"/>
              <a:buFont typeface="Calibri"/>
              <a:buAutoNum type="arabicPeriod"/>
            </a:pPr>
            <a:r>
              <a:rPr lang="en-GB" b="0" dirty="0">
                <a:latin typeface="Calibri" panose="020F0502020204030204" pitchFamily="34" charset="0"/>
                <a:cs typeface="Calibri" panose="020F0502020204030204" pitchFamily="34" charset="0"/>
              </a:rPr>
              <a:t>Pupil A reads the words aloud and pupil B checks their pronunciation. There are 9 words in total. </a:t>
            </a:r>
          </a:p>
          <a:p>
            <a:pPr marL="228600" lvl="0" indent="-228600" algn="l" rtl="0">
              <a:spcBef>
                <a:spcPts val="0"/>
              </a:spcBef>
              <a:spcAft>
                <a:spcPts val="0"/>
              </a:spcAft>
              <a:buClr>
                <a:schemeClr val="dk1"/>
              </a:buClr>
              <a:buSzPts val="1200"/>
              <a:buFont typeface="Calibri"/>
              <a:buAutoNum type="arabicPeriod"/>
            </a:pPr>
            <a:endParaRPr lang="en-GB" b="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2/3</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solidFill>
                <a:srgbClr val="000000"/>
              </a:solidFill>
              <a:latin typeface="Arial"/>
              <a:ea typeface="Calibri"/>
            </a:endParaRPr>
          </a:p>
          <a:p>
            <a:pPr marL="216000" indent="-216000">
              <a:lnSpc>
                <a:spcPct val="100000"/>
              </a:lnSpc>
            </a:pPr>
            <a:r>
              <a:rPr lang="en-GB" dirty="0"/>
              <a:t>Pupils swap roles and repeat the activity.</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2552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3/3</a:t>
            </a:r>
          </a:p>
          <a:p>
            <a:pPr marL="0" lvl="0" indent="0" algn="l" rtl="0">
              <a:spcBef>
                <a:spcPts val="0"/>
              </a:spcBef>
              <a:spcAft>
                <a:spcPts val="0"/>
              </a:spcAft>
              <a:buNone/>
            </a:pPr>
            <a:r>
              <a:rPr lang="en-GB" b="1" dirty="0">
                <a:latin typeface="Calibri" panose="020F0502020204030204" pitchFamily="34" charset="0"/>
                <a:cs typeface="Calibri" panose="020F0502020204030204" pitchFamily="34" charset="0"/>
              </a:rPr>
              <a:t>Procedure:</a:t>
            </a:r>
            <a:endParaRPr lang="en-GB" b="0" dirty="0">
              <a:latin typeface="Calibri" panose="020F0502020204030204" pitchFamily="34" charset="0"/>
              <a:cs typeface="Calibri" panose="020F0502020204030204" pitchFamily="34" charset="0"/>
            </a:endParaRP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Pupils can view their results and another round can be played with the same words or swapping A/B. </a:t>
            </a:r>
          </a:p>
          <a:p>
            <a:pPr marL="228600" lvl="0" indent="-228600" algn="l" rtl="0">
              <a:spcBef>
                <a:spcPts val="0"/>
              </a:spcBef>
              <a:spcAft>
                <a:spcPts val="0"/>
              </a:spcAft>
              <a:buAutoNum type="arabicPeriod"/>
            </a:pPr>
            <a:r>
              <a:rPr lang="en-GB" b="0" dirty="0">
                <a:latin typeface="Calibri" panose="020F0502020204030204" pitchFamily="34" charset="0"/>
                <a:cs typeface="Calibri" panose="020F0502020204030204" pitchFamily="34" charset="0"/>
              </a:rPr>
              <a:t>All words are previously taught words so for an extra point pupils can translate the words. </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endParaRPr lang="en-GB" sz="1800" b="0" i="0" u="none" strike="noStrike" kern="1200" dirty="0">
              <a:solidFill>
                <a:srgbClr val="002060"/>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F88A7DB-3951-47CF-8E53-B42241E86674}" type="slidenum">
              <a:rPr lang="en-GB" smtClean="0"/>
              <a:t>7</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previously taught words and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German word and icon. Elicit English translation from pupils.</a:t>
            </a:r>
          </a:p>
          <a:p>
            <a:pPr marL="0" marR="0" lvl="0" indent="0" algn="l" rtl="0">
              <a:lnSpc>
                <a:spcPct val="100000"/>
              </a:lnSpc>
              <a:spcBef>
                <a:spcPts val="0"/>
              </a:spcBef>
              <a:spcAft>
                <a:spcPts val="0"/>
              </a:spcAft>
              <a:buClr>
                <a:schemeClr val="dk1"/>
              </a:buClr>
              <a:buSzPts val="1200"/>
              <a:buFont typeface="Calibri"/>
              <a:buNone/>
            </a:pPr>
            <a:r>
              <a:rPr lang="en-GB" b="0" dirty="0"/>
              <a:t>2. Continue until the final word (</a:t>
            </a:r>
            <a:r>
              <a:rPr lang="en-GB" b="0" dirty="0" err="1"/>
              <a:t>wohin</a:t>
            </a:r>
            <a:r>
              <a:rPr lang="en-GB" b="0"/>
              <a:t>?) </a:t>
            </a:r>
            <a:r>
              <a:rPr lang="en-GB" b="0" dirty="0"/>
              <a:t>has been introduced.</a:t>
            </a:r>
            <a:br>
              <a:rPr lang="en-GB" b="0" dirty="0"/>
            </a:br>
            <a:r>
              <a:rPr lang="en-GB" b="0" dirty="0"/>
              <a:t>3. Elicit translation of all words again, clicking to provide an emphasis animation.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9712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ea typeface="Calibri"/>
              </a:rPr>
              <a:t>Click to bring up short reading text about Köln/ Cologne. </a:t>
            </a:r>
          </a:p>
          <a:p>
            <a:pPr marL="229320" indent="-228600">
              <a:lnSpc>
                <a:spcPct val="100000"/>
              </a:lnSpc>
              <a:buAutoNum type="arabicPeriod"/>
            </a:pPr>
            <a:r>
              <a:rPr lang="en-GB" sz="1200" b="0" strike="noStrike" spc="-1" dirty="0">
                <a:solidFill>
                  <a:srgbClr val="000000"/>
                </a:solidFill>
                <a:latin typeface="Calibri"/>
                <a:ea typeface="Calibri"/>
              </a:rPr>
              <a:t>Click to bring up callout to say that Köln is called Cologne in English. </a:t>
            </a:r>
          </a:p>
          <a:p>
            <a:pPr marL="229320" indent="-228600">
              <a:lnSpc>
                <a:spcPct val="100000"/>
              </a:lnSpc>
              <a:buAutoNum type="arabicPeriod"/>
            </a:pPr>
            <a:r>
              <a:rPr lang="en-GB" sz="1200" b="0" strike="noStrike" spc="-1" dirty="0">
                <a:solidFill>
                  <a:srgbClr val="000000"/>
                </a:solidFill>
                <a:latin typeface="Calibri"/>
                <a:ea typeface="Calibri"/>
              </a:rPr>
              <a:t>Discuss the text and ensure that the meaning is clear. </a:t>
            </a:r>
          </a:p>
          <a:p>
            <a:pPr marL="229320" indent="-228600">
              <a:lnSpc>
                <a:spcPct val="100000"/>
              </a:lnSpc>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1140885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43.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44.pn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image" Target="../media/image30.pn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5.svg"/><Relationship Id="rId11" Type="http://schemas.openxmlformats.org/officeDocument/2006/relationships/image" Target="../media/image26.png"/><Relationship Id="rId5" Type="http://schemas.openxmlformats.org/officeDocument/2006/relationships/image" Target="../media/image34.png"/><Relationship Id="rId10" Type="http://schemas.openxmlformats.org/officeDocument/2006/relationships/image" Target="../media/image33.svg"/><Relationship Id="rId4" Type="http://schemas.openxmlformats.org/officeDocument/2006/relationships/image" Target="../media/image44.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8.png"/><Relationship Id="rId18" Type="http://schemas.openxmlformats.org/officeDocument/2006/relationships/audio" Target="../media/audio13.wav"/><Relationship Id="rId26" Type="http://schemas.openxmlformats.org/officeDocument/2006/relationships/audio" Target="../media/audio18.wav"/><Relationship Id="rId3" Type="http://schemas.openxmlformats.org/officeDocument/2006/relationships/audio" Target="../media/audio1.wav"/><Relationship Id="rId21" Type="http://schemas.openxmlformats.org/officeDocument/2006/relationships/audio" Target="../media/audio16.wav"/><Relationship Id="rId7" Type="http://schemas.openxmlformats.org/officeDocument/2006/relationships/audio" Target="../media/audio5.wav"/><Relationship Id="rId12" Type="http://schemas.openxmlformats.org/officeDocument/2006/relationships/image" Target="../media/image22.svg"/><Relationship Id="rId17" Type="http://schemas.openxmlformats.org/officeDocument/2006/relationships/audio" Target="../media/audio12.wav"/><Relationship Id="rId25"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audio" Target="../media/audio11.wav"/><Relationship Id="rId20" Type="http://schemas.openxmlformats.org/officeDocument/2006/relationships/audio" Target="../media/audio15.wav"/><Relationship Id="rId1" Type="http://schemas.openxmlformats.org/officeDocument/2006/relationships/slideLayout" Target="../slideLayouts/slideLayout5.xml"/><Relationship Id="rId6" Type="http://schemas.openxmlformats.org/officeDocument/2006/relationships/audio" Target="../media/audio4.wav"/><Relationship Id="rId11" Type="http://schemas.openxmlformats.org/officeDocument/2006/relationships/image" Target="../media/image21.png"/><Relationship Id="rId24"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audio" Target="../media/audio10.wav"/><Relationship Id="rId23" Type="http://schemas.openxmlformats.org/officeDocument/2006/relationships/image" Target="../media/image26.png"/><Relationship Id="rId10" Type="http://schemas.openxmlformats.org/officeDocument/2006/relationships/audio" Target="../media/audio8.wav"/><Relationship Id="rId19" Type="http://schemas.openxmlformats.org/officeDocument/2006/relationships/audio" Target="../media/audio14.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audio" Target="../media/audio9.wav"/><Relationship Id="rId22" Type="http://schemas.openxmlformats.org/officeDocument/2006/relationships/audio" Target="../media/audio17.wav"/><Relationship Id="rId27" Type="http://schemas.openxmlformats.org/officeDocument/2006/relationships/audio" Target="../media/audio19.wav"/></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6.jfif"/><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 Type="http://schemas.openxmlformats.org/officeDocument/2006/relationships/notesSlide" Target="../notesSlides/notesSlide8.xml"/><Relationship Id="rId16" Type="http://schemas.openxmlformats.org/officeDocument/2006/relationships/image" Target="../media/image35.svg"/><Relationship Id="rId20" Type="http://schemas.openxmlformats.org/officeDocument/2006/relationships/image" Target="../media/image39.svg"/><Relationship Id="rId1" Type="http://schemas.openxmlformats.org/officeDocument/2006/relationships/slideLayout" Target="../slideLayouts/slideLayout5.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svg"/><Relationship Id="rId19" Type="http://schemas.openxmlformats.org/officeDocument/2006/relationships/image" Target="../media/image38.png"/><Relationship Id="rId4" Type="http://schemas.openxmlformats.org/officeDocument/2006/relationships/image" Target="../media/image22.svg"/><Relationship Id="rId9" Type="http://schemas.openxmlformats.org/officeDocument/2006/relationships/image" Target="../media/image28.png"/><Relationship Id="rId1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1.jpg"/><Relationship Id="rId5" Type="http://schemas.openxmlformats.org/officeDocument/2006/relationships/image" Target="../media/image22.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43047"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sp>
        <p:nvSpPr>
          <p:cNvPr id="47" name="CustomShape 3"/>
          <p:cNvSpPr/>
          <p:nvPr/>
        </p:nvSpPr>
        <p:spPr>
          <a:xfrm>
            <a:off x="0" y="5073268"/>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lang="fr-FR" sz="2800" b="1" spc="-1" dirty="0">
                <a:solidFill>
                  <a:prstClr val="white"/>
                </a:solidFill>
                <a:latin typeface="Century Gothic" panose="020B0502020202020204" pitchFamily="34" charset="0"/>
                <a:ea typeface="Century Gothic"/>
              </a:rPr>
              <a:t>in (R3) location and in (R2) movement</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[s-|-s-|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Exploring </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2 Week 7</a:t>
            </a:r>
          </a:p>
        </p:txBody>
      </p:sp>
      <p:pic>
        <p:nvPicPr>
          <p:cNvPr id="4" name="Picture 3">
            <a:extLst>
              <a:ext uri="{FF2B5EF4-FFF2-40B4-BE49-F238E27FC236}">
                <a16:creationId xmlns:a16="http://schemas.microsoft.com/office/drawing/2014/main" id="{606B541F-7126-D335-B792-098E4DA6A93B}"/>
              </a:ext>
            </a:extLst>
          </p:cNvPr>
          <p:cNvPicPr>
            <a:picLocks noChangeAspect="1"/>
          </p:cNvPicPr>
          <p:nvPr/>
        </p:nvPicPr>
        <p:blipFill>
          <a:blip r:embed="rId4"/>
          <a:stretch>
            <a:fillRect/>
          </a:stretch>
        </p:blipFill>
        <p:spPr>
          <a:xfrm>
            <a:off x="1988939" y="3499303"/>
            <a:ext cx="2362045" cy="1559934"/>
          </a:xfrm>
          <a:prstGeom prst="rect">
            <a:avLst/>
          </a:prstGeom>
        </p:spPr>
      </p:pic>
      <p:pic>
        <p:nvPicPr>
          <p:cNvPr id="5" name="Picture 4">
            <a:extLst>
              <a:ext uri="{FF2B5EF4-FFF2-40B4-BE49-F238E27FC236}">
                <a16:creationId xmlns:a16="http://schemas.microsoft.com/office/drawing/2014/main" id="{F7CF4986-DA75-BF56-D68A-9B4B7AD95842}"/>
              </a:ext>
            </a:extLst>
          </p:cNvPr>
          <p:cNvPicPr>
            <a:picLocks noChangeAspect="1"/>
          </p:cNvPicPr>
          <p:nvPr/>
        </p:nvPicPr>
        <p:blipFill>
          <a:blip r:embed="rId5"/>
          <a:stretch>
            <a:fillRect/>
          </a:stretch>
        </p:blipFill>
        <p:spPr>
          <a:xfrm>
            <a:off x="103016" y="1207491"/>
            <a:ext cx="2053651" cy="1371240"/>
          </a:xfrm>
          <a:prstGeom prst="rect">
            <a:avLst/>
          </a:prstGeom>
        </p:spPr>
      </p:pic>
      <p:sp>
        <p:nvSpPr>
          <p:cNvPr id="3" name="TextBox 2">
            <a:extLst>
              <a:ext uri="{FF2B5EF4-FFF2-40B4-BE49-F238E27FC236}">
                <a16:creationId xmlns:a16="http://schemas.microsoft.com/office/drawing/2014/main" id="{E13DF405-DE61-8409-C031-989FF69F799B}"/>
              </a:ext>
            </a:extLst>
          </p:cNvPr>
          <p:cNvSpPr txBox="1"/>
          <p:nvPr/>
        </p:nvSpPr>
        <p:spPr>
          <a:xfrm rot="20421601">
            <a:off x="183707" y="2662912"/>
            <a:ext cx="3805881" cy="1077218"/>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Klassenfahrt</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nach</a:t>
            </a:r>
            <a:r>
              <a:rPr lang="en-GB" sz="3200" b="1" dirty="0">
                <a:solidFill>
                  <a:schemeClr val="bg1"/>
                </a:solidFill>
                <a:latin typeface="Segoe Print" panose="02000600000000000000" pitchFamily="2" charset="0"/>
              </a:rPr>
              <a:t> Köln </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90" name="CustomShape 3"/>
          <p:cNvSpPr/>
          <p:nvPr/>
        </p:nvSpPr>
        <p:spPr>
          <a:xfrm>
            <a:off x="134262" y="824575"/>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Remember that ‘</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is the same word in English and German: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1784159" y="3502625"/>
            <a:ext cx="277322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rPr>
              <a:t>in the cathedral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82400" y="27838"/>
            <a:ext cx="5475450" cy="779748"/>
          </a:xfrm>
        </p:spPr>
        <p:txBody>
          <a:bodyPr/>
          <a:lstStyle/>
          <a:p>
            <a:r>
              <a:rPr lang="en-GB" sz="2800" b="1" spc="-1" dirty="0">
                <a:latin typeface="Century Gothic" panose="020B0502020202020204" pitchFamily="34" charset="0"/>
                <a:ea typeface="Century Gothic"/>
              </a:rPr>
              <a:t>The preposition ‘in’ for location </a:t>
            </a:r>
            <a:endParaRPr lang="en-GB" sz="2800" dirty="0"/>
          </a:p>
        </p:txBody>
      </p:sp>
      <p:sp>
        <p:nvSpPr>
          <p:cNvPr id="28" name="Rectangle 27">
            <a:extLst>
              <a:ext uri="{FF2B5EF4-FFF2-40B4-BE49-F238E27FC236}">
                <a16:creationId xmlns:a16="http://schemas.microsoft.com/office/drawing/2014/main" id="{45579D68-5D08-4359-AD4E-7F222589B8FB}"/>
              </a:ext>
            </a:extLst>
          </p:cNvPr>
          <p:cNvSpPr/>
          <p:nvPr/>
        </p:nvSpPr>
        <p:spPr>
          <a:xfrm>
            <a:off x="182400" y="1535027"/>
            <a:ext cx="4288564" cy="461665"/>
          </a:xfrm>
          <a:prstGeom prst="rect">
            <a:avLst/>
          </a:prstGeom>
        </p:spPr>
        <p:txBody>
          <a:bodyPr wrap="square">
            <a:spAutoFit/>
          </a:bodyPr>
          <a:lstStyle/>
          <a:p>
            <a:r>
              <a:rPr lang="en-GB" sz="2400" b="1" spc="-1" dirty="0" err="1">
                <a:solidFill>
                  <a:srgbClr val="002060"/>
                </a:solidFill>
                <a:latin typeface="Century Gothic" panose="020B0502020202020204" pitchFamily="34" charset="0"/>
                <a:ea typeface="Century Gothic"/>
              </a:rPr>
              <a:t>Wir</a:t>
            </a:r>
            <a:r>
              <a:rPr lang="en-GB" sz="2400" b="1" spc="-1" dirty="0">
                <a:solidFill>
                  <a:srgbClr val="002060"/>
                </a:solidFill>
                <a:latin typeface="Century Gothic" panose="020B0502020202020204" pitchFamily="34" charset="0"/>
                <a:ea typeface="Century Gothic"/>
              </a:rPr>
              <a:t> </a:t>
            </a:r>
            <a:r>
              <a:rPr lang="en-GB" sz="2400" b="1" spc="-1" dirty="0" err="1">
                <a:solidFill>
                  <a:srgbClr val="002060"/>
                </a:solidFill>
                <a:latin typeface="Century Gothic" panose="020B0502020202020204" pitchFamily="34" charset="0"/>
                <a:ea typeface="Century Gothic"/>
              </a:rPr>
              <a:t>sind</a:t>
            </a:r>
            <a:r>
              <a:rPr lang="en-GB" sz="2400" b="1" spc="-1" dirty="0">
                <a:solidFill>
                  <a:srgbClr val="002060"/>
                </a:solidFill>
                <a:latin typeface="Century Gothic" panose="020B0502020202020204" pitchFamily="34" charset="0"/>
                <a:ea typeface="Century Gothic"/>
              </a:rPr>
              <a:t> in Köln.</a:t>
            </a:r>
            <a:endParaRPr lang="en-GB" sz="2400" dirty="0"/>
          </a:p>
        </p:txBody>
      </p:sp>
      <p:sp>
        <p:nvSpPr>
          <p:cNvPr id="29" name="CustomShape 4">
            <a:extLst>
              <a:ext uri="{FF2B5EF4-FFF2-40B4-BE49-F238E27FC236}">
                <a16:creationId xmlns:a16="http://schemas.microsoft.com/office/drawing/2014/main" id="{2E1F8E28-82F8-4BC2-B159-CF59F6C4A79F}"/>
              </a:ext>
            </a:extLst>
          </p:cNvPr>
          <p:cNvSpPr/>
          <p:nvPr/>
        </p:nvSpPr>
        <p:spPr>
          <a:xfrm>
            <a:off x="4648360" y="1506839"/>
            <a:ext cx="370093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1" dirty="0">
                <a:solidFill>
                  <a:srgbClr val="92D050"/>
                </a:solidFill>
                <a:latin typeface="Century Gothic" panose="020B0502020202020204" pitchFamily="34" charset="0"/>
              </a:rPr>
              <a:t>We are in Cologne.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1" name="Rectangle 30">
            <a:extLst>
              <a:ext uri="{FF2B5EF4-FFF2-40B4-BE49-F238E27FC236}">
                <a16:creationId xmlns:a16="http://schemas.microsoft.com/office/drawing/2014/main" id="{4F9C77D5-4613-4689-A5B9-B4E54578EAE0}"/>
              </a:ext>
            </a:extLst>
          </p:cNvPr>
          <p:cNvSpPr/>
          <p:nvPr/>
        </p:nvSpPr>
        <p:spPr>
          <a:xfrm>
            <a:off x="208626" y="3474875"/>
            <a:ext cx="1883039" cy="461665"/>
          </a:xfrm>
          <a:prstGeom prst="rect">
            <a:avLst/>
          </a:prstGeom>
        </p:spPr>
        <p:txBody>
          <a:bodyPr wrap="square">
            <a:spAutoFit/>
          </a:bodyPr>
          <a:lstStyle/>
          <a:p>
            <a:r>
              <a:rPr lang="en-US" sz="2400" b="1" spc="-1" dirty="0">
                <a:solidFill>
                  <a:srgbClr val="002060"/>
                </a:solidFill>
                <a:latin typeface="Century Gothic" panose="020B0502020202020204" pitchFamily="34" charset="0"/>
              </a:rPr>
              <a:t>der Dom:  </a:t>
            </a:r>
            <a:endParaRPr lang="en-GB" sz="2400" b="1" dirty="0"/>
          </a:p>
        </p:txBody>
      </p:sp>
      <p:sp>
        <p:nvSpPr>
          <p:cNvPr id="32" name="Rectangle 31">
            <a:extLst>
              <a:ext uri="{FF2B5EF4-FFF2-40B4-BE49-F238E27FC236}">
                <a16:creationId xmlns:a16="http://schemas.microsoft.com/office/drawing/2014/main" id="{A0CED1E6-7B05-4861-9D0D-70104DBD8A0A}"/>
              </a:ext>
            </a:extLst>
          </p:cNvPr>
          <p:cNvSpPr/>
          <p:nvPr/>
        </p:nvSpPr>
        <p:spPr>
          <a:xfrm>
            <a:off x="5332013" y="3465303"/>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002060"/>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Dom</a:t>
            </a:r>
            <a:endParaRPr lang="en-GB" sz="2400" dirty="0"/>
          </a:p>
        </p:txBody>
      </p:sp>
      <p:sp>
        <p:nvSpPr>
          <p:cNvPr id="33" name="CustomShape 6">
            <a:extLst>
              <a:ext uri="{FF2B5EF4-FFF2-40B4-BE49-F238E27FC236}">
                <a16:creationId xmlns:a16="http://schemas.microsoft.com/office/drawing/2014/main" id="{534C8B8F-195F-4FD6-94EE-2DF388CC0AA7}"/>
              </a:ext>
            </a:extLst>
          </p:cNvPr>
          <p:cNvSpPr/>
          <p:nvPr/>
        </p:nvSpPr>
        <p:spPr>
          <a:xfrm>
            <a:off x="1775117" y="6028970"/>
            <a:ext cx="232167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cinema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3739184" y="1430339"/>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182400" y="2603713"/>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You know that to say ‘in the’, the words for ‘the’ (der, die, das) change.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10153877" y="1587117"/>
            <a:ext cx="1883040" cy="1037590"/>
          </a:xfrm>
          <a:prstGeom prst="wedgeRoundRectCallout">
            <a:avLst>
              <a:gd name="adj1" fmla="val -113836"/>
              <a:gd name="adj2" fmla="val 139472"/>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dem</a:t>
            </a:r>
            <a:r>
              <a:rPr lang="en-US" sz="2000" dirty="0"/>
              <a:t>‘ to ‘</a:t>
            </a:r>
            <a:r>
              <a:rPr lang="en-US" sz="2000" b="1" dirty="0" err="1"/>
              <a:t>im</a:t>
            </a:r>
            <a:r>
              <a:rPr lang="en-US" sz="2000" b="1" dirty="0"/>
              <a:t>’.</a:t>
            </a:r>
            <a:endParaRPr lang="en-GB" sz="2000" b="1" dirty="0"/>
          </a:p>
        </p:txBody>
      </p:sp>
      <p:sp>
        <p:nvSpPr>
          <p:cNvPr id="3" name="Arrow: Right 2">
            <a:extLst>
              <a:ext uri="{FF2B5EF4-FFF2-40B4-BE49-F238E27FC236}">
                <a16:creationId xmlns:a16="http://schemas.microsoft.com/office/drawing/2014/main" id="{AEF73BC2-E9FF-6B75-9830-AA858B87C66E}"/>
              </a:ext>
            </a:extLst>
          </p:cNvPr>
          <p:cNvSpPr/>
          <p:nvPr/>
        </p:nvSpPr>
        <p:spPr>
          <a:xfrm>
            <a:off x="4610452" y="3628889"/>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588CFEB9-1EC2-6835-5D6C-67327ABC7049}"/>
              </a:ext>
            </a:extLst>
          </p:cNvPr>
          <p:cNvSpPr/>
          <p:nvPr/>
        </p:nvSpPr>
        <p:spPr>
          <a:xfrm>
            <a:off x="8607183" y="3422877"/>
            <a:ext cx="1883039" cy="461665"/>
          </a:xfrm>
          <a:prstGeom prst="rect">
            <a:avLst/>
          </a:prstGeom>
        </p:spPr>
        <p:txBody>
          <a:bodyPr wrap="square">
            <a:spAutoFit/>
          </a:bodyPr>
          <a:lstStyle/>
          <a:p>
            <a:r>
              <a:rPr lang="en-US" sz="2400" b="1" spc="-1" dirty="0" err="1">
                <a:solidFill>
                  <a:srgbClr val="002060"/>
                </a:solidFill>
                <a:latin typeface="Century Gothic" panose="020B0502020202020204" pitchFamily="34" charset="0"/>
              </a:rPr>
              <a:t>im</a:t>
            </a:r>
            <a:r>
              <a:rPr lang="en-US" sz="2400" b="1" spc="-1" dirty="0">
                <a:solidFill>
                  <a:srgbClr val="002060"/>
                </a:solidFill>
                <a:latin typeface="Century Gothic" panose="020B0502020202020204" pitchFamily="34" charset="0"/>
              </a:rPr>
              <a:t> Dom</a:t>
            </a:r>
            <a:endParaRPr lang="en-GB" sz="2400" b="1" dirty="0"/>
          </a:p>
        </p:txBody>
      </p:sp>
      <p:sp>
        <p:nvSpPr>
          <p:cNvPr id="26" name="Arrow: Right 25">
            <a:extLst>
              <a:ext uri="{FF2B5EF4-FFF2-40B4-BE49-F238E27FC236}">
                <a16:creationId xmlns:a16="http://schemas.microsoft.com/office/drawing/2014/main" id="{5DB80B55-1965-E000-65FD-B94CFED1D421}"/>
              </a:ext>
            </a:extLst>
          </p:cNvPr>
          <p:cNvSpPr/>
          <p:nvPr/>
        </p:nvSpPr>
        <p:spPr>
          <a:xfrm>
            <a:off x="7747381" y="3592594"/>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390D1E81-2CF2-0518-242C-02E98F3E5692}"/>
              </a:ext>
            </a:extLst>
          </p:cNvPr>
          <p:cNvSpPr/>
          <p:nvPr/>
        </p:nvSpPr>
        <p:spPr>
          <a:xfrm>
            <a:off x="199584" y="6034219"/>
            <a:ext cx="2129673" cy="461665"/>
          </a:xfrm>
          <a:prstGeom prst="rect">
            <a:avLst/>
          </a:prstGeom>
        </p:spPr>
        <p:txBody>
          <a:bodyPr wrap="square">
            <a:spAutoFit/>
          </a:bodyPr>
          <a:lstStyle/>
          <a:p>
            <a:r>
              <a:rPr lang="en-US" sz="2400" b="1" spc="-1" dirty="0">
                <a:solidFill>
                  <a:srgbClr val="002060"/>
                </a:solidFill>
                <a:latin typeface="Century Gothic" panose="020B0502020202020204" pitchFamily="34" charset="0"/>
              </a:rPr>
              <a:t>das Kino:  </a:t>
            </a:r>
            <a:endParaRPr lang="en-GB" sz="2400" b="1" dirty="0"/>
          </a:p>
        </p:txBody>
      </p:sp>
      <p:sp>
        <p:nvSpPr>
          <p:cNvPr id="35" name="Arrow: Right 34">
            <a:extLst>
              <a:ext uri="{FF2B5EF4-FFF2-40B4-BE49-F238E27FC236}">
                <a16:creationId xmlns:a16="http://schemas.microsoft.com/office/drawing/2014/main" id="{1058787E-67F3-B374-B3B8-8F53D2B85CDF}"/>
              </a:ext>
            </a:extLst>
          </p:cNvPr>
          <p:cNvSpPr/>
          <p:nvPr/>
        </p:nvSpPr>
        <p:spPr>
          <a:xfrm>
            <a:off x="4591733" y="6145883"/>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74D4D8F9-D706-12A5-025A-539E0A739FA6}"/>
              </a:ext>
            </a:extLst>
          </p:cNvPr>
          <p:cNvSpPr/>
          <p:nvPr/>
        </p:nvSpPr>
        <p:spPr>
          <a:xfrm>
            <a:off x="5322971" y="6006543"/>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a:t>
            </a:r>
            <a:r>
              <a:rPr lang="en-GB" sz="2400" b="1" spc="-1" dirty="0" err="1">
                <a:solidFill>
                  <a:srgbClr val="002060"/>
                </a:solidFill>
                <a:latin typeface="Century Gothic" panose="020B0502020202020204" pitchFamily="34" charset="0"/>
                <a:ea typeface="Century Gothic"/>
              </a:rPr>
              <a:t>dem</a:t>
            </a:r>
            <a:r>
              <a:rPr lang="en-GB" sz="2400" b="1" spc="-1" dirty="0">
                <a:solidFill>
                  <a:srgbClr val="002060"/>
                </a:solidFill>
                <a:latin typeface="Century Gothic" panose="020B0502020202020204" pitchFamily="34" charset="0"/>
                <a:ea typeface="Century Gothic"/>
              </a:rPr>
              <a:t> Kino </a:t>
            </a:r>
            <a:endParaRPr lang="en-GB" sz="2400" dirty="0"/>
          </a:p>
        </p:txBody>
      </p:sp>
      <p:sp>
        <p:nvSpPr>
          <p:cNvPr id="37" name="Arrow: Right 36">
            <a:extLst>
              <a:ext uri="{FF2B5EF4-FFF2-40B4-BE49-F238E27FC236}">
                <a16:creationId xmlns:a16="http://schemas.microsoft.com/office/drawing/2014/main" id="{5D9DA1DC-6929-E903-1F89-62650499C6E0}"/>
              </a:ext>
            </a:extLst>
          </p:cNvPr>
          <p:cNvSpPr/>
          <p:nvPr/>
        </p:nvSpPr>
        <p:spPr>
          <a:xfrm>
            <a:off x="7824503" y="6138915"/>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02BD1806-5149-2FB8-4041-E7BB0B3F79BA}"/>
              </a:ext>
            </a:extLst>
          </p:cNvPr>
          <p:cNvSpPr/>
          <p:nvPr/>
        </p:nvSpPr>
        <p:spPr>
          <a:xfrm>
            <a:off x="8653020" y="5968789"/>
            <a:ext cx="1883039" cy="461665"/>
          </a:xfrm>
          <a:prstGeom prst="rect">
            <a:avLst/>
          </a:prstGeom>
        </p:spPr>
        <p:txBody>
          <a:bodyPr wrap="square">
            <a:spAutoFit/>
          </a:bodyPr>
          <a:lstStyle/>
          <a:p>
            <a:r>
              <a:rPr lang="en-US" sz="2400" b="1" spc="-1" dirty="0" err="1">
                <a:solidFill>
                  <a:srgbClr val="002060"/>
                </a:solidFill>
                <a:latin typeface="Century Gothic" panose="020B0502020202020204" pitchFamily="34" charset="0"/>
              </a:rPr>
              <a:t>im</a:t>
            </a:r>
            <a:r>
              <a:rPr lang="en-US" sz="2400" b="1" spc="-1" dirty="0">
                <a:solidFill>
                  <a:srgbClr val="002060"/>
                </a:solidFill>
                <a:latin typeface="Century Gothic" panose="020B0502020202020204" pitchFamily="34" charset="0"/>
              </a:rPr>
              <a:t> Kino</a:t>
            </a:r>
            <a:endParaRPr lang="en-GB" sz="2400" b="1" dirty="0"/>
          </a:p>
        </p:txBody>
      </p:sp>
      <p:sp>
        <p:nvSpPr>
          <p:cNvPr id="39" name="Rectangle 38">
            <a:extLst>
              <a:ext uri="{FF2B5EF4-FFF2-40B4-BE49-F238E27FC236}">
                <a16:creationId xmlns:a16="http://schemas.microsoft.com/office/drawing/2014/main" id="{4006CB50-3FD9-5038-ECF6-840D096FC2E0}"/>
              </a:ext>
            </a:extLst>
          </p:cNvPr>
          <p:cNvSpPr/>
          <p:nvPr/>
        </p:nvSpPr>
        <p:spPr>
          <a:xfrm>
            <a:off x="231347" y="4665403"/>
            <a:ext cx="1883039" cy="461665"/>
          </a:xfrm>
          <a:prstGeom prst="rect">
            <a:avLst/>
          </a:prstGeom>
        </p:spPr>
        <p:txBody>
          <a:bodyPr wrap="square">
            <a:spAutoFit/>
          </a:bodyPr>
          <a:lstStyle/>
          <a:p>
            <a:r>
              <a:rPr lang="en-US" sz="2400" b="1" spc="-1" dirty="0">
                <a:solidFill>
                  <a:srgbClr val="002060"/>
                </a:solidFill>
                <a:latin typeface="Century Gothic" panose="020B0502020202020204" pitchFamily="34" charset="0"/>
              </a:rPr>
              <a:t>die Stadt:</a:t>
            </a:r>
            <a:endParaRPr lang="en-GB" sz="2400" b="1" dirty="0"/>
          </a:p>
        </p:txBody>
      </p:sp>
      <p:sp>
        <p:nvSpPr>
          <p:cNvPr id="40" name="CustomShape 6">
            <a:extLst>
              <a:ext uri="{FF2B5EF4-FFF2-40B4-BE49-F238E27FC236}">
                <a16:creationId xmlns:a16="http://schemas.microsoft.com/office/drawing/2014/main" id="{2374E45C-3F40-2F26-8205-8EA7EDA021F3}"/>
              </a:ext>
            </a:extLst>
          </p:cNvPr>
          <p:cNvSpPr/>
          <p:nvPr/>
        </p:nvSpPr>
        <p:spPr>
          <a:xfrm>
            <a:off x="1757161" y="4677848"/>
            <a:ext cx="263440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92D050"/>
                </a:solidFill>
                <a:latin typeface="Century Gothic" panose="020B0502020202020204" pitchFamily="34" charset="0"/>
                <a:ea typeface="Century Gothic"/>
              </a:rPr>
              <a:t>in the town/city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1" name="Arrow: Right 40">
            <a:extLst>
              <a:ext uri="{FF2B5EF4-FFF2-40B4-BE49-F238E27FC236}">
                <a16:creationId xmlns:a16="http://schemas.microsoft.com/office/drawing/2014/main" id="{FFC99D5A-ED02-3C66-EBBB-B160162992C8}"/>
              </a:ext>
            </a:extLst>
          </p:cNvPr>
          <p:cNvSpPr/>
          <p:nvPr/>
        </p:nvSpPr>
        <p:spPr>
          <a:xfrm>
            <a:off x="4638961" y="4809770"/>
            <a:ext cx="633960" cy="238336"/>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49462A6A-9117-6C97-EF6A-3D376BF1CDC0}"/>
              </a:ext>
            </a:extLst>
          </p:cNvPr>
          <p:cNvSpPr/>
          <p:nvPr/>
        </p:nvSpPr>
        <p:spPr>
          <a:xfrm>
            <a:off x="5350894" y="4679689"/>
            <a:ext cx="2466008" cy="461665"/>
          </a:xfrm>
          <a:prstGeom prst="rect">
            <a:avLst/>
          </a:prstGeom>
        </p:spPr>
        <p:txBody>
          <a:bodyPr wrap="square">
            <a:spAutoFit/>
          </a:bodyPr>
          <a:lstStyle/>
          <a:p>
            <a:r>
              <a:rPr lang="en-GB" sz="2400" b="1" spc="-1" dirty="0">
                <a:solidFill>
                  <a:srgbClr val="002060"/>
                </a:solidFill>
                <a:latin typeface="Century Gothic" panose="020B0502020202020204" pitchFamily="34" charset="0"/>
                <a:ea typeface="Century Gothic"/>
              </a:rPr>
              <a:t>in der Stadt</a:t>
            </a:r>
            <a:endParaRPr lang="en-GB" sz="2400" dirty="0"/>
          </a:p>
        </p:txBody>
      </p:sp>
      <p:sp>
        <p:nvSpPr>
          <p:cNvPr id="43" name="Speech Bubble: Rectangle with Corners Rounded 42">
            <a:extLst>
              <a:ext uri="{FF2B5EF4-FFF2-40B4-BE49-F238E27FC236}">
                <a16:creationId xmlns:a16="http://schemas.microsoft.com/office/drawing/2014/main" id="{0F8ADF70-0B68-783F-1137-C77ABE2A2226}"/>
              </a:ext>
            </a:extLst>
          </p:cNvPr>
          <p:cNvSpPr/>
          <p:nvPr/>
        </p:nvSpPr>
        <p:spPr>
          <a:xfrm>
            <a:off x="8980286" y="5014090"/>
            <a:ext cx="3146430" cy="1037590"/>
          </a:xfrm>
          <a:prstGeom prst="wedgeRoundRectCallout">
            <a:avLst>
              <a:gd name="adj1" fmla="val -107136"/>
              <a:gd name="adj2" fmla="val -48228"/>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‘Stadt’ still has feminine gender. Just the article spelling has changed. </a:t>
            </a:r>
            <a:endParaRPr lang="en-GB" sz="2000" b="1" dirty="0"/>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86477" y="2990363"/>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553501" y="5924022"/>
            <a:ext cx="1012863" cy="1012863"/>
          </a:xfrm>
          <a:prstGeom prst="rect">
            <a:avLst/>
          </a:prstGeom>
        </p:spPr>
      </p:pic>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849212" y="4169644"/>
            <a:ext cx="1145080" cy="1145080"/>
          </a:xfrm>
          <a:prstGeom prst="rect">
            <a:avLst/>
          </a:prstGeom>
        </p:spPr>
      </p:pic>
    </p:spTree>
    <p:extLst>
      <p:ext uri="{BB962C8B-B14F-4D97-AF65-F5344CB8AC3E}">
        <p14:creationId xmlns:p14="http://schemas.microsoft.com/office/powerpoint/2010/main" val="3572342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repl">
                                        <p:cTn id="15"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47"/>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9"/>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1"/>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4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4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37"/>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P spid="33" grpId="0"/>
      <p:bldP spid="24" grpId="0" animBg="1"/>
      <p:bldP spid="3" grpId="0" animBg="1"/>
      <p:bldP spid="25" grpId="0"/>
      <p:bldP spid="26" grpId="0" animBg="1"/>
      <p:bldP spid="34" grpId="0"/>
      <p:bldP spid="35" grpId="0" animBg="1"/>
      <p:bldP spid="36" grpId="0"/>
      <p:bldP spid="37" grpId="0" animBg="1"/>
      <p:bldP spid="38" grpId="0"/>
      <p:bldP spid="39" grpId="0"/>
      <p:bldP spid="40" grpId="0"/>
      <p:bldP spid="41" grpId="0" animBg="1"/>
      <p:bldP spid="42" grpId="0"/>
      <p:bldP spid="4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61790" y="157425"/>
            <a:ext cx="1190434" cy="1088269"/>
          </a:xfrm>
          <a:prstGeom prst="rect">
            <a:avLst/>
          </a:prstGeom>
          <a:ln>
            <a:noFill/>
          </a:ln>
        </p:spPr>
      </p:pic>
      <p:sp>
        <p:nvSpPr>
          <p:cNvPr id="90" name="CustomShape 3"/>
          <p:cNvSpPr/>
          <p:nvPr/>
        </p:nvSpPr>
        <p:spPr>
          <a:xfrm>
            <a:off x="70368" y="52238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Also use‘</a:t>
            </a:r>
            <a:r>
              <a:rPr lang="en-US" sz="2400" b="1" spc="-1" dirty="0">
                <a:solidFill>
                  <a:srgbClr val="002060"/>
                </a:solidFill>
                <a:latin typeface="Century Gothic" panose="020B0502020202020204" pitchFamily="34" charset="0"/>
              </a:rPr>
              <a:t>i</a:t>
            </a:r>
            <a:r>
              <a:rPr lang="en-US" sz="2400" b="1" spc="-1" noProof="0" dirty="0">
                <a:solidFill>
                  <a:srgbClr val="002060"/>
                </a:solidFill>
                <a:latin typeface="Century Gothic" panose="020B0502020202020204" pitchFamily="34" charset="0"/>
              </a:rPr>
              <a:t>n</a:t>
            </a:r>
            <a:r>
              <a:rPr lang="en-US" sz="2400" spc="-1" noProof="0" dirty="0">
                <a:solidFill>
                  <a:srgbClr val="002060"/>
                </a:solidFill>
                <a:latin typeface="Century Gothic" panose="020B0502020202020204" pitchFamily="34" charset="0"/>
              </a:rPr>
              <a:t>’ in German to mean moving </a:t>
            </a:r>
            <a:r>
              <a:rPr lang="en-US" sz="2400" b="1" spc="-1" noProof="0" dirty="0">
                <a:solidFill>
                  <a:srgbClr val="002060"/>
                </a:solidFill>
                <a:latin typeface="Century Gothic" panose="020B0502020202020204" pitchFamily="34" charset="0"/>
              </a:rPr>
              <a:t>into.</a:t>
            </a:r>
            <a:r>
              <a:rPr lang="en-US" sz="2400" spc="-1" noProof="0" dirty="0">
                <a:solidFill>
                  <a:srgbClr val="002060"/>
                </a:solidFill>
                <a:latin typeface="Century Gothic" panose="020B0502020202020204" pitchFamily="34" charset="0"/>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65618" y="-142232"/>
            <a:ext cx="6656550" cy="779748"/>
          </a:xfrm>
        </p:spPr>
        <p:txBody>
          <a:bodyPr/>
          <a:lstStyle/>
          <a:p>
            <a:r>
              <a:rPr lang="en-GB" sz="2800" b="1" spc="-1" dirty="0">
                <a:latin typeface="Century Gothic" panose="020B0502020202020204" pitchFamily="34" charset="0"/>
                <a:ea typeface="Century Gothic"/>
              </a:rPr>
              <a:t>The preposition ‘in’ for movement. </a:t>
            </a:r>
            <a:endParaRPr lang="en-GB" sz="2800" dirty="0"/>
          </a:p>
        </p:txBody>
      </p:sp>
      <p:pic>
        <p:nvPicPr>
          <p:cNvPr id="18" name="Google Shape;184;p8">
            <a:extLst>
              <a:ext uri="{FF2B5EF4-FFF2-40B4-BE49-F238E27FC236}">
                <a16:creationId xmlns:a16="http://schemas.microsoft.com/office/drawing/2014/main" id="{CF7D831A-7A7E-8ABD-F425-66B3C8511820}"/>
              </a:ext>
            </a:extLst>
          </p:cNvPr>
          <p:cNvPicPr/>
          <p:nvPr/>
        </p:nvPicPr>
        <p:blipFill>
          <a:blip r:embed="rId4"/>
          <a:stretch/>
        </p:blipFill>
        <p:spPr>
          <a:xfrm>
            <a:off x="2018216" y="2516156"/>
            <a:ext cx="633960" cy="671040"/>
          </a:xfrm>
          <a:prstGeom prst="rect">
            <a:avLst/>
          </a:prstGeom>
          <a:ln>
            <a:noFill/>
          </a:ln>
        </p:spPr>
      </p:pic>
      <p:sp>
        <p:nvSpPr>
          <p:cNvPr id="21" name="CustomShape 3">
            <a:extLst>
              <a:ext uri="{FF2B5EF4-FFF2-40B4-BE49-F238E27FC236}">
                <a16:creationId xmlns:a16="http://schemas.microsoft.com/office/drawing/2014/main" id="{917C9B84-E43A-9415-EC7D-3C35E918790E}"/>
              </a:ext>
            </a:extLst>
          </p:cNvPr>
          <p:cNvSpPr/>
          <p:nvPr/>
        </p:nvSpPr>
        <p:spPr>
          <a:xfrm>
            <a:off x="62674" y="99203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In this case, the words for ‘the’ (der, die, das) are: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4" name="Speech Bubble: Rectangle with Corners Rounded 23">
            <a:extLst>
              <a:ext uri="{FF2B5EF4-FFF2-40B4-BE49-F238E27FC236}">
                <a16:creationId xmlns:a16="http://schemas.microsoft.com/office/drawing/2014/main" id="{62A13F0E-551C-7A80-A2B4-19FCE3FF1D0B}"/>
              </a:ext>
            </a:extLst>
          </p:cNvPr>
          <p:cNvSpPr/>
          <p:nvPr/>
        </p:nvSpPr>
        <p:spPr>
          <a:xfrm>
            <a:off x="8473641" y="350753"/>
            <a:ext cx="1835723" cy="991676"/>
          </a:xfrm>
          <a:prstGeom prst="wedgeRoundRectCallout">
            <a:avLst>
              <a:gd name="adj1" fmla="val 33004"/>
              <a:gd name="adj2" fmla="val 231993"/>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We shorten ‘</a:t>
            </a:r>
            <a:r>
              <a:rPr lang="en-US" sz="2000" b="1" dirty="0"/>
              <a:t>in </a:t>
            </a:r>
            <a:r>
              <a:rPr lang="en-US" sz="2000" b="1" dirty="0" err="1"/>
              <a:t>das</a:t>
            </a:r>
            <a:r>
              <a:rPr lang="en-US" sz="2000" dirty="0" err="1"/>
              <a:t>‘</a:t>
            </a:r>
            <a:r>
              <a:rPr lang="en-US" sz="2000" dirty="0"/>
              <a:t> to ‘</a:t>
            </a:r>
            <a:r>
              <a:rPr lang="en-US" sz="2000" b="1" dirty="0"/>
              <a:t>ins’.</a:t>
            </a:r>
            <a:endParaRPr lang="en-GB" sz="2000" b="1" dirty="0"/>
          </a:p>
        </p:txBody>
      </p:sp>
      <p:pic>
        <p:nvPicPr>
          <p:cNvPr id="47" name="Graphic 46" descr="Cathedral with solid fill">
            <a:extLst>
              <a:ext uri="{FF2B5EF4-FFF2-40B4-BE49-F238E27FC236}">
                <a16:creationId xmlns:a16="http://schemas.microsoft.com/office/drawing/2014/main" id="{9F97D658-D7F7-4BE6-958A-D9FC1EAACB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8576" y="2134081"/>
            <a:ext cx="1147986" cy="1147986"/>
          </a:xfrm>
          <a:prstGeom prst="rect">
            <a:avLst/>
          </a:prstGeom>
        </p:spPr>
      </p:pic>
      <p:pic>
        <p:nvPicPr>
          <p:cNvPr id="48" name="Graphic 47" descr="Theatre with solid fill">
            <a:extLst>
              <a:ext uri="{FF2B5EF4-FFF2-40B4-BE49-F238E27FC236}">
                <a16:creationId xmlns:a16="http://schemas.microsoft.com/office/drawing/2014/main" id="{CF73E338-A6F0-405E-9760-3B946E9F10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61632" y="2327967"/>
            <a:ext cx="1012863" cy="1012863"/>
          </a:xfrm>
          <a:prstGeom prst="rect">
            <a:avLst/>
          </a:prstGeom>
        </p:spPr>
      </p:pic>
      <p:pic>
        <p:nvPicPr>
          <p:cNvPr id="49" name="Graphic 48" descr="City with solid fill">
            <a:extLst>
              <a:ext uri="{FF2B5EF4-FFF2-40B4-BE49-F238E27FC236}">
                <a16:creationId xmlns:a16="http://schemas.microsoft.com/office/drawing/2014/main" id="{06377403-FCA4-4D3F-9251-2A879FE0557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6734" y="2239438"/>
            <a:ext cx="1145080" cy="1145080"/>
          </a:xfrm>
          <a:prstGeom prst="rect">
            <a:avLst/>
          </a:prstGeom>
        </p:spPr>
      </p:pic>
      <p:sp>
        <p:nvSpPr>
          <p:cNvPr id="45" name="TextBox 44">
            <a:extLst>
              <a:ext uri="{FF2B5EF4-FFF2-40B4-BE49-F238E27FC236}">
                <a16:creationId xmlns:a16="http://schemas.microsoft.com/office/drawing/2014/main" id="{918C03F7-D494-46E8-B5DF-D2456C65781B}"/>
              </a:ext>
            </a:extLst>
          </p:cNvPr>
          <p:cNvSpPr txBox="1"/>
          <p:nvPr/>
        </p:nvSpPr>
        <p:spPr>
          <a:xfrm>
            <a:off x="-334296" y="3152165"/>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sp>
        <p:nvSpPr>
          <p:cNvPr id="46" name="TextBox 45">
            <a:extLst>
              <a:ext uri="{FF2B5EF4-FFF2-40B4-BE49-F238E27FC236}">
                <a16:creationId xmlns:a16="http://schemas.microsoft.com/office/drawing/2014/main" id="{33D98E5E-5509-418A-BB02-605F9FBBC991}"/>
              </a:ext>
            </a:extLst>
          </p:cNvPr>
          <p:cNvSpPr txBox="1"/>
          <p:nvPr/>
        </p:nvSpPr>
        <p:spPr>
          <a:xfrm>
            <a:off x="6090219" y="3126271"/>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die</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50" name="TextBox 49">
            <a:extLst>
              <a:ext uri="{FF2B5EF4-FFF2-40B4-BE49-F238E27FC236}">
                <a16:creationId xmlns:a16="http://schemas.microsoft.com/office/drawing/2014/main" id="{FF3EAE41-A444-400D-9F14-B3770B5623EA}"/>
              </a:ext>
            </a:extLst>
          </p:cNvPr>
          <p:cNvSpPr txBox="1"/>
          <p:nvPr/>
        </p:nvSpPr>
        <p:spPr>
          <a:xfrm>
            <a:off x="9391503" y="3134013"/>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a:ln>
                  <a:noFill/>
                </a:ln>
                <a:solidFill>
                  <a:srgbClr val="00B050"/>
                </a:solidFill>
                <a:effectLst/>
                <a:uLnTx/>
                <a:uFillTx/>
                <a:latin typeface="Century Gothic" panose="020B0502020202020204" pitchFamily="34" charset="0"/>
                <a:cs typeface="Arial"/>
                <a:sym typeface="Arial"/>
              </a:rPr>
              <a:t>das</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Kino</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51" name="TextBox 50">
            <a:extLst>
              <a:ext uri="{FF2B5EF4-FFF2-40B4-BE49-F238E27FC236}">
                <a16:creationId xmlns:a16="http://schemas.microsoft.com/office/drawing/2014/main" id="{02E2223B-4BB6-4C92-AE08-E02B05A5756A}"/>
              </a:ext>
            </a:extLst>
          </p:cNvPr>
          <p:cNvSpPr txBox="1"/>
          <p:nvPr/>
        </p:nvSpPr>
        <p:spPr>
          <a:xfrm>
            <a:off x="2141671" y="3167048"/>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den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pic>
        <p:nvPicPr>
          <p:cNvPr id="52" name="Picture 51" descr="Icon&#10;&#10;Description automatically generated">
            <a:extLst>
              <a:ext uri="{FF2B5EF4-FFF2-40B4-BE49-F238E27FC236}">
                <a16:creationId xmlns:a16="http://schemas.microsoft.com/office/drawing/2014/main" id="{05939537-D527-4411-8152-214E98D215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5563" y="2229564"/>
            <a:ext cx="968428" cy="957020"/>
          </a:xfrm>
          <a:prstGeom prst="rect">
            <a:avLst/>
          </a:prstGeom>
        </p:spPr>
      </p:pic>
      <p:sp>
        <p:nvSpPr>
          <p:cNvPr id="53" name="Rectangle: Rounded Corners 52">
            <a:extLst>
              <a:ext uri="{FF2B5EF4-FFF2-40B4-BE49-F238E27FC236}">
                <a16:creationId xmlns:a16="http://schemas.microsoft.com/office/drawing/2014/main" id="{1CF781A4-AA62-4F11-B851-E0E1A033B180}"/>
              </a:ext>
            </a:extLst>
          </p:cNvPr>
          <p:cNvSpPr/>
          <p:nvPr/>
        </p:nvSpPr>
        <p:spPr>
          <a:xfrm>
            <a:off x="3006298" y="1509131"/>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54" name="Rectangle: Rounded Corners 53">
            <a:extLst>
              <a:ext uri="{FF2B5EF4-FFF2-40B4-BE49-F238E27FC236}">
                <a16:creationId xmlns:a16="http://schemas.microsoft.com/office/drawing/2014/main" id="{65BD04BE-D8EB-4EFA-BF59-C6C345BDB731}"/>
              </a:ext>
            </a:extLst>
          </p:cNvPr>
          <p:cNvSpPr/>
          <p:nvPr/>
        </p:nvSpPr>
        <p:spPr>
          <a:xfrm>
            <a:off x="6416316" y="1484175"/>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feminine</a:t>
            </a:r>
          </a:p>
        </p:txBody>
      </p:sp>
      <p:sp>
        <p:nvSpPr>
          <p:cNvPr id="55" name="Rectangle: Rounded Corners 54">
            <a:extLst>
              <a:ext uri="{FF2B5EF4-FFF2-40B4-BE49-F238E27FC236}">
                <a16:creationId xmlns:a16="http://schemas.microsoft.com/office/drawing/2014/main" id="{8313BDD2-9703-4A98-872F-E16AD12BAE31}"/>
              </a:ext>
            </a:extLst>
          </p:cNvPr>
          <p:cNvSpPr/>
          <p:nvPr/>
        </p:nvSpPr>
        <p:spPr>
          <a:xfrm>
            <a:off x="10081803" y="1468057"/>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56" name="CustomShape 3">
            <a:extLst>
              <a:ext uri="{FF2B5EF4-FFF2-40B4-BE49-F238E27FC236}">
                <a16:creationId xmlns:a16="http://schemas.microsoft.com/office/drawing/2014/main" id="{E17891F2-E6F1-4FEE-AF85-794AFDBA62A5}"/>
              </a:ext>
            </a:extLst>
          </p:cNvPr>
          <p:cNvSpPr/>
          <p:nvPr/>
        </p:nvSpPr>
        <p:spPr>
          <a:xfrm>
            <a:off x="165618" y="414687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defRPr/>
            </a:pPr>
            <a:r>
              <a:rPr lang="en-US" sz="2400" spc="-1" noProof="0" dirty="0">
                <a:solidFill>
                  <a:srgbClr val="002060"/>
                </a:solidFill>
                <a:latin typeface="Century Gothic" panose="020B0502020202020204" pitchFamily="34" charset="0"/>
              </a:rPr>
              <a:t>For ‘in’ a place (location), compare: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7" name="Picture 56" descr="Shape, circle&#10;&#10;Description automatically generated">
            <a:extLst>
              <a:ext uri="{FF2B5EF4-FFF2-40B4-BE49-F238E27FC236}">
                <a16:creationId xmlns:a16="http://schemas.microsoft.com/office/drawing/2014/main" id="{ED709477-EB68-48D5-9977-8B0FCE273B9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6662" y="5028260"/>
            <a:ext cx="981686" cy="957020"/>
          </a:xfrm>
          <a:prstGeom prst="rect">
            <a:avLst/>
          </a:prstGeom>
        </p:spPr>
      </p:pic>
      <p:pic>
        <p:nvPicPr>
          <p:cNvPr id="58" name="Graphic 57" descr="Cathedral with solid fill">
            <a:extLst>
              <a:ext uri="{FF2B5EF4-FFF2-40B4-BE49-F238E27FC236}">
                <a16:creationId xmlns:a16="http://schemas.microsoft.com/office/drawing/2014/main" id="{6B503FE3-ECA2-46F9-B225-A4E5EB92CE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78576" y="5039042"/>
            <a:ext cx="1147986" cy="1147986"/>
          </a:xfrm>
          <a:prstGeom prst="rect">
            <a:avLst/>
          </a:prstGeom>
        </p:spPr>
      </p:pic>
      <p:pic>
        <p:nvPicPr>
          <p:cNvPr id="59" name="Graphic 58" descr="Theatre with solid fill">
            <a:extLst>
              <a:ext uri="{FF2B5EF4-FFF2-40B4-BE49-F238E27FC236}">
                <a16:creationId xmlns:a16="http://schemas.microsoft.com/office/drawing/2014/main" id="{4103889A-834E-4035-AC60-3E56E4A295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061632" y="5232928"/>
            <a:ext cx="1012863" cy="1012863"/>
          </a:xfrm>
          <a:prstGeom prst="rect">
            <a:avLst/>
          </a:prstGeom>
        </p:spPr>
      </p:pic>
      <p:pic>
        <p:nvPicPr>
          <p:cNvPr id="60" name="Graphic 59" descr="City with solid fill">
            <a:extLst>
              <a:ext uri="{FF2B5EF4-FFF2-40B4-BE49-F238E27FC236}">
                <a16:creationId xmlns:a16="http://schemas.microsoft.com/office/drawing/2014/main" id="{87C64D2A-B4CF-47B8-8EFE-77784A199C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576734" y="5144399"/>
            <a:ext cx="1145080" cy="1145080"/>
          </a:xfrm>
          <a:prstGeom prst="rect">
            <a:avLst/>
          </a:prstGeom>
        </p:spPr>
      </p:pic>
      <p:sp>
        <p:nvSpPr>
          <p:cNvPr id="61" name="TextBox 60">
            <a:extLst>
              <a:ext uri="{FF2B5EF4-FFF2-40B4-BE49-F238E27FC236}">
                <a16:creationId xmlns:a16="http://schemas.microsoft.com/office/drawing/2014/main" id="{2B9EAEF6-F557-4C8F-8531-710F040D5CB0}"/>
              </a:ext>
            </a:extLst>
          </p:cNvPr>
          <p:cNvSpPr txBox="1"/>
          <p:nvPr/>
        </p:nvSpPr>
        <p:spPr>
          <a:xfrm>
            <a:off x="-334296" y="6057126"/>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62" name="TextBox 61">
            <a:extLst>
              <a:ext uri="{FF2B5EF4-FFF2-40B4-BE49-F238E27FC236}">
                <a16:creationId xmlns:a16="http://schemas.microsoft.com/office/drawing/2014/main" id="{8CF9F25E-2011-484D-9A6C-E81EBE6F8BD2}"/>
              </a:ext>
            </a:extLst>
          </p:cNvPr>
          <p:cNvSpPr txBox="1"/>
          <p:nvPr/>
        </p:nvSpPr>
        <p:spPr>
          <a:xfrm>
            <a:off x="6090219" y="6031232"/>
            <a:ext cx="296900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0"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der</a:t>
            </a:r>
            <a:r>
              <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Stadt</a:t>
            </a:r>
            <a:endParaRPr kumimoji="0" lang="en-GB" sz="3200" b="1" i="0" u="none" strike="noStrike" kern="0" cap="none" spc="0" normalizeH="0" baseline="0" noProof="0" dirty="0">
              <a:ln>
                <a:noFill/>
              </a:ln>
              <a:solidFill>
                <a:srgbClr val="FF0000"/>
              </a:solidFill>
              <a:effectLst/>
              <a:uLnTx/>
              <a:uFillTx/>
              <a:latin typeface="Century Gothic" panose="020B0502020202020204" pitchFamily="34" charset="0"/>
              <a:cs typeface="Arial"/>
              <a:sym typeface="Arial"/>
            </a:endParaRPr>
          </a:p>
        </p:txBody>
      </p:sp>
      <p:sp>
        <p:nvSpPr>
          <p:cNvPr id="63" name="TextBox 62">
            <a:extLst>
              <a:ext uri="{FF2B5EF4-FFF2-40B4-BE49-F238E27FC236}">
                <a16:creationId xmlns:a16="http://schemas.microsoft.com/office/drawing/2014/main" id="{95312B3D-2CC7-4286-981D-FDE19BBE5F5C}"/>
              </a:ext>
            </a:extLst>
          </p:cNvPr>
          <p:cNvSpPr txBox="1"/>
          <p:nvPr/>
        </p:nvSpPr>
        <p:spPr>
          <a:xfrm>
            <a:off x="9391503" y="6038974"/>
            <a:ext cx="34760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 </a:t>
            </a:r>
            <a:r>
              <a:rPr kumimoji="0" lang="en-GB" sz="3200" b="1" i="0" u="sng" strike="noStrike" kern="0" cap="none" spc="0" normalizeH="0" baseline="0" noProof="0" dirty="0" err="1">
                <a:ln>
                  <a:noFill/>
                </a:ln>
                <a:solidFill>
                  <a:srgbClr val="00B05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Kino</a:t>
            </a:r>
            <a:endParaRPr kumimoji="0" lang="en-GB" sz="3200" b="1" i="0" u="none" strike="noStrike" kern="0" cap="none" spc="0" normalizeH="0" baseline="0" noProof="0" dirty="0">
              <a:ln>
                <a:noFill/>
              </a:ln>
              <a:solidFill>
                <a:srgbClr val="C2931C"/>
              </a:solidFill>
              <a:effectLst/>
              <a:uLnTx/>
              <a:uFillTx/>
              <a:latin typeface="Century Gothic" panose="020B0502020202020204" pitchFamily="34" charset="0"/>
              <a:cs typeface="Arial"/>
              <a:sym typeface="Arial"/>
            </a:endParaRPr>
          </a:p>
        </p:txBody>
      </p:sp>
      <p:sp>
        <p:nvSpPr>
          <p:cNvPr id="64" name="TextBox 63">
            <a:extLst>
              <a:ext uri="{FF2B5EF4-FFF2-40B4-BE49-F238E27FC236}">
                <a16:creationId xmlns:a16="http://schemas.microsoft.com/office/drawing/2014/main" id="{8F08B381-63DC-473D-AA82-98C6E9EBD548}"/>
              </a:ext>
            </a:extLst>
          </p:cNvPr>
          <p:cNvSpPr txBox="1"/>
          <p:nvPr/>
        </p:nvSpPr>
        <p:spPr>
          <a:xfrm>
            <a:off x="2141671" y="6072009"/>
            <a:ext cx="35614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in</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sng" strike="noStrike" kern="0" cap="none" spc="0" normalizeH="0" baseline="0" noProof="0" dirty="0" err="1">
                <a:ln>
                  <a:noFill/>
                </a:ln>
                <a:solidFill>
                  <a:srgbClr val="0070C0"/>
                </a:solidFill>
                <a:effectLst/>
                <a:uLnTx/>
                <a:uFillTx/>
                <a:latin typeface="Century Gothic" panose="020B0502020202020204" pitchFamily="34" charset="0"/>
                <a:cs typeface="Arial"/>
                <a:sym typeface="Arial"/>
              </a:rPr>
              <a:t>dem</a:t>
            </a:r>
            <a:r>
              <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Dom</a:t>
            </a:r>
            <a:endParaRPr kumimoji="0" lang="en-GB" sz="3200" b="1" i="0" u="none" strike="noStrike" kern="0" cap="none" spc="0" normalizeH="0" baseline="0" noProof="0" dirty="0">
              <a:ln>
                <a:noFill/>
              </a:ln>
              <a:solidFill>
                <a:srgbClr val="0070C0"/>
              </a:solidFill>
              <a:effectLst/>
              <a:uLnTx/>
              <a:uFillTx/>
              <a:latin typeface="Century Gothic" panose="020B0502020202020204" pitchFamily="34" charset="0"/>
              <a:cs typeface="Arial"/>
              <a:sym typeface="Arial"/>
            </a:endParaRPr>
          </a:p>
        </p:txBody>
      </p:sp>
      <p:sp>
        <p:nvSpPr>
          <p:cNvPr id="65" name="Speech Bubble: Rectangle with Corners Rounded 64">
            <a:extLst>
              <a:ext uri="{FF2B5EF4-FFF2-40B4-BE49-F238E27FC236}">
                <a16:creationId xmlns:a16="http://schemas.microsoft.com/office/drawing/2014/main" id="{D1137DED-85A2-4C23-A0E8-679BDD0DE19F}"/>
              </a:ext>
            </a:extLst>
          </p:cNvPr>
          <p:cNvSpPr/>
          <p:nvPr/>
        </p:nvSpPr>
        <p:spPr>
          <a:xfrm>
            <a:off x="1893261" y="4814063"/>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66" name="Speech Bubble: Rectangle with Corners Rounded 65">
            <a:extLst>
              <a:ext uri="{FF2B5EF4-FFF2-40B4-BE49-F238E27FC236}">
                <a16:creationId xmlns:a16="http://schemas.microsoft.com/office/drawing/2014/main" id="{2AA5D59A-4D63-4801-959C-992C3B0B4DAA}"/>
              </a:ext>
            </a:extLst>
          </p:cNvPr>
          <p:cNvSpPr/>
          <p:nvPr/>
        </p:nvSpPr>
        <p:spPr>
          <a:xfrm>
            <a:off x="8608386" y="4890454"/>
            <a:ext cx="1333895" cy="660672"/>
          </a:xfrm>
          <a:prstGeom prst="wedgeRoundRectCallout">
            <a:avLst>
              <a:gd name="adj1" fmla="val 56568"/>
              <a:gd name="adj2" fmla="val 15125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dem’ </a:t>
            </a:r>
            <a:br>
              <a:rPr lang="en-US" sz="2000" dirty="0"/>
            </a:br>
            <a:r>
              <a:rPr lang="en-US" sz="2000" dirty="0">
                <a:sym typeface="Wingdings" panose="05000000000000000000" pitchFamily="2" charset="2"/>
              </a:rPr>
              <a:t> </a:t>
            </a:r>
            <a:r>
              <a:rPr lang="en-US" sz="2000" dirty="0" err="1">
                <a:sym typeface="Wingdings" panose="05000000000000000000" pitchFamily="2" charset="2"/>
              </a:rPr>
              <a:t>im</a:t>
            </a:r>
            <a:endParaRPr lang="en-GB" sz="2000" b="1" dirty="0"/>
          </a:p>
        </p:txBody>
      </p:sp>
      <p:sp>
        <p:nvSpPr>
          <p:cNvPr id="4" name="TextBox 3">
            <a:extLst>
              <a:ext uri="{FF2B5EF4-FFF2-40B4-BE49-F238E27FC236}">
                <a16:creationId xmlns:a16="http://schemas.microsoft.com/office/drawing/2014/main" id="{972B71CF-220F-D971-FFD8-9A6140A2E7ED}"/>
              </a:ext>
            </a:extLst>
          </p:cNvPr>
          <p:cNvSpPr txBox="1"/>
          <p:nvPr/>
        </p:nvSpPr>
        <p:spPr>
          <a:xfrm>
            <a:off x="865563" y="3671015"/>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a:t>
            </a:r>
            <a:r>
              <a:rPr lang="en-GB" sz="2000" b="1" spc="-1" dirty="0">
                <a:solidFill>
                  <a:srgbClr val="92D050"/>
                </a:solidFill>
                <a:latin typeface="Century Gothic" panose="020B0502020202020204" pitchFamily="34" charset="0"/>
              </a:rPr>
              <a:t> go…</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extBox 4">
            <a:extLst>
              <a:ext uri="{FF2B5EF4-FFF2-40B4-BE49-F238E27FC236}">
                <a16:creationId xmlns:a16="http://schemas.microsoft.com/office/drawing/2014/main" id="{E123E487-5B06-9CA1-11D9-DF7A648118B1}"/>
              </a:ext>
            </a:extLst>
          </p:cNvPr>
          <p:cNvSpPr txBox="1"/>
          <p:nvPr/>
        </p:nvSpPr>
        <p:spPr>
          <a:xfrm>
            <a:off x="2751593" y="3703978"/>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cathedral</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6" name="TextBox 5">
            <a:extLst>
              <a:ext uri="{FF2B5EF4-FFF2-40B4-BE49-F238E27FC236}">
                <a16:creationId xmlns:a16="http://schemas.microsoft.com/office/drawing/2014/main" id="{2DA2C71A-1828-7991-D95D-BB3E850C0005}"/>
              </a:ext>
            </a:extLst>
          </p:cNvPr>
          <p:cNvSpPr txBox="1"/>
          <p:nvPr/>
        </p:nvSpPr>
        <p:spPr>
          <a:xfrm>
            <a:off x="6150550" y="3663946"/>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7" name="TextBox 6">
            <a:extLst>
              <a:ext uri="{FF2B5EF4-FFF2-40B4-BE49-F238E27FC236}">
                <a16:creationId xmlns:a16="http://schemas.microsoft.com/office/drawing/2014/main" id="{DAEB0530-4B49-EC05-CEF6-C49162DED494}"/>
              </a:ext>
            </a:extLst>
          </p:cNvPr>
          <p:cNvSpPr txBox="1"/>
          <p:nvPr/>
        </p:nvSpPr>
        <p:spPr>
          <a:xfrm>
            <a:off x="9549507" y="3710077"/>
            <a:ext cx="2401951"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into the cinema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8" name="Picture 7">
            <a:extLst>
              <a:ext uri="{FF2B5EF4-FFF2-40B4-BE49-F238E27FC236}">
                <a16:creationId xmlns:a16="http://schemas.microsoft.com/office/drawing/2014/main" id="{8A8E921E-949E-6F73-B412-B42292BDF0ED}"/>
              </a:ext>
            </a:extLst>
          </p:cNvPr>
          <p:cNvPicPr>
            <a:picLocks noChangeAspect="1"/>
          </p:cNvPicPr>
          <p:nvPr/>
        </p:nvPicPr>
        <p:blipFill>
          <a:blip r:embed="rId13"/>
          <a:stretch>
            <a:fillRect/>
          </a:stretch>
        </p:blipFill>
        <p:spPr>
          <a:xfrm>
            <a:off x="1764976" y="5556204"/>
            <a:ext cx="634039" cy="670618"/>
          </a:xfrm>
          <a:prstGeom prst="rect">
            <a:avLst/>
          </a:prstGeom>
        </p:spPr>
      </p:pic>
      <p:sp>
        <p:nvSpPr>
          <p:cNvPr id="9" name="TextBox 8">
            <a:extLst>
              <a:ext uri="{FF2B5EF4-FFF2-40B4-BE49-F238E27FC236}">
                <a16:creationId xmlns:a16="http://schemas.microsoft.com/office/drawing/2014/main" id="{8407B0B8-BB1F-D10B-B6F8-C1234FBE3102}"/>
              </a:ext>
            </a:extLst>
          </p:cNvPr>
          <p:cNvSpPr txBox="1"/>
          <p:nvPr/>
        </p:nvSpPr>
        <p:spPr>
          <a:xfrm>
            <a:off x="862226" y="6510250"/>
            <a:ext cx="147297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dirty="0">
                <a:solidFill>
                  <a:srgbClr val="92D050"/>
                </a:solidFill>
                <a:latin typeface="Century Gothic" panose="020B0502020202020204" pitchFamily="34" charset="0"/>
              </a:rPr>
              <a:t>I </a:t>
            </a:r>
            <a:r>
              <a:rPr lang="en-GB" sz="2000" b="1" spc="-1" dirty="0">
                <a:solidFill>
                  <a:srgbClr val="92D050"/>
                </a:solidFill>
                <a:latin typeface="Century Gothic" panose="020B0502020202020204" pitchFamily="34" charset="0"/>
              </a:rPr>
              <a:t>am…</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5F421CEA-07F2-1014-3E39-BEC537B2E519}"/>
              </a:ext>
            </a:extLst>
          </p:cNvPr>
          <p:cNvSpPr txBox="1"/>
          <p:nvPr/>
        </p:nvSpPr>
        <p:spPr>
          <a:xfrm>
            <a:off x="2830817" y="6510250"/>
            <a:ext cx="287230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cathedral</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TextBox 10">
            <a:extLst>
              <a:ext uri="{FF2B5EF4-FFF2-40B4-BE49-F238E27FC236}">
                <a16:creationId xmlns:a16="http://schemas.microsoft.com/office/drawing/2014/main" id="{08384646-FF5F-EC89-CDCC-E443ED509DBB}"/>
              </a:ext>
            </a:extLst>
          </p:cNvPr>
          <p:cNvSpPr txBox="1"/>
          <p:nvPr/>
        </p:nvSpPr>
        <p:spPr>
          <a:xfrm>
            <a:off x="6488879" y="6457890"/>
            <a:ext cx="234122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town</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968248E0-32CF-0662-DF46-F0566912BD61}"/>
              </a:ext>
            </a:extLst>
          </p:cNvPr>
          <p:cNvSpPr txBox="1"/>
          <p:nvPr/>
        </p:nvSpPr>
        <p:spPr>
          <a:xfrm>
            <a:off x="9831578" y="6500520"/>
            <a:ext cx="211988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spc="-1" noProof="0" dirty="0">
                <a:solidFill>
                  <a:srgbClr val="92D050"/>
                </a:solidFill>
                <a:latin typeface="Century Gothic" panose="020B0502020202020204" pitchFamily="34" charset="0"/>
              </a:rPr>
              <a:t>in the cinema</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88956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repl">
                                        <p:cTn id="43" dur="500"/>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6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59"/>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60"/>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57"/>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64"/>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6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6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9"/>
                                        </p:tgtEl>
                                        <p:attrNameLst>
                                          <p:attrName>style.visibility</p:attrName>
                                        </p:attrNameLst>
                                      </p:cBhvr>
                                      <p:to>
                                        <p:strVal val="visible"/>
                                      </p:to>
                                    </p:set>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grpId="0" nodeType="clickEffect">
                                  <p:stCondLst>
                                    <p:cond delay="0"/>
                                  </p:stCondLst>
                                  <p:childTnLst>
                                    <p:set>
                                      <p:cBhvr>
                                        <p:cTn id="101" dur="1" fill="hold">
                                          <p:stCondLst>
                                            <p:cond delay="0"/>
                                          </p:stCondLst>
                                        </p:cTn>
                                        <p:tgtEl>
                                          <p:spTgt spid="10"/>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45" grpId="0"/>
      <p:bldP spid="46" grpId="0"/>
      <p:bldP spid="50" grpId="0"/>
      <p:bldP spid="51" grpId="0"/>
      <p:bldP spid="53" grpId="0" animBg="1"/>
      <p:bldP spid="54" grpId="0" animBg="1"/>
      <p:bldP spid="55" grpId="0" animBg="1"/>
      <p:bldP spid="61" grpId="0"/>
      <p:bldP spid="62" grpId="0"/>
      <p:bldP spid="63" grpId="0"/>
      <p:bldP spid="64" grpId="0"/>
      <p:bldP spid="65" grpId="0" animBg="1"/>
      <p:bldP spid="66" grpId="0" animBg="1"/>
      <p:bldP spid="4" grpId="0"/>
      <p:bldP spid="5" grpId="0"/>
      <p:bldP spid="6" grpId="0"/>
      <p:bldP spid="7"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C674B9A-3888-4DA5-8D38-6C6B197631B7}"/>
              </a:ext>
            </a:extLst>
          </p:cNvPr>
          <p:cNvSpPr txBox="1"/>
          <p:nvPr/>
        </p:nvSpPr>
        <p:spPr>
          <a:xfrm>
            <a:off x="5565778" y="2321563"/>
            <a:ext cx="404180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 name="TextBox 3">
            <a:extLst>
              <a:ext uri="{FF2B5EF4-FFF2-40B4-BE49-F238E27FC236}">
                <a16:creationId xmlns:a16="http://schemas.microsoft.com/office/drawing/2014/main" id="{72570807-5C1F-4CD3-ABDA-7C45456A0649}"/>
              </a:ext>
            </a:extLst>
          </p:cNvPr>
          <p:cNvSpPr txBox="1"/>
          <p:nvPr/>
        </p:nvSpPr>
        <p:spPr>
          <a:xfrm>
            <a:off x="705391" y="2427026"/>
            <a:ext cx="3631350"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12" name="CustomShape 6"/>
          <p:cNvSpPr/>
          <p:nvPr/>
        </p:nvSpPr>
        <p:spPr>
          <a:xfrm>
            <a:off x="101160" y="32036"/>
            <a:ext cx="1204638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Johanna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sendet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aber</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es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gibt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ein</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Problem: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keine</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Fotos</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13" name="CustomShape 7"/>
          <p:cNvSpPr/>
          <p:nvPr/>
        </p:nvSpPr>
        <p:spPr>
          <a:xfrm>
            <a:off x="5332358" y="719535"/>
            <a:ext cx="624365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1" normalizeH="0" baseline="0" noProof="0" dirty="0">
              <a:ln>
                <a:noFill/>
              </a:ln>
              <a:solidFill>
                <a:prstClr val="black"/>
              </a:solidFill>
              <a:effectLst/>
              <a:uLnTx/>
              <a:uFillTx/>
              <a:latin typeface="Arial"/>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2" name="TextBox 1">
            <a:extLst>
              <a:ext uri="{FF2B5EF4-FFF2-40B4-BE49-F238E27FC236}">
                <a16:creationId xmlns:a16="http://schemas.microsoft.com/office/drawing/2014/main" id="{4E8C4F7F-EF17-4EC7-9B06-F53538CA8D0D}"/>
              </a:ext>
            </a:extLst>
          </p:cNvPr>
          <p:cNvSpPr txBox="1"/>
          <p:nvPr/>
        </p:nvSpPr>
        <p:spPr>
          <a:xfrm>
            <a:off x="680678" y="1548933"/>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a:ea typeface="+mn-ea"/>
                <a:cs typeface="+mn-cs"/>
              </a:rPr>
              <a:t>An: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i="0" u="none" strike="noStrike" kern="1200" cap="none" spc="0" normalizeH="0" baseline="0" noProof="0" dirty="0">
                <a:ln>
                  <a:noFill/>
                </a:ln>
                <a:solidFill>
                  <a:srgbClr val="002060"/>
                </a:solidFill>
                <a:effectLst/>
                <a:uLnTx/>
                <a:uFillTx/>
                <a:latin typeface="Century Gothic"/>
                <a:ea typeface="+mn-ea"/>
                <a:cs typeface="+mn-cs"/>
              </a:rPr>
              <a:t>in der Stadt.</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B075980F-0FC5-4FD7-9CA4-26A41E3E80AF}"/>
              </a:ext>
            </a:extLst>
          </p:cNvPr>
          <p:cNvSpPr txBox="1"/>
          <p:nvPr/>
        </p:nvSpPr>
        <p:spPr>
          <a:xfrm>
            <a:off x="5504357" y="1438970"/>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jetzt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Schloss.</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7C7B686D-CBB3-41FA-989F-EFE6E5916382}"/>
              </a:ext>
            </a:extLst>
          </p:cNvPr>
          <p:cNvSpPr txBox="1"/>
          <p:nvPr/>
        </p:nvSpPr>
        <p:spPr>
          <a:xfrm>
            <a:off x="5359509" y="4230390"/>
            <a:ext cx="4231365"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BD372AEE-E3CF-45BC-92E0-5FFE2E1049C9}"/>
              </a:ext>
            </a:extLst>
          </p:cNvPr>
          <p:cNvSpPr txBox="1"/>
          <p:nvPr/>
        </p:nvSpPr>
        <p:spPr>
          <a:xfrm>
            <a:off x="705390" y="5963626"/>
            <a:ext cx="4613057"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755F265C-5B1E-419C-8F06-EF94635A2506}"/>
              </a:ext>
            </a:extLst>
          </p:cNvPr>
          <p:cNvSpPr txBox="1"/>
          <p:nvPr/>
        </p:nvSpPr>
        <p:spPr>
          <a:xfrm>
            <a:off x="705391" y="4304383"/>
            <a:ext cx="3631350"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11A4E2EA-BF48-4950-B2B6-96095CED5B5C}"/>
              </a:ext>
            </a:extLst>
          </p:cNvPr>
          <p:cNvSpPr txBox="1"/>
          <p:nvPr/>
        </p:nvSpPr>
        <p:spPr>
          <a:xfrm>
            <a:off x="6063774" y="5913837"/>
            <a:ext cx="5181236" cy="456480"/>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7" name="TextBox 26">
            <a:extLst>
              <a:ext uri="{FF2B5EF4-FFF2-40B4-BE49-F238E27FC236}">
                <a16:creationId xmlns:a16="http://schemas.microsoft.com/office/drawing/2014/main" id="{C73405B7-9895-47B2-815F-9DEAA4FC5D8C}"/>
              </a:ext>
            </a:extLst>
          </p:cNvPr>
          <p:cNvSpPr txBox="1"/>
          <p:nvPr/>
        </p:nvSpPr>
        <p:spPr>
          <a:xfrm>
            <a:off x="6049747" y="5063910"/>
            <a:ext cx="5195263"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lang="en-GB" sz="2000" b="1" dirty="0">
                <a:solidFill>
                  <a:srgbClr val="002060"/>
                </a:solidFill>
                <a:latin typeface="Century Gothic"/>
              </a:rPr>
              <a:t>B</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randt</a:t>
            </a: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in 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Bibliothek</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34BD8167-F9E1-4584-9BB3-EB856AFE3631}"/>
              </a:ext>
            </a:extLst>
          </p:cNvPr>
          <p:cNvSpPr txBox="1"/>
          <p:nvPr/>
        </p:nvSpPr>
        <p:spPr>
          <a:xfrm>
            <a:off x="705391" y="5096667"/>
            <a:ext cx="4613058"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ins Kino.</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2A575615-C686-4038-B017-DA5C1E294D32}"/>
              </a:ext>
            </a:extLst>
          </p:cNvPr>
          <p:cNvSpPr txBox="1"/>
          <p:nvPr/>
        </p:nvSpPr>
        <p:spPr>
          <a:xfrm>
            <a:off x="5376221" y="3362333"/>
            <a:ext cx="4231365"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im</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Garten.</a:t>
            </a:r>
            <a:endParaRPr kumimoji="0" lang="en-GB" sz="20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6" name="TextBox 25">
            <a:extLst>
              <a:ext uri="{FF2B5EF4-FFF2-40B4-BE49-F238E27FC236}">
                <a16:creationId xmlns:a16="http://schemas.microsoft.com/office/drawing/2014/main" id="{F34C692F-D6A8-426B-9A27-D26CB106732F}"/>
              </a:ext>
            </a:extLst>
          </p:cNvPr>
          <p:cNvSpPr txBox="1"/>
          <p:nvPr/>
        </p:nvSpPr>
        <p:spPr>
          <a:xfrm>
            <a:off x="680677" y="3387076"/>
            <a:ext cx="3631351" cy="1323439"/>
          </a:xfrm>
          <a:prstGeom prst="rect">
            <a:avLst/>
          </a:prstGeom>
          <a:no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a:rPr>
              <a:t>An</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a:ea typeface="+mn-ea"/>
                <a:cs typeface="+mn-cs"/>
              </a:rPr>
              <a:t>Familie</a:t>
            </a:r>
            <a:r>
              <a:rPr kumimoji="0" lang="en-GB" sz="2000" b="1" i="0" u="none" strike="noStrike" kern="1200" cap="none" spc="0" normalizeH="0" baseline="0" noProof="0" dirty="0">
                <a:ln>
                  <a:noFill/>
                </a:ln>
                <a:solidFill>
                  <a:srgbClr val="002060"/>
                </a:solidFill>
                <a:effectLst/>
                <a:uLnTx/>
                <a:uFillTx/>
                <a:latin typeface="Century Gothic"/>
                <a:ea typeface="+mn-ea"/>
                <a:cs typeface="+mn-cs"/>
              </a:rPr>
              <a:t> Brandt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a:ea typeface="+mn-ea"/>
                <a:cs typeface="+mn-cs"/>
              </a:rPr>
              <a:t>Ich </a:t>
            </a:r>
            <a:r>
              <a:rPr kumimoji="0" lang="en-GB" sz="1800" b="1" i="0" u="none" strike="noStrike" kern="1200" cap="none" spc="0" normalizeH="0" baseline="0" noProof="0" dirty="0" err="1">
                <a:ln>
                  <a:noFill/>
                </a:ln>
                <a:solidFill>
                  <a:srgbClr val="002060"/>
                </a:solidFill>
                <a:effectLst/>
                <a:uLnTx/>
                <a:uFillTx/>
                <a:latin typeface="Century Gothic"/>
                <a:ea typeface="+mn-ea"/>
                <a:cs typeface="+mn-cs"/>
              </a:rPr>
              <a:t>gehe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 </a:t>
            </a:r>
            <a:r>
              <a:rPr kumimoji="0" lang="en-GB" sz="1800" b="1" i="0" u="none" strike="noStrike" kern="1200" cap="none" spc="0" normalizeH="0" baseline="0" noProof="0" dirty="0">
                <a:ln>
                  <a:noFill/>
                </a:ln>
                <a:solidFill>
                  <a:srgbClr val="002060"/>
                </a:solidFill>
                <a:effectLst/>
                <a:uLnTx/>
                <a:uFillTx/>
                <a:latin typeface="Century Gothic"/>
                <a:ea typeface="+mn-ea"/>
                <a:cs typeface="+mn-cs"/>
              </a:rPr>
              <a:t>bin</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 in den Dom.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16" name="Rectangle 15">
            <a:extLst>
              <a:ext uri="{FF2B5EF4-FFF2-40B4-BE49-F238E27FC236}">
                <a16:creationId xmlns:a16="http://schemas.microsoft.com/office/drawing/2014/main" id="{CFD2B835-F5BF-47D4-B4C7-88AAE0F15E80}"/>
              </a:ext>
            </a:extLst>
          </p:cNvPr>
          <p:cNvSpPr/>
          <p:nvPr/>
        </p:nvSpPr>
        <p:spPr>
          <a:xfrm>
            <a:off x="3963977" y="1557258"/>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1</a:t>
            </a:r>
          </a:p>
        </p:txBody>
      </p:sp>
      <p:sp>
        <p:nvSpPr>
          <p:cNvPr id="7" name="TextBox 6">
            <a:extLst>
              <a:ext uri="{FF2B5EF4-FFF2-40B4-BE49-F238E27FC236}">
                <a16:creationId xmlns:a16="http://schemas.microsoft.com/office/drawing/2014/main" id="{D8FD4AF7-6630-4979-BE16-9B512B14C994}"/>
              </a:ext>
            </a:extLst>
          </p:cNvPr>
          <p:cNvSpPr txBox="1"/>
          <p:nvPr/>
        </p:nvSpPr>
        <p:spPr>
          <a:xfrm>
            <a:off x="1183838" y="2470600"/>
            <a:ext cx="903740"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CC17C299-A5C3-464F-B2A5-E4273A6C2AD9}"/>
              </a:ext>
            </a:extLst>
          </p:cNvPr>
          <p:cNvSpPr txBox="1"/>
          <p:nvPr/>
        </p:nvSpPr>
        <p:spPr>
          <a:xfrm>
            <a:off x="1856095" y="4299676"/>
            <a:ext cx="586853"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D3CFAF7D-E1B3-4F35-84AE-47BD74259BA9}"/>
              </a:ext>
            </a:extLst>
          </p:cNvPr>
          <p:cNvSpPr txBox="1"/>
          <p:nvPr/>
        </p:nvSpPr>
        <p:spPr>
          <a:xfrm>
            <a:off x="1811586" y="6018017"/>
            <a:ext cx="631362"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E37054B9-CF36-4430-95DC-02852ABABAF4}"/>
              </a:ext>
            </a:extLst>
          </p:cNvPr>
          <p:cNvSpPr txBox="1"/>
          <p:nvPr/>
        </p:nvSpPr>
        <p:spPr>
          <a:xfrm>
            <a:off x="5957551" y="2393077"/>
            <a:ext cx="893625"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4078B90-185C-4145-A668-A01B9D534B9B}"/>
              </a:ext>
            </a:extLst>
          </p:cNvPr>
          <p:cNvSpPr txBox="1"/>
          <p:nvPr/>
        </p:nvSpPr>
        <p:spPr>
          <a:xfrm>
            <a:off x="5896575" y="4279047"/>
            <a:ext cx="954601"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44E610EA-89FA-4793-A647-7847D24BFED7}"/>
              </a:ext>
            </a:extLst>
          </p:cNvPr>
          <p:cNvSpPr txBox="1"/>
          <p:nvPr/>
        </p:nvSpPr>
        <p:spPr>
          <a:xfrm>
            <a:off x="7240507" y="6018017"/>
            <a:ext cx="729786" cy="369332"/>
          </a:xfrm>
          <a:prstGeom prst="rect">
            <a:avLst/>
          </a:prstGeom>
          <a:solidFill>
            <a:schemeClr val="accent6">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pic>
        <p:nvPicPr>
          <p:cNvPr id="1026" name="Picture 2" descr="Free illustrations of Pictures">
            <a:extLst>
              <a:ext uri="{FF2B5EF4-FFF2-40B4-BE49-F238E27FC236}">
                <a16:creationId xmlns:a16="http://schemas.microsoft.com/office/drawing/2014/main" id="{F6B4BF01-90D5-4559-828F-B6EC4D25EA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5623" y="401548"/>
            <a:ext cx="1548933" cy="1548933"/>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D67A2629-6266-4494-8BB0-80212BD8A74C}"/>
              </a:ext>
            </a:extLst>
          </p:cNvPr>
          <p:cNvSpPr/>
          <p:nvPr/>
        </p:nvSpPr>
        <p:spPr>
          <a:xfrm>
            <a:off x="3967293" y="3375115"/>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2</a:t>
            </a:r>
          </a:p>
        </p:txBody>
      </p:sp>
      <p:sp>
        <p:nvSpPr>
          <p:cNvPr id="37" name="Rectangle 36">
            <a:extLst>
              <a:ext uri="{FF2B5EF4-FFF2-40B4-BE49-F238E27FC236}">
                <a16:creationId xmlns:a16="http://schemas.microsoft.com/office/drawing/2014/main" id="{1F2CD380-0CAA-400B-8335-19517C398D3D}"/>
              </a:ext>
            </a:extLst>
          </p:cNvPr>
          <p:cNvSpPr/>
          <p:nvPr/>
        </p:nvSpPr>
        <p:spPr>
          <a:xfrm>
            <a:off x="4967012" y="5123306"/>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3</a:t>
            </a:r>
          </a:p>
        </p:txBody>
      </p:sp>
      <p:sp>
        <p:nvSpPr>
          <p:cNvPr id="38" name="Rectangle 37">
            <a:extLst>
              <a:ext uri="{FF2B5EF4-FFF2-40B4-BE49-F238E27FC236}">
                <a16:creationId xmlns:a16="http://schemas.microsoft.com/office/drawing/2014/main" id="{471AEDF6-FA20-4DB3-B159-673FC7E39C08}"/>
              </a:ext>
            </a:extLst>
          </p:cNvPr>
          <p:cNvSpPr/>
          <p:nvPr/>
        </p:nvSpPr>
        <p:spPr>
          <a:xfrm>
            <a:off x="9372318" y="149039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4</a:t>
            </a:r>
          </a:p>
        </p:txBody>
      </p:sp>
      <p:sp>
        <p:nvSpPr>
          <p:cNvPr id="39" name="Rectangle 38">
            <a:extLst>
              <a:ext uri="{FF2B5EF4-FFF2-40B4-BE49-F238E27FC236}">
                <a16:creationId xmlns:a16="http://schemas.microsoft.com/office/drawing/2014/main" id="{50AF5855-09A5-43DA-BCAE-B67DBE64A04B}"/>
              </a:ext>
            </a:extLst>
          </p:cNvPr>
          <p:cNvSpPr/>
          <p:nvPr/>
        </p:nvSpPr>
        <p:spPr>
          <a:xfrm>
            <a:off x="9257746" y="3390893"/>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5</a:t>
            </a:r>
          </a:p>
        </p:txBody>
      </p:sp>
      <p:sp>
        <p:nvSpPr>
          <p:cNvPr id="40" name="Rectangle 39">
            <a:extLst>
              <a:ext uri="{FF2B5EF4-FFF2-40B4-BE49-F238E27FC236}">
                <a16:creationId xmlns:a16="http://schemas.microsoft.com/office/drawing/2014/main" id="{F8B6A661-8C1E-4BF9-A46A-0BF1A1BB2CAF}"/>
              </a:ext>
            </a:extLst>
          </p:cNvPr>
          <p:cNvSpPr/>
          <p:nvPr/>
        </p:nvSpPr>
        <p:spPr>
          <a:xfrm>
            <a:off x="10893803" y="5085909"/>
            <a:ext cx="340677" cy="366198"/>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a:ea typeface="+mn-ea"/>
                <a:cs typeface="+mn-cs"/>
              </a:rPr>
              <a:t>6</a:t>
            </a:r>
          </a:p>
        </p:txBody>
      </p:sp>
      <p:pic>
        <p:nvPicPr>
          <p:cNvPr id="42" name="Graphic 41" descr="Teacher">
            <a:extLst>
              <a:ext uri="{FF2B5EF4-FFF2-40B4-BE49-F238E27FC236}">
                <a16:creationId xmlns:a16="http://schemas.microsoft.com/office/drawing/2014/main" id="{638FE3DE-BEBE-4448-81B2-1C84B41D83D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455" y="532643"/>
            <a:ext cx="914400" cy="914400"/>
          </a:xfrm>
          <a:prstGeom prst="rect">
            <a:avLst/>
          </a:prstGeom>
        </p:spPr>
      </p:pic>
      <p:sp>
        <p:nvSpPr>
          <p:cNvPr id="43" name="Speech Bubble: Rectangle with Corners Rounded 42">
            <a:extLst>
              <a:ext uri="{FF2B5EF4-FFF2-40B4-BE49-F238E27FC236}">
                <a16:creationId xmlns:a16="http://schemas.microsoft.com/office/drawing/2014/main" id="{93740103-1A66-4A50-88B9-19E0C99377E2}"/>
              </a:ext>
            </a:extLst>
          </p:cNvPr>
          <p:cNvSpPr/>
          <p:nvPr/>
        </p:nvSpPr>
        <p:spPr>
          <a:xfrm>
            <a:off x="958855" y="660126"/>
            <a:ext cx="8210192" cy="517320"/>
          </a:xfrm>
          <a:prstGeom prst="wedgeRoundRectCallout">
            <a:avLst>
              <a:gd name="adj1" fmla="val -53982"/>
              <a:gd name="adj2" fmla="val 2397"/>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44" name="CustomShape 7">
            <a:extLst>
              <a:ext uri="{FF2B5EF4-FFF2-40B4-BE49-F238E27FC236}">
                <a16:creationId xmlns:a16="http://schemas.microsoft.com/office/drawing/2014/main" id="{50E77AE7-716B-4570-A3AF-E4B16878B452}"/>
              </a:ext>
            </a:extLst>
          </p:cNvPr>
          <p:cNvSpPr/>
          <p:nvPr/>
        </p:nvSpPr>
        <p:spPr>
          <a:xfrm>
            <a:off x="1038756" y="714333"/>
            <a:ext cx="8948716"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Was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schreibt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Johanna?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es ‘ich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gehe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oder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‘ich bin’? </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3" grpId="0" animBg="1"/>
      <p:bldP spid="3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6775A3FA-B12C-4C9F-A453-8975E9DB2C4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582002" y="1807555"/>
            <a:ext cx="914400" cy="91440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23972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39539B62-6DA1-466A-8C8E-3DE4D37C7792}"/>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12" name="CustomShape 6">
            <a:hlinkClick r:id="" action="ppaction://noaction">
              <a:snd r:embed="rId14" name="T2_W7_13.1.wav"/>
            </a:hlinkClick>
            <a:extLst>
              <a:ext uri="{FF2B5EF4-FFF2-40B4-BE49-F238E27FC236}">
                <a16:creationId xmlns:a16="http://schemas.microsoft.com/office/drawing/2014/main" id="{FA8AED60-423A-4B76-8C13-0B79F3041BF0}"/>
              </a:ext>
            </a:extLst>
          </p:cNvPr>
          <p:cNvSpPr/>
          <p:nvPr/>
        </p:nvSpPr>
        <p:spPr>
          <a:xfrm>
            <a:off x="114388" y="0"/>
            <a:ext cx="9676725"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spc="-1" dirty="0">
                <a:solidFill>
                  <a:srgbClr val="002060"/>
                </a:solidFill>
                <a:latin typeface="Century Gothic" panose="020B0502020202020204" pitchFamily="34" charset="0"/>
              </a:rPr>
              <a:t>J</a:t>
            </a:r>
            <a:r>
              <a:rPr lang="en-GB" sz="2800" b="1" spc="-1" dirty="0" err="1">
                <a:solidFill>
                  <a:srgbClr val="002060"/>
                </a:solidFill>
                <a:latin typeface="Century Gothic" panose="020B0502020202020204" pitchFamily="34" charset="0"/>
              </a:rPr>
              <a:t>ohannas</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Klasse</a:t>
            </a:r>
            <a:r>
              <a:rPr lang="en-GB" sz="2800" b="1" spc="-1" dirty="0">
                <a:solidFill>
                  <a:srgbClr val="002060"/>
                </a:solidFill>
                <a:latin typeface="Century Gothic" panose="020B0502020202020204" pitchFamily="34" charset="0"/>
              </a:rPr>
              <a:t> hat </a:t>
            </a:r>
            <a:r>
              <a:rPr lang="en-GB" sz="2800" b="1" spc="-1" dirty="0" err="1">
                <a:solidFill>
                  <a:srgbClr val="002060"/>
                </a:solidFill>
                <a:latin typeface="Century Gothic" panose="020B0502020202020204" pitchFamily="34" charset="0"/>
              </a:rPr>
              <a:t>zwei</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Stunden</a:t>
            </a:r>
            <a:r>
              <a:rPr lang="en-GB" sz="2800" b="1" spc="-1" dirty="0">
                <a:solidFill>
                  <a:srgbClr val="002060"/>
                </a:solidFill>
                <a:latin typeface="Century Gothic" panose="020B0502020202020204" pitchFamily="34" charset="0"/>
              </a:rPr>
              <a:t> </a:t>
            </a:r>
            <a:r>
              <a:rPr lang="en-GB" sz="2800" b="1" spc="-1" dirty="0" err="1">
                <a:solidFill>
                  <a:srgbClr val="002060"/>
                </a:solidFill>
                <a:latin typeface="Century Gothic" panose="020B0502020202020204" pitchFamily="34" charset="0"/>
              </a:rPr>
              <a:t>Freizeit</a:t>
            </a:r>
            <a:r>
              <a:rPr lang="en-GB" sz="2800" b="1" spc="-1" dirty="0">
                <a:solidFill>
                  <a:srgbClr val="002060"/>
                </a:solidFill>
                <a:latin typeface="Century Gothic" panose="020B0502020202020204" pitchFamily="34" charset="0"/>
              </a:rPr>
              <a:t>* in Köln.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4" name="CustomShape 7">
            <a:hlinkClick r:id="" action="ppaction://noaction">
              <a:snd r:embed="rId15" name="T2_W7_13.2.wav"/>
            </a:hlinkClick>
            <a:extLst>
              <a:ext uri="{FF2B5EF4-FFF2-40B4-BE49-F238E27FC236}">
                <a16:creationId xmlns:a16="http://schemas.microsoft.com/office/drawing/2014/main" id="{060A5DAB-3E11-44F1-91E1-F0FF9B82C5C5}"/>
              </a:ext>
            </a:extLst>
          </p:cNvPr>
          <p:cNvSpPr/>
          <p:nvPr/>
        </p:nvSpPr>
        <p:spPr>
          <a:xfrm>
            <a:off x="131108" y="440163"/>
            <a:ext cx="102930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err="1">
                <a:ln>
                  <a:noFill/>
                </a:ln>
                <a:solidFill>
                  <a:srgbClr val="002060"/>
                </a:solidFill>
                <a:effectLst/>
                <a:uLnTx/>
                <a:uFillTx/>
                <a:latin typeface="Century Gothic" panose="020B0502020202020204" pitchFamily="34" charset="0"/>
              </a:rPr>
              <a:t>Johannas</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rPr>
              <a:t> </a:t>
            </a:r>
            <a:r>
              <a:rPr lang="en-US" sz="2800" spc="-1" dirty="0">
                <a:solidFill>
                  <a:srgbClr val="002060"/>
                </a:solidFill>
                <a:latin typeface="Century Gothic" panose="020B0502020202020204" pitchFamily="34" charset="0"/>
              </a:rPr>
              <a:t>Freunde </a:t>
            </a:r>
            <a:r>
              <a:rPr lang="en-US" sz="2800" spc="-1" dirty="0" err="1">
                <a:solidFill>
                  <a:srgbClr val="002060"/>
                </a:solidFill>
                <a:latin typeface="Century Gothic" panose="020B0502020202020204" pitchFamily="34" charset="0"/>
              </a:rPr>
              <a:t>senden</a:t>
            </a:r>
            <a:r>
              <a:rPr lang="en-US" sz="2800" spc="-1" dirty="0">
                <a:solidFill>
                  <a:srgbClr val="002060"/>
                </a:solidFill>
                <a:latin typeface="Century Gothic" panose="020B0502020202020204" pitchFamily="34" charset="0"/>
              </a:rPr>
              <a:t> </a:t>
            </a:r>
            <a:r>
              <a:rPr lang="en-US" sz="2800" spc="-1" dirty="0" err="1">
                <a:solidFill>
                  <a:srgbClr val="002060"/>
                </a:solidFill>
                <a:latin typeface="Century Gothic" panose="020B0502020202020204" pitchFamily="34" charset="0"/>
              </a:rPr>
              <a:t>Sprachnachrichten</a:t>
            </a:r>
            <a:r>
              <a:rPr lang="en-US" sz="2800" spc="-1"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graphicFrame>
        <p:nvGraphicFramePr>
          <p:cNvPr id="16" name="Table 2">
            <a:extLst>
              <a:ext uri="{FF2B5EF4-FFF2-40B4-BE49-F238E27FC236}">
                <a16:creationId xmlns:a16="http://schemas.microsoft.com/office/drawing/2014/main" id="{F89B78BB-C244-4541-88BE-B181DFC54DE7}"/>
              </a:ext>
            </a:extLst>
          </p:cNvPr>
          <p:cNvGraphicFramePr/>
          <p:nvPr/>
        </p:nvGraphicFramePr>
        <p:xfrm>
          <a:off x="566784" y="914400"/>
          <a:ext cx="4765503" cy="5331374"/>
        </p:xfrm>
        <a:graphic>
          <a:graphicData uri="http://schemas.openxmlformats.org/drawingml/2006/table">
            <a:tbl>
              <a:tblPr/>
              <a:tblGrid>
                <a:gridCol w="757383">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179320">
                  <a:extLst>
                    <a:ext uri="{9D8B030D-6E8A-4147-A177-3AD203B41FA5}">
                      <a16:colId xmlns:a16="http://schemas.microsoft.com/office/drawing/2014/main" val="3549182892"/>
                    </a:ext>
                  </a:extLst>
                </a:gridCol>
              </a:tblGrid>
              <a:tr h="1505294">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18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576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348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5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520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0440">
                <a:tc>
                  <a:txBody>
                    <a:bodyPr/>
                    <a:lstStyle/>
                    <a:p>
                      <a:endParaRPr lang="en-US"/>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err="1">
                          <a:solidFill>
                            <a:srgbClr val="002060"/>
                          </a:solidFill>
                          <a:latin typeface="Century gothic"/>
                        </a:rPr>
                        <a:t>gehe</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460440">
                <a:tc>
                  <a:txBody>
                    <a:bodyPr/>
                    <a:lstStyle/>
                    <a:p>
                      <a:endParaRPr lang="en-US" dirty="0"/>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US" sz="2000" b="1" strike="noStrike" spc="-1" dirty="0">
                          <a:solidFill>
                            <a:srgbClr val="002060"/>
                          </a:solidFill>
                          <a:latin typeface="Century gothic"/>
                        </a:rPr>
                        <a:t>bin</a:t>
                      </a:r>
                      <a:endParaRPr lang="en-GB" sz="2000" b="1" strike="noStrike" spc="-1" dirty="0">
                        <a:solidFill>
                          <a:srgbClr val="002060"/>
                        </a:solidFill>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690759229"/>
                  </a:ext>
                </a:extLst>
              </a:tr>
            </a:tbl>
          </a:graphicData>
        </a:graphic>
      </p:graphicFrame>
      <p:sp>
        <p:nvSpPr>
          <p:cNvPr id="17" name="CustomShape 22">
            <a:hlinkClick r:id="" action="ppaction://noaction">
              <a:snd r:embed="rId16" name="T2_W7_13.11B.wav"/>
            </a:hlinkClick>
            <a:extLst>
              <a:ext uri="{FF2B5EF4-FFF2-40B4-BE49-F238E27FC236}">
                <a16:creationId xmlns:a16="http://schemas.microsoft.com/office/drawing/2014/main" id="{2D20101D-30F9-44DC-A899-09FAB17B4EB3}"/>
              </a:ext>
            </a:extLst>
          </p:cNvPr>
          <p:cNvSpPr/>
          <p:nvPr/>
        </p:nvSpPr>
        <p:spPr>
          <a:xfrm>
            <a:off x="705424" y="58262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noProof="0" dirty="0">
                <a:solidFill>
                  <a:schemeClr val="bg1"/>
                </a:solidFill>
                <a:latin typeface="Century Gothic" panose="020B0502020202020204" pitchFamily="34" charset="0"/>
              </a:rPr>
              <a:t>8</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8" name="CustomShape 23">
            <a:hlinkClick r:id="" action="ppaction://noaction">
              <a:snd r:embed="rId17" name="T2_W7_13.4B.wav"/>
            </a:hlinkClick>
            <a:extLst>
              <a:ext uri="{FF2B5EF4-FFF2-40B4-BE49-F238E27FC236}">
                <a16:creationId xmlns:a16="http://schemas.microsoft.com/office/drawing/2014/main" id="{33E35517-76A0-41BE-91F6-999873E7E621}"/>
              </a:ext>
            </a:extLst>
          </p:cNvPr>
          <p:cNvSpPr/>
          <p:nvPr/>
        </p:nvSpPr>
        <p:spPr>
          <a:xfrm>
            <a:off x="712508" y="24912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CustomShape 24">
            <a:hlinkClick r:id="" action="ppaction://noaction">
              <a:snd r:embed="rId18" name="T2_W7_13.5B.wav"/>
            </a:hlinkClick>
            <a:extLst>
              <a:ext uri="{FF2B5EF4-FFF2-40B4-BE49-F238E27FC236}">
                <a16:creationId xmlns:a16="http://schemas.microsoft.com/office/drawing/2014/main" id="{979AF2A9-8616-4A93-ABD7-A6E827AC3C88}"/>
              </a:ext>
            </a:extLst>
          </p:cNvPr>
          <p:cNvSpPr/>
          <p:nvPr/>
        </p:nvSpPr>
        <p:spPr>
          <a:xfrm>
            <a:off x="712508" y="2970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5">
            <a:hlinkClick r:id="" action="ppaction://noaction">
              <a:snd r:embed="rId19" name="T2_W7_13.6B.wav"/>
            </a:hlinkClick>
            <a:extLst>
              <a:ext uri="{FF2B5EF4-FFF2-40B4-BE49-F238E27FC236}">
                <a16:creationId xmlns:a16="http://schemas.microsoft.com/office/drawing/2014/main" id="{738E0FC9-AA1B-4AC7-BDA2-8223A9A71F1F}"/>
              </a:ext>
            </a:extLst>
          </p:cNvPr>
          <p:cNvSpPr/>
          <p:nvPr/>
        </p:nvSpPr>
        <p:spPr>
          <a:xfrm>
            <a:off x="712508" y="343696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6">
            <a:hlinkClick r:id="" action="ppaction://noaction">
              <a:snd r:embed="rId20" name="T2_W7_13.7B.wav"/>
            </a:hlinkClick>
            <a:extLst>
              <a:ext uri="{FF2B5EF4-FFF2-40B4-BE49-F238E27FC236}">
                <a16:creationId xmlns:a16="http://schemas.microsoft.com/office/drawing/2014/main" id="{001ADE1D-AAB6-455B-8918-3986D9BB5BE4}"/>
              </a:ext>
            </a:extLst>
          </p:cNvPr>
          <p:cNvSpPr/>
          <p:nvPr/>
        </p:nvSpPr>
        <p:spPr>
          <a:xfrm>
            <a:off x="712508" y="394240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3" name="CustomShape 27">
            <a:hlinkClick r:id="" action="ppaction://noaction">
              <a:snd r:embed="rId21" name="T2_W7_13.8B.wav"/>
            </a:hlinkClick>
            <a:extLst>
              <a:ext uri="{FF2B5EF4-FFF2-40B4-BE49-F238E27FC236}">
                <a16:creationId xmlns:a16="http://schemas.microsoft.com/office/drawing/2014/main" id="{4B3F3B5A-08A3-4439-8722-133FA2A58D79}"/>
              </a:ext>
            </a:extLst>
          </p:cNvPr>
          <p:cNvSpPr/>
          <p:nvPr/>
        </p:nvSpPr>
        <p:spPr>
          <a:xfrm>
            <a:off x="716828" y="443452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4" name="CustomShape 28">
            <a:hlinkClick r:id="" action="ppaction://noaction">
              <a:snd r:embed="rId22" name="T2_W7_13.9B.wav"/>
            </a:hlinkClick>
            <a:extLst>
              <a:ext uri="{FF2B5EF4-FFF2-40B4-BE49-F238E27FC236}">
                <a16:creationId xmlns:a16="http://schemas.microsoft.com/office/drawing/2014/main" id="{183273D6-D263-4B00-813F-E76441A5BC2B}"/>
              </a:ext>
            </a:extLst>
          </p:cNvPr>
          <p:cNvSpPr/>
          <p:nvPr/>
        </p:nvSpPr>
        <p:spPr>
          <a:xfrm>
            <a:off x="712508" y="487768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BB5528E5-93FE-4BA3-9536-816ADA7B206B}"/>
              </a:ext>
            </a:extLst>
          </p:cNvPr>
          <p:cNvSpPr txBox="1"/>
          <p:nvPr/>
        </p:nvSpPr>
        <p:spPr>
          <a:xfrm>
            <a:off x="646823" y="958079"/>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Ich</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 </a:t>
            </a:r>
            <a:r>
              <a:rPr kumimoji="0" lang="en-GB" sz="2400" b="1" i="0" u="none" strike="noStrike" kern="0" cap="none" spc="0" normalizeH="0" baseline="0" noProof="0" dirty="0" err="1">
                <a:ln>
                  <a:noFill/>
                </a:ln>
                <a:solidFill>
                  <a:srgbClr val="4472C4">
                    <a:lumMod val="50000"/>
                  </a:srgbClr>
                </a:solidFill>
                <a:effectLst/>
                <a:uLnTx/>
                <a:uFillTx/>
                <a:latin typeface="Century Gothic" panose="020B0502020202020204" pitchFamily="34" charset="0"/>
                <a:cs typeface="Arial"/>
                <a:sym typeface="Arial"/>
              </a:rPr>
              <a:t>gehe</a:t>
            </a: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a:t>
            </a:r>
          </a:p>
        </p:txBody>
      </p:sp>
      <p:pic>
        <p:nvPicPr>
          <p:cNvPr id="28" name="Picture 27" descr="Icon&#10;&#10;Description automatically generated">
            <a:extLst>
              <a:ext uri="{FF2B5EF4-FFF2-40B4-BE49-F238E27FC236}">
                <a16:creationId xmlns:a16="http://schemas.microsoft.com/office/drawing/2014/main" id="{D03581C1-CAB3-4183-8F46-360F2007BA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12093" y="1452127"/>
            <a:ext cx="968428" cy="957020"/>
          </a:xfrm>
          <a:prstGeom prst="rect">
            <a:avLst/>
          </a:prstGeom>
        </p:spPr>
      </p:pic>
      <p:pic>
        <p:nvPicPr>
          <p:cNvPr id="29" name="Picture 28" descr="Shape, circle&#10;&#10;Description automatically generated">
            <a:extLst>
              <a:ext uri="{FF2B5EF4-FFF2-40B4-BE49-F238E27FC236}">
                <a16:creationId xmlns:a16="http://schemas.microsoft.com/office/drawing/2014/main" id="{94EAF4AE-F5AD-4035-A1DD-D3B2B53115A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832051" y="1402201"/>
            <a:ext cx="981686" cy="957020"/>
          </a:xfrm>
          <a:prstGeom prst="rect">
            <a:avLst/>
          </a:prstGeom>
        </p:spPr>
      </p:pic>
      <p:sp>
        <p:nvSpPr>
          <p:cNvPr id="30" name="TextBox 29">
            <a:extLst>
              <a:ext uri="{FF2B5EF4-FFF2-40B4-BE49-F238E27FC236}">
                <a16:creationId xmlns:a16="http://schemas.microsoft.com/office/drawing/2014/main" id="{8A1EBEF0-3E3F-4946-BB16-BE6A5D1B6F85}"/>
              </a:ext>
            </a:extLst>
          </p:cNvPr>
          <p:cNvSpPr txBox="1"/>
          <p:nvPr/>
        </p:nvSpPr>
        <p:spPr>
          <a:xfrm>
            <a:off x="2702854" y="981594"/>
            <a:ext cx="356145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4472C4">
                    <a:lumMod val="50000"/>
                  </a:srgbClr>
                </a:solidFill>
                <a:effectLst/>
                <a:uLnTx/>
                <a:uFillTx/>
                <a:latin typeface="Century Gothic" panose="020B0502020202020204" pitchFamily="34" charset="0"/>
                <a:cs typeface="Arial"/>
                <a:sym typeface="Arial"/>
              </a:rPr>
              <a:t>Ich bin…</a:t>
            </a:r>
          </a:p>
        </p:txBody>
      </p:sp>
      <p:sp>
        <p:nvSpPr>
          <p:cNvPr id="3" name="TextBox 2">
            <a:extLst>
              <a:ext uri="{FF2B5EF4-FFF2-40B4-BE49-F238E27FC236}">
                <a16:creationId xmlns:a16="http://schemas.microsoft.com/office/drawing/2014/main" id="{EACA5F35-7A20-2B8C-9A9A-7B95E1665B2D}"/>
              </a:ext>
            </a:extLst>
          </p:cNvPr>
          <p:cNvSpPr txBox="1"/>
          <p:nvPr/>
        </p:nvSpPr>
        <p:spPr>
          <a:xfrm>
            <a:off x="5984505" y="961049"/>
            <a:ext cx="4765503" cy="707886"/>
          </a:xfrm>
          <a:prstGeom prst="rect">
            <a:avLst/>
          </a:prstGeom>
          <a:solidFill>
            <a:schemeClr val="accent2"/>
          </a:solidFill>
        </p:spPr>
        <p:txBody>
          <a:bodyPr wrap="square" rtlCol="0">
            <a:spAutoFit/>
          </a:bodyPr>
          <a:lstStyle/>
          <a:p>
            <a:pPr algn="ctr"/>
            <a:r>
              <a:rPr lang="en-GB" sz="2000" dirty="0"/>
              <a:t>die </a:t>
            </a:r>
            <a:r>
              <a:rPr lang="en-GB" sz="2000" dirty="0" err="1"/>
              <a:t>Freizeit</a:t>
            </a:r>
            <a:r>
              <a:rPr lang="en-GB" sz="2000" dirty="0"/>
              <a:t> – free time</a:t>
            </a:r>
          </a:p>
          <a:p>
            <a:pPr algn="ctr"/>
            <a:r>
              <a:rPr lang="en-GB" sz="2000" dirty="0"/>
              <a:t>die </a:t>
            </a:r>
            <a:r>
              <a:rPr lang="en-GB" sz="2000" dirty="0" err="1"/>
              <a:t>Sprachnachricht</a:t>
            </a:r>
            <a:r>
              <a:rPr lang="en-GB" sz="2000" dirty="0"/>
              <a:t>  – voice mail  </a:t>
            </a:r>
          </a:p>
        </p:txBody>
      </p:sp>
      <p:pic>
        <p:nvPicPr>
          <p:cNvPr id="4" name="Picture 3">
            <a:extLst>
              <a:ext uri="{FF2B5EF4-FFF2-40B4-BE49-F238E27FC236}">
                <a16:creationId xmlns:a16="http://schemas.microsoft.com/office/drawing/2014/main" id="{F66F8D8D-952F-2AB7-2CC0-3CF51310DBF2}"/>
              </a:ext>
            </a:extLst>
          </p:cNvPr>
          <p:cNvPicPr>
            <a:picLocks noChangeAspect="1"/>
          </p:cNvPicPr>
          <p:nvPr/>
        </p:nvPicPr>
        <p:blipFill>
          <a:blip r:embed="rId25"/>
          <a:stretch>
            <a:fillRect/>
          </a:stretch>
        </p:blipFill>
        <p:spPr>
          <a:xfrm>
            <a:off x="5852161" y="2714355"/>
            <a:ext cx="6339840" cy="4226559"/>
          </a:xfrm>
          <a:prstGeom prst="rect">
            <a:avLst/>
          </a:prstGeom>
        </p:spPr>
      </p:pic>
      <p:sp>
        <p:nvSpPr>
          <p:cNvPr id="10" name="Speech Bubble: Rectangle with Corners Rounded 9">
            <a:hlinkClick r:id="" action="ppaction://noaction">
              <a:snd r:embed="rId26" name="T2_W7_13.3.wav"/>
            </a:hlinkClick>
            <a:extLst>
              <a:ext uri="{FF2B5EF4-FFF2-40B4-BE49-F238E27FC236}">
                <a16:creationId xmlns:a16="http://schemas.microsoft.com/office/drawing/2014/main" id="{CD914626-E186-4B56-B440-A603902EFE33}"/>
              </a:ext>
            </a:extLst>
          </p:cNvPr>
          <p:cNvSpPr/>
          <p:nvPr/>
        </p:nvSpPr>
        <p:spPr>
          <a:xfrm>
            <a:off x="6618993" y="1918193"/>
            <a:ext cx="3105605" cy="1046047"/>
          </a:xfrm>
          <a:prstGeom prst="wedgeRoundRectCallout">
            <a:avLst>
              <a:gd name="adj1" fmla="val -65173"/>
              <a:gd name="adj2" fmla="val -24455"/>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Google Shape;108;p3">
            <a:hlinkClick r:id="" action="ppaction://noaction">
              <a:snd r:embed="rId26" name="T2_W7_13.3.wav"/>
            </a:hlinkClick>
            <a:extLst>
              <a:ext uri="{FF2B5EF4-FFF2-40B4-BE49-F238E27FC236}">
                <a16:creationId xmlns:a16="http://schemas.microsoft.com/office/drawing/2014/main" id="{D272DD0E-28D6-408E-83DB-C5056C655C46}"/>
              </a:ext>
            </a:extLst>
          </p:cNvPr>
          <p:cNvSpPr txBox="1"/>
          <p:nvPr/>
        </p:nvSpPr>
        <p:spPr>
          <a:xfrm>
            <a:off x="6716105" y="2029619"/>
            <a:ext cx="3463500" cy="830956"/>
          </a:xfrm>
          <a:prstGeom prst="rect">
            <a:avLst/>
          </a:prstGeom>
          <a:noFill/>
          <a:ln>
            <a:noFill/>
          </a:ln>
        </p:spPr>
        <p:txBody>
          <a:bodyPr spcFirstLastPara="1" wrap="square" lIns="91425" tIns="45700" rIns="91425" bIns="45700" anchor="t" anchorCtr="0">
            <a:spAutoFit/>
          </a:bodyPr>
          <a:lstStyle/>
          <a:p>
            <a:pPr>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Wo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sind</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wohin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b="1" i="1"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gehen</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sie</a:t>
            </a:r>
            <a:r>
              <a:rPr kumimoji="0" lang="en-GB" sz="240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sz="2400"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sp>
        <p:nvSpPr>
          <p:cNvPr id="5" name="TextBox 4">
            <a:extLst>
              <a:ext uri="{FF2B5EF4-FFF2-40B4-BE49-F238E27FC236}">
                <a16:creationId xmlns:a16="http://schemas.microsoft.com/office/drawing/2014/main" id="{AEB26579-2023-590C-0BB0-9417BADCBF32}"/>
              </a:ext>
            </a:extLst>
          </p:cNvPr>
          <p:cNvSpPr txBox="1"/>
          <p:nvPr/>
        </p:nvSpPr>
        <p:spPr>
          <a:xfrm>
            <a:off x="3651053" y="2491243"/>
            <a:ext cx="981686" cy="369332"/>
          </a:xfrm>
          <a:prstGeom prst="rect">
            <a:avLst/>
          </a:prstGeom>
          <a:solidFill>
            <a:schemeClr val="bg1"/>
          </a:solidFill>
        </p:spPr>
        <p:txBody>
          <a:bodyPr wrap="square" rtlCol="0">
            <a:spAutoFit/>
          </a:bodyPr>
          <a:lstStyle/>
          <a:p>
            <a:endParaRPr lang="en-GB" dirty="0"/>
          </a:p>
        </p:txBody>
      </p:sp>
      <p:sp>
        <p:nvSpPr>
          <p:cNvPr id="6" name="TextBox 5">
            <a:extLst>
              <a:ext uri="{FF2B5EF4-FFF2-40B4-BE49-F238E27FC236}">
                <a16:creationId xmlns:a16="http://schemas.microsoft.com/office/drawing/2014/main" id="{7E5FDA08-1E98-BAAA-D235-95E32C4CFF2D}"/>
              </a:ext>
            </a:extLst>
          </p:cNvPr>
          <p:cNvSpPr txBox="1"/>
          <p:nvPr/>
        </p:nvSpPr>
        <p:spPr>
          <a:xfrm>
            <a:off x="4026911" y="2993803"/>
            <a:ext cx="981686" cy="369332"/>
          </a:xfrm>
          <a:prstGeom prst="rect">
            <a:avLst/>
          </a:prstGeom>
          <a:solidFill>
            <a:schemeClr val="bg1"/>
          </a:solidFill>
        </p:spPr>
        <p:txBody>
          <a:bodyPr wrap="square" rtlCol="0">
            <a:spAutoFit/>
          </a:bodyPr>
          <a:lstStyle/>
          <a:p>
            <a:endParaRPr lang="en-GB" dirty="0"/>
          </a:p>
        </p:txBody>
      </p:sp>
      <p:sp>
        <p:nvSpPr>
          <p:cNvPr id="31" name="TextBox 30">
            <a:extLst>
              <a:ext uri="{FF2B5EF4-FFF2-40B4-BE49-F238E27FC236}">
                <a16:creationId xmlns:a16="http://schemas.microsoft.com/office/drawing/2014/main" id="{EDDCC938-BFCC-FC1C-8C72-86EE05DE4DB8}"/>
              </a:ext>
            </a:extLst>
          </p:cNvPr>
          <p:cNvSpPr txBox="1"/>
          <p:nvPr/>
        </p:nvSpPr>
        <p:spPr>
          <a:xfrm>
            <a:off x="1812889" y="3459449"/>
            <a:ext cx="981686" cy="369332"/>
          </a:xfrm>
          <a:prstGeom prst="rect">
            <a:avLst/>
          </a:prstGeom>
          <a:solidFill>
            <a:schemeClr val="bg1"/>
          </a:solidFill>
        </p:spPr>
        <p:txBody>
          <a:bodyPr wrap="square" rtlCol="0">
            <a:spAutoFit/>
          </a:bodyPr>
          <a:lstStyle/>
          <a:p>
            <a:endParaRPr lang="en-GB" dirty="0"/>
          </a:p>
        </p:txBody>
      </p:sp>
      <p:sp>
        <p:nvSpPr>
          <p:cNvPr id="32" name="TextBox 31">
            <a:extLst>
              <a:ext uri="{FF2B5EF4-FFF2-40B4-BE49-F238E27FC236}">
                <a16:creationId xmlns:a16="http://schemas.microsoft.com/office/drawing/2014/main" id="{A31DD885-4922-8DC0-3A67-1105B9E864A7}"/>
              </a:ext>
            </a:extLst>
          </p:cNvPr>
          <p:cNvSpPr txBox="1"/>
          <p:nvPr/>
        </p:nvSpPr>
        <p:spPr>
          <a:xfrm>
            <a:off x="3971064" y="3908559"/>
            <a:ext cx="981686" cy="369332"/>
          </a:xfrm>
          <a:prstGeom prst="rect">
            <a:avLst/>
          </a:prstGeom>
          <a:solidFill>
            <a:schemeClr val="bg1"/>
          </a:solidFill>
        </p:spPr>
        <p:txBody>
          <a:bodyPr wrap="square" rtlCol="0">
            <a:spAutoFit/>
          </a:bodyPr>
          <a:lstStyle/>
          <a:p>
            <a:endParaRPr lang="en-GB" dirty="0"/>
          </a:p>
        </p:txBody>
      </p:sp>
      <p:sp>
        <p:nvSpPr>
          <p:cNvPr id="33" name="TextBox 32">
            <a:extLst>
              <a:ext uri="{FF2B5EF4-FFF2-40B4-BE49-F238E27FC236}">
                <a16:creationId xmlns:a16="http://schemas.microsoft.com/office/drawing/2014/main" id="{BEEDBF6C-A82B-90A7-9FDA-99AC7FC26BA1}"/>
              </a:ext>
            </a:extLst>
          </p:cNvPr>
          <p:cNvSpPr txBox="1"/>
          <p:nvPr/>
        </p:nvSpPr>
        <p:spPr>
          <a:xfrm>
            <a:off x="1721168" y="4458302"/>
            <a:ext cx="981686" cy="369332"/>
          </a:xfrm>
          <a:prstGeom prst="rect">
            <a:avLst/>
          </a:prstGeom>
          <a:solidFill>
            <a:schemeClr val="bg1"/>
          </a:solidFill>
        </p:spPr>
        <p:txBody>
          <a:bodyPr wrap="square" rtlCol="0">
            <a:spAutoFit/>
          </a:bodyPr>
          <a:lstStyle/>
          <a:p>
            <a:endParaRPr lang="en-GB" dirty="0"/>
          </a:p>
        </p:txBody>
      </p:sp>
      <p:sp>
        <p:nvSpPr>
          <p:cNvPr id="34" name="TextBox 33">
            <a:extLst>
              <a:ext uri="{FF2B5EF4-FFF2-40B4-BE49-F238E27FC236}">
                <a16:creationId xmlns:a16="http://schemas.microsoft.com/office/drawing/2014/main" id="{B2900BB5-08D9-4932-EE77-41373646275A}"/>
              </a:ext>
            </a:extLst>
          </p:cNvPr>
          <p:cNvSpPr txBox="1"/>
          <p:nvPr/>
        </p:nvSpPr>
        <p:spPr>
          <a:xfrm>
            <a:off x="1812093" y="4917125"/>
            <a:ext cx="981686" cy="369332"/>
          </a:xfrm>
          <a:prstGeom prst="rect">
            <a:avLst/>
          </a:prstGeom>
          <a:solidFill>
            <a:schemeClr val="bg1"/>
          </a:solidFill>
        </p:spPr>
        <p:txBody>
          <a:bodyPr wrap="square" rtlCol="0">
            <a:spAutoFit/>
          </a:bodyPr>
          <a:lstStyle/>
          <a:p>
            <a:endParaRPr lang="en-GB" dirty="0"/>
          </a:p>
        </p:txBody>
      </p:sp>
      <p:sp>
        <p:nvSpPr>
          <p:cNvPr id="35" name="TextBox 34">
            <a:extLst>
              <a:ext uri="{FF2B5EF4-FFF2-40B4-BE49-F238E27FC236}">
                <a16:creationId xmlns:a16="http://schemas.microsoft.com/office/drawing/2014/main" id="{9555225E-6969-F1D3-044E-EA1714D5D0D9}"/>
              </a:ext>
            </a:extLst>
          </p:cNvPr>
          <p:cNvSpPr txBox="1"/>
          <p:nvPr/>
        </p:nvSpPr>
        <p:spPr>
          <a:xfrm>
            <a:off x="1794192" y="5353215"/>
            <a:ext cx="981686" cy="369332"/>
          </a:xfrm>
          <a:prstGeom prst="rect">
            <a:avLst/>
          </a:prstGeom>
          <a:solidFill>
            <a:schemeClr val="bg1"/>
          </a:solidFill>
        </p:spPr>
        <p:txBody>
          <a:bodyPr wrap="square" rtlCol="0">
            <a:spAutoFit/>
          </a:bodyPr>
          <a:lstStyle/>
          <a:p>
            <a:endParaRPr lang="en-GB" dirty="0"/>
          </a:p>
        </p:txBody>
      </p:sp>
      <p:sp>
        <p:nvSpPr>
          <p:cNvPr id="38" name="CustomShape 28">
            <a:hlinkClick r:id="" action="ppaction://noaction">
              <a:snd r:embed="rId27" name="T2_W7_13.10B.wav"/>
            </a:hlinkClick>
            <a:extLst>
              <a:ext uri="{FF2B5EF4-FFF2-40B4-BE49-F238E27FC236}">
                <a16:creationId xmlns:a16="http://schemas.microsoft.com/office/drawing/2014/main" id="{415AC595-CB11-E196-5C44-62FD8897844C}"/>
              </a:ext>
            </a:extLst>
          </p:cNvPr>
          <p:cNvSpPr/>
          <p:nvPr/>
        </p:nvSpPr>
        <p:spPr>
          <a:xfrm>
            <a:off x="708947" y="5320843"/>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7</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3326F260-7D82-C84C-67DF-DB4F7F4BA7BB}"/>
              </a:ext>
            </a:extLst>
          </p:cNvPr>
          <p:cNvSpPr txBox="1"/>
          <p:nvPr/>
        </p:nvSpPr>
        <p:spPr>
          <a:xfrm>
            <a:off x="3628733" y="5826283"/>
            <a:ext cx="981686" cy="369332"/>
          </a:xfrm>
          <a:prstGeom prst="rect">
            <a:avLst/>
          </a:prstGeom>
          <a:solidFill>
            <a:schemeClr val="bg1"/>
          </a:solidFill>
        </p:spPr>
        <p:txBody>
          <a:bodyPr wrap="square" rtlCol="0">
            <a:spAutoFit/>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T2_W7_13.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T2_W7_13.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T2_W7_13.6.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T2_W7_13.7.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T2_W7_13.8.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T2_W7_13.9.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T2_W7_13.10.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T2_W7_13.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31" grpId="0" animBg="1"/>
      <p:bldP spid="32" grpId="0" animBg="1"/>
      <p:bldP spid="33" grpId="0" animBg="1"/>
      <p:bldP spid="34" grpId="0" animBg="1"/>
      <p:bldP spid="35" grpId="0" animBg="1"/>
      <p:bldP spid="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70C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rPr>
              <a:t>Tschüss</a:t>
            </a:r>
            <a:r>
              <a:rPr lang="en-GB" sz="6000" b="1" dirty="0">
                <a:solidFill>
                  <a:schemeClr val="bg1"/>
                </a:solidFill>
                <a:latin typeface="Century Gothic" panose="020B0502020202020204" pitchFamily="34" charset="0"/>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70C0"/>
                </a:solidFill>
                <a:latin typeface="Modern Love" panose="04090805081005020601" pitchFamily="82" charset="0"/>
                <a:cs typeface="Arial"/>
                <a:sym typeface="Arial"/>
              </a:rPr>
              <a:t>blau</a:t>
            </a:r>
            <a:endParaRPr lang="en-GB" sz="1400" kern="0" dirty="0">
              <a:solidFill>
                <a:srgbClr val="0070C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992149" y="143479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327021" y="2317984"/>
            <a:ext cx="5537957" cy="2222032"/>
          </a:xfrm>
          <a:prstGeom prst="rect">
            <a:avLst/>
          </a:prstGeom>
        </p:spPr>
      </p:pic>
    </p:spTree>
    <p:extLst>
      <p:ext uri="{BB962C8B-B14F-4D97-AF65-F5344CB8AC3E}">
        <p14:creationId xmlns:p14="http://schemas.microsoft.com/office/powerpoint/2010/main" val="11152805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[s]</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147538D3-7439-4CB2-84E7-84EA34BA9222}"/>
              </a:ext>
            </a:extLst>
          </p:cNvPr>
          <p:cNvSpPr/>
          <p:nvPr/>
        </p:nvSpPr>
        <p:spPr>
          <a:xfrm>
            <a:off x="3678533" y="1395962"/>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ingen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Rounded Rectangular Callout 21">
            <a:extLst>
              <a:ext uri="{FF2B5EF4-FFF2-40B4-BE49-F238E27FC236}">
                <a16:creationId xmlns:a16="http://schemas.microsoft.com/office/drawing/2014/main" id="{887F156B-5A80-4366-BC27-CDA023278A80}"/>
              </a:ext>
            </a:extLst>
          </p:cNvPr>
          <p:cNvSpPr>
            <a:spLocks noChangeAspect="1"/>
          </p:cNvSpPr>
          <p:nvPr/>
        </p:nvSpPr>
        <p:spPr>
          <a:xfrm>
            <a:off x="1748309" y="260601"/>
            <a:ext cx="4231180" cy="937181"/>
          </a:xfrm>
          <a:prstGeom prst="wedgeRoundRectCallout">
            <a:avLst>
              <a:gd name="adj1" fmla="val -21939"/>
              <a:gd name="adj2" fmla="val 93180"/>
              <a:gd name="adj3" fmla="val 16667"/>
            </a:avLst>
          </a:prstGeom>
          <a:solidFill>
            <a:srgbClr val="002060"/>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Before a vowel</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German '</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t>
            </a: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sounds like English ‘z’.</a:t>
            </a:r>
          </a:p>
        </p:txBody>
      </p:sp>
      <p:pic>
        <p:nvPicPr>
          <p:cNvPr id="15" name="Picture 14" descr="A picture containing text&#10;&#10;Description automatically generated">
            <a:extLst>
              <a:ext uri="{FF2B5EF4-FFF2-40B4-BE49-F238E27FC236}">
                <a16:creationId xmlns:a16="http://schemas.microsoft.com/office/drawing/2014/main" id="{188E9A49-1663-4772-8E91-C632DC53CDAA}"/>
              </a:ext>
            </a:extLst>
          </p:cNvPr>
          <p:cNvPicPr>
            <a:picLocks noChangeAspect="1"/>
          </p:cNvPicPr>
          <p:nvPr/>
        </p:nvPicPr>
        <p:blipFill rotWithShape="1">
          <a:blip r:embed="rId4">
            <a:extLst>
              <a:ext uri="{28A0092B-C50C-407E-A947-70E740481C1C}">
                <a14:useLocalDpi xmlns:a14="http://schemas.microsoft.com/office/drawing/2010/main" val="0"/>
              </a:ext>
            </a:extLst>
          </a:blip>
          <a:srcRect t="28992"/>
          <a:stretch/>
        </p:blipFill>
        <p:spPr>
          <a:xfrm>
            <a:off x="3072981" y="1878478"/>
            <a:ext cx="5537957" cy="2222032"/>
          </a:xfrm>
          <a:prstGeom prst="rect">
            <a:avLst/>
          </a:prstGeom>
        </p:spPr>
      </p:pic>
      <p:sp>
        <p:nvSpPr>
          <p:cNvPr id="16" name="TextBox 15">
            <a:extLst>
              <a:ext uri="{FF2B5EF4-FFF2-40B4-BE49-F238E27FC236}">
                <a16:creationId xmlns:a16="http://schemas.microsoft.com/office/drawing/2014/main" id="{A89751EB-1A7A-48E4-AAE7-451FF19B0B75}"/>
              </a:ext>
            </a:extLst>
          </p:cNvPr>
          <p:cNvSpPr txBox="1"/>
          <p:nvPr/>
        </p:nvSpPr>
        <p:spPr>
          <a:xfrm>
            <a:off x="1607610" y="6820815"/>
            <a:ext cx="2649344"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other words:</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Person</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langsam</a:t>
            </a:r>
            <a:b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sehr</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besuchen</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(we then have all the vowels represented)</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 name="CustomShape 2">
            <a:extLst>
              <a:ext uri="{FF2B5EF4-FFF2-40B4-BE49-F238E27FC236}">
                <a16:creationId xmlns:a16="http://schemas.microsoft.com/office/drawing/2014/main" id="{DE3C9971-0BB1-D252-3ADE-C26D28725156}"/>
              </a:ext>
            </a:extLst>
          </p:cNvPr>
          <p:cNvSpPr/>
          <p:nvPr/>
        </p:nvSpPr>
        <p:spPr>
          <a:xfrm>
            <a:off x="384772" y="537277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Per</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on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CAE36352-43FA-F246-9CE1-312BF333B12E}"/>
              </a:ext>
            </a:extLst>
          </p:cNvPr>
          <p:cNvPicPr>
            <a:picLocks noChangeAspect="1"/>
          </p:cNvPicPr>
          <p:nvPr/>
        </p:nvPicPr>
        <p:blipFill>
          <a:blip r:embed="rId5"/>
          <a:stretch>
            <a:fillRect/>
          </a:stretch>
        </p:blipFill>
        <p:spPr>
          <a:xfrm>
            <a:off x="1339450" y="4314445"/>
            <a:ext cx="1184997" cy="1234729"/>
          </a:xfrm>
          <a:prstGeom prst="rect">
            <a:avLst/>
          </a:prstGeom>
        </p:spPr>
      </p:pic>
      <p:sp>
        <p:nvSpPr>
          <p:cNvPr id="9" name="CustomShape 2">
            <a:extLst>
              <a:ext uri="{FF2B5EF4-FFF2-40B4-BE49-F238E27FC236}">
                <a16:creationId xmlns:a16="http://schemas.microsoft.com/office/drawing/2014/main" id="{33B32B43-0BB4-6E94-7F29-0D15295AFB80}"/>
              </a:ext>
            </a:extLst>
          </p:cNvPr>
          <p:cNvSpPr/>
          <p:nvPr/>
        </p:nvSpPr>
        <p:spPr>
          <a:xfrm>
            <a:off x="0" y="3052798"/>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lang</a:t>
            </a:r>
            <a:r>
              <a:rPr lang="en-GB" sz="6600" b="1" dirty="0">
                <a:solidFill>
                  <a:srgbClr val="FF0066"/>
                </a:solidFill>
                <a:latin typeface="Century Gothic" panose="020B0502020202020204" pitchFamily="34" charset="0"/>
              </a:rPr>
              <a:t>s</a:t>
            </a:r>
            <a:r>
              <a:rPr lang="en-GB" sz="6600" spc="-1" dirty="0">
                <a:solidFill>
                  <a:srgbClr val="002060"/>
                </a:solidFill>
                <a:latin typeface="Century Gothic" panose="020B0502020202020204" pitchFamily="34" charset="0"/>
              </a:rPr>
              <a:t>am</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0" name="Picture 9">
            <a:extLst>
              <a:ext uri="{FF2B5EF4-FFF2-40B4-BE49-F238E27FC236}">
                <a16:creationId xmlns:a16="http://schemas.microsoft.com/office/drawing/2014/main" id="{BED6143B-2C6F-2292-6F6B-9585F838BD7E}"/>
              </a:ext>
            </a:extLst>
          </p:cNvPr>
          <p:cNvPicPr>
            <a:picLocks noChangeAspect="1"/>
          </p:cNvPicPr>
          <p:nvPr/>
        </p:nvPicPr>
        <p:blipFill>
          <a:blip r:embed="rId6"/>
          <a:stretch>
            <a:fillRect/>
          </a:stretch>
        </p:blipFill>
        <p:spPr>
          <a:xfrm>
            <a:off x="1001805" y="1905498"/>
            <a:ext cx="1625346" cy="1298834"/>
          </a:xfrm>
          <a:prstGeom prst="rect">
            <a:avLst/>
          </a:prstGeom>
        </p:spPr>
      </p:pic>
      <p:sp>
        <p:nvSpPr>
          <p:cNvPr id="11" name="CustomShape 2">
            <a:extLst>
              <a:ext uri="{FF2B5EF4-FFF2-40B4-BE49-F238E27FC236}">
                <a16:creationId xmlns:a16="http://schemas.microsoft.com/office/drawing/2014/main" id="{3589A320-B320-DD18-AF06-DCB2FA27FCCA}"/>
              </a:ext>
            </a:extLst>
          </p:cNvPr>
          <p:cNvSpPr/>
          <p:nvPr/>
        </p:nvSpPr>
        <p:spPr>
          <a:xfrm>
            <a:off x="8016345" y="5156676"/>
            <a:ext cx="376247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ehr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2" name="Picture 11">
            <a:extLst>
              <a:ext uri="{FF2B5EF4-FFF2-40B4-BE49-F238E27FC236}">
                <a16:creationId xmlns:a16="http://schemas.microsoft.com/office/drawing/2014/main" id="{759E06D3-1EB1-1D83-C503-E319D6E13DD2}"/>
              </a:ext>
            </a:extLst>
          </p:cNvPr>
          <p:cNvPicPr>
            <a:picLocks noChangeAspect="1"/>
          </p:cNvPicPr>
          <p:nvPr/>
        </p:nvPicPr>
        <p:blipFill>
          <a:blip r:embed="rId7"/>
          <a:stretch>
            <a:fillRect/>
          </a:stretch>
        </p:blipFill>
        <p:spPr>
          <a:xfrm>
            <a:off x="8995175" y="4628733"/>
            <a:ext cx="1632257" cy="703126"/>
          </a:xfrm>
          <a:prstGeom prst="rect">
            <a:avLst/>
          </a:prstGeom>
        </p:spPr>
      </p:pic>
      <p:sp>
        <p:nvSpPr>
          <p:cNvPr id="17" name="CustomShape 2">
            <a:extLst>
              <a:ext uri="{FF2B5EF4-FFF2-40B4-BE49-F238E27FC236}">
                <a16:creationId xmlns:a16="http://schemas.microsoft.com/office/drawing/2014/main" id="{0A960E09-3E28-4D8C-712D-9CAD4132E50C}"/>
              </a:ext>
            </a:extLst>
          </p:cNvPr>
          <p:cNvSpPr/>
          <p:nvPr/>
        </p:nvSpPr>
        <p:spPr>
          <a:xfrm>
            <a:off x="7509302" y="3062359"/>
            <a:ext cx="468269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spc="-1" dirty="0" err="1">
                <a:solidFill>
                  <a:srgbClr val="002060"/>
                </a:solidFill>
                <a:latin typeface="Century Gothic" panose="020B0502020202020204" pitchFamily="34" charset="0"/>
              </a:rPr>
              <a:t>be</a:t>
            </a:r>
            <a:r>
              <a:rPr lang="en-GB" sz="6600" b="1" dirty="0" err="1">
                <a:solidFill>
                  <a:srgbClr val="FF0066"/>
                </a:solidFill>
                <a:latin typeface="Century Gothic" panose="020B0502020202020204" pitchFamily="34" charset="0"/>
              </a:rPr>
              <a:t>s</a:t>
            </a:r>
            <a:r>
              <a:rPr lang="en-GB" sz="6600" spc="-1" dirty="0" err="1">
                <a:solidFill>
                  <a:srgbClr val="002060"/>
                </a:solidFill>
                <a:latin typeface="Century Gothic" panose="020B0502020202020204" pitchFamily="34" charset="0"/>
              </a:rPr>
              <a:t>uchen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Greeting">
            <a:extLst>
              <a:ext uri="{FF2B5EF4-FFF2-40B4-BE49-F238E27FC236}">
                <a16:creationId xmlns:a16="http://schemas.microsoft.com/office/drawing/2014/main" id="{D3458674-FA77-E7C3-72A0-DA8EE74D70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96729" y="2410690"/>
            <a:ext cx="1578935" cy="8157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5417088C-8CB4-C97A-BCC7-7C5DAFA8C164}"/>
              </a:ext>
            </a:extLst>
          </p:cNvPr>
          <p:cNvPicPr>
            <a:picLocks noChangeAspect="1"/>
          </p:cNvPicPr>
          <p:nvPr/>
        </p:nvPicPr>
        <p:blipFill>
          <a:blip r:embed="rId9"/>
          <a:stretch>
            <a:fillRect/>
          </a:stretch>
        </p:blipFill>
        <p:spPr>
          <a:xfrm>
            <a:off x="9890123" y="2400925"/>
            <a:ext cx="2107378" cy="604163"/>
          </a:xfrm>
          <a:prstGeom prst="rect">
            <a:avLst/>
          </a:prstGeom>
        </p:spPr>
      </p:pic>
    </p:spTree>
    <p:extLst>
      <p:ext uri="{BB962C8B-B14F-4D97-AF65-F5344CB8AC3E}">
        <p14:creationId xmlns:p14="http://schemas.microsoft.com/office/powerpoint/2010/main" val="38432513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1" i="0" u="none" strike="noStrike" kern="1200" cap="none" spc="0" normalizeH="0" baseline="0" noProof="0" dirty="0">
                <a:ln>
                  <a:noFill/>
                </a:ln>
                <a:solidFill>
                  <a:srgbClr val="002060"/>
                </a:solidFill>
                <a:effectLst/>
                <a:uLnTx/>
                <a:uFillTx/>
                <a:latin typeface="Century Gothic"/>
                <a:ea typeface="+mn-ea"/>
                <a:cs typeface="+mn-cs"/>
              </a:rPr>
              <a:t>z</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Plat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sit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z</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Which words are nouns?</a:t>
            </a:r>
            <a:b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How do you know?</a:t>
            </a:r>
            <a:endPar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2195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44608" y="-17327"/>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264A7A"/>
                </a:solidFill>
                <a:effectLst/>
                <a:uLnTx/>
                <a:uFillTx/>
                <a:latin typeface="Century Gothic"/>
                <a:ea typeface="+mn-ea"/>
                <a:cs typeface="+mn-cs"/>
              </a:rPr>
              <a:t>Sonntag</a:t>
            </a: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sehen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Insel</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471"/>
                </a:solidFill>
                <a:effectLst/>
                <a:uLnTx/>
                <a:uFillTx/>
                <a:latin typeface="Century Gothic"/>
                <a:ea typeface="+mn-ea"/>
                <a:cs typeface="+mn-cs"/>
              </a:rPr>
              <a:t>Gläser</a:t>
            </a:r>
            <a:endParaRPr kumimoji="0" lang="en-GB" sz="3200" b="1" i="0" u="none" strike="noStrike" kern="1200" cap="none" spc="0" normalizeH="0" baseline="0" noProof="0" dirty="0">
              <a:ln>
                <a:noFill/>
              </a:ln>
              <a:solidFill>
                <a:srgbClr val="1F4471"/>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Konzert</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B3B61"/>
                </a:solidFill>
                <a:effectLst/>
                <a:uLnTx/>
                <a:uFillTx/>
                <a:latin typeface="Century Gothic"/>
                <a:ea typeface="+mn-ea"/>
                <a:cs typeface="+mn-cs"/>
              </a:rPr>
              <a:t>Rucksack</a:t>
            </a: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sechzehn</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sitzen</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C3D66"/>
                </a:solidFill>
                <a:effectLst/>
                <a:uLnTx/>
                <a:uFillTx/>
                <a:latin typeface="Century Gothic"/>
                <a:ea typeface="+mn-ea"/>
                <a:cs typeface="+mn-cs"/>
              </a:rPr>
              <a:t>Dezember</a:t>
            </a:r>
            <a:endParaRPr kumimoji="0" lang="en-GB" sz="3200" b="1" i="0" u="none" strike="noStrike" kern="1200" cap="none" spc="0" normalizeH="0" baseline="0" noProof="0" dirty="0">
              <a:ln>
                <a:noFill/>
              </a:ln>
              <a:solidFill>
                <a:srgbClr val="1C3D66"/>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426134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ackground pattern&#10;&#10;Description automatically generated with medium confidence">
            <a:extLst>
              <a:ext uri="{FF2B5EF4-FFF2-40B4-BE49-F238E27FC236}">
                <a16:creationId xmlns:a16="http://schemas.microsoft.com/office/drawing/2014/main" id="{85A4CCB1-2A00-4500-9709-00233A6F7606}"/>
              </a:ext>
            </a:extLst>
          </p:cNvPr>
          <p:cNvPicPr>
            <a:picLocks noChangeAspect="1"/>
          </p:cNvPicPr>
          <p:nvPr/>
        </p:nvPicPr>
        <p:blipFill rotWithShape="1">
          <a:blip r:embed="rId3">
            <a:extLst>
              <a:ext uri="{28A0092B-C50C-407E-A947-70E740481C1C}">
                <a14:useLocalDpi xmlns:a14="http://schemas.microsoft.com/office/drawing/2010/main" val="0"/>
              </a:ext>
            </a:extLst>
          </a:blip>
          <a:srcRect b="9874"/>
          <a:stretch/>
        </p:blipFill>
        <p:spPr>
          <a:xfrm>
            <a:off x="0" y="-6599"/>
            <a:ext cx="12192000" cy="6848270"/>
          </a:xfrm>
          <a:prstGeom prst="rect">
            <a:avLst/>
          </a:prstGeom>
        </p:spPr>
      </p:pic>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6062" y="0"/>
            <a:ext cx="914400" cy="914400"/>
          </a:xfrm>
          <a:prstGeom prst="rect">
            <a:avLst/>
          </a:prstGeom>
        </p:spPr>
      </p:pic>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40129" y="214694"/>
            <a:ext cx="2750821" cy="518040"/>
          </a:xfrm>
          <a:prstGeom prst="wedgeRoundRectCallout">
            <a:avLst>
              <a:gd name="adj1" fmla="val -60531"/>
              <a:gd name="adj2" fmla="val 7124"/>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a typeface="+mn-ea"/>
              <a:cs typeface="+mn-cs"/>
            </a:endParaRPr>
          </a:p>
        </p:txBody>
      </p:sp>
      <p:sp>
        <p:nvSpPr>
          <p:cNvPr id="25" name="Google Shape;108;p3">
            <a:extLst>
              <a:ext uri="{FF2B5EF4-FFF2-40B4-BE49-F238E27FC236}">
                <a16:creationId xmlns:a16="http://schemas.microsoft.com/office/drawing/2014/main" id="{82F1E780-674D-4FF0-A503-65E92E11F020}"/>
              </a:ext>
            </a:extLst>
          </p:cNvPr>
          <p:cNvSpPr txBox="1"/>
          <p:nvPr/>
        </p:nvSpPr>
        <p:spPr>
          <a:xfrm>
            <a:off x="1072573" y="226364"/>
            <a:ext cx="27183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Sag die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Wörter</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Calibri"/>
              <a:cs typeface="Calibri"/>
              <a:sym typeface="Calibri"/>
            </a:endParaRPr>
          </a:p>
        </p:txBody>
      </p:sp>
      <p:pic>
        <p:nvPicPr>
          <p:cNvPr id="14" name="Picture 13" descr="A picture containing shape&#10;&#10;Description automatically generated">
            <a:extLst>
              <a:ext uri="{FF2B5EF4-FFF2-40B4-BE49-F238E27FC236}">
                <a16:creationId xmlns:a16="http://schemas.microsoft.com/office/drawing/2014/main" id="{41FDE3F9-CB1F-480A-BFC8-D67F828538A0}"/>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995053" y="1104944"/>
            <a:ext cx="2704660" cy="1923566"/>
          </a:xfrm>
          <a:prstGeom prst="rect">
            <a:avLst/>
          </a:prstGeom>
        </p:spPr>
      </p:pic>
      <p:sp>
        <p:nvSpPr>
          <p:cNvPr id="6" name="TextBox 5">
            <a:extLst>
              <a:ext uri="{FF2B5EF4-FFF2-40B4-BE49-F238E27FC236}">
                <a16:creationId xmlns:a16="http://schemas.microsoft.com/office/drawing/2014/main" id="{9A65F334-A7BC-433E-AA90-3A900CC1C355}"/>
              </a:ext>
            </a:extLst>
          </p:cNvPr>
          <p:cNvSpPr txBox="1"/>
          <p:nvPr/>
        </p:nvSpPr>
        <p:spPr>
          <a:xfrm>
            <a:off x="126062" y="197605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64A7A"/>
                </a:solidFill>
                <a:effectLst/>
                <a:uLnTx/>
                <a:uFillTx/>
                <a:latin typeface="Century Gothic"/>
                <a:ea typeface="+mn-ea"/>
                <a:cs typeface="+mn-cs"/>
              </a:rPr>
              <a:t>Satz</a:t>
            </a:r>
            <a:endParaRPr kumimoji="0" lang="en-GB" sz="3200" b="1" i="0" u="none" strike="noStrike" kern="1200" cap="none" spc="0" normalizeH="0" baseline="0" noProof="0" dirty="0">
              <a:ln>
                <a:noFill/>
              </a:ln>
              <a:solidFill>
                <a:srgbClr val="264A7A"/>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6F521B4C-4A8C-4F29-B100-777F36B3E039}"/>
              </a:ext>
            </a:extLst>
          </p:cNvPr>
          <p:cNvSpPr txBox="1"/>
          <p:nvPr/>
        </p:nvSpPr>
        <p:spPr>
          <a:xfrm>
            <a:off x="4476750"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24472"/>
                </a:solidFill>
                <a:effectLst/>
                <a:uLnTx/>
                <a:uFillTx/>
                <a:latin typeface="Century Gothic"/>
                <a:ea typeface="+mn-ea"/>
                <a:cs typeface="+mn-cs"/>
              </a:rPr>
              <a:t>besuchen</a:t>
            </a:r>
            <a:endParaRPr kumimoji="0" lang="en-GB" sz="3200" b="1" i="0" u="none" strike="noStrike" kern="1200" cap="none" spc="0" normalizeH="0" baseline="0" noProof="0" dirty="0">
              <a:ln>
                <a:noFill/>
              </a:ln>
              <a:solidFill>
                <a:srgbClr val="224472"/>
              </a:solidFill>
              <a:effectLst/>
              <a:uLnTx/>
              <a:uFillTx/>
              <a:latin typeface="Century Gothic"/>
              <a:ea typeface="+mn-ea"/>
              <a:cs typeface="+mn-cs"/>
            </a:endParaRPr>
          </a:p>
        </p:txBody>
      </p:sp>
      <p:sp>
        <p:nvSpPr>
          <p:cNvPr id="30" name="TextBox 29">
            <a:extLst>
              <a:ext uri="{FF2B5EF4-FFF2-40B4-BE49-F238E27FC236}">
                <a16:creationId xmlns:a16="http://schemas.microsoft.com/office/drawing/2014/main" id="{9D8F72C7-D5FE-495D-8DAA-8EA462B31C9C}"/>
              </a:ext>
            </a:extLst>
          </p:cNvPr>
          <p:cNvSpPr txBox="1"/>
          <p:nvPr/>
        </p:nvSpPr>
        <p:spPr>
          <a:xfrm>
            <a:off x="8186277" y="2035320"/>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1426F"/>
                </a:solidFill>
                <a:effectLst/>
                <a:uLnTx/>
                <a:uFillTx/>
                <a:latin typeface="Century Gothic"/>
                <a:ea typeface="+mn-ea"/>
                <a:cs typeface="+mn-cs"/>
              </a:rPr>
              <a:t>langsam</a:t>
            </a:r>
            <a:endParaRPr kumimoji="0" lang="en-GB" sz="3200" b="1" i="0" u="none" strike="noStrike" kern="1200" cap="none" spc="0" normalizeH="0" baseline="0" noProof="0" dirty="0">
              <a:ln>
                <a:noFill/>
              </a:ln>
              <a:solidFill>
                <a:srgbClr val="21426F"/>
              </a:solidFill>
              <a:effectLst/>
              <a:uLnTx/>
              <a:uFillTx/>
              <a:latin typeface="Century Gothic"/>
              <a:ea typeface="+mn-ea"/>
              <a:cs typeface="+mn-cs"/>
            </a:endParaRPr>
          </a:p>
        </p:txBody>
      </p:sp>
      <p:pic>
        <p:nvPicPr>
          <p:cNvPr id="37" name="Picture 36" descr="A picture containing shape&#10;&#10;Description automatically generated">
            <a:extLst>
              <a:ext uri="{FF2B5EF4-FFF2-40B4-BE49-F238E27FC236}">
                <a16:creationId xmlns:a16="http://schemas.microsoft.com/office/drawing/2014/main" id="{05717031-6CB6-4657-8AEF-15C705BCD0A7}"/>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flipH="1">
            <a:off x="14121497" y="3211558"/>
            <a:ext cx="3238500" cy="1923566"/>
          </a:xfrm>
          <a:prstGeom prst="rect">
            <a:avLst/>
          </a:prstGeom>
        </p:spPr>
      </p:pic>
      <p:sp>
        <p:nvSpPr>
          <p:cNvPr id="31" name="TextBox 30">
            <a:extLst>
              <a:ext uri="{FF2B5EF4-FFF2-40B4-BE49-F238E27FC236}">
                <a16:creationId xmlns:a16="http://schemas.microsoft.com/office/drawing/2014/main" id="{F75D9D4B-785B-44E1-9964-17806787FB1F}"/>
              </a:ext>
            </a:extLst>
          </p:cNvPr>
          <p:cNvSpPr txBox="1"/>
          <p:nvPr/>
        </p:nvSpPr>
        <p:spPr>
          <a:xfrm>
            <a:off x="126062" y="3768784"/>
            <a:ext cx="36648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F4471"/>
                </a:solidFill>
                <a:effectLst/>
                <a:uLnTx/>
                <a:uFillTx/>
                <a:latin typeface="Century Gothic"/>
                <a:ea typeface="+mn-ea"/>
                <a:cs typeface="+mn-cs"/>
              </a:rPr>
              <a:t>Zimmer</a:t>
            </a:r>
          </a:p>
        </p:txBody>
      </p:sp>
      <p:sp>
        <p:nvSpPr>
          <p:cNvPr id="32" name="TextBox 31">
            <a:extLst>
              <a:ext uri="{FF2B5EF4-FFF2-40B4-BE49-F238E27FC236}">
                <a16:creationId xmlns:a16="http://schemas.microsoft.com/office/drawing/2014/main" id="{F38B475F-8671-4224-9790-2BBED68560B2}"/>
              </a:ext>
            </a:extLst>
          </p:cNvPr>
          <p:cNvSpPr txBox="1"/>
          <p:nvPr/>
        </p:nvSpPr>
        <p:spPr>
          <a:xfrm>
            <a:off x="4476750"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nach</a:t>
            </a:r>
            <a:r>
              <a:rPr kumimoji="0" lang="en-GB" sz="3200" b="1" i="0" u="none" strike="noStrike" kern="1200" cap="none" spc="0" normalizeH="0" baseline="0" noProof="0" dirty="0">
                <a:ln>
                  <a:noFill/>
                </a:ln>
                <a:solidFill>
                  <a:srgbClr val="1E3E67"/>
                </a:solidFill>
                <a:effectLst/>
                <a:uLnTx/>
                <a:uFillTx/>
                <a:latin typeface="Century Gothic"/>
                <a:ea typeface="+mn-ea"/>
                <a:cs typeface="+mn-cs"/>
              </a:rPr>
              <a:t> </a:t>
            </a:r>
            <a:r>
              <a:rPr kumimoji="0" lang="en-GB" sz="3200" b="1" i="0" u="none" strike="noStrike" kern="1200" cap="none" spc="0" normalizeH="0" baseline="0" noProof="0" dirty="0" err="1">
                <a:ln>
                  <a:noFill/>
                </a:ln>
                <a:solidFill>
                  <a:srgbClr val="1E3E67"/>
                </a:solidFill>
                <a:effectLst/>
                <a:uLnTx/>
                <a:uFillTx/>
                <a:latin typeface="Century Gothic"/>
                <a:ea typeface="+mn-ea"/>
                <a:cs typeface="+mn-cs"/>
              </a:rPr>
              <a:t>Hause</a:t>
            </a:r>
            <a:endParaRPr kumimoji="0" lang="en-GB" sz="3200" b="1" i="0" u="none" strike="noStrike" kern="1200" cap="none" spc="0" normalizeH="0" baseline="0" noProof="0" dirty="0">
              <a:ln>
                <a:noFill/>
              </a:ln>
              <a:solidFill>
                <a:srgbClr val="1E3E67"/>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605DF505-5A3A-42A0-800B-6BAC77A5B751}"/>
              </a:ext>
            </a:extLst>
          </p:cNvPr>
          <p:cNvSpPr txBox="1"/>
          <p:nvPr/>
        </p:nvSpPr>
        <p:spPr>
          <a:xfrm>
            <a:off x="8357727" y="382804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B3B61"/>
                </a:solidFill>
                <a:effectLst/>
                <a:uLnTx/>
                <a:uFillTx/>
                <a:latin typeface="Century Gothic"/>
                <a:ea typeface="+mn-ea"/>
                <a:cs typeface="+mn-cs"/>
              </a:rPr>
              <a:t>zusammen</a:t>
            </a:r>
            <a:endParaRPr kumimoji="0" lang="en-GB" sz="3200" b="1" i="0" u="none" strike="noStrike" kern="1200" cap="none" spc="0" normalizeH="0" baseline="0" noProof="0" dirty="0">
              <a:ln>
                <a:noFill/>
              </a:ln>
              <a:solidFill>
                <a:srgbClr val="1B3B61"/>
              </a:solidFill>
              <a:effectLst/>
              <a:uLnTx/>
              <a:uFillTx/>
              <a:latin typeface="Century Gothic"/>
              <a:ea typeface="+mn-ea"/>
              <a:cs typeface="+mn-cs"/>
            </a:endParaRPr>
          </a:p>
        </p:txBody>
      </p:sp>
      <p:pic>
        <p:nvPicPr>
          <p:cNvPr id="38" name="Picture 37" descr="A picture containing shape&#10;&#10;Description automatically generated">
            <a:extLst>
              <a:ext uri="{FF2B5EF4-FFF2-40B4-BE49-F238E27FC236}">
                <a16:creationId xmlns:a16="http://schemas.microsoft.com/office/drawing/2014/main" id="{E5D07F34-5E3F-43CA-9013-9A620D9CD649}"/>
              </a:ext>
            </a:extLst>
          </p:cNvPr>
          <p:cNvPicPr>
            <a:picLocks noChangeAspect="1"/>
          </p:cNvPicPr>
          <p:nvPr/>
        </p:nvPicPr>
        <p:blipFill>
          <a:blip r:embed="rId7">
            <a:alphaModFix amt="51000"/>
            <a:extLst>
              <a:ext uri="{28A0092B-C50C-407E-A947-70E740481C1C}">
                <a14:useLocalDpi xmlns:a14="http://schemas.microsoft.com/office/drawing/2010/main" val="0"/>
              </a:ext>
            </a:extLst>
          </a:blip>
          <a:stretch>
            <a:fillRect/>
          </a:stretch>
        </p:blipFill>
        <p:spPr>
          <a:xfrm>
            <a:off x="-3576293" y="4791273"/>
            <a:ext cx="2704660" cy="1923566"/>
          </a:xfrm>
          <a:prstGeom prst="rect">
            <a:avLst/>
          </a:prstGeom>
        </p:spPr>
      </p:pic>
      <p:sp>
        <p:nvSpPr>
          <p:cNvPr id="34" name="TextBox 33">
            <a:extLst>
              <a:ext uri="{FF2B5EF4-FFF2-40B4-BE49-F238E27FC236}">
                <a16:creationId xmlns:a16="http://schemas.microsoft.com/office/drawing/2014/main" id="{43F437A1-BAC3-4D91-8307-EC0B56FDE586}"/>
              </a:ext>
            </a:extLst>
          </p:cNvPr>
          <p:cNvSpPr txBox="1"/>
          <p:nvPr/>
        </p:nvSpPr>
        <p:spPr>
          <a:xfrm>
            <a:off x="3790950"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234B7F"/>
                </a:solidFill>
                <a:effectLst/>
                <a:uLnTx/>
                <a:uFillTx/>
                <a:latin typeface="Century Gothic"/>
                <a:ea typeface="+mn-ea"/>
                <a:cs typeface="+mn-cs"/>
              </a:rPr>
              <a:t>zwanzig</a:t>
            </a:r>
            <a:endParaRPr kumimoji="0" lang="en-GB" sz="3200" b="1" i="0" u="none" strike="noStrike" kern="1200" cap="none" spc="0" normalizeH="0" baseline="0" noProof="0" dirty="0">
              <a:ln>
                <a:noFill/>
              </a:ln>
              <a:solidFill>
                <a:srgbClr val="234B7F"/>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D90FC27D-309B-44ED-8213-76C36E73E15D}"/>
              </a:ext>
            </a:extLst>
          </p:cNvPr>
          <p:cNvSpPr txBox="1"/>
          <p:nvPr/>
        </p:nvSpPr>
        <p:spPr>
          <a:xfrm>
            <a:off x="6557621" y="5619688"/>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1F426C"/>
                </a:solidFill>
                <a:effectLst/>
                <a:uLnTx/>
                <a:uFillTx/>
                <a:latin typeface="Century Gothic"/>
                <a:ea typeface="+mn-ea"/>
                <a:cs typeface="+mn-cs"/>
              </a:rPr>
              <a:t>tanzen</a:t>
            </a:r>
            <a:endParaRPr kumimoji="0" lang="en-GB" sz="3200" b="1" i="0" u="none" strike="noStrike" kern="1200" cap="none" spc="0" normalizeH="0" baseline="0" noProof="0" dirty="0">
              <a:ln>
                <a:noFill/>
              </a:ln>
              <a:solidFill>
                <a:srgbClr val="1F426C"/>
              </a:solidFill>
              <a:effectLst/>
              <a:uLnTx/>
              <a:uFillTx/>
              <a:latin typeface="Century Gothic"/>
              <a:ea typeface="+mn-ea"/>
              <a:cs typeface="+mn-cs"/>
            </a:endParaRPr>
          </a:p>
        </p:txBody>
      </p:sp>
      <p:sp>
        <p:nvSpPr>
          <p:cNvPr id="36" name="TextBox 35">
            <a:extLst>
              <a:ext uri="{FF2B5EF4-FFF2-40B4-BE49-F238E27FC236}">
                <a16:creationId xmlns:a16="http://schemas.microsoft.com/office/drawing/2014/main" id="{F2DE3FD3-646D-4613-A695-437C8DD80D13}"/>
              </a:ext>
            </a:extLst>
          </p:cNvPr>
          <p:cNvSpPr txBox="1"/>
          <p:nvPr/>
        </p:nvSpPr>
        <p:spPr>
          <a:xfrm>
            <a:off x="9324292" y="5692876"/>
            <a:ext cx="32385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1C3D66"/>
                </a:solidFill>
                <a:effectLst/>
                <a:uLnTx/>
                <a:uFillTx/>
                <a:latin typeface="Century Gothic"/>
                <a:ea typeface="+mn-ea"/>
                <a:cs typeface="+mn-cs"/>
              </a:rPr>
              <a:t>Museum</a:t>
            </a:r>
          </a:p>
        </p:txBody>
      </p:sp>
      <p:sp>
        <p:nvSpPr>
          <p:cNvPr id="39" name="TextBox 38">
            <a:extLst>
              <a:ext uri="{FF2B5EF4-FFF2-40B4-BE49-F238E27FC236}">
                <a16:creationId xmlns:a16="http://schemas.microsoft.com/office/drawing/2014/main" id="{692A5BDB-0688-49F6-A564-B6DD4EF7B890}"/>
              </a:ext>
            </a:extLst>
          </p:cNvPr>
          <p:cNvSpPr txBox="1"/>
          <p:nvPr/>
        </p:nvSpPr>
        <p:spPr>
          <a:xfrm>
            <a:off x="4092403" y="103233"/>
            <a:ext cx="6042897" cy="707886"/>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Person B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spricht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Person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macht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Notizen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2579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1.11111E-6 L 1.50274 0.09977 " pathEditMode="relative" rAng="0" ptsTypes="AA">
                                      <p:cBhvr>
                                        <p:cTn id="11" dur="8000" fill="hold"/>
                                        <p:tgtEl>
                                          <p:spTgt spid="14"/>
                                        </p:tgtEl>
                                        <p:attrNameLst>
                                          <p:attrName>ppt_x</p:attrName>
                                          <p:attrName>ppt_y</p:attrName>
                                        </p:attrNameLst>
                                      </p:cBhvr>
                                      <p:rCtr x="75130" y="4977"/>
                                    </p:animMotion>
                                  </p:childTnLst>
                                </p:cTn>
                              </p:par>
                            </p:childTnLst>
                          </p:cTn>
                        </p:par>
                        <p:par>
                          <p:cTn id="12" fill="hold">
                            <p:stCondLst>
                              <p:cond delay="8000"/>
                            </p:stCondLst>
                            <p:childTnLst>
                              <p:par>
                                <p:cTn id="13" presetID="42" presetClass="path" presetSubtype="0" accel="50000" decel="50000" fill="hold" nodeType="afterEffect">
                                  <p:stCondLst>
                                    <p:cond delay="500"/>
                                  </p:stCondLst>
                                  <p:childTnLst>
                                    <p:animMotion origin="layout" path="M 4.375E-6 -4.81481E-6 L -1.56446 -0.03055 " pathEditMode="relative" rAng="0" ptsTypes="AA">
                                      <p:cBhvr>
                                        <p:cTn id="14" dur="8000" fill="hold"/>
                                        <p:tgtEl>
                                          <p:spTgt spid="37"/>
                                        </p:tgtEl>
                                        <p:attrNameLst>
                                          <p:attrName>ppt_x</p:attrName>
                                          <p:attrName>ppt_y</p:attrName>
                                        </p:attrNameLst>
                                      </p:cBhvr>
                                      <p:rCtr x="-78229" y="-1528"/>
                                    </p:animMotion>
                                  </p:childTnLst>
                                </p:cTn>
                              </p:par>
                            </p:childTnLst>
                          </p:cTn>
                        </p:par>
                        <p:par>
                          <p:cTn id="15" fill="hold">
                            <p:stCondLst>
                              <p:cond delay="16500"/>
                            </p:stCondLst>
                            <p:childTnLst>
                              <p:par>
                                <p:cTn id="16" presetID="42" presetClass="path" presetSubtype="0" accel="50000" decel="50000" fill="hold" nodeType="afterEffect">
                                  <p:stCondLst>
                                    <p:cond delay="250"/>
                                  </p:stCondLst>
                                  <p:childTnLst>
                                    <p:animMotion origin="layout" path="M 1.875E-6 1.11111E-6 L 1.50156 0.06157 " pathEditMode="relative" rAng="0" ptsTypes="AA">
                                      <p:cBhvr>
                                        <p:cTn id="17" dur="8000" fill="hold"/>
                                        <p:tgtEl>
                                          <p:spTgt spid="38"/>
                                        </p:tgtEl>
                                        <p:attrNameLst>
                                          <p:attrName>ppt_x</p:attrName>
                                          <p:attrName>ppt_y</p:attrName>
                                        </p:attrNameLst>
                                      </p:cBhvr>
                                      <p:rCtr x="75078" y="30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3" name="Speech Bubble: Rectangle with Corners Rounded 22">
            <a:extLst>
              <a:ext uri="{FF2B5EF4-FFF2-40B4-BE49-F238E27FC236}">
                <a16:creationId xmlns:a16="http://schemas.microsoft.com/office/drawing/2014/main" id="{2FDB119D-F462-4693-8EE2-DD3E1E2C9DD5}"/>
              </a:ext>
            </a:extLst>
          </p:cNvPr>
          <p:cNvSpPr/>
          <p:nvPr/>
        </p:nvSpPr>
        <p:spPr>
          <a:xfrm>
            <a:off x="1028077" y="149524"/>
            <a:ext cx="589290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24" name="Graphic 23" descr="Teacher">
            <a:extLst>
              <a:ext uri="{FF2B5EF4-FFF2-40B4-BE49-F238E27FC236}">
                <a16:creationId xmlns:a16="http://schemas.microsoft.com/office/drawing/2014/main" id="{6655E871-ED0B-4BC8-A7B0-DE0710083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010" y="-65170"/>
            <a:ext cx="914400" cy="914400"/>
          </a:xfrm>
          <a:prstGeom prst="rect">
            <a:avLst/>
          </a:prstGeom>
        </p:spPr>
      </p:pic>
      <p:sp>
        <p:nvSpPr>
          <p:cNvPr id="25" name="Google Shape;108;p3">
            <a:extLst>
              <a:ext uri="{FF2B5EF4-FFF2-40B4-BE49-F238E27FC236}">
                <a16:creationId xmlns:a16="http://schemas.microsoft.com/office/drawing/2014/main" id="{82F1E780-674D-4FF0-A503-65E92E11F020}"/>
              </a:ext>
            </a:extLst>
          </p:cNvPr>
          <p:cNvSpPr txBox="1"/>
          <p:nvPr/>
        </p:nvSpPr>
        <p:spPr>
          <a:xfrm>
            <a:off x="1356487" y="130272"/>
            <a:ext cx="5711286"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How much are your words worth?</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graphicFrame>
        <p:nvGraphicFramePr>
          <p:cNvPr id="26" name="Table 25">
            <a:extLst>
              <a:ext uri="{FF2B5EF4-FFF2-40B4-BE49-F238E27FC236}">
                <a16:creationId xmlns:a16="http://schemas.microsoft.com/office/drawing/2014/main" id="{74C30154-8BFF-42EE-A055-F7B419BCF19B}"/>
              </a:ext>
            </a:extLst>
          </p:cNvPr>
          <p:cNvGraphicFramePr>
            <a:graphicFrameLocks noGrp="1"/>
          </p:cNvGraphicFramePr>
          <p:nvPr>
            <p:extLst>
              <p:ext uri="{D42A27DB-BD31-4B8C-83A1-F6EECF244321}">
                <p14:modId xmlns:p14="http://schemas.microsoft.com/office/powerpoint/2010/main" val="2971414946"/>
              </p:ext>
            </p:extLst>
          </p:nvPr>
        </p:nvGraphicFramePr>
        <p:xfrm>
          <a:off x="7067773" y="1596747"/>
          <a:ext cx="3456914" cy="4663440"/>
        </p:xfrm>
        <a:graphic>
          <a:graphicData uri="http://schemas.openxmlformats.org/drawingml/2006/table">
            <a:tbl>
              <a:tblPr firstRow="1" bandRow="1">
                <a:tableStyleId>{5940675A-B579-460E-94D1-54222C63F5DA}</a:tableStyleId>
              </a:tblPr>
              <a:tblGrid>
                <a:gridCol w="3456914">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Satz</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a:solidFill>
                            <a:srgbClr val="002060"/>
                          </a:solidFill>
                          <a:latin typeface="Century Gothic" panose="020B0502020202020204" pitchFamily="34" charset="0"/>
                        </a:rPr>
                        <a:t>Zimmer💰</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zwanzig</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besuchen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nach</a:t>
                      </a:r>
                      <a:r>
                        <a:rPr lang="en-GB" sz="2800" b="0" dirty="0">
                          <a:solidFill>
                            <a:srgbClr val="002060"/>
                          </a:solidFill>
                          <a:latin typeface="Century Gothic" panose="020B0502020202020204" pitchFamily="34" charset="0"/>
                        </a:rPr>
                        <a:t> </a:t>
                      </a:r>
                      <a:r>
                        <a:rPr lang="en-GB" sz="2800" b="0" dirty="0" err="1">
                          <a:solidFill>
                            <a:srgbClr val="002060"/>
                          </a:solidFill>
                          <a:latin typeface="Century Gothic" panose="020B0502020202020204" pitchFamily="34" charset="0"/>
                        </a:rPr>
                        <a:t>Hause</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tanzen</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langsam</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err="1">
                          <a:solidFill>
                            <a:srgbClr val="002060"/>
                          </a:solidFill>
                          <a:latin typeface="Century Gothic" panose="020B0502020202020204" pitchFamily="34" charset="0"/>
                        </a:rPr>
                        <a:t>zusammen</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a:solidFill>
                            <a:srgbClr val="002060"/>
                          </a:solidFill>
                          <a:latin typeface="Century Gothic" panose="020B0502020202020204" pitchFamily="34" charset="0"/>
                        </a:rPr>
                        <a:t>Museum 💰💰</a:t>
                      </a:r>
                    </a:p>
                  </a:txBody>
                  <a:tcPr>
                    <a:solidFill>
                      <a:schemeClr val="bg1"/>
                    </a:solidFill>
                  </a:tcPr>
                </a:tc>
                <a:extLst>
                  <a:ext uri="{0D108BD9-81ED-4DB2-BD59-A6C34878D82A}">
                    <a16:rowId xmlns:a16="http://schemas.microsoft.com/office/drawing/2014/main" val="2348716288"/>
                  </a:ext>
                </a:extLst>
              </a:tr>
            </a:tbl>
          </a:graphicData>
        </a:graphic>
      </p:graphicFrame>
      <p:graphicFrame>
        <p:nvGraphicFramePr>
          <p:cNvPr id="27" name="Table 26">
            <a:extLst>
              <a:ext uri="{FF2B5EF4-FFF2-40B4-BE49-F238E27FC236}">
                <a16:creationId xmlns:a16="http://schemas.microsoft.com/office/drawing/2014/main" id="{5E7B32EA-9E26-4D8F-AB8D-4AB1C631EDAA}"/>
              </a:ext>
            </a:extLst>
          </p:cNvPr>
          <p:cNvGraphicFramePr>
            <a:graphicFrameLocks noGrp="1"/>
          </p:cNvGraphicFramePr>
          <p:nvPr>
            <p:extLst>
              <p:ext uri="{D42A27DB-BD31-4B8C-83A1-F6EECF244321}">
                <p14:modId xmlns:p14="http://schemas.microsoft.com/office/powerpoint/2010/main" val="1578706309"/>
              </p:ext>
            </p:extLst>
          </p:nvPr>
        </p:nvGraphicFramePr>
        <p:xfrm>
          <a:off x="2257579" y="1620911"/>
          <a:ext cx="3025796" cy="4663440"/>
        </p:xfrm>
        <a:graphic>
          <a:graphicData uri="http://schemas.openxmlformats.org/drawingml/2006/table">
            <a:tbl>
              <a:tblPr firstRow="1" bandRow="1">
                <a:tableStyleId>{5940675A-B579-460E-94D1-54222C63F5DA}</a:tableStyleId>
              </a:tblPr>
              <a:tblGrid>
                <a:gridCol w="3025796">
                  <a:extLst>
                    <a:ext uri="{9D8B030D-6E8A-4147-A177-3AD203B41FA5}">
                      <a16:colId xmlns:a16="http://schemas.microsoft.com/office/drawing/2014/main" val="2069531979"/>
                    </a:ext>
                  </a:extLst>
                </a:gridCol>
              </a:tblGrid>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a:solidFill>
                            <a:srgbClr val="002060"/>
                          </a:solidFill>
                          <a:latin typeface="Century Gothic" panose="020B0502020202020204" pitchFamily="34" charset="0"/>
                        </a:rPr>
                        <a:t>Sonntag 💰</a:t>
                      </a:r>
                    </a:p>
                  </a:txBody>
                  <a:tcPr>
                    <a:solidFill>
                      <a:schemeClr val="bg1"/>
                    </a:solidFill>
                  </a:tcPr>
                </a:tc>
                <a:extLst>
                  <a:ext uri="{0D108BD9-81ED-4DB2-BD59-A6C34878D82A}">
                    <a16:rowId xmlns:a16="http://schemas.microsoft.com/office/drawing/2014/main" val="883742596"/>
                  </a:ext>
                </a:extLst>
              </a:tr>
              <a:tr h="506195">
                <a:tc>
                  <a:txBody>
                    <a:bodyPr/>
                    <a:lstStyle/>
                    <a:p>
                      <a:pPr algn="ctr"/>
                      <a:r>
                        <a:rPr lang="en-GB" sz="2800" b="0" dirty="0" err="1">
                          <a:solidFill>
                            <a:srgbClr val="002060"/>
                          </a:solidFill>
                          <a:latin typeface="Century Gothic" panose="020B0502020202020204" pitchFamily="34" charset="0"/>
                        </a:rPr>
                        <a:t>Gläser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2852407"/>
                  </a:ext>
                </a:extLst>
              </a:tr>
              <a:tr h="506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0" dirty="0" err="1">
                          <a:solidFill>
                            <a:srgbClr val="002060"/>
                          </a:solidFill>
                          <a:latin typeface="Century Gothic" panose="020B0502020202020204" pitchFamily="34" charset="0"/>
                        </a:rPr>
                        <a:t>Konzert</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671244409"/>
                  </a:ext>
                </a:extLst>
              </a:tr>
              <a:tr h="506195">
                <a:tc>
                  <a:txBody>
                    <a:bodyPr/>
                    <a:lstStyle/>
                    <a:p>
                      <a:pPr algn="ctr"/>
                      <a:r>
                        <a:rPr lang="en-GB" sz="2800" b="0" dirty="0" err="1">
                          <a:solidFill>
                            <a:srgbClr val="002060"/>
                          </a:solidFill>
                          <a:latin typeface="Century Gothic" panose="020B0502020202020204" pitchFamily="34" charset="0"/>
                        </a:rPr>
                        <a:t>sehen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3095758561"/>
                  </a:ext>
                </a:extLst>
              </a:tr>
              <a:tr h="506195">
                <a:tc>
                  <a:txBody>
                    <a:bodyPr/>
                    <a:lstStyle/>
                    <a:p>
                      <a:pPr algn="ctr"/>
                      <a:r>
                        <a:rPr lang="en-GB" sz="2800" b="0" dirty="0" err="1">
                          <a:solidFill>
                            <a:srgbClr val="002060"/>
                          </a:solidFill>
                          <a:latin typeface="Century Gothic" panose="020B0502020202020204" pitchFamily="34" charset="0"/>
                        </a:rPr>
                        <a:t>sechzehn</a:t>
                      </a:r>
                      <a:r>
                        <a:rPr lang="en-GB" sz="2800" b="0" dirty="0">
                          <a:solidFill>
                            <a:srgbClr val="002060"/>
                          </a:solidFill>
                          <a:latin typeface="Century Gothic" panose="020B0502020202020204" pitchFamily="34" charset="0"/>
                        </a:rPr>
                        <a:t>💰💰</a:t>
                      </a:r>
                    </a:p>
                  </a:txBody>
                  <a:tcPr>
                    <a:solidFill>
                      <a:schemeClr val="bg1"/>
                    </a:solidFill>
                  </a:tcPr>
                </a:tc>
                <a:extLst>
                  <a:ext uri="{0D108BD9-81ED-4DB2-BD59-A6C34878D82A}">
                    <a16:rowId xmlns:a16="http://schemas.microsoft.com/office/drawing/2014/main" val="883510595"/>
                  </a:ext>
                </a:extLst>
              </a:tr>
              <a:tr h="506195">
                <a:tc>
                  <a:txBody>
                    <a:bodyPr/>
                    <a:lstStyle/>
                    <a:p>
                      <a:pPr algn="ctr"/>
                      <a:r>
                        <a:rPr lang="en-GB" sz="2800" b="0" dirty="0" err="1">
                          <a:solidFill>
                            <a:srgbClr val="002060"/>
                          </a:solidFill>
                          <a:latin typeface="Century Gothic" panose="020B0502020202020204" pitchFamily="34" charset="0"/>
                        </a:rPr>
                        <a:t>sitzen</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1351937890"/>
                  </a:ext>
                </a:extLst>
              </a:tr>
              <a:tr h="506195">
                <a:tc>
                  <a:txBody>
                    <a:bodyPr/>
                    <a:lstStyle/>
                    <a:p>
                      <a:pPr algn="ctr"/>
                      <a:r>
                        <a:rPr lang="en-GB" sz="2800" b="0" dirty="0" err="1">
                          <a:solidFill>
                            <a:srgbClr val="002060"/>
                          </a:solidFill>
                          <a:latin typeface="Century Gothic" panose="020B0502020202020204" pitchFamily="34" charset="0"/>
                        </a:rPr>
                        <a:t>Insel</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726238303"/>
                  </a:ext>
                </a:extLst>
              </a:tr>
              <a:tr h="506195">
                <a:tc>
                  <a:txBody>
                    <a:bodyPr/>
                    <a:lstStyle/>
                    <a:p>
                      <a:pPr algn="ctr"/>
                      <a:r>
                        <a:rPr lang="en-GB" sz="2800" b="0" dirty="0">
                          <a:solidFill>
                            <a:srgbClr val="002060"/>
                          </a:solidFill>
                          <a:latin typeface="Century Gothic" panose="020B0502020202020204" pitchFamily="34" charset="0"/>
                        </a:rPr>
                        <a:t>Rucksack💰💰</a:t>
                      </a:r>
                    </a:p>
                  </a:txBody>
                  <a:tcPr>
                    <a:solidFill>
                      <a:schemeClr val="bg1"/>
                    </a:solidFill>
                  </a:tcPr>
                </a:tc>
                <a:extLst>
                  <a:ext uri="{0D108BD9-81ED-4DB2-BD59-A6C34878D82A}">
                    <a16:rowId xmlns:a16="http://schemas.microsoft.com/office/drawing/2014/main" val="118176559"/>
                  </a:ext>
                </a:extLst>
              </a:tr>
              <a:tr h="506195">
                <a:tc>
                  <a:txBody>
                    <a:bodyPr/>
                    <a:lstStyle/>
                    <a:p>
                      <a:pPr algn="ctr"/>
                      <a:r>
                        <a:rPr lang="en-GB" sz="2800" b="0" dirty="0" err="1">
                          <a:solidFill>
                            <a:srgbClr val="002060"/>
                          </a:solidFill>
                          <a:latin typeface="Century Gothic" panose="020B0502020202020204" pitchFamily="34" charset="0"/>
                        </a:rPr>
                        <a:t>Dezember</a:t>
                      </a:r>
                      <a:r>
                        <a:rPr lang="en-GB" sz="2800" b="0" dirty="0">
                          <a:solidFill>
                            <a:srgbClr val="002060"/>
                          </a:solidFill>
                          <a:latin typeface="Century Gothic" panose="020B0502020202020204" pitchFamily="34" charset="0"/>
                        </a:rPr>
                        <a:t> 💰</a:t>
                      </a:r>
                    </a:p>
                  </a:txBody>
                  <a:tcPr>
                    <a:solidFill>
                      <a:schemeClr val="bg1"/>
                    </a:solidFill>
                  </a:tcPr>
                </a:tc>
                <a:extLst>
                  <a:ext uri="{0D108BD9-81ED-4DB2-BD59-A6C34878D82A}">
                    <a16:rowId xmlns:a16="http://schemas.microsoft.com/office/drawing/2014/main" val="2348716288"/>
                  </a:ext>
                </a:extLst>
              </a:tr>
            </a:tbl>
          </a:graphicData>
        </a:graphic>
      </p:graphicFrame>
      <p:sp>
        <p:nvSpPr>
          <p:cNvPr id="28" name="TextBox 27">
            <a:extLst>
              <a:ext uri="{FF2B5EF4-FFF2-40B4-BE49-F238E27FC236}">
                <a16:creationId xmlns:a16="http://schemas.microsoft.com/office/drawing/2014/main" id="{E42BD030-78FB-4BA1-86AA-62D4CAD253D9}"/>
              </a:ext>
            </a:extLst>
          </p:cNvPr>
          <p:cNvSpPr txBox="1"/>
          <p:nvPr/>
        </p:nvSpPr>
        <p:spPr>
          <a:xfrm>
            <a:off x="2506187" y="1017914"/>
            <a:ext cx="2005853"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Runde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a:t>
            </a:r>
          </a:p>
        </p:txBody>
      </p:sp>
      <p:sp>
        <p:nvSpPr>
          <p:cNvPr id="29" name="TextBox 28">
            <a:extLst>
              <a:ext uri="{FF2B5EF4-FFF2-40B4-BE49-F238E27FC236}">
                <a16:creationId xmlns:a16="http://schemas.microsoft.com/office/drawing/2014/main" id="{D6CC8B46-26B8-4877-B496-F701291DEF3D}"/>
              </a:ext>
            </a:extLst>
          </p:cNvPr>
          <p:cNvSpPr txBox="1"/>
          <p:nvPr/>
        </p:nvSpPr>
        <p:spPr>
          <a:xfrm>
            <a:off x="7663814" y="934870"/>
            <a:ext cx="2021999" cy="523220"/>
          </a:xfrm>
          <a:prstGeom prst="rect">
            <a:avLst/>
          </a:prstGeom>
          <a:solidFill>
            <a:srgbClr val="FFE7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002060"/>
                </a:solidFill>
                <a:latin typeface="Century Gothic" panose="020B0502020202020204" pitchFamily="34" charset="0"/>
              </a:rPr>
              <a:t>Runde</a:t>
            </a:r>
            <a:r>
              <a:rPr lang="en-GB" sz="2800" b="1" dirty="0">
                <a:solidFill>
                  <a:srgbClr val="002060"/>
                </a:solidFill>
                <a:latin typeface="Century Gothic" panose="020B0502020202020204" pitchFamily="34" charset="0"/>
              </a:rPr>
              <a:t> 2</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30" name="Google Shape;338;p8">
            <a:extLst>
              <a:ext uri="{FF2B5EF4-FFF2-40B4-BE49-F238E27FC236}">
                <a16:creationId xmlns:a16="http://schemas.microsoft.com/office/drawing/2014/main" id="{FE58321A-188C-4C1C-A706-B65F5A6334B6}"/>
              </a:ext>
            </a:extLst>
          </p:cNvPr>
          <p:cNvPicPr preferRelativeResize="0"/>
          <p:nvPr/>
        </p:nvPicPr>
        <p:blipFill rotWithShape="1">
          <a:blip r:embed="rId6">
            <a:alphaModFix/>
          </a:blip>
          <a:srcRect/>
          <a:stretch/>
        </p:blipFill>
        <p:spPr>
          <a:xfrm>
            <a:off x="1832505" y="1683409"/>
            <a:ext cx="361614" cy="355832"/>
          </a:xfrm>
          <a:prstGeom prst="rect">
            <a:avLst/>
          </a:prstGeom>
          <a:noFill/>
          <a:ln>
            <a:noFill/>
          </a:ln>
          <a:effectLst>
            <a:outerShdw blurRad="50800" dist="38100" dir="5400000" algn="t" rotWithShape="0">
              <a:prstClr val="black">
                <a:alpha val="40000"/>
              </a:prstClr>
            </a:outerShdw>
          </a:effectLst>
        </p:spPr>
      </p:pic>
      <p:pic>
        <p:nvPicPr>
          <p:cNvPr id="31" name="Google Shape;338;p8">
            <a:extLst>
              <a:ext uri="{FF2B5EF4-FFF2-40B4-BE49-F238E27FC236}">
                <a16:creationId xmlns:a16="http://schemas.microsoft.com/office/drawing/2014/main" id="{CB62ADC8-71BD-4B32-AEC5-2441A83A5AAA}"/>
              </a:ext>
            </a:extLst>
          </p:cNvPr>
          <p:cNvPicPr preferRelativeResize="0"/>
          <p:nvPr/>
        </p:nvPicPr>
        <p:blipFill rotWithShape="1">
          <a:blip r:embed="rId6">
            <a:alphaModFix/>
          </a:blip>
          <a:srcRect/>
          <a:stretch/>
        </p:blipFill>
        <p:spPr>
          <a:xfrm>
            <a:off x="1832505" y="2213180"/>
            <a:ext cx="361614" cy="355832"/>
          </a:xfrm>
          <a:prstGeom prst="rect">
            <a:avLst/>
          </a:prstGeom>
          <a:noFill/>
          <a:ln>
            <a:noFill/>
          </a:ln>
          <a:effectLst>
            <a:outerShdw blurRad="50800" dist="38100" dir="5400000" algn="t" rotWithShape="0">
              <a:prstClr val="black">
                <a:alpha val="40000"/>
              </a:prstClr>
            </a:outerShdw>
          </a:effectLst>
        </p:spPr>
      </p:pic>
      <p:pic>
        <p:nvPicPr>
          <p:cNvPr id="32" name="Google Shape;338;p8">
            <a:extLst>
              <a:ext uri="{FF2B5EF4-FFF2-40B4-BE49-F238E27FC236}">
                <a16:creationId xmlns:a16="http://schemas.microsoft.com/office/drawing/2014/main" id="{0B6E61AB-22B1-4FAF-BA4B-462D17DE1903}"/>
              </a:ext>
            </a:extLst>
          </p:cNvPr>
          <p:cNvPicPr preferRelativeResize="0"/>
          <p:nvPr/>
        </p:nvPicPr>
        <p:blipFill rotWithShape="1">
          <a:blip r:embed="rId6">
            <a:alphaModFix/>
          </a:blip>
          <a:srcRect/>
          <a:stretch/>
        </p:blipFill>
        <p:spPr>
          <a:xfrm>
            <a:off x="1832505" y="2736880"/>
            <a:ext cx="361614" cy="355832"/>
          </a:xfrm>
          <a:prstGeom prst="rect">
            <a:avLst/>
          </a:prstGeom>
          <a:noFill/>
          <a:ln>
            <a:noFill/>
          </a:ln>
          <a:effectLst>
            <a:outerShdw blurRad="50800" dist="38100" dir="5400000" algn="t" rotWithShape="0">
              <a:prstClr val="black">
                <a:alpha val="40000"/>
              </a:prstClr>
            </a:outerShdw>
          </a:effectLst>
        </p:spPr>
      </p:pic>
      <p:pic>
        <p:nvPicPr>
          <p:cNvPr id="33" name="Google Shape;338;p8">
            <a:extLst>
              <a:ext uri="{FF2B5EF4-FFF2-40B4-BE49-F238E27FC236}">
                <a16:creationId xmlns:a16="http://schemas.microsoft.com/office/drawing/2014/main" id="{E7B297FC-D659-463B-AE74-2E29F5A584D5}"/>
              </a:ext>
            </a:extLst>
          </p:cNvPr>
          <p:cNvPicPr preferRelativeResize="0"/>
          <p:nvPr/>
        </p:nvPicPr>
        <p:blipFill rotWithShape="1">
          <a:blip r:embed="rId6">
            <a:alphaModFix/>
          </a:blip>
          <a:srcRect/>
          <a:stretch/>
        </p:blipFill>
        <p:spPr>
          <a:xfrm>
            <a:off x="1832505" y="3254509"/>
            <a:ext cx="361614" cy="355832"/>
          </a:xfrm>
          <a:prstGeom prst="rect">
            <a:avLst/>
          </a:prstGeom>
          <a:noFill/>
          <a:ln>
            <a:noFill/>
          </a:ln>
          <a:effectLst>
            <a:outerShdw blurRad="50800" dist="38100" dir="5400000" algn="t" rotWithShape="0">
              <a:prstClr val="black">
                <a:alpha val="40000"/>
              </a:prstClr>
            </a:outerShdw>
          </a:effectLst>
        </p:spPr>
      </p:pic>
      <p:pic>
        <p:nvPicPr>
          <p:cNvPr id="34" name="Google Shape;338;p8">
            <a:extLst>
              <a:ext uri="{FF2B5EF4-FFF2-40B4-BE49-F238E27FC236}">
                <a16:creationId xmlns:a16="http://schemas.microsoft.com/office/drawing/2014/main" id="{3FBFD58B-156C-4BBB-8251-74BD2F351671}"/>
              </a:ext>
            </a:extLst>
          </p:cNvPr>
          <p:cNvPicPr preferRelativeResize="0"/>
          <p:nvPr/>
        </p:nvPicPr>
        <p:blipFill rotWithShape="1">
          <a:blip r:embed="rId6">
            <a:alphaModFix/>
          </a:blip>
          <a:srcRect/>
          <a:stretch/>
        </p:blipFill>
        <p:spPr>
          <a:xfrm>
            <a:off x="1832505" y="3774715"/>
            <a:ext cx="361614" cy="355832"/>
          </a:xfrm>
          <a:prstGeom prst="rect">
            <a:avLst/>
          </a:prstGeom>
          <a:noFill/>
          <a:ln>
            <a:noFill/>
          </a:ln>
          <a:effectLst>
            <a:outerShdw blurRad="50800" dist="38100" dir="5400000" algn="t" rotWithShape="0">
              <a:prstClr val="black">
                <a:alpha val="40000"/>
              </a:prstClr>
            </a:outerShdw>
          </a:effectLst>
        </p:spPr>
      </p:pic>
      <p:pic>
        <p:nvPicPr>
          <p:cNvPr id="35" name="Google Shape;338;p8">
            <a:extLst>
              <a:ext uri="{FF2B5EF4-FFF2-40B4-BE49-F238E27FC236}">
                <a16:creationId xmlns:a16="http://schemas.microsoft.com/office/drawing/2014/main" id="{19B8A534-A47F-4F05-ABBC-E804E1ECA7D1}"/>
              </a:ext>
            </a:extLst>
          </p:cNvPr>
          <p:cNvPicPr preferRelativeResize="0"/>
          <p:nvPr/>
        </p:nvPicPr>
        <p:blipFill rotWithShape="1">
          <a:blip r:embed="rId6">
            <a:alphaModFix/>
          </a:blip>
          <a:srcRect/>
          <a:stretch/>
        </p:blipFill>
        <p:spPr>
          <a:xfrm>
            <a:off x="1832505" y="4332393"/>
            <a:ext cx="361614" cy="355832"/>
          </a:xfrm>
          <a:prstGeom prst="rect">
            <a:avLst/>
          </a:prstGeom>
          <a:noFill/>
          <a:ln>
            <a:noFill/>
          </a:ln>
          <a:effectLst>
            <a:outerShdw blurRad="50800" dist="38100" dir="5400000" algn="t" rotWithShape="0">
              <a:prstClr val="black">
                <a:alpha val="40000"/>
              </a:prstClr>
            </a:outerShdw>
          </a:effectLst>
        </p:spPr>
      </p:pic>
      <p:pic>
        <p:nvPicPr>
          <p:cNvPr id="36" name="Google Shape;338;p8">
            <a:extLst>
              <a:ext uri="{FF2B5EF4-FFF2-40B4-BE49-F238E27FC236}">
                <a16:creationId xmlns:a16="http://schemas.microsoft.com/office/drawing/2014/main" id="{9EABEA9E-F96F-4494-A3FD-8597850404C6}"/>
              </a:ext>
            </a:extLst>
          </p:cNvPr>
          <p:cNvPicPr preferRelativeResize="0"/>
          <p:nvPr/>
        </p:nvPicPr>
        <p:blipFill rotWithShape="1">
          <a:blip r:embed="rId6">
            <a:alphaModFix/>
          </a:blip>
          <a:srcRect/>
          <a:stretch/>
        </p:blipFill>
        <p:spPr>
          <a:xfrm>
            <a:off x="1832505" y="4879051"/>
            <a:ext cx="361614" cy="355832"/>
          </a:xfrm>
          <a:prstGeom prst="rect">
            <a:avLst/>
          </a:prstGeom>
          <a:noFill/>
          <a:ln>
            <a:noFill/>
          </a:ln>
          <a:effectLst>
            <a:outerShdw blurRad="50800" dist="38100" dir="5400000" algn="t" rotWithShape="0">
              <a:prstClr val="black">
                <a:alpha val="40000"/>
              </a:prstClr>
            </a:outerShdw>
          </a:effectLst>
        </p:spPr>
      </p:pic>
      <p:pic>
        <p:nvPicPr>
          <p:cNvPr id="37" name="Google Shape;338;p8">
            <a:extLst>
              <a:ext uri="{FF2B5EF4-FFF2-40B4-BE49-F238E27FC236}">
                <a16:creationId xmlns:a16="http://schemas.microsoft.com/office/drawing/2014/main" id="{AD713078-6519-47AA-AAEC-41FAB73FF5F7}"/>
              </a:ext>
            </a:extLst>
          </p:cNvPr>
          <p:cNvPicPr preferRelativeResize="0"/>
          <p:nvPr/>
        </p:nvPicPr>
        <p:blipFill rotWithShape="1">
          <a:blip r:embed="rId6">
            <a:alphaModFix/>
          </a:blip>
          <a:srcRect/>
          <a:stretch/>
        </p:blipFill>
        <p:spPr>
          <a:xfrm>
            <a:off x="1820453" y="5332108"/>
            <a:ext cx="361614" cy="355832"/>
          </a:xfrm>
          <a:prstGeom prst="rect">
            <a:avLst/>
          </a:prstGeom>
          <a:noFill/>
          <a:ln>
            <a:noFill/>
          </a:ln>
          <a:effectLst>
            <a:outerShdw blurRad="50800" dist="38100" dir="5400000" algn="t" rotWithShape="0">
              <a:prstClr val="black">
                <a:alpha val="40000"/>
              </a:prstClr>
            </a:outerShdw>
          </a:effectLst>
        </p:spPr>
      </p:pic>
      <p:pic>
        <p:nvPicPr>
          <p:cNvPr id="38" name="Google Shape;338;p8">
            <a:extLst>
              <a:ext uri="{FF2B5EF4-FFF2-40B4-BE49-F238E27FC236}">
                <a16:creationId xmlns:a16="http://schemas.microsoft.com/office/drawing/2014/main" id="{F7289F38-5DFB-44D2-9A41-82F125766A1E}"/>
              </a:ext>
            </a:extLst>
          </p:cNvPr>
          <p:cNvPicPr preferRelativeResize="0"/>
          <p:nvPr/>
        </p:nvPicPr>
        <p:blipFill rotWithShape="1">
          <a:blip r:embed="rId6">
            <a:alphaModFix/>
          </a:blip>
          <a:srcRect/>
          <a:stretch/>
        </p:blipFill>
        <p:spPr>
          <a:xfrm>
            <a:off x="1820453" y="5875272"/>
            <a:ext cx="361614" cy="355832"/>
          </a:xfrm>
          <a:prstGeom prst="rect">
            <a:avLst/>
          </a:prstGeom>
          <a:noFill/>
          <a:ln>
            <a:noFill/>
          </a:ln>
          <a:effectLst>
            <a:outerShdw blurRad="50800" dist="38100" dir="5400000" algn="t" rotWithShape="0">
              <a:prstClr val="black">
                <a:alpha val="40000"/>
              </a:prstClr>
            </a:outerShdw>
          </a:effectLst>
        </p:spPr>
      </p:pic>
      <p:pic>
        <p:nvPicPr>
          <p:cNvPr id="39" name="Google Shape;338;p8">
            <a:extLst>
              <a:ext uri="{FF2B5EF4-FFF2-40B4-BE49-F238E27FC236}">
                <a16:creationId xmlns:a16="http://schemas.microsoft.com/office/drawing/2014/main" id="{B5170CCD-7C32-476F-9FBE-B3F5EA2C92D9}"/>
              </a:ext>
            </a:extLst>
          </p:cNvPr>
          <p:cNvPicPr preferRelativeResize="0"/>
          <p:nvPr/>
        </p:nvPicPr>
        <p:blipFill rotWithShape="1">
          <a:blip r:embed="rId6">
            <a:alphaModFix/>
          </a:blip>
          <a:srcRect/>
          <a:stretch/>
        </p:blipFill>
        <p:spPr>
          <a:xfrm>
            <a:off x="6571420" y="1683409"/>
            <a:ext cx="361614" cy="355832"/>
          </a:xfrm>
          <a:prstGeom prst="rect">
            <a:avLst/>
          </a:prstGeom>
          <a:noFill/>
          <a:ln>
            <a:noFill/>
          </a:ln>
          <a:effectLst>
            <a:outerShdw blurRad="50800" dist="38100" dir="5400000" algn="t" rotWithShape="0">
              <a:prstClr val="black">
                <a:alpha val="40000"/>
              </a:prstClr>
            </a:outerShdw>
          </a:effectLst>
        </p:spPr>
      </p:pic>
      <p:pic>
        <p:nvPicPr>
          <p:cNvPr id="40" name="Google Shape;338;p8">
            <a:extLst>
              <a:ext uri="{FF2B5EF4-FFF2-40B4-BE49-F238E27FC236}">
                <a16:creationId xmlns:a16="http://schemas.microsoft.com/office/drawing/2014/main" id="{9CE121D0-813B-4AC8-AD3E-525E55520445}"/>
              </a:ext>
            </a:extLst>
          </p:cNvPr>
          <p:cNvPicPr preferRelativeResize="0"/>
          <p:nvPr/>
        </p:nvPicPr>
        <p:blipFill rotWithShape="1">
          <a:blip r:embed="rId6">
            <a:alphaModFix/>
          </a:blip>
          <a:srcRect/>
          <a:stretch/>
        </p:blipFill>
        <p:spPr>
          <a:xfrm>
            <a:off x="6571420" y="2213180"/>
            <a:ext cx="361614" cy="355832"/>
          </a:xfrm>
          <a:prstGeom prst="rect">
            <a:avLst/>
          </a:prstGeom>
          <a:noFill/>
          <a:ln>
            <a:noFill/>
          </a:ln>
          <a:effectLst>
            <a:outerShdw blurRad="50800" dist="38100" dir="5400000" algn="t" rotWithShape="0">
              <a:prstClr val="black">
                <a:alpha val="40000"/>
              </a:prstClr>
            </a:outerShdw>
          </a:effectLst>
        </p:spPr>
      </p:pic>
      <p:pic>
        <p:nvPicPr>
          <p:cNvPr id="41" name="Google Shape;338;p8">
            <a:extLst>
              <a:ext uri="{FF2B5EF4-FFF2-40B4-BE49-F238E27FC236}">
                <a16:creationId xmlns:a16="http://schemas.microsoft.com/office/drawing/2014/main" id="{D0F5F00B-30D9-44B4-8740-2E52F180F00A}"/>
              </a:ext>
            </a:extLst>
          </p:cNvPr>
          <p:cNvPicPr preferRelativeResize="0"/>
          <p:nvPr/>
        </p:nvPicPr>
        <p:blipFill rotWithShape="1">
          <a:blip r:embed="rId6">
            <a:alphaModFix/>
          </a:blip>
          <a:srcRect/>
          <a:stretch/>
        </p:blipFill>
        <p:spPr>
          <a:xfrm>
            <a:off x="6571420" y="2736880"/>
            <a:ext cx="361614" cy="355832"/>
          </a:xfrm>
          <a:prstGeom prst="rect">
            <a:avLst/>
          </a:prstGeom>
          <a:noFill/>
          <a:ln>
            <a:noFill/>
          </a:ln>
          <a:effectLst>
            <a:outerShdw blurRad="50800" dist="38100" dir="5400000" algn="t" rotWithShape="0">
              <a:prstClr val="black">
                <a:alpha val="40000"/>
              </a:prstClr>
            </a:outerShdw>
          </a:effectLst>
        </p:spPr>
      </p:pic>
      <p:pic>
        <p:nvPicPr>
          <p:cNvPr id="42" name="Google Shape;338;p8">
            <a:extLst>
              <a:ext uri="{FF2B5EF4-FFF2-40B4-BE49-F238E27FC236}">
                <a16:creationId xmlns:a16="http://schemas.microsoft.com/office/drawing/2014/main" id="{6C81350E-DA18-438F-AB7D-8FDD78B3AA01}"/>
              </a:ext>
            </a:extLst>
          </p:cNvPr>
          <p:cNvPicPr preferRelativeResize="0"/>
          <p:nvPr/>
        </p:nvPicPr>
        <p:blipFill rotWithShape="1">
          <a:blip r:embed="rId6">
            <a:alphaModFix/>
          </a:blip>
          <a:srcRect/>
          <a:stretch/>
        </p:blipFill>
        <p:spPr>
          <a:xfrm>
            <a:off x="6571420" y="3254509"/>
            <a:ext cx="361614" cy="355832"/>
          </a:xfrm>
          <a:prstGeom prst="rect">
            <a:avLst/>
          </a:prstGeom>
          <a:noFill/>
          <a:ln>
            <a:noFill/>
          </a:ln>
          <a:effectLst>
            <a:outerShdw blurRad="50800" dist="38100" dir="5400000" algn="t" rotWithShape="0">
              <a:prstClr val="black">
                <a:alpha val="40000"/>
              </a:prstClr>
            </a:outerShdw>
          </a:effectLst>
        </p:spPr>
      </p:pic>
      <p:pic>
        <p:nvPicPr>
          <p:cNvPr id="43" name="Google Shape;338;p8">
            <a:extLst>
              <a:ext uri="{FF2B5EF4-FFF2-40B4-BE49-F238E27FC236}">
                <a16:creationId xmlns:a16="http://schemas.microsoft.com/office/drawing/2014/main" id="{A8C655D2-945D-4CF9-BB12-B746196906B5}"/>
              </a:ext>
            </a:extLst>
          </p:cNvPr>
          <p:cNvPicPr preferRelativeResize="0"/>
          <p:nvPr/>
        </p:nvPicPr>
        <p:blipFill rotWithShape="1">
          <a:blip r:embed="rId6">
            <a:alphaModFix/>
          </a:blip>
          <a:srcRect/>
          <a:stretch/>
        </p:blipFill>
        <p:spPr>
          <a:xfrm>
            <a:off x="6571420" y="3774715"/>
            <a:ext cx="361614" cy="355832"/>
          </a:xfrm>
          <a:prstGeom prst="rect">
            <a:avLst/>
          </a:prstGeom>
          <a:noFill/>
          <a:ln>
            <a:noFill/>
          </a:ln>
          <a:effectLst>
            <a:outerShdw blurRad="50800" dist="38100" dir="5400000" algn="t" rotWithShape="0">
              <a:prstClr val="black">
                <a:alpha val="40000"/>
              </a:prstClr>
            </a:outerShdw>
          </a:effectLst>
        </p:spPr>
      </p:pic>
      <p:pic>
        <p:nvPicPr>
          <p:cNvPr id="44" name="Google Shape;338;p8">
            <a:extLst>
              <a:ext uri="{FF2B5EF4-FFF2-40B4-BE49-F238E27FC236}">
                <a16:creationId xmlns:a16="http://schemas.microsoft.com/office/drawing/2014/main" id="{C2A81A73-1E33-4DCB-A194-D05B3EC99145}"/>
              </a:ext>
            </a:extLst>
          </p:cNvPr>
          <p:cNvPicPr preferRelativeResize="0"/>
          <p:nvPr/>
        </p:nvPicPr>
        <p:blipFill rotWithShape="1">
          <a:blip r:embed="rId6">
            <a:alphaModFix/>
          </a:blip>
          <a:srcRect/>
          <a:stretch/>
        </p:blipFill>
        <p:spPr>
          <a:xfrm>
            <a:off x="6571420" y="4332393"/>
            <a:ext cx="361614" cy="355832"/>
          </a:xfrm>
          <a:prstGeom prst="rect">
            <a:avLst/>
          </a:prstGeom>
          <a:noFill/>
          <a:ln>
            <a:noFill/>
          </a:ln>
          <a:effectLst>
            <a:outerShdw blurRad="50800" dist="38100" dir="5400000" algn="t" rotWithShape="0">
              <a:prstClr val="black">
                <a:alpha val="40000"/>
              </a:prstClr>
            </a:outerShdw>
          </a:effectLst>
        </p:spPr>
      </p:pic>
      <p:pic>
        <p:nvPicPr>
          <p:cNvPr id="45" name="Google Shape;338;p8">
            <a:extLst>
              <a:ext uri="{FF2B5EF4-FFF2-40B4-BE49-F238E27FC236}">
                <a16:creationId xmlns:a16="http://schemas.microsoft.com/office/drawing/2014/main" id="{BAFD613D-85F7-4DA8-9804-1427C22C3AAF}"/>
              </a:ext>
            </a:extLst>
          </p:cNvPr>
          <p:cNvPicPr preferRelativeResize="0"/>
          <p:nvPr/>
        </p:nvPicPr>
        <p:blipFill rotWithShape="1">
          <a:blip r:embed="rId6">
            <a:alphaModFix/>
          </a:blip>
          <a:srcRect/>
          <a:stretch/>
        </p:blipFill>
        <p:spPr>
          <a:xfrm>
            <a:off x="6571420" y="4879051"/>
            <a:ext cx="361614" cy="355832"/>
          </a:xfrm>
          <a:prstGeom prst="rect">
            <a:avLst/>
          </a:prstGeom>
          <a:noFill/>
          <a:ln>
            <a:noFill/>
          </a:ln>
          <a:effectLst>
            <a:outerShdw blurRad="50800" dist="38100" dir="5400000" algn="t" rotWithShape="0">
              <a:prstClr val="black">
                <a:alpha val="40000"/>
              </a:prstClr>
            </a:outerShdw>
          </a:effectLst>
        </p:spPr>
      </p:pic>
      <p:pic>
        <p:nvPicPr>
          <p:cNvPr id="46" name="Google Shape;338;p8">
            <a:extLst>
              <a:ext uri="{FF2B5EF4-FFF2-40B4-BE49-F238E27FC236}">
                <a16:creationId xmlns:a16="http://schemas.microsoft.com/office/drawing/2014/main" id="{B6309856-E34C-47B4-80F3-FCE9C5539ED8}"/>
              </a:ext>
            </a:extLst>
          </p:cNvPr>
          <p:cNvPicPr preferRelativeResize="0"/>
          <p:nvPr/>
        </p:nvPicPr>
        <p:blipFill rotWithShape="1">
          <a:blip r:embed="rId6">
            <a:alphaModFix/>
          </a:blip>
          <a:srcRect/>
          <a:stretch/>
        </p:blipFill>
        <p:spPr>
          <a:xfrm>
            <a:off x="6559368" y="5332108"/>
            <a:ext cx="361614" cy="355832"/>
          </a:xfrm>
          <a:prstGeom prst="rect">
            <a:avLst/>
          </a:prstGeom>
          <a:noFill/>
          <a:ln>
            <a:noFill/>
          </a:ln>
          <a:effectLst>
            <a:outerShdw blurRad="50800" dist="38100" dir="5400000" algn="t" rotWithShape="0">
              <a:prstClr val="black">
                <a:alpha val="40000"/>
              </a:prstClr>
            </a:outerShdw>
          </a:effectLst>
        </p:spPr>
      </p:pic>
      <p:pic>
        <p:nvPicPr>
          <p:cNvPr id="47" name="Google Shape;338;p8">
            <a:extLst>
              <a:ext uri="{FF2B5EF4-FFF2-40B4-BE49-F238E27FC236}">
                <a16:creationId xmlns:a16="http://schemas.microsoft.com/office/drawing/2014/main" id="{D8EB5F4B-AE24-4894-8652-36EDE0120FC8}"/>
              </a:ext>
            </a:extLst>
          </p:cNvPr>
          <p:cNvPicPr preferRelativeResize="0"/>
          <p:nvPr/>
        </p:nvPicPr>
        <p:blipFill rotWithShape="1">
          <a:blip r:embed="rId6">
            <a:alphaModFix/>
          </a:blip>
          <a:srcRect/>
          <a:stretch/>
        </p:blipFill>
        <p:spPr>
          <a:xfrm>
            <a:off x="6559368" y="5875272"/>
            <a:ext cx="361614" cy="355832"/>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58757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Rounded Corners 53">
            <a:extLst>
              <a:ext uri="{FF2B5EF4-FFF2-40B4-BE49-F238E27FC236}">
                <a16:creationId xmlns:a16="http://schemas.microsoft.com/office/drawing/2014/main" id="{5CBBEA28-2E09-4C95-C892-463BFF2BAE3F}"/>
              </a:ext>
            </a:extLst>
          </p:cNvPr>
          <p:cNvSpPr/>
          <p:nvPr/>
        </p:nvSpPr>
        <p:spPr>
          <a:xfrm>
            <a:off x="474908" y="314094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0" name="Rectangle: Rounded Corners 39">
            <a:extLst>
              <a:ext uri="{FF2B5EF4-FFF2-40B4-BE49-F238E27FC236}">
                <a16:creationId xmlns:a16="http://schemas.microsoft.com/office/drawing/2014/main" id="{91F78A3D-EBA8-9BDC-C767-B76136B9B2F0}"/>
              </a:ext>
            </a:extLst>
          </p:cNvPr>
          <p:cNvSpPr/>
          <p:nvPr/>
        </p:nvSpPr>
        <p:spPr>
          <a:xfrm>
            <a:off x="8749263" y="3120351"/>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8" name="Rectangle: Rounded Corners 37">
            <a:extLst>
              <a:ext uri="{FF2B5EF4-FFF2-40B4-BE49-F238E27FC236}">
                <a16:creationId xmlns:a16="http://schemas.microsoft.com/office/drawing/2014/main" id="{7258895B-BC13-1A5A-D408-F07411E5C7BA}"/>
              </a:ext>
            </a:extLst>
          </p:cNvPr>
          <p:cNvSpPr/>
          <p:nvPr/>
        </p:nvSpPr>
        <p:spPr>
          <a:xfrm>
            <a:off x="8712134" y="181535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4" name="Rectangle: Rounded Corners 43">
            <a:extLst>
              <a:ext uri="{FF2B5EF4-FFF2-40B4-BE49-F238E27FC236}">
                <a16:creationId xmlns:a16="http://schemas.microsoft.com/office/drawing/2014/main" id="{2339374D-2316-04D5-4764-0A0ED3C81817}"/>
              </a:ext>
            </a:extLst>
          </p:cNvPr>
          <p:cNvSpPr/>
          <p:nvPr/>
        </p:nvSpPr>
        <p:spPr>
          <a:xfrm>
            <a:off x="6059320" y="1823333"/>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3" name="Rectangle: Rounded Corners 32">
            <a:extLst>
              <a:ext uri="{FF2B5EF4-FFF2-40B4-BE49-F238E27FC236}">
                <a16:creationId xmlns:a16="http://schemas.microsoft.com/office/drawing/2014/main" id="{160A6E51-8254-F720-E0E5-CE697580FF2C}"/>
              </a:ext>
            </a:extLst>
          </p:cNvPr>
          <p:cNvSpPr/>
          <p:nvPr/>
        </p:nvSpPr>
        <p:spPr>
          <a:xfrm>
            <a:off x="3083543" y="183870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0" name="Rectangle: Rounded Corners 49">
            <a:extLst>
              <a:ext uri="{FF2B5EF4-FFF2-40B4-BE49-F238E27FC236}">
                <a16:creationId xmlns:a16="http://schemas.microsoft.com/office/drawing/2014/main" id="{F17757C7-BF96-692F-0605-7068C29CE51C}"/>
              </a:ext>
            </a:extLst>
          </p:cNvPr>
          <p:cNvSpPr/>
          <p:nvPr/>
        </p:nvSpPr>
        <p:spPr>
          <a:xfrm>
            <a:off x="524238" y="1824646"/>
            <a:ext cx="2336702" cy="693679"/>
          </a:xfrm>
          <a:prstGeom prst="roundRect">
            <a:avLst/>
          </a:prstGeom>
          <a:solidFill>
            <a:schemeClr val="accent4">
              <a:lumMod val="20000"/>
              <a:lumOff val="80000"/>
              <a:alpha val="22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sp>
        <p:nvSpPr>
          <p:cNvPr id="13" name="Speech Bubble: Rectangle with Corners Rounded 12">
            <a:extLst>
              <a:ext uri="{FF2B5EF4-FFF2-40B4-BE49-F238E27FC236}">
                <a16:creationId xmlns:a16="http://schemas.microsoft.com/office/drawing/2014/main" id="{E31B9BC1-628C-4B9C-8C7B-EFFDD306DA00}"/>
              </a:ext>
            </a:extLst>
          </p:cNvPr>
          <p:cNvSpPr/>
          <p:nvPr/>
        </p:nvSpPr>
        <p:spPr>
          <a:xfrm>
            <a:off x="2759584" y="258300"/>
            <a:ext cx="661993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34E993E3-045A-4BAA-A1EF-BDF4A73433C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45517" y="43606"/>
            <a:ext cx="914400" cy="914400"/>
          </a:xfrm>
          <a:prstGeom prst="rect">
            <a:avLst/>
          </a:prstGeom>
        </p:spPr>
      </p:pic>
      <p:sp>
        <p:nvSpPr>
          <p:cNvPr id="15" name="Google Shape;108;p3">
            <a:extLst>
              <a:ext uri="{FF2B5EF4-FFF2-40B4-BE49-F238E27FC236}">
                <a16:creationId xmlns:a16="http://schemas.microsoft.com/office/drawing/2014/main" id="{B1078B7B-CBAA-412B-9D1C-583321248C91}"/>
              </a:ext>
            </a:extLst>
          </p:cNvPr>
          <p:cNvSpPr txBox="1"/>
          <p:nvPr/>
        </p:nvSpPr>
        <p:spPr>
          <a:xfrm>
            <a:off x="2749355" y="267231"/>
            <a:ext cx="6640388"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Sag die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Wörter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Was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heißt</a:t>
            </a:r>
            <a:r>
              <a:rPr kumimoji="0" lang="en-GB" sz="2400" i="0" u="none" strike="noStrike" kern="1200" cap="none" spc="-1" normalizeH="0" noProof="0" dirty="0">
                <a:ln>
                  <a:noFill/>
                </a:ln>
                <a:solidFill>
                  <a:schemeClr val="bg1"/>
                </a:solidFill>
                <a:effectLst/>
                <a:uLnTx/>
                <a:uFillTx/>
                <a:latin typeface="Century Gothic" panose="020B0502020202020204" pitchFamily="34" charset="0"/>
                <a:ea typeface="Century Gothic"/>
              </a:rPr>
              <a:t> das auf Deutsch? </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19" name="Graphic 18" descr="Popcorn with solid fill">
            <a:extLst>
              <a:ext uri="{FF2B5EF4-FFF2-40B4-BE49-F238E27FC236}">
                <a16:creationId xmlns:a16="http://schemas.microsoft.com/office/drawing/2014/main" id="{D592B7B6-6FF3-4553-A9E3-4171B9F61F5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974156" y="3708245"/>
            <a:ext cx="886447" cy="886447"/>
          </a:xfrm>
          <a:prstGeom prst="rect">
            <a:avLst/>
          </a:prstGeom>
        </p:spPr>
      </p:pic>
      <p:pic>
        <p:nvPicPr>
          <p:cNvPr id="32" name="Picture 31" descr="Icon&#10;&#10;Description automatically generated">
            <a:extLst>
              <a:ext uri="{FF2B5EF4-FFF2-40B4-BE49-F238E27FC236}">
                <a16:creationId xmlns:a16="http://schemas.microsoft.com/office/drawing/2014/main" id="{354A890A-C1FC-40B5-B0CE-C865C81211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106" y="270101"/>
            <a:ext cx="893495" cy="882970"/>
          </a:xfrm>
          <a:prstGeom prst="rect">
            <a:avLst/>
          </a:prstGeom>
        </p:spPr>
      </p:pic>
      <p:pic>
        <p:nvPicPr>
          <p:cNvPr id="37" name="Picture 36" descr="Shape, circle&#10;&#10;Description automatically generated">
            <a:extLst>
              <a:ext uri="{FF2B5EF4-FFF2-40B4-BE49-F238E27FC236}">
                <a16:creationId xmlns:a16="http://schemas.microsoft.com/office/drawing/2014/main" id="{265DF963-10C2-409C-B6CB-3865487617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726" y="703945"/>
            <a:ext cx="800782" cy="780662"/>
          </a:xfrm>
          <a:prstGeom prst="rect">
            <a:avLst/>
          </a:prstGeom>
        </p:spPr>
      </p:pic>
      <p:sp>
        <p:nvSpPr>
          <p:cNvPr id="4" name="TextBox 3">
            <a:extLst>
              <a:ext uri="{FF2B5EF4-FFF2-40B4-BE49-F238E27FC236}">
                <a16:creationId xmlns:a16="http://schemas.microsoft.com/office/drawing/2014/main" id="{1681E09B-5726-82DA-D536-F2366B7C2E1F}"/>
              </a:ext>
            </a:extLst>
          </p:cNvPr>
          <p:cNvSpPr txBox="1"/>
          <p:nvPr/>
        </p:nvSpPr>
        <p:spPr>
          <a:xfrm>
            <a:off x="-21735" y="1954714"/>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to go, walk</a:t>
            </a:r>
          </a:p>
        </p:txBody>
      </p:sp>
      <p:sp>
        <p:nvSpPr>
          <p:cNvPr id="6" name="TextBox 5">
            <a:extLst>
              <a:ext uri="{FF2B5EF4-FFF2-40B4-BE49-F238E27FC236}">
                <a16:creationId xmlns:a16="http://schemas.microsoft.com/office/drawing/2014/main" id="{A26C33DE-5A6F-986D-129D-89A065DB50A7}"/>
              </a:ext>
            </a:extLst>
          </p:cNvPr>
          <p:cNvSpPr txBox="1"/>
          <p:nvPr/>
        </p:nvSpPr>
        <p:spPr>
          <a:xfrm>
            <a:off x="2638337" y="1940932"/>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(the) library</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7" name="TextBox 6">
            <a:extLst>
              <a:ext uri="{FF2B5EF4-FFF2-40B4-BE49-F238E27FC236}">
                <a16:creationId xmlns:a16="http://schemas.microsoft.com/office/drawing/2014/main" id="{3556FE16-BCDF-D2B7-15ED-6EF42E1EDBAF}"/>
              </a:ext>
            </a:extLst>
          </p:cNvPr>
          <p:cNvSpPr txBox="1"/>
          <p:nvPr/>
        </p:nvSpPr>
        <p:spPr>
          <a:xfrm>
            <a:off x="5561647" y="1940931"/>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cathedral</a:t>
            </a:r>
          </a:p>
        </p:txBody>
      </p:sp>
      <p:sp>
        <p:nvSpPr>
          <p:cNvPr id="8" name="TextBox 7">
            <a:extLst>
              <a:ext uri="{FF2B5EF4-FFF2-40B4-BE49-F238E27FC236}">
                <a16:creationId xmlns:a16="http://schemas.microsoft.com/office/drawing/2014/main" id="{4F910512-6102-4EF3-DA6B-7B649CE26300}"/>
              </a:ext>
            </a:extLst>
          </p:cNvPr>
          <p:cNvSpPr txBox="1"/>
          <p:nvPr/>
        </p:nvSpPr>
        <p:spPr>
          <a:xfrm>
            <a:off x="8221719" y="1917404"/>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cinema</a:t>
            </a:r>
          </a:p>
        </p:txBody>
      </p:sp>
      <p:sp>
        <p:nvSpPr>
          <p:cNvPr id="28" name="TextBox 27">
            <a:extLst>
              <a:ext uri="{FF2B5EF4-FFF2-40B4-BE49-F238E27FC236}">
                <a16:creationId xmlns:a16="http://schemas.microsoft.com/office/drawing/2014/main" id="{EEC29FE9-3EB9-CD9A-09B4-16B242AF521B}"/>
              </a:ext>
            </a:extLst>
          </p:cNvPr>
          <p:cNvSpPr txBox="1"/>
          <p:nvPr/>
        </p:nvSpPr>
        <p:spPr>
          <a:xfrm>
            <a:off x="-44340" y="3298496"/>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002060"/>
                </a:solidFill>
                <a:latin typeface="Century Gothic"/>
              </a:rPr>
              <a:t>Where to</a:t>
            </a:r>
            <a:r>
              <a:rPr lang="en-GB" sz="2400" b="1" dirty="0">
                <a:solidFill>
                  <a:srgbClr val="002060"/>
                </a:solidFill>
                <a:latin typeface="Century Gothic"/>
              </a:rPr>
              <a:t>?</a:t>
            </a:r>
            <a:endParaRPr kumimoji="0" lang="en-GB" sz="2400" b="1" i="0" u="none" strike="noStrike" kern="1200" cap="none" spc="0" normalizeH="0" baseline="0" noProof="0" dirty="0">
              <a:ln>
                <a:noFill/>
              </a:ln>
              <a:solidFill>
                <a:srgbClr val="002060"/>
              </a:solidFill>
              <a:effectLst/>
              <a:uLnTx/>
              <a:uFillTx/>
              <a:latin typeface="Century Gothic"/>
            </a:endParaRPr>
          </a:p>
        </p:txBody>
      </p:sp>
      <p:sp>
        <p:nvSpPr>
          <p:cNvPr id="29" name="TextBox 28">
            <a:extLst>
              <a:ext uri="{FF2B5EF4-FFF2-40B4-BE49-F238E27FC236}">
                <a16:creationId xmlns:a16="http://schemas.microsoft.com/office/drawing/2014/main" id="{E9E94392-A41B-04D7-1484-2C11741F7EBE}"/>
              </a:ext>
            </a:extLst>
          </p:cNvPr>
          <p:cNvSpPr txBox="1"/>
          <p:nvPr/>
        </p:nvSpPr>
        <p:spPr>
          <a:xfrm>
            <a:off x="8221719" y="3293495"/>
            <a:ext cx="327232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a:rPr>
              <a:t>(the) town</a:t>
            </a:r>
          </a:p>
        </p:txBody>
      </p:sp>
      <p:grpSp>
        <p:nvGrpSpPr>
          <p:cNvPr id="63" name="Group 62">
            <a:extLst>
              <a:ext uri="{FF2B5EF4-FFF2-40B4-BE49-F238E27FC236}">
                <a16:creationId xmlns:a16="http://schemas.microsoft.com/office/drawing/2014/main" id="{B8D9ADF9-CA79-B6E8-E503-216754D1C814}"/>
              </a:ext>
            </a:extLst>
          </p:cNvPr>
          <p:cNvGrpSpPr/>
          <p:nvPr/>
        </p:nvGrpSpPr>
        <p:grpSpPr>
          <a:xfrm>
            <a:off x="4274498" y="2888299"/>
            <a:ext cx="2985384" cy="1147043"/>
            <a:chOff x="4406319" y="3012830"/>
            <a:chExt cx="2985384" cy="1147043"/>
          </a:xfrm>
        </p:grpSpPr>
        <p:sp>
          <p:nvSpPr>
            <p:cNvPr id="31" name="Rectangle: Rounded Corners 30">
              <a:extLst>
                <a:ext uri="{FF2B5EF4-FFF2-40B4-BE49-F238E27FC236}">
                  <a16:creationId xmlns:a16="http://schemas.microsoft.com/office/drawing/2014/main" id="{5A2E5804-9C81-38A6-E138-547F60DCF150}"/>
                </a:ext>
              </a:extLst>
            </p:cNvPr>
            <p:cNvSpPr/>
            <p:nvPr/>
          </p:nvSpPr>
          <p:spPr>
            <a:xfrm rot="20665878">
              <a:off x="4406319" y="3297468"/>
              <a:ext cx="2985384" cy="86240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die </a:t>
              </a:r>
              <a:r>
                <a:rPr lang="en-US" sz="2400" dirty="0" err="1">
                  <a:solidFill>
                    <a:srgbClr val="002060"/>
                  </a:solidFill>
                  <a:latin typeface="Century Gothic" panose="020B0502020202020204" pitchFamily="34" charset="0"/>
                </a:rPr>
                <a:t>Bibliothek</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5" name="Graphic 24" descr="Books on shelf with solid fill">
              <a:extLst>
                <a:ext uri="{FF2B5EF4-FFF2-40B4-BE49-F238E27FC236}">
                  <a16:creationId xmlns:a16="http://schemas.microsoft.com/office/drawing/2014/main" id="{ACBE4F8F-CBB1-4703-8DE1-F2D7692845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686553">
              <a:off x="6426930" y="3012830"/>
              <a:ext cx="908395" cy="908395"/>
            </a:xfrm>
            <a:prstGeom prst="rect">
              <a:avLst/>
            </a:prstGeom>
          </p:spPr>
        </p:pic>
      </p:grpSp>
      <p:grpSp>
        <p:nvGrpSpPr>
          <p:cNvPr id="62" name="Group 61">
            <a:extLst>
              <a:ext uri="{FF2B5EF4-FFF2-40B4-BE49-F238E27FC236}">
                <a16:creationId xmlns:a16="http://schemas.microsoft.com/office/drawing/2014/main" id="{AFFF7B0D-7985-0BE5-8483-22CE1F4AD2EB}"/>
              </a:ext>
            </a:extLst>
          </p:cNvPr>
          <p:cNvGrpSpPr/>
          <p:nvPr/>
        </p:nvGrpSpPr>
        <p:grpSpPr>
          <a:xfrm>
            <a:off x="4325060" y="2959572"/>
            <a:ext cx="2980107" cy="1096722"/>
            <a:chOff x="2375383" y="4224836"/>
            <a:chExt cx="2980107" cy="1096722"/>
          </a:xfrm>
        </p:grpSpPr>
        <p:sp>
          <p:nvSpPr>
            <p:cNvPr id="36" name="Rectangle: Rounded Corners 35">
              <a:extLst>
                <a:ext uri="{FF2B5EF4-FFF2-40B4-BE49-F238E27FC236}">
                  <a16:creationId xmlns:a16="http://schemas.microsoft.com/office/drawing/2014/main" id="{F0244C07-23DE-232D-8723-6EB82793D264}"/>
                </a:ext>
              </a:extLst>
            </p:cNvPr>
            <p:cNvSpPr/>
            <p:nvPr/>
          </p:nvSpPr>
          <p:spPr>
            <a:xfrm rot="20665878">
              <a:off x="2375383" y="4440213"/>
              <a:ext cx="2980107" cy="8813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das Kino</a:t>
              </a:r>
            </a:p>
          </p:txBody>
        </p:sp>
        <p:pic>
          <p:nvPicPr>
            <p:cNvPr id="21" name="Graphic 20" descr="Theatre with solid fill">
              <a:extLst>
                <a:ext uri="{FF2B5EF4-FFF2-40B4-BE49-F238E27FC236}">
                  <a16:creationId xmlns:a16="http://schemas.microsoft.com/office/drawing/2014/main" id="{F7917168-8CB8-4A18-9312-DB5541A7A44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0510144">
              <a:off x="4394582" y="4224836"/>
              <a:ext cx="741726" cy="741726"/>
            </a:xfrm>
            <a:prstGeom prst="rect">
              <a:avLst/>
            </a:prstGeom>
          </p:spPr>
        </p:pic>
      </p:grpSp>
      <p:grpSp>
        <p:nvGrpSpPr>
          <p:cNvPr id="61" name="Group 60">
            <a:extLst>
              <a:ext uri="{FF2B5EF4-FFF2-40B4-BE49-F238E27FC236}">
                <a16:creationId xmlns:a16="http://schemas.microsoft.com/office/drawing/2014/main" id="{9280F71C-ABB0-000F-0EA8-F6DE5FD9928D}"/>
              </a:ext>
            </a:extLst>
          </p:cNvPr>
          <p:cNvGrpSpPr/>
          <p:nvPr/>
        </p:nvGrpSpPr>
        <p:grpSpPr>
          <a:xfrm>
            <a:off x="4399833" y="2959971"/>
            <a:ext cx="2968937" cy="1075628"/>
            <a:chOff x="6884737" y="6324896"/>
            <a:chExt cx="2968937" cy="1075628"/>
          </a:xfrm>
        </p:grpSpPr>
        <p:sp>
          <p:nvSpPr>
            <p:cNvPr id="39" name="Rectangle: Rounded Corners 38">
              <a:extLst>
                <a:ext uri="{FF2B5EF4-FFF2-40B4-BE49-F238E27FC236}">
                  <a16:creationId xmlns:a16="http://schemas.microsoft.com/office/drawing/2014/main" id="{35DDAEBC-A185-D434-FC8D-2D04EDA314F4}"/>
                </a:ext>
              </a:extLst>
            </p:cNvPr>
            <p:cNvSpPr/>
            <p:nvPr/>
          </p:nvSpPr>
          <p:spPr>
            <a:xfrm rot="20665878">
              <a:off x="6884737" y="6524310"/>
              <a:ext cx="2968937" cy="876214"/>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die Stadt</a:t>
              </a:r>
            </a:p>
          </p:txBody>
        </p:sp>
        <p:pic>
          <p:nvPicPr>
            <p:cNvPr id="9" name="Graphic 8" descr="City with solid fill">
              <a:extLst>
                <a:ext uri="{FF2B5EF4-FFF2-40B4-BE49-F238E27FC236}">
                  <a16:creationId xmlns:a16="http://schemas.microsoft.com/office/drawing/2014/main" id="{79CF71E7-5650-4CFA-9EB7-5D8DB6D2D04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rot="20427234">
              <a:off x="8933117" y="6324896"/>
              <a:ext cx="835475" cy="835475"/>
            </a:xfrm>
            <a:prstGeom prst="rect">
              <a:avLst/>
            </a:prstGeom>
          </p:spPr>
        </p:pic>
      </p:grpSp>
      <p:grpSp>
        <p:nvGrpSpPr>
          <p:cNvPr id="64" name="Group 63">
            <a:extLst>
              <a:ext uri="{FF2B5EF4-FFF2-40B4-BE49-F238E27FC236}">
                <a16:creationId xmlns:a16="http://schemas.microsoft.com/office/drawing/2014/main" id="{7C515394-719D-D9F1-0A1B-845B4DB6D3B4}"/>
              </a:ext>
            </a:extLst>
          </p:cNvPr>
          <p:cNvGrpSpPr/>
          <p:nvPr/>
        </p:nvGrpSpPr>
        <p:grpSpPr>
          <a:xfrm>
            <a:off x="4365527" y="3054056"/>
            <a:ext cx="2930474" cy="975619"/>
            <a:chOff x="4474262" y="3230751"/>
            <a:chExt cx="2930474" cy="975619"/>
          </a:xfrm>
        </p:grpSpPr>
        <p:sp>
          <p:nvSpPr>
            <p:cNvPr id="43" name="Rectangle: Rounded Corners 42">
              <a:extLst>
                <a:ext uri="{FF2B5EF4-FFF2-40B4-BE49-F238E27FC236}">
                  <a16:creationId xmlns:a16="http://schemas.microsoft.com/office/drawing/2014/main" id="{2CF28173-531B-75C9-5A00-FF3B65C1C642}"/>
                </a:ext>
              </a:extLst>
            </p:cNvPr>
            <p:cNvSpPr/>
            <p:nvPr/>
          </p:nvSpPr>
          <p:spPr>
            <a:xfrm rot="20665878">
              <a:off x="4474262" y="3325535"/>
              <a:ext cx="2930474" cy="88083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der Dom</a:t>
              </a:r>
            </a:p>
          </p:txBody>
        </p:sp>
        <p:pic>
          <p:nvPicPr>
            <p:cNvPr id="23" name="Graphic 22" descr="Cathedral with solid fill">
              <a:extLst>
                <a:ext uri="{FF2B5EF4-FFF2-40B4-BE49-F238E27FC236}">
                  <a16:creationId xmlns:a16="http://schemas.microsoft.com/office/drawing/2014/main" id="{14CD44CC-E0F4-442D-BE92-EFDB3898FF0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rot="20430929">
              <a:off x="6605240" y="3230751"/>
              <a:ext cx="461442" cy="461442"/>
            </a:xfrm>
            <a:prstGeom prst="rect">
              <a:avLst/>
            </a:prstGeom>
          </p:spPr>
        </p:pic>
      </p:grpSp>
      <p:grpSp>
        <p:nvGrpSpPr>
          <p:cNvPr id="65" name="Group 64">
            <a:extLst>
              <a:ext uri="{FF2B5EF4-FFF2-40B4-BE49-F238E27FC236}">
                <a16:creationId xmlns:a16="http://schemas.microsoft.com/office/drawing/2014/main" id="{683FC399-172D-840D-D083-5B554D4253B2}"/>
              </a:ext>
            </a:extLst>
          </p:cNvPr>
          <p:cNvGrpSpPr/>
          <p:nvPr/>
        </p:nvGrpSpPr>
        <p:grpSpPr>
          <a:xfrm>
            <a:off x="4384381" y="3121909"/>
            <a:ext cx="2952628" cy="912803"/>
            <a:chOff x="5006665" y="4948442"/>
            <a:chExt cx="2573323" cy="846991"/>
          </a:xfrm>
        </p:grpSpPr>
        <p:sp>
          <p:nvSpPr>
            <p:cNvPr id="49" name="Rectangle: Rounded Corners 48">
              <a:extLst>
                <a:ext uri="{FF2B5EF4-FFF2-40B4-BE49-F238E27FC236}">
                  <a16:creationId xmlns:a16="http://schemas.microsoft.com/office/drawing/2014/main" id="{890F78F7-1639-FB23-F17C-618B864D3301}"/>
                </a:ext>
              </a:extLst>
            </p:cNvPr>
            <p:cNvSpPr/>
            <p:nvPr/>
          </p:nvSpPr>
          <p:spPr>
            <a:xfrm rot="20665878">
              <a:off x="5006665" y="4975517"/>
              <a:ext cx="2573323" cy="819916"/>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gehen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7" name="Graphic 26" descr="Walk with solid fill">
              <a:extLst>
                <a:ext uri="{FF2B5EF4-FFF2-40B4-BE49-F238E27FC236}">
                  <a16:creationId xmlns:a16="http://schemas.microsoft.com/office/drawing/2014/main" id="{B142B92F-434E-495F-9CE7-25D193912F7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rot="20491570">
              <a:off x="6476655" y="4948442"/>
              <a:ext cx="638330" cy="638330"/>
            </a:xfrm>
            <a:prstGeom prst="rect">
              <a:avLst/>
            </a:prstGeom>
          </p:spPr>
        </p:pic>
      </p:grpSp>
      <p:grpSp>
        <p:nvGrpSpPr>
          <p:cNvPr id="60" name="Group 59">
            <a:extLst>
              <a:ext uri="{FF2B5EF4-FFF2-40B4-BE49-F238E27FC236}">
                <a16:creationId xmlns:a16="http://schemas.microsoft.com/office/drawing/2014/main" id="{2F7FE5F8-9D3F-ED5B-3077-12C273480F74}"/>
              </a:ext>
            </a:extLst>
          </p:cNvPr>
          <p:cNvGrpSpPr/>
          <p:nvPr/>
        </p:nvGrpSpPr>
        <p:grpSpPr>
          <a:xfrm>
            <a:off x="4389445" y="2965007"/>
            <a:ext cx="2955364" cy="1093590"/>
            <a:chOff x="2985801" y="3563505"/>
            <a:chExt cx="2955364" cy="1093590"/>
          </a:xfrm>
        </p:grpSpPr>
        <p:sp>
          <p:nvSpPr>
            <p:cNvPr id="53" name="Rectangle: Rounded Corners 52">
              <a:extLst>
                <a:ext uri="{FF2B5EF4-FFF2-40B4-BE49-F238E27FC236}">
                  <a16:creationId xmlns:a16="http://schemas.microsoft.com/office/drawing/2014/main" id="{DAE678B8-399A-316D-D3B1-6F473B81E55F}"/>
                </a:ext>
              </a:extLst>
            </p:cNvPr>
            <p:cNvSpPr/>
            <p:nvPr/>
          </p:nvSpPr>
          <p:spPr>
            <a:xfrm rot="20665878">
              <a:off x="2985801" y="3745350"/>
              <a:ext cx="2955364" cy="911745"/>
            </a:xfrm>
            <a:prstGeom prst="roundRect">
              <a:avLst/>
            </a:prstGeom>
            <a:solidFill>
              <a:schemeClr val="accent4">
                <a:lumMod val="20000"/>
                <a:lumOff val="8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Wohin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grpSp>
          <p:nvGrpSpPr>
            <p:cNvPr id="57" name="Group 56">
              <a:extLst>
                <a:ext uri="{FF2B5EF4-FFF2-40B4-BE49-F238E27FC236}">
                  <a16:creationId xmlns:a16="http://schemas.microsoft.com/office/drawing/2014/main" id="{D877AB57-DB63-4FB8-8E31-931C123996E4}"/>
                </a:ext>
              </a:extLst>
            </p:cNvPr>
            <p:cNvGrpSpPr/>
            <p:nvPr/>
          </p:nvGrpSpPr>
          <p:grpSpPr>
            <a:xfrm rot="20494826">
              <a:off x="4992902" y="3563505"/>
              <a:ext cx="829952" cy="671914"/>
              <a:chOff x="7911277" y="3278231"/>
              <a:chExt cx="1860462" cy="1690921"/>
            </a:xfrm>
          </p:grpSpPr>
          <p:pic>
            <p:nvPicPr>
              <p:cNvPr id="58" name="Graphic 57" descr="Walk with solid fill">
                <a:extLst>
                  <a:ext uri="{FF2B5EF4-FFF2-40B4-BE49-F238E27FC236}">
                    <a16:creationId xmlns:a16="http://schemas.microsoft.com/office/drawing/2014/main" id="{ED03B997-FD81-BF07-2110-BE38B6AFABB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7911277" y="3439248"/>
                <a:ext cx="1529904" cy="1529904"/>
              </a:xfrm>
              <a:prstGeom prst="rect">
                <a:avLst/>
              </a:prstGeom>
            </p:spPr>
          </p:pic>
          <p:pic>
            <p:nvPicPr>
              <p:cNvPr id="59" name="Graphic 58" descr="Help with solid fill">
                <a:extLst>
                  <a:ext uri="{FF2B5EF4-FFF2-40B4-BE49-F238E27FC236}">
                    <a16:creationId xmlns:a16="http://schemas.microsoft.com/office/drawing/2014/main" id="{7020A3F5-58A9-A926-3208-29C51D3E11E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857339" y="3278231"/>
                <a:ext cx="914400" cy="914400"/>
              </a:xfrm>
              <a:prstGeom prst="rect">
                <a:avLst/>
              </a:prstGeom>
            </p:spPr>
          </p:pic>
        </p:grpSp>
      </p:grpSp>
    </p:spTree>
    <p:extLst>
      <p:ext uri="{BB962C8B-B14F-4D97-AF65-F5344CB8AC3E}">
        <p14:creationId xmlns:p14="http://schemas.microsoft.com/office/powerpoint/2010/main" val="35834096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circle(out)">
                                      <p:cBhvr>
                                        <p:cTn id="14" dur="10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 calcmode="lin" valueType="num">
                                      <p:cBhvr>
                                        <p:cTn id="19" dur="500" fill="hold"/>
                                        <p:tgtEl>
                                          <p:spTgt spid="62"/>
                                        </p:tgtEl>
                                        <p:attrNameLst>
                                          <p:attrName>ppt_w</p:attrName>
                                        </p:attrNameLst>
                                      </p:cBhvr>
                                      <p:tavLst>
                                        <p:tav tm="0">
                                          <p:val>
                                            <p:fltVal val="0"/>
                                          </p:val>
                                        </p:tav>
                                        <p:tav tm="100000">
                                          <p:val>
                                            <p:strVal val="#ppt_w"/>
                                          </p:val>
                                        </p:tav>
                                      </p:tavLst>
                                    </p:anim>
                                    <p:anim calcmode="lin" valueType="num">
                                      <p:cBhvr>
                                        <p:cTn id="20" dur="500" fill="hold"/>
                                        <p:tgtEl>
                                          <p:spTgt spid="62"/>
                                        </p:tgtEl>
                                        <p:attrNameLst>
                                          <p:attrName>ppt_h</p:attrName>
                                        </p:attrNameLst>
                                      </p:cBhvr>
                                      <p:tavLst>
                                        <p:tav tm="0">
                                          <p:val>
                                            <p:fltVal val="0"/>
                                          </p:val>
                                        </p:tav>
                                        <p:tav tm="100000">
                                          <p:val>
                                            <p:strVal val="#ppt_h"/>
                                          </p:val>
                                        </p:tav>
                                      </p:tavLst>
                                    </p:anim>
                                    <p:animEffect transition="in" filter="fade">
                                      <p:cBhvr>
                                        <p:cTn id="21" dur="500"/>
                                        <p:tgtEl>
                                          <p:spTgt spid="62"/>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circle(out)">
                                      <p:cBhvr>
                                        <p:cTn id="26" dur="10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1"/>
                                        </p:tgtEl>
                                        <p:attrNameLst>
                                          <p:attrName>style.visibility</p:attrName>
                                        </p:attrNameLst>
                                      </p:cBhvr>
                                      <p:to>
                                        <p:strVal val="visible"/>
                                      </p:to>
                                    </p:set>
                                    <p:anim calcmode="lin" valueType="num">
                                      <p:cBhvr>
                                        <p:cTn id="31" dur="500" fill="hold"/>
                                        <p:tgtEl>
                                          <p:spTgt spid="61"/>
                                        </p:tgtEl>
                                        <p:attrNameLst>
                                          <p:attrName>ppt_w</p:attrName>
                                        </p:attrNameLst>
                                      </p:cBhvr>
                                      <p:tavLst>
                                        <p:tav tm="0">
                                          <p:val>
                                            <p:fltVal val="0"/>
                                          </p:val>
                                        </p:tav>
                                        <p:tav tm="100000">
                                          <p:val>
                                            <p:strVal val="#ppt_w"/>
                                          </p:val>
                                        </p:tav>
                                      </p:tavLst>
                                    </p:anim>
                                    <p:anim calcmode="lin" valueType="num">
                                      <p:cBhvr>
                                        <p:cTn id="32" dur="500" fill="hold"/>
                                        <p:tgtEl>
                                          <p:spTgt spid="61"/>
                                        </p:tgtEl>
                                        <p:attrNameLst>
                                          <p:attrName>ppt_h</p:attrName>
                                        </p:attrNameLst>
                                      </p:cBhvr>
                                      <p:tavLst>
                                        <p:tav tm="0">
                                          <p:val>
                                            <p:fltVal val="0"/>
                                          </p:val>
                                        </p:tav>
                                        <p:tav tm="100000">
                                          <p:val>
                                            <p:strVal val="#ppt_h"/>
                                          </p:val>
                                        </p:tav>
                                      </p:tavLst>
                                    </p:anim>
                                    <p:animEffect transition="in" filter="fade">
                                      <p:cBhvr>
                                        <p:cTn id="33" dur="500"/>
                                        <p:tgtEl>
                                          <p:spTgt spid="61"/>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circle(out)">
                                      <p:cBhvr>
                                        <p:cTn id="38" dur="1000"/>
                                        <p:tgtEl>
                                          <p:spTgt spid="4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anim calcmode="lin" valueType="num">
                                      <p:cBhvr>
                                        <p:cTn id="43" dur="500" fill="hold"/>
                                        <p:tgtEl>
                                          <p:spTgt spid="64"/>
                                        </p:tgtEl>
                                        <p:attrNameLst>
                                          <p:attrName>ppt_w</p:attrName>
                                        </p:attrNameLst>
                                      </p:cBhvr>
                                      <p:tavLst>
                                        <p:tav tm="0">
                                          <p:val>
                                            <p:fltVal val="0"/>
                                          </p:val>
                                        </p:tav>
                                        <p:tav tm="100000">
                                          <p:val>
                                            <p:strVal val="#ppt_w"/>
                                          </p:val>
                                        </p:tav>
                                      </p:tavLst>
                                    </p:anim>
                                    <p:anim calcmode="lin" valueType="num">
                                      <p:cBhvr>
                                        <p:cTn id="44" dur="500" fill="hold"/>
                                        <p:tgtEl>
                                          <p:spTgt spid="64"/>
                                        </p:tgtEl>
                                        <p:attrNameLst>
                                          <p:attrName>ppt_h</p:attrName>
                                        </p:attrNameLst>
                                      </p:cBhvr>
                                      <p:tavLst>
                                        <p:tav tm="0">
                                          <p:val>
                                            <p:fltVal val="0"/>
                                          </p:val>
                                        </p:tav>
                                        <p:tav tm="100000">
                                          <p:val>
                                            <p:strVal val="#ppt_h"/>
                                          </p:val>
                                        </p:tav>
                                      </p:tavLst>
                                    </p:anim>
                                    <p:animEffect transition="in" filter="fade">
                                      <p:cBhvr>
                                        <p:cTn id="45" dur="500"/>
                                        <p:tgtEl>
                                          <p:spTgt spid="6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circle(out)">
                                      <p:cBhvr>
                                        <p:cTn id="50" dur="10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 calcmode="lin" valueType="num">
                                      <p:cBhvr>
                                        <p:cTn id="55" dur="500" fill="hold"/>
                                        <p:tgtEl>
                                          <p:spTgt spid="65"/>
                                        </p:tgtEl>
                                        <p:attrNameLst>
                                          <p:attrName>ppt_w</p:attrName>
                                        </p:attrNameLst>
                                      </p:cBhvr>
                                      <p:tavLst>
                                        <p:tav tm="0">
                                          <p:val>
                                            <p:fltVal val="0"/>
                                          </p:val>
                                        </p:tav>
                                        <p:tav tm="100000">
                                          <p:val>
                                            <p:strVal val="#ppt_w"/>
                                          </p:val>
                                        </p:tav>
                                      </p:tavLst>
                                    </p:anim>
                                    <p:anim calcmode="lin" valueType="num">
                                      <p:cBhvr>
                                        <p:cTn id="56" dur="500" fill="hold"/>
                                        <p:tgtEl>
                                          <p:spTgt spid="65"/>
                                        </p:tgtEl>
                                        <p:attrNameLst>
                                          <p:attrName>ppt_h</p:attrName>
                                        </p:attrNameLst>
                                      </p:cBhvr>
                                      <p:tavLst>
                                        <p:tav tm="0">
                                          <p:val>
                                            <p:fltVal val="0"/>
                                          </p:val>
                                        </p:tav>
                                        <p:tav tm="100000">
                                          <p:val>
                                            <p:strVal val="#ppt_h"/>
                                          </p:val>
                                        </p:tav>
                                      </p:tavLst>
                                    </p:anim>
                                    <p:animEffect transition="in" filter="fade">
                                      <p:cBhvr>
                                        <p:cTn id="57" dur="500"/>
                                        <p:tgtEl>
                                          <p:spTgt spid="65"/>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circle(out)">
                                      <p:cBhvr>
                                        <p:cTn id="62" dur="10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0"/>
                                        </p:tgtEl>
                                        <p:attrNameLst>
                                          <p:attrName>style.visibility</p:attrName>
                                        </p:attrNameLst>
                                      </p:cBhvr>
                                      <p:to>
                                        <p:strVal val="visible"/>
                                      </p:to>
                                    </p:set>
                                    <p:anim calcmode="lin" valueType="num">
                                      <p:cBhvr>
                                        <p:cTn id="67" dur="500" fill="hold"/>
                                        <p:tgtEl>
                                          <p:spTgt spid="60"/>
                                        </p:tgtEl>
                                        <p:attrNameLst>
                                          <p:attrName>ppt_w</p:attrName>
                                        </p:attrNameLst>
                                      </p:cBhvr>
                                      <p:tavLst>
                                        <p:tav tm="0">
                                          <p:val>
                                            <p:fltVal val="0"/>
                                          </p:val>
                                        </p:tav>
                                        <p:tav tm="100000">
                                          <p:val>
                                            <p:strVal val="#ppt_w"/>
                                          </p:val>
                                        </p:tav>
                                      </p:tavLst>
                                    </p:anim>
                                    <p:anim calcmode="lin" valueType="num">
                                      <p:cBhvr>
                                        <p:cTn id="68" dur="500" fill="hold"/>
                                        <p:tgtEl>
                                          <p:spTgt spid="60"/>
                                        </p:tgtEl>
                                        <p:attrNameLst>
                                          <p:attrName>ppt_h</p:attrName>
                                        </p:attrNameLst>
                                      </p:cBhvr>
                                      <p:tavLst>
                                        <p:tav tm="0">
                                          <p:val>
                                            <p:fltVal val="0"/>
                                          </p:val>
                                        </p:tav>
                                        <p:tav tm="100000">
                                          <p:val>
                                            <p:strVal val="#ppt_h"/>
                                          </p:val>
                                        </p:tav>
                                      </p:tavLst>
                                    </p:anim>
                                    <p:animEffect transition="in" filter="fade">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54"/>
                                        </p:tgtEl>
                                        <p:attrNameLst>
                                          <p:attrName>style.visibility</p:attrName>
                                        </p:attrNameLst>
                                      </p:cBhvr>
                                      <p:to>
                                        <p:strVal val="visible"/>
                                      </p:to>
                                    </p:set>
                                    <p:animEffect transition="in" filter="circle(out)">
                                      <p:cBhvr>
                                        <p:cTn id="74" dur="1000"/>
                                        <p:tgtEl>
                                          <p:spTgt spid="54"/>
                                        </p:tgtEl>
                                      </p:cBhvr>
                                    </p:animEffec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grpId="1" nodeType="clickEffect">
                                  <p:stCondLst>
                                    <p:cond delay="0"/>
                                  </p:stCondLst>
                                  <p:childTnLst>
                                    <p:animRot by="120000">
                                      <p:cBhvr>
                                        <p:cTn id="78" dur="100" fill="hold">
                                          <p:stCondLst>
                                            <p:cond delay="0"/>
                                          </p:stCondLst>
                                        </p:cTn>
                                        <p:tgtEl>
                                          <p:spTgt spid="33"/>
                                        </p:tgtEl>
                                        <p:attrNameLst>
                                          <p:attrName>r</p:attrName>
                                        </p:attrNameLst>
                                      </p:cBhvr>
                                    </p:animRot>
                                    <p:animRot by="-240000">
                                      <p:cBhvr>
                                        <p:cTn id="79" dur="200" fill="hold">
                                          <p:stCondLst>
                                            <p:cond delay="200"/>
                                          </p:stCondLst>
                                        </p:cTn>
                                        <p:tgtEl>
                                          <p:spTgt spid="33"/>
                                        </p:tgtEl>
                                        <p:attrNameLst>
                                          <p:attrName>r</p:attrName>
                                        </p:attrNameLst>
                                      </p:cBhvr>
                                    </p:animRot>
                                    <p:animRot by="240000">
                                      <p:cBhvr>
                                        <p:cTn id="80" dur="200" fill="hold">
                                          <p:stCondLst>
                                            <p:cond delay="400"/>
                                          </p:stCondLst>
                                        </p:cTn>
                                        <p:tgtEl>
                                          <p:spTgt spid="33"/>
                                        </p:tgtEl>
                                        <p:attrNameLst>
                                          <p:attrName>r</p:attrName>
                                        </p:attrNameLst>
                                      </p:cBhvr>
                                    </p:animRot>
                                    <p:animRot by="-240000">
                                      <p:cBhvr>
                                        <p:cTn id="81" dur="200" fill="hold">
                                          <p:stCondLst>
                                            <p:cond delay="600"/>
                                          </p:stCondLst>
                                        </p:cTn>
                                        <p:tgtEl>
                                          <p:spTgt spid="33"/>
                                        </p:tgtEl>
                                        <p:attrNameLst>
                                          <p:attrName>r</p:attrName>
                                        </p:attrNameLst>
                                      </p:cBhvr>
                                    </p:animRot>
                                    <p:animRot by="120000">
                                      <p:cBhvr>
                                        <p:cTn id="82" dur="200" fill="hold">
                                          <p:stCondLst>
                                            <p:cond delay="800"/>
                                          </p:stCondLst>
                                        </p:cTn>
                                        <p:tgtEl>
                                          <p:spTgt spid="33"/>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grpId="1" nodeType="clickEffect">
                                  <p:stCondLst>
                                    <p:cond delay="0"/>
                                  </p:stCondLst>
                                  <p:childTnLst>
                                    <p:animRot by="120000">
                                      <p:cBhvr>
                                        <p:cTn id="86" dur="100" fill="hold">
                                          <p:stCondLst>
                                            <p:cond delay="0"/>
                                          </p:stCondLst>
                                        </p:cTn>
                                        <p:tgtEl>
                                          <p:spTgt spid="38"/>
                                        </p:tgtEl>
                                        <p:attrNameLst>
                                          <p:attrName>r</p:attrName>
                                        </p:attrNameLst>
                                      </p:cBhvr>
                                    </p:animRot>
                                    <p:animRot by="-240000">
                                      <p:cBhvr>
                                        <p:cTn id="87" dur="200" fill="hold">
                                          <p:stCondLst>
                                            <p:cond delay="200"/>
                                          </p:stCondLst>
                                        </p:cTn>
                                        <p:tgtEl>
                                          <p:spTgt spid="38"/>
                                        </p:tgtEl>
                                        <p:attrNameLst>
                                          <p:attrName>r</p:attrName>
                                        </p:attrNameLst>
                                      </p:cBhvr>
                                    </p:animRot>
                                    <p:animRot by="240000">
                                      <p:cBhvr>
                                        <p:cTn id="88" dur="200" fill="hold">
                                          <p:stCondLst>
                                            <p:cond delay="400"/>
                                          </p:stCondLst>
                                        </p:cTn>
                                        <p:tgtEl>
                                          <p:spTgt spid="38"/>
                                        </p:tgtEl>
                                        <p:attrNameLst>
                                          <p:attrName>r</p:attrName>
                                        </p:attrNameLst>
                                      </p:cBhvr>
                                    </p:animRot>
                                    <p:animRot by="-240000">
                                      <p:cBhvr>
                                        <p:cTn id="89" dur="200" fill="hold">
                                          <p:stCondLst>
                                            <p:cond delay="600"/>
                                          </p:stCondLst>
                                        </p:cTn>
                                        <p:tgtEl>
                                          <p:spTgt spid="38"/>
                                        </p:tgtEl>
                                        <p:attrNameLst>
                                          <p:attrName>r</p:attrName>
                                        </p:attrNameLst>
                                      </p:cBhvr>
                                    </p:animRot>
                                    <p:animRot by="120000">
                                      <p:cBhvr>
                                        <p:cTn id="90" dur="200" fill="hold">
                                          <p:stCondLst>
                                            <p:cond delay="800"/>
                                          </p:stCondLst>
                                        </p:cTn>
                                        <p:tgtEl>
                                          <p:spTgt spid="38"/>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grpId="1" nodeType="clickEffect">
                                  <p:stCondLst>
                                    <p:cond delay="0"/>
                                  </p:stCondLst>
                                  <p:childTnLst>
                                    <p:animRot by="120000">
                                      <p:cBhvr>
                                        <p:cTn id="94" dur="100" fill="hold">
                                          <p:stCondLst>
                                            <p:cond delay="0"/>
                                          </p:stCondLst>
                                        </p:cTn>
                                        <p:tgtEl>
                                          <p:spTgt spid="40"/>
                                        </p:tgtEl>
                                        <p:attrNameLst>
                                          <p:attrName>r</p:attrName>
                                        </p:attrNameLst>
                                      </p:cBhvr>
                                    </p:animRot>
                                    <p:animRot by="-240000">
                                      <p:cBhvr>
                                        <p:cTn id="95" dur="200" fill="hold">
                                          <p:stCondLst>
                                            <p:cond delay="200"/>
                                          </p:stCondLst>
                                        </p:cTn>
                                        <p:tgtEl>
                                          <p:spTgt spid="40"/>
                                        </p:tgtEl>
                                        <p:attrNameLst>
                                          <p:attrName>r</p:attrName>
                                        </p:attrNameLst>
                                      </p:cBhvr>
                                    </p:animRot>
                                    <p:animRot by="240000">
                                      <p:cBhvr>
                                        <p:cTn id="96" dur="200" fill="hold">
                                          <p:stCondLst>
                                            <p:cond delay="400"/>
                                          </p:stCondLst>
                                        </p:cTn>
                                        <p:tgtEl>
                                          <p:spTgt spid="40"/>
                                        </p:tgtEl>
                                        <p:attrNameLst>
                                          <p:attrName>r</p:attrName>
                                        </p:attrNameLst>
                                      </p:cBhvr>
                                    </p:animRot>
                                    <p:animRot by="-240000">
                                      <p:cBhvr>
                                        <p:cTn id="97" dur="200" fill="hold">
                                          <p:stCondLst>
                                            <p:cond delay="600"/>
                                          </p:stCondLst>
                                        </p:cTn>
                                        <p:tgtEl>
                                          <p:spTgt spid="40"/>
                                        </p:tgtEl>
                                        <p:attrNameLst>
                                          <p:attrName>r</p:attrName>
                                        </p:attrNameLst>
                                      </p:cBhvr>
                                    </p:animRot>
                                    <p:animRot by="120000">
                                      <p:cBhvr>
                                        <p:cTn id="98" dur="200" fill="hold">
                                          <p:stCondLst>
                                            <p:cond delay="800"/>
                                          </p:stCondLst>
                                        </p:cTn>
                                        <p:tgtEl>
                                          <p:spTgt spid="40"/>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32" presetClass="emph" presetSubtype="0" fill="hold" grpId="1" nodeType="clickEffect">
                                  <p:stCondLst>
                                    <p:cond delay="0"/>
                                  </p:stCondLst>
                                  <p:childTnLst>
                                    <p:animRot by="120000">
                                      <p:cBhvr>
                                        <p:cTn id="102" dur="100" fill="hold">
                                          <p:stCondLst>
                                            <p:cond delay="0"/>
                                          </p:stCondLst>
                                        </p:cTn>
                                        <p:tgtEl>
                                          <p:spTgt spid="44"/>
                                        </p:tgtEl>
                                        <p:attrNameLst>
                                          <p:attrName>r</p:attrName>
                                        </p:attrNameLst>
                                      </p:cBhvr>
                                    </p:animRot>
                                    <p:animRot by="-240000">
                                      <p:cBhvr>
                                        <p:cTn id="103" dur="200" fill="hold">
                                          <p:stCondLst>
                                            <p:cond delay="200"/>
                                          </p:stCondLst>
                                        </p:cTn>
                                        <p:tgtEl>
                                          <p:spTgt spid="44"/>
                                        </p:tgtEl>
                                        <p:attrNameLst>
                                          <p:attrName>r</p:attrName>
                                        </p:attrNameLst>
                                      </p:cBhvr>
                                    </p:animRot>
                                    <p:animRot by="240000">
                                      <p:cBhvr>
                                        <p:cTn id="104" dur="200" fill="hold">
                                          <p:stCondLst>
                                            <p:cond delay="400"/>
                                          </p:stCondLst>
                                        </p:cTn>
                                        <p:tgtEl>
                                          <p:spTgt spid="44"/>
                                        </p:tgtEl>
                                        <p:attrNameLst>
                                          <p:attrName>r</p:attrName>
                                        </p:attrNameLst>
                                      </p:cBhvr>
                                    </p:animRot>
                                    <p:animRot by="-240000">
                                      <p:cBhvr>
                                        <p:cTn id="105" dur="200" fill="hold">
                                          <p:stCondLst>
                                            <p:cond delay="600"/>
                                          </p:stCondLst>
                                        </p:cTn>
                                        <p:tgtEl>
                                          <p:spTgt spid="44"/>
                                        </p:tgtEl>
                                        <p:attrNameLst>
                                          <p:attrName>r</p:attrName>
                                        </p:attrNameLst>
                                      </p:cBhvr>
                                    </p:animRot>
                                    <p:animRot by="120000">
                                      <p:cBhvr>
                                        <p:cTn id="106" dur="200" fill="hold">
                                          <p:stCondLst>
                                            <p:cond delay="800"/>
                                          </p:stCondLst>
                                        </p:cTn>
                                        <p:tgtEl>
                                          <p:spTgt spid="44"/>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32" presetClass="emph" presetSubtype="0" fill="hold" grpId="1" nodeType="clickEffect">
                                  <p:stCondLst>
                                    <p:cond delay="0"/>
                                  </p:stCondLst>
                                  <p:childTnLst>
                                    <p:animRot by="120000">
                                      <p:cBhvr>
                                        <p:cTn id="110" dur="100" fill="hold">
                                          <p:stCondLst>
                                            <p:cond delay="0"/>
                                          </p:stCondLst>
                                        </p:cTn>
                                        <p:tgtEl>
                                          <p:spTgt spid="54"/>
                                        </p:tgtEl>
                                        <p:attrNameLst>
                                          <p:attrName>r</p:attrName>
                                        </p:attrNameLst>
                                      </p:cBhvr>
                                    </p:animRot>
                                    <p:animRot by="-240000">
                                      <p:cBhvr>
                                        <p:cTn id="111" dur="200" fill="hold">
                                          <p:stCondLst>
                                            <p:cond delay="200"/>
                                          </p:stCondLst>
                                        </p:cTn>
                                        <p:tgtEl>
                                          <p:spTgt spid="54"/>
                                        </p:tgtEl>
                                        <p:attrNameLst>
                                          <p:attrName>r</p:attrName>
                                        </p:attrNameLst>
                                      </p:cBhvr>
                                    </p:animRot>
                                    <p:animRot by="240000">
                                      <p:cBhvr>
                                        <p:cTn id="112" dur="200" fill="hold">
                                          <p:stCondLst>
                                            <p:cond delay="400"/>
                                          </p:stCondLst>
                                        </p:cTn>
                                        <p:tgtEl>
                                          <p:spTgt spid="54"/>
                                        </p:tgtEl>
                                        <p:attrNameLst>
                                          <p:attrName>r</p:attrName>
                                        </p:attrNameLst>
                                      </p:cBhvr>
                                    </p:animRot>
                                    <p:animRot by="-240000">
                                      <p:cBhvr>
                                        <p:cTn id="113" dur="200" fill="hold">
                                          <p:stCondLst>
                                            <p:cond delay="600"/>
                                          </p:stCondLst>
                                        </p:cTn>
                                        <p:tgtEl>
                                          <p:spTgt spid="54"/>
                                        </p:tgtEl>
                                        <p:attrNameLst>
                                          <p:attrName>r</p:attrName>
                                        </p:attrNameLst>
                                      </p:cBhvr>
                                    </p:animRot>
                                    <p:animRot by="120000">
                                      <p:cBhvr>
                                        <p:cTn id="114" dur="200" fill="hold">
                                          <p:stCondLst>
                                            <p:cond delay="800"/>
                                          </p:stCondLst>
                                        </p:cTn>
                                        <p:tgtEl>
                                          <p:spTgt spid="54"/>
                                        </p:tgtEl>
                                        <p:attrNameLst>
                                          <p:attrName>r</p:attrName>
                                        </p:attrNameLst>
                                      </p:cBhvr>
                                    </p:animRot>
                                  </p:childTnLst>
                                </p:cTn>
                              </p:par>
                            </p:childTnLst>
                          </p:cTn>
                        </p:par>
                      </p:childTnLst>
                    </p:cTn>
                  </p:par>
                  <p:par>
                    <p:cTn id="115" fill="hold">
                      <p:stCondLst>
                        <p:cond delay="indefinite"/>
                      </p:stCondLst>
                      <p:childTnLst>
                        <p:par>
                          <p:cTn id="116" fill="hold">
                            <p:stCondLst>
                              <p:cond delay="0"/>
                            </p:stCondLst>
                            <p:childTnLst>
                              <p:par>
                                <p:cTn id="117" presetID="32" presetClass="emph" presetSubtype="0" fill="hold" grpId="1" nodeType="clickEffect">
                                  <p:stCondLst>
                                    <p:cond delay="0"/>
                                  </p:stCondLst>
                                  <p:childTnLst>
                                    <p:animRot by="120000">
                                      <p:cBhvr>
                                        <p:cTn id="118" dur="100" fill="hold">
                                          <p:stCondLst>
                                            <p:cond delay="0"/>
                                          </p:stCondLst>
                                        </p:cTn>
                                        <p:tgtEl>
                                          <p:spTgt spid="50"/>
                                        </p:tgtEl>
                                        <p:attrNameLst>
                                          <p:attrName>r</p:attrName>
                                        </p:attrNameLst>
                                      </p:cBhvr>
                                    </p:animRot>
                                    <p:animRot by="-240000">
                                      <p:cBhvr>
                                        <p:cTn id="119" dur="200" fill="hold">
                                          <p:stCondLst>
                                            <p:cond delay="200"/>
                                          </p:stCondLst>
                                        </p:cTn>
                                        <p:tgtEl>
                                          <p:spTgt spid="50"/>
                                        </p:tgtEl>
                                        <p:attrNameLst>
                                          <p:attrName>r</p:attrName>
                                        </p:attrNameLst>
                                      </p:cBhvr>
                                    </p:animRot>
                                    <p:animRot by="240000">
                                      <p:cBhvr>
                                        <p:cTn id="120" dur="200" fill="hold">
                                          <p:stCondLst>
                                            <p:cond delay="400"/>
                                          </p:stCondLst>
                                        </p:cTn>
                                        <p:tgtEl>
                                          <p:spTgt spid="50"/>
                                        </p:tgtEl>
                                        <p:attrNameLst>
                                          <p:attrName>r</p:attrName>
                                        </p:attrNameLst>
                                      </p:cBhvr>
                                    </p:animRot>
                                    <p:animRot by="-240000">
                                      <p:cBhvr>
                                        <p:cTn id="121" dur="200" fill="hold">
                                          <p:stCondLst>
                                            <p:cond delay="600"/>
                                          </p:stCondLst>
                                        </p:cTn>
                                        <p:tgtEl>
                                          <p:spTgt spid="50"/>
                                        </p:tgtEl>
                                        <p:attrNameLst>
                                          <p:attrName>r</p:attrName>
                                        </p:attrNameLst>
                                      </p:cBhvr>
                                    </p:animRot>
                                    <p:animRot by="120000">
                                      <p:cBhvr>
                                        <p:cTn id="122" dur="200" fill="hold">
                                          <p:stCondLst>
                                            <p:cond delay="800"/>
                                          </p:stCondLst>
                                        </p:cTn>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4" grpId="1" animBg="1"/>
      <p:bldP spid="40" grpId="0" animBg="1"/>
      <p:bldP spid="40" grpId="1" animBg="1"/>
      <p:bldP spid="38" grpId="0" animBg="1"/>
      <p:bldP spid="38" grpId="1" animBg="1"/>
      <p:bldP spid="44" grpId="0" animBg="1"/>
      <p:bldP spid="44" grpId="1" animBg="1"/>
      <p:bldP spid="33" grpId="0" animBg="1"/>
      <p:bldP spid="33" grpId="1" animBg="1"/>
      <p:bldP spid="50" grpId="0" animBg="1"/>
      <p:bldP spid="50"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Köln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47199" y="846378"/>
            <a:ext cx="4227231" cy="538512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Johannas</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Klasse</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ist</a:t>
            </a:r>
            <a:r>
              <a:rPr lang="en-GB" sz="2800" spc="-1" dirty="0">
                <a:solidFill>
                  <a:srgbClr val="002060"/>
                </a:solidFill>
                <a:latin typeface="Century Gothic" panose="020B0502020202020204" pitchFamily="34" charset="0"/>
              </a:rPr>
              <a:t> in Köln.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Köln </a:t>
            </a:r>
            <a:r>
              <a:rPr lang="en-GB" sz="2800" spc="-1" dirty="0" err="1">
                <a:solidFill>
                  <a:srgbClr val="002060"/>
                </a:solidFill>
                <a:latin typeface="Century Gothic" panose="020B0502020202020204" pitchFamily="34" charset="0"/>
              </a:rPr>
              <a:t>ist</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eine</a:t>
            </a:r>
            <a:r>
              <a:rPr lang="en-GB" sz="2800" spc="-1" dirty="0">
                <a:solidFill>
                  <a:srgbClr val="002060"/>
                </a:solidFill>
                <a:latin typeface="Century Gothic" panose="020B0502020202020204" pitchFamily="34" charset="0"/>
              </a:rPr>
              <a:t> Stadt </a:t>
            </a:r>
            <a:r>
              <a:rPr lang="en-GB" sz="2800" spc="-1" dirty="0" err="1">
                <a:solidFill>
                  <a:srgbClr val="002060"/>
                </a:solidFill>
                <a:latin typeface="Century Gothic" panose="020B0502020202020204" pitchFamily="34" charset="0"/>
              </a:rPr>
              <a:t>im</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Westen</a:t>
            </a:r>
            <a:r>
              <a:rPr lang="en-GB" sz="2800" spc="-1" dirty="0">
                <a:solidFill>
                  <a:srgbClr val="002060"/>
                </a:solidFill>
                <a:latin typeface="Century Gothic" panose="020B0502020202020204" pitchFamily="34" charset="0"/>
              </a:rPr>
              <a:t> von Deutschland.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Die Stadt </a:t>
            </a:r>
            <a:r>
              <a:rPr lang="en-GB" sz="2800" spc="-1" dirty="0" err="1">
                <a:solidFill>
                  <a:srgbClr val="002060"/>
                </a:solidFill>
                <a:latin typeface="Century Gothic" panose="020B0502020202020204" pitchFamily="34" charset="0"/>
              </a:rPr>
              <a:t>ist</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bekannt</a:t>
            </a:r>
            <a:r>
              <a:rPr lang="en-GB" sz="2800" spc="-1" dirty="0">
                <a:solidFill>
                  <a:srgbClr val="002060"/>
                </a:solidFill>
                <a:latin typeface="Century Gothic" panose="020B0502020202020204" pitchFamily="34" charset="0"/>
              </a:rPr>
              <a:t> für den Dom.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spc="-1" dirty="0">
              <a:solidFill>
                <a:srgbClr val="002060"/>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err="1">
                <a:solidFill>
                  <a:srgbClr val="002060"/>
                </a:solidFill>
                <a:latin typeface="Century Gothic" panose="020B0502020202020204" pitchFamily="34" charset="0"/>
              </a:rPr>
              <a:t>Im</a:t>
            </a:r>
            <a:r>
              <a:rPr lang="en-GB" sz="2800" spc="-1" dirty="0">
                <a:solidFill>
                  <a:srgbClr val="002060"/>
                </a:solidFill>
                <a:latin typeface="Century Gothic" panose="020B0502020202020204" pitchFamily="34" charset="0"/>
              </a:rPr>
              <a:t> Winter </a:t>
            </a:r>
            <a:r>
              <a:rPr lang="en-GB" sz="2800" spc="-1" dirty="0" err="1">
                <a:solidFill>
                  <a:srgbClr val="002060"/>
                </a:solidFill>
                <a:latin typeface="Century Gothic" panose="020B0502020202020204" pitchFamily="34" charset="0"/>
              </a:rPr>
              <a:t>ist</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sie</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auch</a:t>
            </a:r>
            <a:r>
              <a:rPr lang="en-GB" sz="2800" spc="-1" dirty="0">
                <a:solidFill>
                  <a:srgbClr val="002060"/>
                </a:solidFill>
                <a:latin typeface="Century Gothic" panose="020B0502020202020204" pitchFamily="34" charset="0"/>
              </a:rPr>
              <a:t> </a:t>
            </a:r>
            <a:r>
              <a:rPr lang="en-GB" sz="2800" spc="-1" dirty="0" err="1">
                <a:solidFill>
                  <a:srgbClr val="002060"/>
                </a:solidFill>
                <a:latin typeface="Century Gothic" panose="020B0502020202020204" pitchFamily="34" charset="0"/>
              </a:rPr>
              <a:t>bekannt</a:t>
            </a:r>
            <a:r>
              <a:rPr lang="en-GB" sz="2800" spc="-1" dirty="0">
                <a:solidFill>
                  <a:srgbClr val="002060"/>
                </a:solidFill>
                <a:latin typeface="Century Gothic" panose="020B0502020202020204" pitchFamily="34" charset="0"/>
              </a:rPr>
              <a:t> für den </a:t>
            </a:r>
            <a:r>
              <a:rPr lang="en-GB" sz="2800" spc="-1" dirty="0" err="1">
                <a:solidFill>
                  <a:srgbClr val="002060"/>
                </a:solidFill>
                <a:latin typeface="Century Gothic" panose="020B0502020202020204" pitchFamily="34" charset="0"/>
              </a:rPr>
              <a:t>Weihnachtsmarkt</a:t>
            </a:r>
            <a:r>
              <a:rPr lang="en-GB" sz="2800" spc="-1" dirty="0">
                <a:solidFill>
                  <a:srgbClr val="002060"/>
                </a:solidFill>
                <a:latin typeface="Century Gothic" panose="020B0502020202020204" pitchFamily="34" charset="0"/>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03440" y="329833"/>
            <a:ext cx="1557451" cy="374973"/>
          </a:xfrm>
          <a:solidFill>
            <a:schemeClr val="bg1"/>
          </a:solidFill>
        </p:spPr>
        <p:txBody>
          <a:bodyPr/>
          <a:lstStyle/>
          <a:p>
            <a:pPr algn="ctr"/>
            <a:r>
              <a:rPr lang="en-GB" sz="2000" b="1" dirty="0">
                <a:solidFill>
                  <a:schemeClr val="bg1"/>
                </a:solidFill>
                <a:latin typeface="Century Gothic" panose="020B0502020202020204" pitchFamily="34" charset="0"/>
              </a:rPr>
              <a:t>Kultur</a:t>
            </a:r>
          </a:p>
        </p:txBody>
      </p:sp>
      <p:pic>
        <p:nvPicPr>
          <p:cNvPr id="15" name="Picture 14" descr="Logo&#10;&#10;Description automatically generated">
            <a:extLst>
              <a:ext uri="{FF2B5EF4-FFF2-40B4-BE49-F238E27FC236}">
                <a16:creationId xmlns:a16="http://schemas.microsoft.com/office/drawing/2014/main" id="{89B9ADB6-F0BD-458B-888C-C78805A62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4362" y="87550"/>
            <a:ext cx="1695683" cy="1050586"/>
          </a:xfrm>
          <a:prstGeom prst="rect">
            <a:avLst/>
          </a:prstGeom>
        </p:spPr>
      </p:pic>
      <p:sp>
        <p:nvSpPr>
          <p:cNvPr id="6" name="Speech Bubble: Rectangle with Corners Rounded 5">
            <a:extLst>
              <a:ext uri="{FF2B5EF4-FFF2-40B4-BE49-F238E27FC236}">
                <a16:creationId xmlns:a16="http://schemas.microsoft.com/office/drawing/2014/main" id="{2265768B-0A14-43E5-A2B7-3148994967F5}"/>
              </a:ext>
            </a:extLst>
          </p:cNvPr>
          <p:cNvSpPr/>
          <p:nvPr/>
        </p:nvSpPr>
        <p:spPr>
          <a:xfrm>
            <a:off x="2900507" y="172694"/>
            <a:ext cx="226382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7" name="Graphic 6" descr="Teacher">
            <a:extLst>
              <a:ext uri="{FF2B5EF4-FFF2-40B4-BE49-F238E27FC236}">
                <a16:creationId xmlns:a16="http://schemas.microsoft.com/office/drawing/2014/main" id="{EE10E2C3-D3EE-4544-B72F-2C56AEEF5E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86439" y="-42000"/>
            <a:ext cx="914400" cy="914400"/>
          </a:xfrm>
          <a:prstGeom prst="rect">
            <a:avLst/>
          </a:prstGeom>
        </p:spPr>
      </p:pic>
      <p:sp>
        <p:nvSpPr>
          <p:cNvPr id="8" name="Google Shape;108;p3">
            <a:extLst>
              <a:ext uri="{FF2B5EF4-FFF2-40B4-BE49-F238E27FC236}">
                <a16:creationId xmlns:a16="http://schemas.microsoft.com/office/drawing/2014/main" id="{4CC6996F-AD6F-480D-A4A5-FC8A28365D8F}"/>
              </a:ext>
            </a:extLst>
          </p:cNvPr>
          <p:cNvSpPr txBox="1"/>
          <p:nvPr/>
        </p:nvSpPr>
        <p:spPr>
          <a:xfrm>
            <a:off x="3016155" y="158651"/>
            <a:ext cx="2357123" cy="461624"/>
          </a:xfrm>
          <a:prstGeom prst="rect">
            <a:avLst/>
          </a:prstGeom>
          <a:noFill/>
          <a:ln>
            <a:noFill/>
          </a:ln>
        </p:spPr>
        <p:txBody>
          <a:bodyPr spcFirstLastPara="1" wrap="square" lIns="91425" tIns="45700" rIns="91425" bIns="45700" anchor="t" anchorCtr="0">
            <a:spAutoFit/>
          </a:bodyPr>
          <a:lstStyle/>
          <a:p>
            <a:pPr>
              <a:defRPr/>
            </a:pPr>
            <a:r>
              <a:rPr lang="en-GB" sz="2400" b="1" spc="-1" dirty="0">
                <a:solidFill>
                  <a:schemeClr val="bg1"/>
                </a:solidFill>
                <a:latin typeface="Century Gothic" panose="020B0502020202020204" pitchFamily="34" charset="0"/>
                <a:ea typeface="Calibri"/>
                <a:cs typeface="Calibri"/>
                <a:sym typeface="Calibri"/>
              </a:rPr>
              <a:t>Lies den Text.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pic>
        <p:nvPicPr>
          <p:cNvPr id="4" name="Picture 3" descr="A bridge over a river with a city in the background&#10;&#10;Description automatically generated with low confidence">
            <a:extLst>
              <a:ext uri="{FF2B5EF4-FFF2-40B4-BE49-F238E27FC236}">
                <a16:creationId xmlns:a16="http://schemas.microsoft.com/office/drawing/2014/main" id="{8C1211C1-8C83-4820-8755-0CEFC926F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164" y="1255387"/>
            <a:ext cx="7817570" cy="5211713"/>
          </a:xfrm>
          <a:prstGeom prst="rect">
            <a:avLst/>
          </a:prstGeom>
        </p:spPr>
      </p:pic>
      <p:sp>
        <p:nvSpPr>
          <p:cNvPr id="2" name="Speech Bubble: Rectangle with Corners Rounded 1">
            <a:extLst>
              <a:ext uri="{FF2B5EF4-FFF2-40B4-BE49-F238E27FC236}">
                <a16:creationId xmlns:a16="http://schemas.microsoft.com/office/drawing/2014/main" id="{F0C72F0C-0A08-B0C1-D1B2-B48628165DCE}"/>
              </a:ext>
            </a:extLst>
          </p:cNvPr>
          <p:cNvSpPr/>
          <p:nvPr/>
        </p:nvSpPr>
        <p:spPr>
          <a:xfrm>
            <a:off x="6487038" y="61282"/>
            <a:ext cx="3359967" cy="1037590"/>
          </a:xfrm>
          <a:prstGeom prst="wedgeRoundRectCallout">
            <a:avLst>
              <a:gd name="adj1" fmla="val -121913"/>
              <a:gd name="adj2" fmla="val 59237"/>
              <a:gd name="adj3" fmla="val 16667"/>
            </a:avLst>
          </a:prstGeom>
          <a:solidFill>
            <a:srgbClr val="00206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In English, we call </a:t>
            </a:r>
            <a:r>
              <a:rPr lang="en-US" sz="2000" b="1" dirty="0"/>
              <a:t>Köln</a:t>
            </a:r>
            <a:r>
              <a:rPr lang="en-US" sz="2000" dirty="0"/>
              <a:t> </a:t>
            </a:r>
            <a:r>
              <a:rPr lang="en-US" sz="2000" b="1" i="1" dirty="0"/>
              <a:t>Cologne</a:t>
            </a:r>
            <a:r>
              <a:rPr lang="en-US" sz="2000" dirty="0"/>
              <a:t>! </a:t>
            </a:r>
            <a:endParaRPr lang="en-GB" sz="2000" b="1" dirty="0"/>
          </a:p>
        </p:txBody>
      </p:sp>
      <p:pic>
        <p:nvPicPr>
          <p:cNvPr id="9" name="Picture 8">
            <a:extLst>
              <a:ext uri="{FF2B5EF4-FFF2-40B4-BE49-F238E27FC236}">
                <a16:creationId xmlns:a16="http://schemas.microsoft.com/office/drawing/2014/main" id="{B5A70B9A-683F-5C8E-AF81-7CEF3B7B2F91}"/>
              </a:ext>
            </a:extLst>
          </p:cNvPr>
          <p:cNvPicPr>
            <a:picLocks noChangeAspect="1"/>
          </p:cNvPicPr>
          <p:nvPr/>
        </p:nvPicPr>
        <p:blipFill>
          <a:blip r:embed="rId7"/>
          <a:stretch>
            <a:fillRect/>
          </a:stretch>
        </p:blipFill>
        <p:spPr>
          <a:xfrm>
            <a:off x="10672247" y="1528575"/>
            <a:ext cx="1219836" cy="792893"/>
          </a:xfrm>
          <a:prstGeom prst="rect">
            <a:avLst/>
          </a:prstGeom>
        </p:spPr>
      </p:pic>
      <p:sp>
        <p:nvSpPr>
          <p:cNvPr id="10" name="TextBox 9">
            <a:extLst>
              <a:ext uri="{FF2B5EF4-FFF2-40B4-BE49-F238E27FC236}">
                <a16:creationId xmlns:a16="http://schemas.microsoft.com/office/drawing/2014/main" id="{2C847DC3-7685-4804-1777-8D959907FA13}"/>
              </a:ext>
            </a:extLst>
          </p:cNvPr>
          <p:cNvSpPr txBox="1"/>
          <p:nvPr/>
        </p:nvSpPr>
        <p:spPr>
          <a:xfrm>
            <a:off x="3666620" y="6347683"/>
            <a:ext cx="5208360" cy="400110"/>
          </a:xfrm>
          <a:prstGeom prst="rect">
            <a:avLst/>
          </a:prstGeom>
          <a:solidFill>
            <a:schemeClr val="accent2"/>
          </a:solidFill>
        </p:spPr>
        <p:txBody>
          <a:bodyPr wrap="square" rtlCol="0">
            <a:spAutoFit/>
          </a:bodyPr>
          <a:lstStyle/>
          <a:p>
            <a:pPr algn="ctr"/>
            <a:r>
              <a:rPr lang="en-GB" sz="2000" dirty="0"/>
              <a:t>der </a:t>
            </a:r>
            <a:r>
              <a:rPr lang="en-GB" sz="2000" dirty="0" err="1"/>
              <a:t>Weihnachtsmarkt</a:t>
            </a:r>
            <a:r>
              <a:rPr lang="en-GB" sz="2000" dirty="0"/>
              <a:t> – Christmas market</a:t>
            </a:r>
          </a:p>
        </p:txBody>
      </p:sp>
    </p:spTree>
    <p:extLst>
      <p:ext uri="{BB962C8B-B14F-4D97-AF65-F5344CB8AC3E}">
        <p14:creationId xmlns:p14="http://schemas.microsoft.com/office/powerpoint/2010/main" val="373726418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2"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6161</TotalTime>
  <Words>1984</Words>
  <Application>Microsoft Macintosh PowerPoint</Application>
  <PresentationFormat>Widescreen</PresentationFormat>
  <Paragraphs>349</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Exploring </vt:lpstr>
      <vt:lpstr>aussprechen</vt:lpstr>
      <vt:lpstr>aussprechen</vt:lpstr>
      <vt:lpstr>aussprechen</vt:lpstr>
      <vt:lpstr>aussprechen</vt:lpstr>
      <vt:lpstr>aussprechen</vt:lpstr>
      <vt:lpstr>aussprechen</vt:lpstr>
      <vt:lpstr>Vokabeln</vt:lpstr>
      <vt:lpstr>Kultur</vt:lpstr>
      <vt:lpstr>The preposition ‘in’ for location </vt:lpstr>
      <vt:lpstr>The preposition ‘in’ for movement. </vt:lpstr>
      <vt:lpstr>lesen</vt:lpstr>
      <vt:lpstr>hören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Jasmin Silver</cp:lastModifiedBy>
  <cp:revision>60</cp:revision>
  <dcterms:created xsi:type="dcterms:W3CDTF">2021-07-02T19:27:01Z</dcterms:created>
  <dcterms:modified xsi:type="dcterms:W3CDTF">2023-09-20T17:54:03Z</dcterms:modified>
</cp:coreProperties>
</file>