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75" r:id="rId3"/>
    <p:sldId id="936" r:id="rId4"/>
    <p:sldId id="925" r:id="rId5"/>
    <p:sldId id="985" r:id="rId6"/>
    <p:sldId id="986" r:id="rId7"/>
    <p:sldId id="989" r:id="rId8"/>
    <p:sldId id="990" r:id="rId9"/>
    <p:sldId id="991" r:id="rId10"/>
    <p:sldId id="291" r:id="rId11"/>
    <p:sldId id="992" r:id="rId12"/>
    <p:sldId id="993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FD373-2744-1E41-A083-A2FD81D7AEF8}" v="59" dt="2023-09-23T21:27:01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0" autoAdjust="0"/>
    <p:restoredTop sz="74558" autoAdjust="0"/>
  </p:normalViewPr>
  <p:slideViewPr>
    <p:cSldViewPr snapToGrid="0">
      <p:cViewPr varScale="1">
        <p:scale>
          <a:sx n="50" d="100"/>
          <a:sy n="50" d="100"/>
        </p:scale>
        <p:origin x="1348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ß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[ss] [-s]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groß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essen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Fußball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[1277]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tschüss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[3766]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heißen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 [66]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kommen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[62] schwimmen [1863] sein [3] tanzen [1497]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Fest [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2089]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Platz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[326] Straße [391]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auf [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 Hause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bleiben [113] kaufen [506]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laufen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[252] machen [58]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schlafen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[679]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tragen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verkaufen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[721]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waschen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[2315]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Auto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[361] (Party)Kleidung [2820] Stunde [276]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[325] ruhig [991]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</a:t>
            </a:r>
            <a:r>
              <a:rPr lang="de-DE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from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Term 1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more complex grammar for the preposition ‘auf’.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‘auf’.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78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articles used with movement and without movement following ‘auf’.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meaning from the four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sz="1200" b="1" baseline="0" dirty="0">
                <a:solidFill>
                  <a:srgbClr val="FFCC00"/>
                </a:solidFill>
                <a:latin typeface="Century Gothic" panose="020B0502020202020204" pitchFamily="34" charset="0"/>
              </a:rPr>
              <a:t>s/ss/ß</a:t>
            </a:r>
            <a:r>
              <a:rPr lang="en-GB" b="1" baseline="0" dirty="0"/>
              <a:t>] </a:t>
            </a:r>
            <a:r>
              <a:rPr lang="en-GB" b="0" baseline="0" dirty="0"/>
              <a:t>when not in front of a vowel.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</a:t>
            </a:r>
            <a:r>
              <a:rPr lang="en-GB" b="0" dirty="0"/>
              <a:t>say the </a:t>
            </a:r>
            <a:r>
              <a:rPr lang="en-GB" b="1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s/ss/ß]</a:t>
            </a:r>
            <a:r>
              <a:rPr lang="en-GB" b="1" dirty="0"/>
              <a:t> </a:t>
            </a:r>
            <a:r>
              <a:rPr lang="en-GB" b="0" dirty="0"/>
              <a:t>sound first, on its own.  Pupils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Use the callouts to emphasise the difference between ‘s’ in front of a vowel and ‘s’ at all other times and to explain about the new letter ß.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</a:t>
            </a:r>
            <a:r>
              <a:rPr lang="en-GB" baseline="0" dirty="0"/>
              <a:t> gesture for this could be to reach high above your head.</a:t>
            </a: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 err="1"/>
              <a:t>groß</a:t>
            </a:r>
            <a:r>
              <a:rPr lang="en-GB" sz="1200" b="1" baseline="0" dirty="0"/>
              <a:t> </a:t>
            </a:r>
            <a:r>
              <a:rPr lang="en-GB" sz="1200" baseline="0" dirty="0"/>
              <a:t>[67]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[s/ss/ß].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pictures and getting pupils to pronounce the words.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Note: It’s very important that pupils start to recognise </a:t>
            </a:r>
            <a:r>
              <a:rPr lang="en-GB" sz="1200" b="0" i="1" strike="noStrike" spc="-1" baseline="0" dirty="0">
                <a:solidFill>
                  <a:srgbClr val="000000"/>
                </a:solidFill>
                <a:latin typeface="+mn-lt"/>
              </a:rPr>
              <a:t>ß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as an ‘s’ sound, and don’t confuse it with a B. 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baseline="0" dirty="0" err="1"/>
              <a:t>essen</a:t>
            </a:r>
            <a:r>
              <a:rPr lang="en-GB" sz="1200" b="1" baseline="0" dirty="0"/>
              <a:t> </a:t>
            </a:r>
            <a:r>
              <a:rPr lang="en-GB" sz="1200" baseline="0" dirty="0"/>
              <a:t>[323] </a:t>
            </a:r>
            <a:r>
              <a:rPr lang="en-GB" sz="1200" b="1" baseline="0" dirty="0" err="1"/>
              <a:t>Fußball</a:t>
            </a:r>
            <a:r>
              <a:rPr lang="en-GB" sz="1200" b="1" baseline="0" dirty="0"/>
              <a:t> </a:t>
            </a:r>
            <a:r>
              <a:rPr lang="en-GB" sz="1200" b="0" baseline="0" dirty="0"/>
              <a:t>[1277] </a:t>
            </a:r>
            <a:r>
              <a:rPr lang="en-GB" sz="1200" b="1" baseline="0" dirty="0" err="1"/>
              <a:t>tschüss</a:t>
            </a:r>
            <a:r>
              <a:rPr lang="en-GB" sz="1200" b="1" baseline="0" dirty="0"/>
              <a:t> </a:t>
            </a:r>
            <a:r>
              <a:rPr lang="en-GB" sz="1200" baseline="0" dirty="0"/>
              <a:t>[3766] </a:t>
            </a:r>
            <a:r>
              <a:rPr lang="en-GB" sz="1200" b="1" baseline="0" dirty="0" err="1"/>
              <a:t>heißen</a:t>
            </a:r>
            <a:r>
              <a:rPr lang="en-GB" sz="1200" b="1" baseline="0" dirty="0"/>
              <a:t> </a:t>
            </a:r>
            <a:r>
              <a:rPr lang="en-GB" sz="1200" baseline="0" dirty="0"/>
              <a:t>[126]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[s] versus [ss] in known and unknown words.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the sound buttons to play the recording.  B stands for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(example).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Elicit the answer. Click to bring up the answer tick.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bring up image /and or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Trasse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Wasser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Sahne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messen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Rasen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Satz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Käse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Käse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[4094]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messen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[896]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Rasen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[4521]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Sahne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Trasse [N/A] 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64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definite articles and their association with some previously taught nouns.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German.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identify the gender of the nouns and write the correct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Pupils match the pictures to the words to reinforce their understanding.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das Kino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die </a:t>
            </a:r>
            <a:r>
              <a:rPr lang="en-GB" b="0" dirty="0" err="1"/>
              <a:t>Bibliothek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das Schloss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Dom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die Stadt(</a:t>
            </a:r>
            <a:r>
              <a:rPr lang="en-GB" b="0" dirty="0" err="1"/>
              <a:t>mitte</a:t>
            </a:r>
            <a:r>
              <a:rPr lang="en-GB" b="0" dirty="0"/>
              <a:t>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Wald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das Fest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die </a:t>
            </a:r>
            <a:r>
              <a:rPr lang="en-GB" b="0" dirty="0" err="1"/>
              <a:t>Straße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Garten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der Platz</a:t>
            </a: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4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Buchstabe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[2905] </a:t>
            </a:r>
            <a:endParaRPr lang="en-GB" sz="14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definite</a:t>
            </a:r>
            <a:r>
              <a:rPr lang="en-GB" b="0" baseline="0" dirty="0"/>
              <a:t> article with new nouns from this week, without gender or word support.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der/die/das…’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Note: ‘das Wasser’ and ‘die Schule’ have been added to this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the preposition ‘auf’.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‘auf’.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91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articles used with auf with movement (accusative) and without movement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 for the example to play the recording.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Elicit the answer. Is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Minze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jumping or sitting? Pupils decide, based on the article.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bring up the answer tick.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Continue for items 1-6.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GB" dirty="0"/>
              <a:t>Sie [</a:t>
            </a:r>
            <a:r>
              <a:rPr lang="en-GB" dirty="0" err="1"/>
              <a:t>springt</a:t>
            </a:r>
            <a:r>
              <a:rPr lang="en-GB" dirty="0"/>
              <a:t>] auf die Blume.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dirty="0"/>
              <a:t>Sie [</a:t>
            </a:r>
            <a:r>
              <a:rPr lang="en-GB" dirty="0" err="1"/>
              <a:t>sitzt</a:t>
            </a:r>
            <a:r>
              <a:rPr lang="en-GB" dirty="0"/>
              <a:t>] auf </a:t>
            </a:r>
            <a:r>
              <a:rPr lang="en-GB" dirty="0" err="1"/>
              <a:t>dem</a:t>
            </a:r>
            <a:r>
              <a:rPr lang="en-GB" dirty="0"/>
              <a:t> Spiel.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sitzt</a:t>
            </a:r>
            <a:r>
              <a:rPr lang="en-GB" sz="1200" b="0" strike="noStrike" spc="-1" dirty="0">
                <a:latin typeface="Arial"/>
              </a:rPr>
              <a:t>] auf der </a:t>
            </a:r>
            <a:r>
              <a:rPr lang="en-GB" sz="1200" b="0" strike="noStrike" spc="-1" dirty="0" err="1">
                <a:latin typeface="Arial"/>
              </a:rPr>
              <a:t>Tasche</a:t>
            </a:r>
            <a:r>
              <a:rPr lang="en-GB" sz="1200" b="0" strike="noStrike" spc="-1" dirty="0">
                <a:latin typeface="Arial"/>
              </a:rPr>
              <a:t>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springt</a:t>
            </a:r>
            <a:r>
              <a:rPr lang="en-GB" sz="1200" b="0" strike="noStrike" spc="-1" dirty="0">
                <a:latin typeface="Arial"/>
              </a:rPr>
              <a:t>] auf das Haus.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sitzt</a:t>
            </a:r>
            <a:r>
              <a:rPr lang="en-GB" sz="1200" b="0" strike="noStrike" spc="-1" dirty="0">
                <a:latin typeface="Arial"/>
              </a:rPr>
              <a:t>] auf </a:t>
            </a:r>
            <a:r>
              <a:rPr lang="en-GB" sz="1200" b="0" strike="noStrike" spc="-1" dirty="0" err="1">
                <a:latin typeface="Arial"/>
              </a:rPr>
              <a:t>dem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Foto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springt</a:t>
            </a:r>
            <a:r>
              <a:rPr lang="en-GB" sz="1200" b="0" strike="noStrike" spc="-1" dirty="0">
                <a:latin typeface="Arial"/>
              </a:rPr>
              <a:t>] auf die Frau.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[</a:t>
            </a:r>
            <a:r>
              <a:rPr lang="en-GB" sz="1200" b="0" strike="noStrike" spc="-1" dirty="0" err="1">
                <a:latin typeface="Arial"/>
              </a:rPr>
              <a:t>sitzt</a:t>
            </a:r>
            <a:r>
              <a:rPr lang="en-GB" sz="1200" b="0" strike="noStrike" spc="-1" dirty="0">
                <a:latin typeface="Arial"/>
              </a:rPr>
              <a:t>] auf </a:t>
            </a:r>
            <a:r>
              <a:rPr lang="en-GB" sz="1200" b="0" strike="noStrike" spc="-1" dirty="0" err="1">
                <a:latin typeface="Arial"/>
              </a:rPr>
              <a:t>dem</a:t>
            </a:r>
            <a:r>
              <a:rPr lang="en-GB" sz="1200" b="0" strike="noStrike" spc="-1" dirty="0">
                <a:latin typeface="Arial"/>
              </a:rPr>
              <a:t> Buch. 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821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94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52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26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10" Type="http://schemas.openxmlformats.org/officeDocument/2006/relationships/image" Target="../media/image73.png"/><Relationship Id="rId4" Type="http://schemas.openxmlformats.org/officeDocument/2006/relationships/audio" Target="../media/audio27.wav"/><Relationship Id="rId9" Type="http://schemas.openxmlformats.org/officeDocument/2006/relationships/audio" Target="../media/audio3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9.png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audio" Target="../media/audio9.wav"/><Relationship Id="rId10" Type="http://schemas.openxmlformats.org/officeDocument/2006/relationships/audio" Target="../media/audio8.wav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3.sv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3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1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49.gif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41.png"/><Relationship Id="rId5" Type="http://schemas.openxmlformats.org/officeDocument/2006/relationships/audio" Target="../media/audio10.wav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gif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18" Type="http://schemas.openxmlformats.org/officeDocument/2006/relationships/image" Target="../media/image10.png"/><Relationship Id="rId3" Type="http://schemas.openxmlformats.org/officeDocument/2006/relationships/audio" Target="../media/audio11.wav"/><Relationship Id="rId21" Type="http://schemas.openxmlformats.org/officeDocument/2006/relationships/image" Target="../media/image64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audio" Target="../media/audio25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4.wav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image" Target="../media/image66.gif"/><Relationship Id="rId5" Type="http://schemas.openxmlformats.org/officeDocument/2006/relationships/audio" Target="../media/audio13.wav"/><Relationship Id="rId15" Type="http://schemas.openxmlformats.org/officeDocument/2006/relationships/audio" Target="../media/audio23.wav"/><Relationship Id="rId23" Type="http://schemas.openxmlformats.org/officeDocument/2006/relationships/image" Target="../media/image65.gif"/><Relationship Id="rId10" Type="http://schemas.openxmlformats.org/officeDocument/2006/relationships/audio" Target="../media/audio18.wav"/><Relationship Id="rId19" Type="http://schemas.openxmlformats.org/officeDocument/2006/relationships/image" Target="../media/image11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Relationship Id="rId22" Type="http://schemas.openxmlformats.org/officeDocument/2006/relationships/image" Target="../media/image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89362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auf (R3) location and in (R2) movement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ss|ß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|-s]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Exploring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79043-B767-AE6A-9A9C-915494A9E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939" y="3499303"/>
            <a:ext cx="2362045" cy="1559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438AE-1761-C96A-4FFF-7B249A2B3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6" y="1207491"/>
            <a:ext cx="2053651" cy="1371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736BA-4B50-D8AB-2691-08ED044B1387}"/>
              </a:ext>
            </a:extLst>
          </p:cNvPr>
          <p:cNvSpPr txBox="1"/>
          <p:nvPr/>
        </p:nvSpPr>
        <p:spPr>
          <a:xfrm rot="20421601">
            <a:off x="183707" y="2662912"/>
            <a:ext cx="3805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nach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Köln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8" y="-142232"/>
            <a:ext cx="665655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‘auf’ (at, to)</a:t>
            </a:r>
            <a:endParaRPr lang="en-GB" sz="2800" dirty="0"/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17355" y="253072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8473641" y="350753"/>
            <a:ext cx="1835723" cy="991676"/>
          </a:xfrm>
          <a:prstGeom prst="wedgeRoundRectCallout">
            <a:avLst>
              <a:gd name="adj1" fmla="val 33004"/>
              <a:gd name="adj2" fmla="val 23199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shorten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‘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8C03F7-D494-46E8-B5DF-D2456C65781B}"/>
              </a:ext>
            </a:extLst>
          </p:cNvPr>
          <p:cNvSpPr txBox="1"/>
          <p:nvPr/>
        </p:nvSpPr>
        <p:spPr>
          <a:xfrm>
            <a:off x="-379560" y="3215697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D98E5E-5509-418A-BB02-605F9FBBC991}"/>
              </a:ext>
            </a:extLst>
          </p:cNvPr>
          <p:cNvSpPr txBox="1"/>
          <p:nvPr/>
        </p:nvSpPr>
        <p:spPr>
          <a:xfrm>
            <a:off x="5953184" y="3215697"/>
            <a:ext cx="310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Straße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3EAE41-A444-400D-9F14-B3770B5623EA}"/>
              </a:ext>
            </a:extLst>
          </p:cNvPr>
          <p:cNvSpPr txBox="1"/>
          <p:nvPr/>
        </p:nvSpPr>
        <p:spPr>
          <a:xfrm>
            <a:off x="9391503" y="3215697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Fest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E2223B-4BB6-4C92-AE08-E02B05A5756A}"/>
              </a:ext>
            </a:extLst>
          </p:cNvPr>
          <p:cNvSpPr txBox="1"/>
          <p:nvPr/>
        </p:nvSpPr>
        <p:spPr>
          <a:xfrm>
            <a:off x="2237228" y="3215697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Markt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CF781A4-AA62-4F11-B851-E0E1A033B180}"/>
              </a:ext>
            </a:extLst>
          </p:cNvPr>
          <p:cNvSpPr/>
          <p:nvPr/>
        </p:nvSpPr>
        <p:spPr>
          <a:xfrm>
            <a:off x="3006298" y="1509131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BD04BE-D8EB-4EFA-BF59-C6C345BDB731}"/>
              </a:ext>
            </a:extLst>
          </p:cNvPr>
          <p:cNvSpPr/>
          <p:nvPr/>
        </p:nvSpPr>
        <p:spPr>
          <a:xfrm>
            <a:off x="6416316" y="150913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313BDD2-9703-4A98-872F-E16AD12BAE31}"/>
              </a:ext>
            </a:extLst>
          </p:cNvPr>
          <p:cNvSpPr/>
          <p:nvPr/>
        </p:nvSpPr>
        <p:spPr>
          <a:xfrm>
            <a:off x="10081803" y="1509131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9EAEF6-F557-4C8F-8531-710F040D5CB0}"/>
              </a:ext>
            </a:extLst>
          </p:cNvPr>
          <p:cNvSpPr txBox="1"/>
          <p:nvPr/>
        </p:nvSpPr>
        <p:spPr>
          <a:xfrm>
            <a:off x="-233448" y="5655315"/>
            <a:ext cx="296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bin…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F9F25E-2011-484D-9A6C-E81EBE6F8BD2}"/>
              </a:ext>
            </a:extLst>
          </p:cNvPr>
          <p:cNvSpPr txBox="1"/>
          <p:nvPr/>
        </p:nvSpPr>
        <p:spPr>
          <a:xfrm>
            <a:off x="5761790" y="5655315"/>
            <a:ext cx="32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312B3D-2CC7-4286-981D-FDE19BBE5F5C}"/>
              </a:ext>
            </a:extLst>
          </p:cNvPr>
          <p:cNvSpPr txBox="1"/>
          <p:nvPr/>
        </p:nvSpPr>
        <p:spPr>
          <a:xfrm>
            <a:off x="9324577" y="5655315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Fest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08B381-63DC-473D-AA82-98C6E9EBD548}"/>
              </a:ext>
            </a:extLst>
          </p:cNvPr>
          <p:cNvSpPr txBox="1"/>
          <p:nvPr/>
        </p:nvSpPr>
        <p:spPr>
          <a:xfrm>
            <a:off x="2108765" y="5655315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Markt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C9201ACC-62CF-4CDD-A600-0432FAF95E94}"/>
              </a:ext>
            </a:extLst>
          </p:cNvPr>
          <p:cNvSpPr/>
          <p:nvPr/>
        </p:nvSpPr>
        <p:spPr>
          <a:xfrm>
            <a:off x="0" y="64102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also mean ‘at’ or ‘to’ for </a:t>
            </a:r>
            <a:r>
              <a:rPr kumimoji="0" lang="en-US" sz="24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 spaces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US" sz="24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events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56D1EFB-4F3C-43AF-9F04-D4165A397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7" y="1744464"/>
            <a:ext cx="1471746" cy="1454409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8C56FBD5-B326-4FF9-A708-12C7B2E62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9" y="4278028"/>
            <a:ext cx="1519042" cy="148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7BD9C-767C-1FF3-EDE2-E7B9A9914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302" y="2079698"/>
            <a:ext cx="908383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E20DC-7438-A079-6816-D98800A84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6893" y="2036638"/>
            <a:ext cx="1097375" cy="109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A5697-C734-B0D0-80F1-F5F191E6A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4917" y="2195829"/>
            <a:ext cx="1105340" cy="1061126"/>
          </a:xfrm>
          <a:prstGeom prst="rect">
            <a:avLst/>
          </a:prstGeom>
        </p:spPr>
      </p:pic>
      <p:sp>
        <p:nvSpPr>
          <p:cNvPr id="7" name="CustomShape 4">
            <a:extLst>
              <a:ext uri="{FF2B5EF4-FFF2-40B4-BE49-F238E27FC236}">
                <a16:creationId xmlns:a16="http://schemas.microsoft.com/office/drawing/2014/main" id="{19D7A1DD-6CED-B8ED-8A89-39661FD100EE}"/>
              </a:ext>
            </a:extLst>
          </p:cNvPr>
          <p:cNvSpPr/>
          <p:nvPr/>
        </p:nvSpPr>
        <p:spPr>
          <a:xfrm>
            <a:off x="304025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I go/am going…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65311830-B1F9-381F-D5C4-D528588B11A9}"/>
              </a:ext>
            </a:extLst>
          </p:cNvPr>
          <p:cNvSpPr/>
          <p:nvPr/>
        </p:nvSpPr>
        <p:spPr>
          <a:xfrm>
            <a:off x="3036346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to the market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909AB852-B65D-9B34-6020-97D0E47723C0}"/>
              </a:ext>
            </a:extLst>
          </p:cNvPr>
          <p:cNvSpPr/>
          <p:nvPr/>
        </p:nvSpPr>
        <p:spPr>
          <a:xfrm>
            <a:off x="6181343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(on)to the street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B0241AB7-307B-0BE6-5783-09DF1F0BE76D}"/>
              </a:ext>
            </a:extLst>
          </p:cNvPr>
          <p:cNvSpPr/>
          <p:nvPr/>
        </p:nvSpPr>
        <p:spPr>
          <a:xfrm>
            <a:off x="9675425" y="3703305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to the festival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A4BD09-1E19-FF0D-8E01-6B2E2E929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6821" y="4597180"/>
            <a:ext cx="1105340" cy="1061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36424-0C37-CE91-3121-3A465B9D5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2088" y="4483726"/>
            <a:ext cx="1097375" cy="1097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9408D-FE0E-E420-74E6-EF7C5627D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1803" y="4624976"/>
            <a:ext cx="908383" cy="920576"/>
          </a:xfrm>
          <a:prstGeom prst="rect">
            <a:avLst/>
          </a:prstGeom>
        </p:spPr>
      </p:pic>
      <p:pic>
        <p:nvPicPr>
          <p:cNvPr id="14" name="Google Shape;184;p8">
            <a:extLst>
              <a:ext uri="{FF2B5EF4-FFF2-40B4-BE49-F238E27FC236}">
                <a16:creationId xmlns:a16="http://schemas.microsoft.com/office/drawing/2014/main" id="{09EC2608-DF31-3981-E1B4-453AB361912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19906" y="501198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7FD6060A-9EDB-8552-D4DA-54FA01499C45}"/>
              </a:ext>
            </a:extLst>
          </p:cNvPr>
          <p:cNvSpPr/>
          <p:nvPr/>
        </p:nvSpPr>
        <p:spPr>
          <a:xfrm>
            <a:off x="641814" y="6135359"/>
            <a:ext cx="2351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I am…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5714BA83-E4C7-A9D6-4826-39E91FE086DF}"/>
              </a:ext>
            </a:extLst>
          </p:cNvPr>
          <p:cNvSpPr/>
          <p:nvPr/>
        </p:nvSpPr>
        <p:spPr>
          <a:xfrm>
            <a:off x="3036346" y="6135359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at the market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597B01BF-24CC-00EC-6FA8-947F8828A04E}"/>
              </a:ext>
            </a:extLst>
          </p:cNvPr>
          <p:cNvSpPr/>
          <p:nvPr/>
        </p:nvSpPr>
        <p:spPr>
          <a:xfrm>
            <a:off x="6170951" y="6135359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street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B4EBBE73-CA96-D0C3-8B51-FD965065611D}"/>
              </a:ext>
            </a:extLst>
          </p:cNvPr>
          <p:cNvSpPr/>
          <p:nvPr/>
        </p:nvSpPr>
        <p:spPr>
          <a:xfrm>
            <a:off x="9675425" y="6135359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at the festival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357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5" grpId="0"/>
      <p:bldP spid="46" grpId="0"/>
      <p:bldP spid="50" grpId="0"/>
      <p:bldP spid="51" grpId="0"/>
      <p:bldP spid="53" grpId="0" animBg="1"/>
      <p:bldP spid="54" grpId="0" animBg="1"/>
      <p:bldP spid="55" grpId="0" animBg="1"/>
      <p:bldP spid="61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75FC507-3733-A9AC-D6B2-F0C001A82CDD}"/>
              </a:ext>
            </a:extLst>
          </p:cNvPr>
          <p:cNvSpPr txBox="1"/>
          <p:nvPr/>
        </p:nvSpPr>
        <p:spPr>
          <a:xfrm>
            <a:off x="4005772" y="2393534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/>
          <p:cNvSpPr/>
          <p:nvPr/>
        </p:nvSpPr>
        <p:spPr>
          <a:xfrm>
            <a:off x="101160" y="84111"/>
            <a:ext cx="317772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A lot 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of messages!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1481037" y="25732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1454396" y="58927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3538249" y="173506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974104" y="138633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1034767" y="1359342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das Fest.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3" name="T2_W8_12.1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78512" y="108095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24766" y="3374927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tanzen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der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Straße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4" name="T2_W8_12.2.wav"/>
            </a:hlinkClick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97115" y="3334622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Eine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Katze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springt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den Tisch.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71325" y="5342973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den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Markt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5" name="T2_W8_12.3.wav"/>
            </a:hlinkClick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915360" y="5256727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6" name="T2_W8_12.5.wav"/>
            </a:hlinkClick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19657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376BB9E9-F326-C1DA-54E6-46061AEDCD8E}"/>
              </a:ext>
            </a:extLst>
          </p:cNvPr>
          <p:cNvSpPr/>
          <p:nvPr/>
        </p:nvSpPr>
        <p:spPr>
          <a:xfrm rot="16200000">
            <a:off x="7324959" y="34227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5C2CE1F-DF9E-882C-0430-5157140C22E5}"/>
              </a:ext>
            </a:extLst>
          </p:cNvPr>
          <p:cNvSpPr/>
          <p:nvPr/>
        </p:nvSpPr>
        <p:spPr>
          <a:xfrm rot="16200000">
            <a:off x="7380098" y="68593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82E45E17-E125-3A06-3436-08B2C7F61E28}"/>
              </a:ext>
            </a:extLst>
          </p:cNvPr>
          <p:cNvSpPr/>
          <p:nvPr/>
        </p:nvSpPr>
        <p:spPr>
          <a:xfrm>
            <a:off x="6882235" y="1525318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14067B9-5B96-0C89-62B1-DE2BD833023A}"/>
              </a:ext>
            </a:extLst>
          </p:cNvPr>
          <p:cNvSpPr/>
          <p:nvPr/>
        </p:nvSpPr>
        <p:spPr>
          <a:xfrm>
            <a:off x="9437994" y="182168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08B5FA2-5501-84F0-3B60-AA63C772EF30}"/>
              </a:ext>
            </a:extLst>
          </p:cNvPr>
          <p:cNvSpPr txBox="1"/>
          <p:nvPr/>
        </p:nvSpPr>
        <p:spPr>
          <a:xfrm>
            <a:off x="6928051" y="152365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essen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dem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Marktplatz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hlinkClick r:id="" action="ppaction://noaction">
              <a:snd r:embed="rId8" name="T2_W8_12.4.wav"/>
            </a:hlinkClick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029447" y="128101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30" name="TextBox 129">
            <a:hlinkClick r:id="" action="ppaction://noaction">
              <a:snd r:embed="rId9" name="T2_W8_12.6.wav"/>
            </a:hlinkClick>
            <a:extLst>
              <a:ext uri="{FF2B5EF4-FFF2-40B4-BE49-F238E27FC236}">
                <a16:creationId xmlns:a16="http://schemas.microsoft.com/office/drawing/2014/main" id="{D1DA55D0-69A0-EB8D-DCB8-FD2F84967AEE}"/>
              </a:ext>
            </a:extLst>
          </p:cNvPr>
          <p:cNvSpPr txBox="1"/>
          <p:nvPr/>
        </p:nvSpPr>
        <p:spPr>
          <a:xfrm>
            <a:off x="6132826" y="519929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5076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B44B418-BD1E-E7C8-32B9-A7983C500200}"/>
              </a:ext>
            </a:extLst>
          </p:cNvPr>
          <p:cNvGrpSpPr/>
          <p:nvPr/>
        </p:nvGrpSpPr>
        <p:grpSpPr>
          <a:xfrm>
            <a:off x="5179719" y="3855585"/>
            <a:ext cx="2531537" cy="1297515"/>
            <a:chOff x="5179719" y="3855585"/>
            <a:chExt cx="2531537" cy="1297515"/>
          </a:xfrm>
        </p:grpSpPr>
        <p:sp>
          <p:nvSpPr>
            <p:cNvPr id="132" name="Oval Callout 13">
              <a:extLst>
                <a:ext uri="{FF2B5EF4-FFF2-40B4-BE49-F238E27FC236}">
                  <a16:creationId xmlns:a16="http://schemas.microsoft.com/office/drawing/2014/main" id="{EF1D7CB4-A964-B86F-1D64-36824B2588E6}"/>
                </a:ext>
              </a:extLst>
            </p:cNvPr>
            <p:cNvSpPr/>
            <p:nvPr/>
          </p:nvSpPr>
          <p:spPr>
            <a:xfrm>
              <a:off x="5179719" y="3855585"/>
              <a:ext cx="2531537" cy="1225439"/>
            </a:xfrm>
            <a:prstGeom prst="wedgeEllipseCallout">
              <a:avLst>
                <a:gd name="adj1" fmla="val 57513"/>
                <a:gd name="adj2" fmla="val 60651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4BD21BB1-E4CB-204E-9A79-DECF78548C63}"/>
                </a:ext>
              </a:extLst>
            </p:cNvPr>
            <p:cNvSpPr txBox="1"/>
            <p:nvPr/>
          </p:nvSpPr>
          <p:spPr>
            <a:xfrm>
              <a:off x="5275709" y="3952771"/>
              <a:ext cx="2325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You have learnt the phrase ‘</a:t>
              </a:r>
              <a:r>
                <a:rPr lang="en-GB" dirty="0" err="1">
                  <a:solidFill>
                    <a:schemeClr val="bg1"/>
                  </a:solidFill>
                </a:rPr>
                <a:t>nach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Hause</a:t>
              </a:r>
              <a:r>
                <a:rPr lang="en-GB" dirty="0">
                  <a:solidFill>
                    <a:schemeClr val="bg1"/>
                  </a:solidFill>
                </a:rPr>
                <a:t>’ earlier this lesson! </a:t>
              </a:r>
            </a:p>
          </p:txBody>
        </p:sp>
      </p:grpSp>
      <p:sp>
        <p:nvSpPr>
          <p:cNvPr id="143" name="CustomShape 7">
            <a:extLst>
              <a:ext uri="{FF2B5EF4-FFF2-40B4-BE49-F238E27FC236}">
                <a16:creationId xmlns:a16="http://schemas.microsoft.com/office/drawing/2014/main" id="{1273201B-79EE-9100-987A-65B4F4F40E31}"/>
              </a:ext>
            </a:extLst>
          </p:cNvPr>
          <p:cNvSpPr/>
          <p:nvPr/>
        </p:nvSpPr>
        <p:spPr>
          <a:xfrm>
            <a:off x="3121362" y="113327"/>
            <a:ext cx="7037589" cy="612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Tick the correct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meaning of ‘auf’.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EB813-1BAE-D7EE-E559-3962B434E9A5}"/>
              </a:ext>
            </a:extLst>
          </p:cNvPr>
          <p:cNvSpPr txBox="1"/>
          <p:nvPr/>
        </p:nvSpPr>
        <p:spPr>
          <a:xfrm>
            <a:off x="4005773" y="1503036"/>
            <a:ext cx="433069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1E33C-761E-23FE-75FF-877D6344EBDE}"/>
              </a:ext>
            </a:extLst>
          </p:cNvPr>
          <p:cNvSpPr txBox="1"/>
          <p:nvPr/>
        </p:nvSpPr>
        <p:spPr>
          <a:xfrm>
            <a:off x="4005773" y="1052278"/>
            <a:ext cx="433069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BF5D8-D20A-F00F-716A-890169B01FA6}"/>
              </a:ext>
            </a:extLst>
          </p:cNvPr>
          <p:cNvSpPr txBox="1"/>
          <p:nvPr/>
        </p:nvSpPr>
        <p:spPr>
          <a:xfrm>
            <a:off x="4521571" y="1052278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C9DC1-A7EC-06A1-5517-33F5CCD61073}"/>
              </a:ext>
            </a:extLst>
          </p:cNvPr>
          <p:cNvSpPr txBox="1"/>
          <p:nvPr/>
        </p:nvSpPr>
        <p:spPr>
          <a:xfrm>
            <a:off x="4521571" y="1503036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604A7295-2BB2-2A42-5F94-DCC7CBFAA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6641" y="2231271"/>
            <a:ext cx="546339" cy="5062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E86C268-C3E8-116E-7EF4-CB9B557D5241}"/>
              </a:ext>
            </a:extLst>
          </p:cNvPr>
          <p:cNvSpPr txBox="1"/>
          <p:nvPr/>
        </p:nvSpPr>
        <p:spPr>
          <a:xfrm>
            <a:off x="4005773" y="1953794"/>
            <a:ext cx="433069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5B525C-71F6-2B3A-E1BD-527253F3C1E5}"/>
              </a:ext>
            </a:extLst>
          </p:cNvPr>
          <p:cNvSpPr txBox="1"/>
          <p:nvPr/>
        </p:nvSpPr>
        <p:spPr>
          <a:xfrm>
            <a:off x="4521571" y="1953794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1E8624-55F5-87DF-1F45-466F670F374B}"/>
              </a:ext>
            </a:extLst>
          </p:cNvPr>
          <p:cNvSpPr txBox="1"/>
          <p:nvPr/>
        </p:nvSpPr>
        <p:spPr>
          <a:xfrm>
            <a:off x="4521571" y="2393534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BF0547-8A72-54C9-D052-F128EC73C5C0}"/>
              </a:ext>
            </a:extLst>
          </p:cNvPr>
          <p:cNvSpPr txBox="1"/>
          <p:nvPr/>
        </p:nvSpPr>
        <p:spPr>
          <a:xfrm>
            <a:off x="4005774" y="349077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969841-B89A-EF62-F083-4CF5250A0136}"/>
              </a:ext>
            </a:extLst>
          </p:cNvPr>
          <p:cNvSpPr txBox="1"/>
          <p:nvPr/>
        </p:nvSpPr>
        <p:spPr>
          <a:xfrm>
            <a:off x="4005773" y="3054328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CA1034-ACE2-EA6C-4E17-C7D9E0D47694}"/>
              </a:ext>
            </a:extLst>
          </p:cNvPr>
          <p:cNvSpPr txBox="1"/>
          <p:nvPr/>
        </p:nvSpPr>
        <p:spPr>
          <a:xfrm>
            <a:off x="4521571" y="3054328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AD1DE9-9443-A432-6781-18634518E1BF}"/>
              </a:ext>
            </a:extLst>
          </p:cNvPr>
          <p:cNvSpPr txBox="1"/>
          <p:nvPr/>
        </p:nvSpPr>
        <p:spPr>
          <a:xfrm>
            <a:off x="4521571" y="3490773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53" name="Picture 52" descr="Shape, arrow&#10;&#10;Description automatically generated">
            <a:extLst>
              <a:ext uri="{FF2B5EF4-FFF2-40B4-BE49-F238E27FC236}">
                <a16:creationId xmlns:a16="http://schemas.microsoft.com/office/drawing/2014/main" id="{F0A5CAD7-AC44-AFF6-DCD0-597BDA02F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820" y="2852557"/>
            <a:ext cx="546339" cy="5062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B20A4CF-E028-E81A-18EB-E609511B2AE1}"/>
              </a:ext>
            </a:extLst>
          </p:cNvPr>
          <p:cNvSpPr txBox="1"/>
          <p:nvPr/>
        </p:nvSpPr>
        <p:spPr>
          <a:xfrm>
            <a:off x="4005773" y="4374680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9083C6-501E-0E3B-D79C-E93C3504A839}"/>
              </a:ext>
            </a:extLst>
          </p:cNvPr>
          <p:cNvSpPr txBox="1"/>
          <p:nvPr/>
        </p:nvSpPr>
        <p:spPr>
          <a:xfrm>
            <a:off x="4005774" y="3938235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931050-31B3-2D9B-5F3D-A846329C0CA9}"/>
              </a:ext>
            </a:extLst>
          </p:cNvPr>
          <p:cNvSpPr txBox="1"/>
          <p:nvPr/>
        </p:nvSpPr>
        <p:spPr>
          <a:xfrm>
            <a:off x="4521571" y="3938235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B0F663-D22F-7F1A-4BE5-BB345685C6A5}"/>
              </a:ext>
            </a:extLst>
          </p:cNvPr>
          <p:cNvSpPr txBox="1"/>
          <p:nvPr/>
        </p:nvSpPr>
        <p:spPr>
          <a:xfrm>
            <a:off x="4521571" y="4374680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B16B970-0CFC-B60B-6FF9-4BF0F00F7FF0}"/>
              </a:ext>
            </a:extLst>
          </p:cNvPr>
          <p:cNvSpPr txBox="1"/>
          <p:nvPr/>
        </p:nvSpPr>
        <p:spPr>
          <a:xfrm>
            <a:off x="4005772" y="5377122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1AB4C4-D29E-4029-9713-0AC20A458073}"/>
              </a:ext>
            </a:extLst>
          </p:cNvPr>
          <p:cNvSpPr txBox="1"/>
          <p:nvPr/>
        </p:nvSpPr>
        <p:spPr>
          <a:xfrm>
            <a:off x="4005772" y="4931421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7B68CB4-B0E8-5085-EF5B-0E3C9AA96E63}"/>
              </a:ext>
            </a:extLst>
          </p:cNvPr>
          <p:cNvSpPr txBox="1"/>
          <p:nvPr/>
        </p:nvSpPr>
        <p:spPr>
          <a:xfrm>
            <a:off x="4521571" y="4931421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9B50EF7-7ED1-6641-B748-9B224E291720}"/>
              </a:ext>
            </a:extLst>
          </p:cNvPr>
          <p:cNvSpPr txBox="1"/>
          <p:nvPr/>
        </p:nvSpPr>
        <p:spPr>
          <a:xfrm>
            <a:off x="4521571" y="5377122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833760D5-015E-FB36-4D44-991BDE13C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8496" y="6113741"/>
            <a:ext cx="546339" cy="50621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B930402-5A36-FAB2-1F84-9DE14C1A08A2}"/>
              </a:ext>
            </a:extLst>
          </p:cNvPr>
          <p:cNvSpPr txBox="1"/>
          <p:nvPr/>
        </p:nvSpPr>
        <p:spPr>
          <a:xfrm>
            <a:off x="4005772" y="6257506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E452F-1453-05F5-8A96-E1A2379CFB10}"/>
              </a:ext>
            </a:extLst>
          </p:cNvPr>
          <p:cNvSpPr txBox="1"/>
          <p:nvPr/>
        </p:nvSpPr>
        <p:spPr>
          <a:xfrm>
            <a:off x="4005772" y="5811806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97935D-D28A-B14C-EBF7-A5437D511CF3}"/>
              </a:ext>
            </a:extLst>
          </p:cNvPr>
          <p:cNvSpPr txBox="1"/>
          <p:nvPr/>
        </p:nvSpPr>
        <p:spPr>
          <a:xfrm>
            <a:off x="4521571" y="5811806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4025963-6575-B2AA-57F3-E977990F6D5D}"/>
              </a:ext>
            </a:extLst>
          </p:cNvPr>
          <p:cNvSpPr txBox="1"/>
          <p:nvPr/>
        </p:nvSpPr>
        <p:spPr>
          <a:xfrm>
            <a:off x="4521571" y="6257506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65F6F4B-4CB3-3733-1D75-D8F91CF84317}"/>
              </a:ext>
            </a:extLst>
          </p:cNvPr>
          <p:cNvSpPr txBox="1"/>
          <p:nvPr/>
        </p:nvSpPr>
        <p:spPr>
          <a:xfrm>
            <a:off x="9903205" y="338800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AB3AB7F-4CB5-8771-DC57-A7CB5E206BE7}"/>
              </a:ext>
            </a:extLst>
          </p:cNvPr>
          <p:cNvSpPr txBox="1"/>
          <p:nvPr/>
        </p:nvSpPr>
        <p:spPr>
          <a:xfrm>
            <a:off x="9903958" y="294589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60EAAD-C8AC-AC97-826E-0CA349860708}"/>
              </a:ext>
            </a:extLst>
          </p:cNvPr>
          <p:cNvSpPr txBox="1"/>
          <p:nvPr/>
        </p:nvSpPr>
        <p:spPr>
          <a:xfrm>
            <a:off x="10412954" y="2943846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3FEE7BF-7DF8-6669-3F9B-72CFF1C9325A}"/>
              </a:ext>
            </a:extLst>
          </p:cNvPr>
          <p:cNvSpPr txBox="1"/>
          <p:nvPr/>
        </p:nvSpPr>
        <p:spPr>
          <a:xfrm>
            <a:off x="10412954" y="3385956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84" name="Picture 83" descr="Shape, arrow&#10;&#10;Description automatically generated">
            <a:extLst>
              <a:ext uri="{FF2B5EF4-FFF2-40B4-BE49-F238E27FC236}">
                <a16:creationId xmlns:a16="http://schemas.microsoft.com/office/drawing/2014/main" id="{B593F6AD-0710-DD82-5023-8E7A57506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083" y="3229588"/>
            <a:ext cx="546339" cy="50621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E89FC28-21D0-02DF-FB19-702AFAEB0F7A}"/>
              </a:ext>
            </a:extLst>
          </p:cNvPr>
          <p:cNvSpPr txBox="1"/>
          <p:nvPr/>
        </p:nvSpPr>
        <p:spPr>
          <a:xfrm>
            <a:off x="9903957" y="427222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3EF1ECF-5416-F385-9C5F-BACF3C850892}"/>
              </a:ext>
            </a:extLst>
          </p:cNvPr>
          <p:cNvSpPr txBox="1"/>
          <p:nvPr/>
        </p:nvSpPr>
        <p:spPr>
          <a:xfrm>
            <a:off x="9903205" y="3830113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CBB43F-35F9-181D-360B-9A65CCB2A5E2}"/>
              </a:ext>
            </a:extLst>
          </p:cNvPr>
          <p:cNvSpPr txBox="1"/>
          <p:nvPr/>
        </p:nvSpPr>
        <p:spPr>
          <a:xfrm>
            <a:off x="10412954" y="3828066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D04378-0DCC-C0EE-DC4E-A02A087F7957}"/>
              </a:ext>
            </a:extLst>
          </p:cNvPr>
          <p:cNvSpPr txBox="1"/>
          <p:nvPr/>
        </p:nvSpPr>
        <p:spPr>
          <a:xfrm>
            <a:off x="10412954" y="4270176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3120589-0866-19BB-2D64-C59F43BA6E91}"/>
              </a:ext>
            </a:extLst>
          </p:cNvPr>
          <p:cNvSpPr txBox="1"/>
          <p:nvPr/>
        </p:nvSpPr>
        <p:spPr>
          <a:xfrm>
            <a:off x="9903205" y="5374067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B99B5F-6A76-F9D0-14BE-D54F40D7492F}"/>
              </a:ext>
            </a:extLst>
          </p:cNvPr>
          <p:cNvSpPr txBox="1"/>
          <p:nvPr/>
        </p:nvSpPr>
        <p:spPr>
          <a:xfrm>
            <a:off x="9903957" y="4926840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466B67B-E6FA-F8EE-2F05-48AE362F810C}"/>
              </a:ext>
            </a:extLst>
          </p:cNvPr>
          <p:cNvSpPr txBox="1"/>
          <p:nvPr/>
        </p:nvSpPr>
        <p:spPr>
          <a:xfrm>
            <a:off x="10412954" y="4929930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01CB701-09F7-C6A8-E97F-01A88E7FF6C9}"/>
              </a:ext>
            </a:extLst>
          </p:cNvPr>
          <p:cNvSpPr txBox="1"/>
          <p:nvPr/>
        </p:nvSpPr>
        <p:spPr>
          <a:xfrm>
            <a:off x="10412954" y="5377157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93" name="Picture 92" descr="Shape, arrow&#10;&#10;Description automatically generated">
            <a:extLst>
              <a:ext uri="{FF2B5EF4-FFF2-40B4-BE49-F238E27FC236}">
                <a16:creationId xmlns:a16="http://schemas.microsoft.com/office/drawing/2014/main" id="{1B4116F5-8E0A-E7AF-DA7D-880CA7C21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2094" y="6113740"/>
            <a:ext cx="546339" cy="50621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FBB19FCE-34CB-6E1F-41EC-F8F694296F7B}"/>
              </a:ext>
            </a:extLst>
          </p:cNvPr>
          <p:cNvSpPr txBox="1"/>
          <p:nvPr/>
        </p:nvSpPr>
        <p:spPr>
          <a:xfrm>
            <a:off x="9903205" y="6280993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9B8221-0685-0312-2DCF-92436AF678D9}"/>
              </a:ext>
            </a:extLst>
          </p:cNvPr>
          <p:cNvSpPr txBox="1"/>
          <p:nvPr/>
        </p:nvSpPr>
        <p:spPr>
          <a:xfrm>
            <a:off x="9903205" y="5821294"/>
            <a:ext cx="428400" cy="403200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5BA6538-E814-AE08-0100-74A13943C33E}"/>
              </a:ext>
            </a:extLst>
          </p:cNvPr>
          <p:cNvSpPr txBox="1"/>
          <p:nvPr/>
        </p:nvSpPr>
        <p:spPr>
          <a:xfrm>
            <a:off x="10412954" y="5824384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4C3FFE-3D9E-5A8A-5B42-0ADFC68A35D2}"/>
              </a:ext>
            </a:extLst>
          </p:cNvPr>
          <p:cNvSpPr txBox="1"/>
          <p:nvPr/>
        </p:nvSpPr>
        <p:spPr>
          <a:xfrm>
            <a:off x="10412954" y="6284083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F89B7FB-11A4-1D55-B57D-BD0FBD4153FF}"/>
              </a:ext>
            </a:extLst>
          </p:cNvPr>
          <p:cNvSpPr txBox="1"/>
          <p:nvPr/>
        </p:nvSpPr>
        <p:spPr>
          <a:xfrm>
            <a:off x="9892187" y="1477137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32A44B3-738F-91B1-2357-9A1DF6CAD8A1}"/>
              </a:ext>
            </a:extLst>
          </p:cNvPr>
          <p:cNvSpPr txBox="1"/>
          <p:nvPr/>
        </p:nvSpPr>
        <p:spPr>
          <a:xfrm>
            <a:off x="9892188" y="1033062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6F56B7-1B23-818F-41C8-469D6FF6A2B8}"/>
              </a:ext>
            </a:extLst>
          </p:cNvPr>
          <p:cNvSpPr txBox="1"/>
          <p:nvPr/>
        </p:nvSpPr>
        <p:spPr>
          <a:xfrm>
            <a:off x="10412954" y="1031015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AF61FFD-60DF-867D-DAB1-7D1219577F8D}"/>
              </a:ext>
            </a:extLst>
          </p:cNvPr>
          <p:cNvSpPr txBox="1"/>
          <p:nvPr/>
        </p:nvSpPr>
        <p:spPr>
          <a:xfrm>
            <a:off x="10412954" y="1475090"/>
            <a:ext cx="804095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onto</a:t>
            </a:r>
          </a:p>
        </p:txBody>
      </p:sp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D78A6AEF-5D70-B166-EB6D-F7E5E9E8D9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0536" y="1767598"/>
            <a:ext cx="546339" cy="506217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83B36EA6-71D4-D7FF-5B1B-3B9072E56485}"/>
              </a:ext>
            </a:extLst>
          </p:cNvPr>
          <p:cNvSpPr txBox="1"/>
          <p:nvPr/>
        </p:nvSpPr>
        <p:spPr>
          <a:xfrm>
            <a:off x="9892187" y="2365287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16A48D1-CA94-6EA9-0E1A-C94519E06455}"/>
              </a:ext>
            </a:extLst>
          </p:cNvPr>
          <p:cNvSpPr txBox="1"/>
          <p:nvPr/>
        </p:nvSpPr>
        <p:spPr>
          <a:xfrm>
            <a:off x="9892188" y="1921212"/>
            <a:ext cx="428400" cy="398063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0DE3038-A41D-BB02-DC3C-8A6ACBE32E00}"/>
              </a:ext>
            </a:extLst>
          </p:cNvPr>
          <p:cNvSpPr txBox="1"/>
          <p:nvPr/>
        </p:nvSpPr>
        <p:spPr>
          <a:xfrm>
            <a:off x="10412954" y="1919165"/>
            <a:ext cx="59447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B477387-2A32-08ED-CD1A-6AFB16D53613}"/>
              </a:ext>
            </a:extLst>
          </p:cNvPr>
          <p:cNvSpPr txBox="1"/>
          <p:nvPr/>
        </p:nvSpPr>
        <p:spPr>
          <a:xfrm>
            <a:off x="10412954" y="2363240"/>
            <a:ext cx="604250" cy="400110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1820" y="1214431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61059" y="4499086"/>
            <a:ext cx="2699778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14456F-E438-4A13-8EE5-3ABD2CD5732F}"/>
              </a:ext>
            </a:extLst>
          </p:cNvPr>
          <p:cNvSpPr txBox="1"/>
          <p:nvPr/>
        </p:nvSpPr>
        <p:spPr>
          <a:xfrm>
            <a:off x="4756626" y="5902787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[big, tall]</a:t>
            </a:r>
          </a:p>
        </p:txBody>
      </p:sp>
      <p:pic>
        <p:nvPicPr>
          <p:cNvPr id="12" name="Picture 11" descr="tall man next to a big ruler held by a small girl">
            <a:extLst>
              <a:ext uri="{FF2B5EF4-FFF2-40B4-BE49-F238E27FC236}">
                <a16:creationId xmlns:a16="http://schemas.microsoft.com/office/drawing/2014/main" id="{8720207D-22A2-4DFD-81BE-8948F2C04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88" y="1117887"/>
            <a:ext cx="1810826" cy="323067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6DFD13C-B635-4805-B147-39ED75208833}"/>
              </a:ext>
            </a:extLst>
          </p:cNvPr>
          <p:cNvSpPr/>
          <p:nvPr/>
        </p:nvSpPr>
        <p:spPr>
          <a:xfrm>
            <a:off x="425572" y="1421455"/>
            <a:ext cx="3003394" cy="1816727"/>
          </a:xfrm>
          <a:prstGeom prst="wedgeRoundRectCallout">
            <a:avLst>
              <a:gd name="adj1" fmla="val -19235"/>
              <a:gd name="adj2" fmla="val -4693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know that ‘s’ in front of a vowel sounds like the English ‘z’.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1408A36-CD44-4F65-AF9E-D0A3742963AC}"/>
              </a:ext>
            </a:extLst>
          </p:cNvPr>
          <p:cNvSpPr/>
          <p:nvPr/>
        </p:nvSpPr>
        <p:spPr>
          <a:xfrm>
            <a:off x="425573" y="3783609"/>
            <a:ext cx="3003394" cy="1652935"/>
          </a:xfrm>
          <a:prstGeom prst="wedgeRoundRectCallout">
            <a:avLst>
              <a:gd name="adj1" fmla="val -19235"/>
              <a:gd name="adj2" fmla="val -4693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 all other times German ‘s’, ‘ss’ and ‘ß’ sound like English ‘s’.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F7E28FE-4BD0-40BB-BFCE-75DB8A4E9C39}"/>
              </a:ext>
            </a:extLst>
          </p:cNvPr>
          <p:cNvSpPr/>
          <p:nvPr/>
        </p:nvSpPr>
        <p:spPr>
          <a:xfrm>
            <a:off x="7622611" y="2713524"/>
            <a:ext cx="3182970" cy="1430952"/>
          </a:xfrm>
          <a:prstGeom prst="wedgeRoundRectCallout">
            <a:avLst>
              <a:gd name="adj1" fmla="val -61550"/>
              <a:gd name="adj2" fmla="val 9209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ß is just a special way of writing ‘ss’ after a long vowel.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/>
      <p:bldP spid="13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4103066" y="1412611"/>
            <a:ext cx="3620792" cy="38721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884259" y="4084421"/>
            <a:ext cx="2242922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661921" y="5091309"/>
            <a:ext cx="2544286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9C63AD-083B-4532-A95D-D8EAC77C5B7A}"/>
              </a:ext>
            </a:extLst>
          </p:cNvPr>
          <p:cNvSpPr txBox="1"/>
          <p:nvPr/>
        </p:nvSpPr>
        <p:spPr>
          <a:xfrm>
            <a:off x="181697" y="6108809"/>
            <a:ext cx="362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[to eat, eating]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E7C624-5CC4-424F-B133-B95C55814F3F}"/>
              </a:ext>
            </a:extLst>
          </p:cNvPr>
          <p:cNvSpPr/>
          <p:nvPr/>
        </p:nvSpPr>
        <p:spPr>
          <a:xfrm>
            <a:off x="8374618" y="5344605"/>
            <a:ext cx="3122970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tall man next to a big ruler held by a small girl">
            <a:extLst>
              <a:ext uri="{FF2B5EF4-FFF2-40B4-BE49-F238E27FC236}">
                <a16:creationId xmlns:a16="http://schemas.microsoft.com/office/drawing/2014/main" id="{60CA3A14-CC82-487C-8053-1F0CFFA35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15" y="1468786"/>
            <a:ext cx="1506910" cy="2688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711A0-F18F-40AB-BC22-3BB0802A7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064" y="4197468"/>
            <a:ext cx="1077218" cy="1077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84B88-48C1-431B-A84A-74C5E5E2C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382" y="1212693"/>
            <a:ext cx="982724" cy="98768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23B1CB-689B-4C23-BAC9-E598F21B2503}"/>
              </a:ext>
            </a:extLst>
          </p:cNvPr>
          <p:cNvSpPr/>
          <p:nvPr/>
        </p:nvSpPr>
        <p:spPr>
          <a:xfrm>
            <a:off x="377387" y="2012529"/>
            <a:ext cx="3113353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AE72E3-477E-4C6D-A1CE-5CF99E366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877" y="4356719"/>
            <a:ext cx="1162560" cy="11799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C4E983-4505-458B-BCFA-08FD68A6E999}"/>
              </a:ext>
            </a:extLst>
          </p:cNvPr>
          <p:cNvGrpSpPr/>
          <p:nvPr/>
        </p:nvGrpSpPr>
        <p:grpSpPr>
          <a:xfrm>
            <a:off x="7987506" y="1417396"/>
            <a:ext cx="2280681" cy="1429127"/>
            <a:chOff x="7987506" y="1417396"/>
            <a:chExt cx="2280681" cy="14291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472FE9-2961-4DE9-87B1-221F1707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516" y="1534864"/>
              <a:ext cx="1148671" cy="131165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D4308F-67B3-47BF-8F34-1C81A5EEFE85}"/>
                </a:ext>
              </a:extLst>
            </p:cNvPr>
            <p:cNvSpPr txBox="1"/>
            <p:nvPr/>
          </p:nvSpPr>
          <p:spPr>
            <a:xfrm>
              <a:off x="7987506" y="1417396"/>
              <a:ext cx="982723" cy="461665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Tasso</a:t>
              </a:r>
            </a:p>
          </p:txBody>
        </p:sp>
        <p:cxnSp>
          <p:nvCxnSpPr>
            <p:cNvPr id="32" name="Straight Arrow Connector 31" descr="arrow connecting the cat to its name 'Misky'">
              <a:extLst>
                <a:ext uri="{FF2B5EF4-FFF2-40B4-BE49-F238E27FC236}">
                  <a16:creationId xmlns:a16="http://schemas.microsoft.com/office/drawing/2014/main" id="{2AD07213-7CE9-4058-B506-061B506BD180}"/>
                </a:ext>
              </a:extLst>
            </p:cNvPr>
            <p:cNvCxnSpPr>
              <a:cxnSpLocks/>
            </p:cNvCxnSpPr>
            <p:nvPr/>
          </p:nvCxnSpPr>
          <p:spPr>
            <a:xfrm>
              <a:off x="9150066" y="1615252"/>
              <a:ext cx="306803" cy="24655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2FCA0-BC4A-4AB8-8343-B94E34900433}"/>
              </a:ext>
            </a:extLst>
          </p:cNvPr>
          <p:cNvSpPr/>
          <p:nvPr/>
        </p:nvSpPr>
        <p:spPr>
          <a:xfrm>
            <a:off x="8216686" y="2625645"/>
            <a:ext cx="2978701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hei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8AF9A3E2-48F5-449A-8F08-722702A5D212}"/>
              </a:ext>
            </a:extLst>
          </p:cNvPr>
          <p:cNvSpPr/>
          <p:nvPr/>
        </p:nvSpPr>
        <p:spPr>
          <a:xfrm>
            <a:off x="4884258" y="5493256"/>
            <a:ext cx="3326895" cy="1200328"/>
          </a:xfrm>
          <a:prstGeom prst="wedgeRoundRectCallout">
            <a:avLst>
              <a:gd name="adj1" fmla="val 56820"/>
              <a:gd name="adj2" fmla="val -2737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This can be written with ‘s’ or ‘ss’ at the end.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7974F-733D-47BD-A979-57B9B648AF96}"/>
              </a:ext>
            </a:extLst>
          </p:cNvPr>
          <p:cNvSpPr txBox="1"/>
          <p:nvPr/>
        </p:nvSpPr>
        <p:spPr>
          <a:xfrm>
            <a:off x="-76200" y="-148605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][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27" grpId="0"/>
      <p:bldP spid="28" grpId="0"/>
      <p:bldP spid="25" grpId="0"/>
      <p:bldP spid="3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3130017" y="1474935"/>
          <a:ext cx="7924670" cy="4344480"/>
        </p:xfrm>
        <a:graphic>
          <a:graphicData uri="http://schemas.openxmlformats.org/drawingml/2006/table">
            <a:tbl>
              <a:tblPr/>
              <a:tblGrid>
                <a:gridCol w="1292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4483">
                  <a:extLst>
                    <a:ext uri="{9D8B030D-6E8A-4147-A177-3AD203B41FA5}">
                      <a16:colId xmlns:a16="http://schemas.microsoft.com/office/drawing/2014/main" val="972992219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s]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[ss]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[trail]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[cream]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[to measure, measuring]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[lawn]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83737" y="1484655"/>
          <a:ext cx="2546280" cy="432000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Tra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__e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Wa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__er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ahne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me__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strike="noStrike" kern="1200" spc="-1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Ra__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__</a:t>
                      </a: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atz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strike="noStrike" kern="1200" spc="-1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Kä</a:t>
                      </a: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__e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2_W8_4.3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T2_W8_4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T2_W8_4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T2_W8_4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T2_W8_4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T2_W8_4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T2_W8_4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0" name="T2_W8_4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-1"/>
            <a:ext cx="1725297" cy="805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99022" y="2427934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65171" y="2860575"/>
            <a:ext cx="517321" cy="51732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03025" y="-17757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5" name="T2_W8_4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2917092" y="196937"/>
            <a:ext cx="2896781" cy="46162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5" name="T2_W8_4.2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2949537" y="208607"/>
            <a:ext cx="35467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[s]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[ss]? 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B973100F-A197-7D4F-69AA-DF72FDD5A5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2611" y="2480005"/>
            <a:ext cx="973540" cy="486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780659-0806-C599-1A29-9864D9051DF3}"/>
              </a:ext>
            </a:extLst>
          </p:cNvPr>
          <p:cNvSpPr txBox="1"/>
          <p:nvPr/>
        </p:nvSpPr>
        <p:spPr>
          <a:xfrm>
            <a:off x="5925133" y="2498446"/>
            <a:ext cx="876515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9247F3-2B9D-0D52-71F7-D6B1B762DE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6256" y="2928615"/>
            <a:ext cx="381524" cy="5173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D36B6F4-1B2B-242E-C21E-0746412637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09577" y="3346544"/>
            <a:ext cx="517321" cy="517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D74C61-CD8D-77A0-C80B-0ADC27AF236F}"/>
              </a:ext>
            </a:extLst>
          </p:cNvPr>
          <p:cNvSpPr txBox="1"/>
          <p:nvPr/>
        </p:nvSpPr>
        <p:spPr>
          <a:xfrm>
            <a:off x="5813873" y="3481367"/>
            <a:ext cx="1407607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 descr="A picture containing food, dessert, decorated, cream&#10;&#10;Description automatically generated">
            <a:extLst>
              <a:ext uri="{FF2B5EF4-FFF2-40B4-BE49-F238E27FC236}">
                <a16:creationId xmlns:a16="http://schemas.microsoft.com/office/drawing/2014/main" id="{B08825F9-46E5-47E0-4BC9-0B7A4BD550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27146" y="3258482"/>
            <a:ext cx="379691" cy="65401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4FBC554-9BF7-7989-1539-610690B0B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3201" y="3875901"/>
            <a:ext cx="517321" cy="517320"/>
          </a:xfrm>
          <a:prstGeom prst="rect">
            <a:avLst/>
          </a:prstGeom>
        </p:spPr>
      </p:pic>
      <p:pic>
        <p:nvPicPr>
          <p:cNvPr id="32" name="Picture 31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06173ED4-FF33-9671-CDAF-7E11B7F31C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9465" y="3925263"/>
            <a:ext cx="671992" cy="4185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9913CE-9FF2-B7F8-E5FB-41CDCBA953BB}"/>
              </a:ext>
            </a:extLst>
          </p:cNvPr>
          <p:cNvSpPr txBox="1"/>
          <p:nvPr/>
        </p:nvSpPr>
        <p:spPr>
          <a:xfrm>
            <a:off x="5813873" y="3968487"/>
            <a:ext cx="3657673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B6F9180-38E0-BCB4-0425-9708F39B4C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87486" y="4313535"/>
            <a:ext cx="517321" cy="517320"/>
          </a:xfrm>
          <a:prstGeom prst="rect">
            <a:avLst/>
          </a:prstGeom>
        </p:spPr>
      </p:pic>
      <p:pic>
        <p:nvPicPr>
          <p:cNvPr id="36" name="Picture 35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8BE68B6B-326F-74C9-3722-E646915ED4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8442" y="4228508"/>
            <a:ext cx="1257709" cy="6288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FBD4C6-8112-A722-264E-EAFC6D77DD10}"/>
              </a:ext>
            </a:extLst>
          </p:cNvPr>
          <p:cNvSpPr txBox="1"/>
          <p:nvPr/>
        </p:nvSpPr>
        <p:spPr>
          <a:xfrm>
            <a:off x="5815885" y="4427008"/>
            <a:ext cx="1257710" cy="363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A6779CF-8221-499C-D07E-51CA98709B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87485" y="4821371"/>
            <a:ext cx="517321" cy="517320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9F4C28F1-499D-4AC3-84F8-DC34895008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70710" y="4891994"/>
            <a:ext cx="492030" cy="376074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FC5F506-5F9C-F627-BAB6-249716CA48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87485" y="5329207"/>
            <a:ext cx="517321" cy="517320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31BD3381-A90C-7E2F-E9B7-79EE2E185E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0774" y="5376443"/>
            <a:ext cx="560623" cy="3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3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394082" y="3114391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</a:rPr>
              <a:t>das Fest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6484072" y="5565861"/>
            <a:ext cx="256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Straße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835844" y="2990603"/>
            <a:ext cx="2568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nach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Hause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3308654" y="5584291"/>
            <a:ext cx="2095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Platz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6519240" y="3049613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auf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743410" y="3084292"/>
            <a:ext cx="197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</a:rPr>
              <a:t>kommen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633E19-8042-F4E1-A12C-E2390B4BBA40}"/>
              </a:ext>
            </a:extLst>
          </p:cNvPr>
          <p:cNvGrpSpPr/>
          <p:nvPr/>
        </p:nvGrpSpPr>
        <p:grpSpPr>
          <a:xfrm>
            <a:off x="3569940" y="1187388"/>
            <a:ext cx="1920010" cy="1922630"/>
            <a:chOff x="3569940" y="1187388"/>
            <a:chExt cx="1920010" cy="1922630"/>
          </a:xfrm>
        </p:grpSpPr>
        <p:pic>
          <p:nvPicPr>
            <p:cNvPr id="1026" name="Picture 2" descr="Free Party Decoration vector and picture">
              <a:extLst>
                <a:ext uri="{FF2B5EF4-FFF2-40B4-BE49-F238E27FC236}">
                  <a16:creationId xmlns:a16="http://schemas.microsoft.com/office/drawing/2014/main" id="{55183F8F-52BF-5EB5-9FFC-A4D5861D6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886" y="1187388"/>
              <a:ext cx="1233407" cy="1257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EEE275FA-0DA9-E77B-ED24-F8905949D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940" y="2390576"/>
              <a:ext cx="1920010" cy="719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6D2F0E-D62A-8529-FAD4-4C9EC453839C}"/>
              </a:ext>
            </a:extLst>
          </p:cNvPr>
          <p:cNvGrpSpPr/>
          <p:nvPr/>
        </p:nvGrpSpPr>
        <p:grpSpPr>
          <a:xfrm>
            <a:off x="1072986" y="1416914"/>
            <a:ext cx="1410355" cy="1742895"/>
            <a:chOff x="-40919" y="4119582"/>
            <a:chExt cx="1410355" cy="1742895"/>
          </a:xfrm>
        </p:grpSpPr>
        <p:pic>
          <p:nvPicPr>
            <p:cNvPr id="6" name="Graphic 5" descr="Walk with solid fill">
              <a:extLst>
                <a:ext uri="{FF2B5EF4-FFF2-40B4-BE49-F238E27FC236}">
                  <a16:creationId xmlns:a16="http://schemas.microsoft.com/office/drawing/2014/main" id="{BFC70A87-C3AA-D70C-B770-285E0188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84" y="4119582"/>
              <a:ext cx="1000434" cy="1000434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A1F49179-6D3C-5B7D-8DA8-4AD91D131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19" y="5107892"/>
              <a:ext cx="1410355" cy="7545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5F63A4-53F7-9239-8348-FFA5D2AD2229}"/>
              </a:ext>
            </a:extLst>
          </p:cNvPr>
          <p:cNvGrpSpPr/>
          <p:nvPr/>
        </p:nvGrpSpPr>
        <p:grpSpPr>
          <a:xfrm>
            <a:off x="3219724" y="4277881"/>
            <a:ext cx="2506247" cy="1231032"/>
            <a:chOff x="3219724" y="4277881"/>
            <a:chExt cx="2506247" cy="1231032"/>
          </a:xfrm>
        </p:grpSpPr>
        <p:pic>
          <p:nvPicPr>
            <p:cNvPr id="33" name="Picture 3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6E3AA22D-17C2-BDC1-3299-FF072DA95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530" y="4277881"/>
              <a:ext cx="1494441" cy="1231032"/>
            </a:xfrm>
            <a:prstGeom prst="rect">
              <a:avLst/>
            </a:prstGeom>
          </p:spPr>
        </p:pic>
        <p:pic>
          <p:nvPicPr>
            <p:cNvPr id="1028" name="Picture 4" descr="Free Cityscape Buildings vector and picture">
              <a:extLst>
                <a:ext uri="{FF2B5EF4-FFF2-40B4-BE49-F238E27FC236}">
                  <a16:creationId xmlns:a16="http://schemas.microsoft.com/office/drawing/2014/main" id="{75D9DFA4-73A8-7C00-562F-1BF3BC7E0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724" y="4456924"/>
              <a:ext cx="923651" cy="92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305398-01BC-D895-CE66-CFC7388B228E}"/>
              </a:ext>
            </a:extLst>
          </p:cNvPr>
          <p:cNvGrpSpPr/>
          <p:nvPr/>
        </p:nvGrpSpPr>
        <p:grpSpPr>
          <a:xfrm>
            <a:off x="6603062" y="4277881"/>
            <a:ext cx="2702539" cy="1098645"/>
            <a:chOff x="6603062" y="4277881"/>
            <a:chExt cx="2702539" cy="109864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6D9F8AA-2786-7CC4-A497-25AD24C5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03062" y="4277881"/>
              <a:ext cx="1098645" cy="1098645"/>
            </a:xfrm>
            <a:prstGeom prst="rect">
              <a:avLst/>
            </a:prstGeom>
          </p:spPr>
        </p:pic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7ADA180-27AD-0917-9377-47654B364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994" y="4661658"/>
              <a:ext cx="1453607" cy="4316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B88CB5-419B-A50A-9EA7-69B560B16690}"/>
              </a:ext>
            </a:extLst>
          </p:cNvPr>
          <p:cNvGrpSpPr/>
          <p:nvPr/>
        </p:nvGrpSpPr>
        <p:grpSpPr>
          <a:xfrm>
            <a:off x="6165643" y="1785402"/>
            <a:ext cx="1602595" cy="1210347"/>
            <a:chOff x="1443193" y="5407579"/>
            <a:chExt cx="1602595" cy="1210347"/>
          </a:xfrm>
        </p:grpSpPr>
        <p:pic>
          <p:nvPicPr>
            <p:cNvPr id="1030" name="Picture 6" descr="Free Arrow Blue vector and picture">
              <a:extLst>
                <a:ext uri="{FF2B5EF4-FFF2-40B4-BE49-F238E27FC236}">
                  <a16:creationId xmlns:a16="http://schemas.microsoft.com/office/drawing/2014/main" id="{A086BEE3-EA09-67CE-B1E0-05D4A0EAF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9201" flipH="1">
              <a:off x="1784614" y="5236405"/>
              <a:ext cx="788343" cy="1130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982CC0E-F805-621A-5EE9-3C4541D2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93" y="6233489"/>
              <a:ext cx="1602595" cy="38443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804A40-439B-9147-6C03-C2C5C68225CE}"/>
              </a:ext>
            </a:extLst>
          </p:cNvPr>
          <p:cNvGrpSpPr/>
          <p:nvPr/>
        </p:nvGrpSpPr>
        <p:grpSpPr>
          <a:xfrm>
            <a:off x="9019494" y="1715915"/>
            <a:ext cx="1861458" cy="1247310"/>
            <a:chOff x="9019494" y="1715915"/>
            <a:chExt cx="1861458" cy="1247310"/>
          </a:xfrm>
        </p:grpSpPr>
        <p:pic>
          <p:nvPicPr>
            <p:cNvPr id="1032" name="Picture 8" descr="Free House Icon vector and picture">
              <a:extLst>
                <a:ext uri="{FF2B5EF4-FFF2-40B4-BE49-F238E27FC236}">
                  <a16:creationId xmlns:a16="http://schemas.microsoft.com/office/drawing/2014/main" id="{1D685EE0-E380-7F7B-3CC4-F7295E1D4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666" y="1715915"/>
              <a:ext cx="778658" cy="778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Graphic 47" descr="Arrow Right with solid fill">
              <a:extLst>
                <a:ext uri="{FF2B5EF4-FFF2-40B4-BE49-F238E27FC236}">
                  <a16:creationId xmlns:a16="http://schemas.microsoft.com/office/drawing/2014/main" id="{94C45706-A162-FB07-76FB-160A3A99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06509" y="1771115"/>
              <a:ext cx="914400" cy="914400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22A1941-3BC3-57CF-029A-A800F29A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494" y="2561734"/>
              <a:ext cx="1861458" cy="401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3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DA7D959F-71FB-0095-2047-A4825CDFE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703" y="1310217"/>
            <a:ext cx="1097375" cy="109737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1017915-A762-B6DA-7787-D78C38F95850}"/>
              </a:ext>
            </a:extLst>
          </p:cNvPr>
          <p:cNvSpPr txBox="1"/>
          <p:nvPr/>
        </p:nvSpPr>
        <p:spPr>
          <a:xfrm>
            <a:off x="46238" y="1336085"/>
            <a:ext cx="582742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Kino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Bibliothek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Schloss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Dom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Stadt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mitte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	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Wald</a:t>
            </a: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Fest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Straße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Garten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6000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  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Platz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C5D447E-D87C-3C38-59DF-80AA983323FE}"/>
              </a:ext>
            </a:extLst>
          </p:cNvPr>
          <p:cNvSpPr txBox="1"/>
          <p:nvPr/>
        </p:nvSpPr>
        <p:spPr>
          <a:xfrm>
            <a:off x="-1" y="162523"/>
            <a:ext cx="9871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</a:t>
            </a:r>
            <a:r>
              <a:rPr lang="en-GB" sz="4000" b="1" dirty="0">
                <a:solidFill>
                  <a:srgbClr val="002060"/>
                </a:solidFill>
                <a:latin typeface="Modern Love" panose="04090805081005020601" pitchFamily="82" charset="0"/>
              </a:rPr>
              <a:t>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088E00-2CE0-3328-F15D-6F6F41D4CC23}"/>
              </a:ext>
            </a:extLst>
          </p:cNvPr>
          <p:cNvSpPr txBox="1"/>
          <p:nvPr/>
        </p:nvSpPr>
        <p:spPr>
          <a:xfrm>
            <a:off x="2904" y="725442"/>
            <a:ext cx="5347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Welcher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Buchstabe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AAA916-7275-44F7-DBB5-A98A65739015}"/>
              </a:ext>
            </a:extLst>
          </p:cNvPr>
          <p:cNvSpPr txBox="1"/>
          <p:nvPr/>
        </p:nvSpPr>
        <p:spPr>
          <a:xfrm>
            <a:off x="820182" y="1227795"/>
            <a:ext cx="1084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3ED790-85B6-08E3-9773-22F6254B3B03}"/>
              </a:ext>
            </a:extLst>
          </p:cNvPr>
          <p:cNvSpPr txBox="1"/>
          <p:nvPr/>
        </p:nvSpPr>
        <p:spPr>
          <a:xfrm>
            <a:off x="954296" y="1717721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50C6BA-CF96-9125-3840-5DB690FF0D52}"/>
              </a:ext>
            </a:extLst>
          </p:cNvPr>
          <p:cNvSpPr txBox="1"/>
          <p:nvPr/>
        </p:nvSpPr>
        <p:spPr>
          <a:xfrm>
            <a:off x="908610" y="2290173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A1C591-F5F6-A573-FB45-E30A302EE8B7}"/>
              </a:ext>
            </a:extLst>
          </p:cNvPr>
          <p:cNvSpPr txBox="1"/>
          <p:nvPr/>
        </p:nvSpPr>
        <p:spPr>
          <a:xfrm>
            <a:off x="937464" y="283000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F22F33-9A32-B834-81FA-9F733D3AA4F3}"/>
              </a:ext>
            </a:extLst>
          </p:cNvPr>
          <p:cNvSpPr txBox="1"/>
          <p:nvPr/>
        </p:nvSpPr>
        <p:spPr>
          <a:xfrm>
            <a:off x="954296" y="3364874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68B93-5E9C-37E4-3EB8-BE8A1BDB3E50}"/>
              </a:ext>
            </a:extLst>
          </p:cNvPr>
          <p:cNvSpPr txBox="1"/>
          <p:nvPr/>
        </p:nvSpPr>
        <p:spPr>
          <a:xfrm>
            <a:off x="937464" y="3924263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368632-2223-A7CF-863B-75AAE85FB5CD}"/>
              </a:ext>
            </a:extLst>
          </p:cNvPr>
          <p:cNvSpPr txBox="1"/>
          <p:nvPr/>
        </p:nvSpPr>
        <p:spPr>
          <a:xfrm>
            <a:off x="908610" y="4471397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6DBBB0-69CD-FE2C-93AD-2A7E82ECB3E2}"/>
              </a:ext>
            </a:extLst>
          </p:cNvPr>
          <p:cNvSpPr txBox="1"/>
          <p:nvPr/>
        </p:nvSpPr>
        <p:spPr>
          <a:xfrm>
            <a:off x="954296" y="5034666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754195-9AC6-A293-4960-600A58B36C36}"/>
              </a:ext>
            </a:extLst>
          </p:cNvPr>
          <p:cNvSpPr txBox="1"/>
          <p:nvPr/>
        </p:nvSpPr>
        <p:spPr>
          <a:xfrm>
            <a:off x="861428" y="5553198"/>
            <a:ext cx="1001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403F165-95E9-22DF-D8F2-7C91C9A6F07D}"/>
              </a:ext>
            </a:extLst>
          </p:cNvPr>
          <p:cNvSpPr/>
          <p:nvPr/>
        </p:nvSpPr>
        <p:spPr>
          <a:xfrm>
            <a:off x="7711303" y="1228420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A3E1D82-9ACC-146F-CD30-D0D0F917048D}"/>
              </a:ext>
            </a:extLst>
          </p:cNvPr>
          <p:cNvSpPr/>
          <p:nvPr/>
        </p:nvSpPr>
        <p:spPr>
          <a:xfrm>
            <a:off x="5516845" y="1192021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366CDA4-CDA2-A843-D52D-F30A1CAA36D8}"/>
              </a:ext>
            </a:extLst>
          </p:cNvPr>
          <p:cNvSpPr/>
          <p:nvPr/>
        </p:nvSpPr>
        <p:spPr>
          <a:xfrm>
            <a:off x="9460220" y="1192403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AA0151D-81F6-D9BF-A447-19B605B9DB96}"/>
              </a:ext>
            </a:extLst>
          </p:cNvPr>
          <p:cNvSpPr/>
          <p:nvPr/>
        </p:nvSpPr>
        <p:spPr>
          <a:xfrm>
            <a:off x="4971995" y="2836847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2C59740-5884-C796-A725-A8F56570BDA7}"/>
              </a:ext>
            </a:extLst>
          </p:cNvPr>
          <p:cNvSpPr/>
          <p:nvPr/>
        </p:nvSpPr>
        <p:spPr>
          <a:xfrm>
            <a:off x="6317759" y="2812485"/>
            <a:ext cx="1330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D3128B-2116-9D57-B61E-86BBC2F07FE2}"/>
              </a:ext>
            </a:extLst>
          </p:cNvPr>
          <p:cNvSpPr/>
          <p:nvPr/>
        </p:nvSpPr>
        <p:spPr>
          <a:xfrm>
            <a:off x="8674968" y="2907483"/>
            <a:ext cx="40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6ACAFC5-7D90-CBFD-D7C6-407298ADC28E}"/>
              </a:ext>
            </a:extLst>
          </p:cNvPr>
          <p:cNvSpPr/>
          <p:nvPr/>
        </p:nvSpPr>
        <p:spPr>
          <a:xfrm>
            <a:off x="10266329" y="2847548"/>
            <a:ext cx="313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E2D4D75-8321-95CB-6087-0541DD0E705D}"/>
              </a:ext>
            </a:extLst>
          </p:cNvPr>
          <p:cNvSpPr/>
          <p:nvPr/>
        </p:nvSpPr>
        <p:spPr>
          <a:xfrm flipH="1">
            <a:off x="5534632" y="4726249"/>
            <a:ext cx="9008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65B59C3-25D9-C2DC-3577-B8D808AE416C}"/>
              </a:ext>
            </a:extLst>
          </p:cNvPr>
          <p:cNvSpPr/>
          <p:nvPr/>
        </p:nvSpPr>
        <p:spPr>
          <a:xfrm>
            <a:off x="7711303" y="4755968"/>
            <a:ext cx="4867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graphicFrame>
        <p:nvGraphicFramePr>
          <p:cNvPr id="73" name="Table 6">
            <a:extLst>
              <a:ext uri="{FF2B5EF4-FFF2-40B4-BE49-F238E27FC236}">
                <a16:creationId xmlns:a16="http://schemas.microsoft.com/office/drawing/2014/main" id="{3CAF8F39-3841-18EF-AD13-25EE2DDE5456}"/>
              </a:ext>
            </a:extLst>
          </p:cNvPr>
          <p:cNvGraphicFramePr>
            <a:graphicFrameLocks noGrp="1"/>
          </p:cNvGraphicFramePr>
          <p:nvPr/>
        </p:nvGraphicFramePr>
        <p:xfrm>
          <a:off x="4174970" y="1380425"/>
          <a:ext cx="635612" cy="5233230"/>
        </p:xfrm>
        <a:graphic>
          <a:graphicData uri="http://schemas.openxmlformats.org/drawingml/2006/table">
            <a:tbl>
              <a:tblPr firstRow="1" bandRow="1"/>
              <a:tblGrid>
                <a:gridCol w="635612">
                  <a:extLst>
                    <a:ext uri="{9D8B030D-6E8A-4147-A177-3AD203B41FA5}">
                      <a16:colId xmlns:a16="http://schemas.microsoft.com/office/drawing/2014/main" val="1188808355"/>
                    </a:ext>
                  </a:extLst>
                </a:gridCol>
              </a:tblGrid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35640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385079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843487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478906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655564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190677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339167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762459"/>
                  </a:ext>
                </a:extLst>
              </a:tr>
              <a:tr h="5233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408640"/>
                  </a:ext>
                </a:extLst>
              </a:tr>
              <a:tr h="5233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085956"/>
                  </a:ext>
                </a:extLst>
              </a:tr>
            </a:tbl>
          </a:graphicData>
        </a:graphic>
      </p:graphicFrame>
      <p:sp>
        <p:nvSpPr>
          <p:cNvPr id="74" name="Rectangle 73">
            <a:extLst>
              <a:ext uri="{FF2B5EF4-FFF2-40B4-BE49-F238E27FC236}">
                <a16:creationId xmlns:a16="http://schemas.microsoft.com/office/drawing/2014/main" id="{5C12F6B9-9F23-3198-837A-0929341017CC}"/>
              </a:ext>
            </a:extLst>
          </p:cNvPr>
          <p:cNvSpPr/>
          <p:nvPr/>
        </p:nvSpPr>
        <p:spPr>
          <a:xfrm>
            <a:off x="4328591" y="3944085"/>
            <a:ext cx="3345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B17DDAB-B3E9-6689-5F2F-DF431997C740}"/>
              </a:ext>
            </a:extLst>
          </p:cNvPr>
          <p:cNvSpPr/>
          <p:nvPr/>
        </p:nvSpPr>
        <p:spPr>
          <a:xfrm>
            <a:off x="4341362" y="4528860"/>
            <a:ext cx="3089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D105307-E59B-E90C-33EF-C8A38A912814}"/>
              </a:ext>
            </a:extLst>
          </p:cNvPr>
          <p:cNvSpPr/>
          <p:nvPr/>
        </p:nvSpPr>
        <p:spPr>
          <a:xfrm>
            <a:off x="4286655" y="2957046"/>
            <a:ext cx="41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4AAE730-5474-6B29-5CC6-83F3B15B4C3C}"/>
              </a:ext>
            </a:extLst>
          </p:cNvPr>
          <p:cNvSpPr/>
          <p:nvPr/>
        </p:nvSpPr>
        <p:spPr>
          <a:xfrm>
            <a:off x="4315962" y="5028202"/>
            <a:ext cx="3597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87519E4-2AC9-998C-F7E6-0FAB31B9FE97}"/>
              </a:ext>
            </a:extLst>
          </p:cNvPr>
          <p:cNvSpPr/>
          <p:nvPr/>
        </p:nvSpPr>
        <p:spPr>
          <a:xfrm>
            <a:off x="4297076" y="1888000"/>
            <a:ext cx="397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B6402B-9637-15DF-2CE4-3C526E54AA8E}"/>
              </a:ext>
            </a:extLst>
          </p:cNvPr>
          <p:cNvSpPr/>
          <p:nvPr/>
        </p:nvSpPr>
        <p:spPr>
          <a:xfrm>
            <a:off x="4286655" y="1385232"/>
            <a:ext cx="41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001BD5-C965-29E8-8A86-9AF47329BD4B}"/>
              </a:ext>
            </a:extLst>
          </p:cNvPr>
          <p:cNvSpPr/>
          <p:nvPr/>
        </p:nvSpPr>
        <p:spPr>
          <a:xfrm>
            <a:off x="4295122" y="5550979"/>
            <a:ext cx="4014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6093845-B09C-0716-46AF-67D885E64AB5}"/>
              </a:ext>
            </a:extLst>
          </p:cNvPr>
          <p:cNvSpPr/>
          <p:nvPr/>
        </p:nvSpPr>
        <p:spPr>
          <a:xfrm>
            <a:off x="4359597" y="2399320"/>
            <a:ext cx="27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63F3CEA-C573-CD86-602D-CC45ECD7CB7A}"/>
              </a:ext>
            </a:extLst>
          </p:cNvPr>
          <p:cNvSpPr/>
          <p:nvPr/>
        </p:nvSpPr>
        <p:spPr>
          <a:xfrm>
            <a:off x="9754531" y="4684386"/>
            <a:ext cx="360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B7C82A-7548-1184-DC66-2FC319C22508}"/>
              </a:ext>
            </a:extLst>
          </p:cNvPr>
          <p:cNvSpPr txBox="1"/>
          <p:nvPr/>
        </p:nvSpPr>
        <p:spPr>
          <a:xfrm>
            <a:off x="696389" y="6078466"/>
            <a:ext cx="133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11CFCF0-3CF0-1FE4-4BDB-94575B6F85F4}"/>
              </a:ext>
            </a:extLst>
          </p:cNvPr>
          <p:cNvSpPr/>
          <p:nvPr/>
        </p:nvSpPr>
        <p:spPr>
          <a:xfrm>
            <a:off x="4286655" y="3468366"/>
            <a:ext cx="4183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AD2BE10-9A3A-650B-F555-C2C7B754CFEB}"/>
              </a:ext>
            </a:extLst>
          </p:cNvPr>
          <p:cNvSpPr txBox="1"/>
          <p:nvPr/>
        </p:nvSpPr>
        <p:spPr>
          <a:xfrm>
            <a:off x="4305266" y="6021187"/>
            <a:ext cx="381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36AFC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</p:txBody>
      </p:sp>
      <p:pic>
        <p:nvPicPr>
          <p:cNvPr id="88" name="Picture 5" descr="C:\Users\RussK\AppData\Local\Microsoft\Windows\Temporary Internet Files\Content.IE5\KD8IL2OQ\Cinema-by-Merlin2525-Optimized[1].png">
            <a:extLst>
              <a:ext uri="{FF2B5EF4-FFF2-40B4-BE49-F238E27FC236}">
                <a16:creationId xmlns:a16="http://schemas.microsoft.com/office/drawing/2014/main" id="{5A2B168B-EFDA-A42A-647D-A012B220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675" y="2923560"/>
            <a:ext cx="1176900" cy="9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79FC4C5-9D30-C99D-6628-AA5913037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898" y="1448682"/>
            <a:ext cx="1224485" cy="55853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0755E18-4A29-021B-1144-8610EF2B1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675" y="4410723"/>
            <a:ext cx="1158340" cy="114614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DD0CD5D-99E8-0122-B0D2-6A7048A6F8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5519" y="4355075"/>
            <a:ext cx="900847" cy="12843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DF600DE-FC8E-4D6F-96AD-49119E529B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7513" y="1380425"/>
            <a:ext cx="876665" cy="62301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7C8CFFF-4CC8-B5F9-9B2C-D04BDE4BD0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2198" y="2907483"/>
            <a:ext cx="909883" cy="92333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BE095F9-D049-65A3-94AE-4A53BCE08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2742" y="2931085"/>
            <a:ext cx="1228192" cy="68405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BF561CC-68B1-416F-FB8D-4F36647D7F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73709" y="3072727"/>
            <a:ext cx="1023853" cy="58429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6AC3594-51D1-3A9B-53A6-4AAA6C3052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5054" y="4726249"/>
            <a:ext cx="926672" cy="926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FF104-DA3C-CAF3-642C-3F562D848E34}"/>
              </a:ext>
            </a:extLst>
          </p:cNvPr>
          <p:cNvSpPr txBox="1"/>
          <p:nvPr/>
        </p:nvSpPr>
        <p:spPr>
          <a:xfrm>
            <a:off x="7642220" y="67666"/>
            <a:ext cx="298908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</a:rPr>
              <a:t>der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Buchstabe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- letter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70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83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5" name="T2_W8_7.1.wav"/>
            </a:hlinkClick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6" y="248762"/>
            <a:ext cx="202434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264131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17" y="120329"/>
            <a:ext cx="886301" cy="9153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A8F0A-D23A-3197-2DF9-4DEBD817F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7007" y="833925"/>
            <a:ext cx="1097375" cy="1097375"/>
          </a:xfrm>
          <a:prstGeom prst="rect">
            <a:avLst/>
          </a:prstGeom>
        </p:spPr>
      </p:pic>
      <p:pic>
        <p:nvPicPr>
          <p:cNvPr id="36" name="Picture 5" descr="C:\Users\RussK\AppData\Local\Microsoft\Windows\Temporary Internet Files\Content.IE5\KD8IL2OQ\Cinema-by-Merlin2525-Optimized[1].png">
            <a:extLst>
              <a:ext uri="{FF2B5EF4-FFF2-40B4-BE49-F238E27FC236}">
                <a16:creationId xmlns:a16="http://schemas.microsoft.com/office/drawing/2014/main" id="{2962F89B-E8ED-CB91-26E5-947499AB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83" y="3418482"/>
            <a:ext cx="1176900" cy="9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67D5F-590D-6AC2-33CB-5B142EDD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376" y="1481709"/>
            <a:ext cx="1224485" cy="5585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C2D2D7-C0FC-F02D-2423-7BC249034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2980" y="3839888"/>
            <a:ext cx="1158340" cy="11461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BCED05A-06E0-4479-42C3-18577D178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5928" y="3793998"/>
            <a:ext cx="900847" cy="12843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E1E319-70F5-E378-CFBD-47E0893E5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4648" y="1308289"/>
            <a:ext cx="876665" cy="6230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A4E839-733E-4019-4539-F6552CF3E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2326" y="2644219"/>
            <a:ext cx="909883" cy="9233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9DBDF3-7CF4-3142-9DBE-F9D0519E08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2771" y="2681884"/>
            <a:ext cx="1228192" cy="684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106851-0A61-2718-EDA3-EA51FBBD53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6167" y="2766832"/>
            <a:ext cx="1023853" cy="5842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C1F476-9BAA-B2CF-80A8-291F385A02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7923" y="4028020"/>
            <a:ext cx="926672" cy="9266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C6769B1-B020-D526-B8A6-BAEDED221C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1218" y="2351646"/>
            <a:ext cx="800538" cy="10854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DCB343-89B0-650A-80F1-E27D00AA77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52747" y="1823574"/>
            <a:ext cx="1216341" cy="623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BB3D2-AD40-9E9C-4180-8F34DCCB5B16}"/>
              </a:ext>
            </a:extLst>
          </p:cNvPr>
          <p:cNvSpPr txBox="1"/>
          <p:nvPr/>
        </p:nvSpPr>
        <p:spPr>
          <a:xfrm>
            <a:off x="16121270" y="56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43 0.06736 L 0.15143 0.06736 C 0.15325 0.07199 0.15455 0.07778 0.15716 0.08172 C 0.15898 0.08426 0.16172 0.08473 0.16406 0.08565 L 0.1733 0.08982 C 0.17487 0.09051 0.1763 0.09144 0.17786 0.0919 L 0.18711 0.09398 C 0.18828 0.09468 0.18945 0.0956 0.19062 0.09607 C 0.20703 0.10139 0.22317 0.09676 0.24023 0.09607 C 0.25442 0.09676 0.26875 0.09676 0.28294 0.09792 C 0.28593 0.09838 0.29088 0.10255 0.29336 0.10417 C 0.30104 0.10926 0.29244 0.10232 0.30026 0.11042 C 0.30169 0.11181 0.30338 0.11273 0.30481 0.11435 C 0.30846 0.11852 0.30911 0.11991 0.31172 0.12477 C 0.31211 0.12662 0.3125 0.12894 0.31289 0.13079 C 0.31354 0.13357 0.31458 0.13611 0.31523 0.13912 C 0.31575 0.14167 0.31601 0.14445 0.3164 0.14723 C 0.31601 0.15417 0.31614 0.16111 0.31523 0.16783 C 0.31445 0.17338 0.31041 0.17709 0.30833 0.1801 C 0.30742 0.18125 0.3069 0.1831 0.30599 0.18426 C 0.30416 0.18635 0.29739 0.19144 0.29557 0.19236 C 0.29375 0.19329 0.29179 0.19375 0.28984 0.19445 C 0.2875 0.19514 0.28528 0.19584 0.28294 0.19653 C 0.28021 0.19723 0.27747 0.19769 0.27487 0.19861 C 0.2733 0.19908 0.27174 0.20023 0.27018 0.20047 C 0.26679 0.20162 0.26328 0.20185 0.25989 0.20255 C 0.25755 0.20324 0.25521 0.20394 0.25286 0.20463 C 0.2513 0.20533 0.24987 0.20625 0.2483 0.20672 C 0.24479 0.20764 0.2414 0.2081 0.23789 0.2088 C 0.2233 0.21922 0.24166 0.20695 0.22526 0.21482 C 0.22317 0.21598 0.22135 0.21783 0.2194 0.21898 C 0.21445 0.22199 0.21328 0.22037 0.20794 0.22523 C 0.20182 0.23056 0.20494 0.22848 0.19869 0.23125 C 0.19752 0.23264 0.19622 0.2338 0.19518 0.23542 C 0.19271 0.23982 0.19075 0.24607 0.18945 0.25185 C 0.18893 0.25394 0.1888 0.25602 0.18828 0.2581 C 0.18763 0.26088 0.18672 0.26343 0.18593 0.26621 C 0.18502 0.27037 0.18424 0.27639 0.18372 0.28056 C 0.18411 0.28935 0.18424 0.29838 0.18489 0.30718 C 0.18502 0.30996 0.18528 0.31297 0.18593 0.31551 C 0.18646 0.31713 0.1875 0.31806 0.18828 0.31945 C 0.18867 0.32153 0.18893 0.32385 0.18945 0.3257 C 0.19023 0.32824 0.19453 0.33866 0.19518 0.34005 C 0.19622 0.34236 0.19765 0.34398 0.19869 0.3463 C 0.19961 0.34815 0.19987 0.35093 0.20104 0.35232 C 0.20377 0.35579 0.21015 0.36065 0.21015 0.36065 C 0.21471 0.36852 0.21002 0.36135 0.21601 0.36667 C 0.22161 0.37176 0.21784 0.37176 0.22526 0.37709 C 0.22708 0.37824 0.22916 0.37801 0.23099 0.37894 C 0.23294 0.3801 0.23476 0.38195 0.23672 0.3831 C 0.23828 0.38403 0.23984 0.38426 0.2414 0.38519 C 0.24518 0.38727 0.24896 0.39005 0.25286 0.39144 C 0.25599 0.39213 0.25911 0.3926 0.26211 0.39329 C 0.2776 0.40023 0.2651 0.39537 0.2806 0.39954 C 0.28528 0.4007 0.2944 0.40371 0.2944 0.40371 C 0.29635 0.4051 0.2983 0.40648 0.30026 0.40764 C 0.30364 0.40973 0.30833 0.41088 0.31172 0.41181 C 0.32135 0.42037 0.31093 0.41204 0.32213 0.41806 C 0.33216 0.42338 0.32422 0.41991 0.33138 0.42616 C 0.33242 0.42709 0.33372 0.42755 0.33489 0.42824 L 0.34414 0.44468 C 0.34518 0.44676 0.34661 0.44838 0.34752 0.45093 L 0.35104 0.45903 C 0.35143 0.4632 0.35169 0.46713 0.35221 0.4713 C 0.35247 0.47408 0.35299 0.47685 0.35325 0.47963 C 0.35377 0.48426 0.35403 0.48912 0.35442 0.49398 C 0.35403 0.51297 0.3539 0.53218 0.35325 0.55139 C 0.35325 0.55486 0.35247 0.5581 0.35221 0.56158 C 0.35169 0.56574 0.3513 0.56968 0.35104 0.57385 C 0.35013 0.58542 0.34778 0.62338 0.34752 0.62732 C 0.34713 0.63473 0.34453 0.64306 0.34635 0.64977 C 0.34739 0.65348 0.35104 0.64838 0.35325 0.64769 C 0.35403 0.64491 0.35716 0.6382 0.3556 0.63959 C 0.35078 0.64329 0.34609 0.64838 0.34297 0.65602 C 0.34179 0.65857 0.34049 0.66111 0.33945 0.66412 C 0.33646 0.67315 0.3345 0.6831 0.33255 0.69283 C 0.33138 0.69908 0.33021 0.7051 0.32903 0.71135 C 0.32864 0.74746 0.3289 0.7838 0.32786 0.81991 C 0.32552 0.91459 0.32578 0.86273 0.32213 0.9206 C 0.3207 0.94445 0.32148 0.93287 0.31979 0.95533 C 0.3194 0.96713 0.3194 0.97871 0.31875 0.99028 C 0.31862 0.99236 0.31862 0.99537 0.31757 0.99653 C 0.31549 0.99838 0.31289 0.99815 0.31067 0.99838 C 0.27994 1.00348 0.27565 1.00278 0.24362 1.00463 C 0.2651 1.08866 0.27786 1.13357 0.2944 1.22824 C 0.29635 1.23912 0.29791 1.25023 0.30026 1.26111 C 0.30377 1.27801 0.30156 1.27732 0.30599 1.27732 " pathEditMode="relative" ptsTypes="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81 L -0.0026 0.0081 C 0.00169 0.01065 0.00586 0.01366 0.01016 0.0162 C 0.01159 0.01713 0.01328 0.01736 0.01472 0.01829 C 0.01875 0.02083 0.01953 0.02269 0.02279 0.02639 C 0.03177 0.03634 0.02552 0.02847 0.03321 0.03866 C 0.03451 0.04769 0.0362 0.05579 0.03321 0.06551 C 0.0319 0.06968 0.02878 0.0713 0.0263 0.07361 C 0.01836 0.08056 0.00912 0.08472 0.00091 0.09005 C -0.00182 0.0919 -0.00456 0.09398 -0.00716 0.09607 C -0.0095 0.09815 -0.01172 0.10046 -0.01406 0.10232 C -0.01601 0.10394 -0.0181 0.10463 -0.01992 0.10648 C -0.025 0.11158 -0.02995 0.11736 -0.03489 0.12292 C -0.0401 0.1287 -0.0457 0.13542 -0.04987 0.14329 C -0.05247 0.14838 -0.0582 0.1625 -0.06028 0.16991 C -0.06107 0.17269 -0.06237 0.18218 -0.06263 0.18426 C -0.06341 0.19144 -0.06432 0.20417 -0.06497 0.21111 C -0.06562 0.23009 -0.06771 0.24607 -0.0638 0.26435 C -0.06289 0.26852 -0.06068 0.27107 -0.05911 0.27454 C -0.05833 0.27662 -0.05781 0.27894 -0.0569 0.28079 C -0.05586 0.28241 -0.05429 0.2831 -0.05338 0.28495 C -0.05195 0.28727 -0.05117 0.29051 -0.04987 0.29306 C -0.04883 0.29537 -0.04752 0.29699 -0.04648 0.29931 C -0.0444 0.30324 -0.04271 0.30764 -0.04062 0.31158 C -0.03815 0.31644 -0.03594 0.32292 -0.03255 0.32593 C -0.03099 0.32732 -0.02943 0.32824 -0.02799 0.33009 C -0.02278 0.33658 -0.02552 0.33958 -0.01758 0.34445 C -0.0164 0.34514 -0.01523 0.3456 -0.01406 0.3463 C -0.0125 0.34769 -0.01107 0.34954 -0.0095 0.35046 C -0.00768 0.35162 -0.0056 0.35162 -0.00377 0.35255 C -0.00169 0.3537 -1.875E-6 0.35579 0.00209 0.35671 C 0.00586 0.35833 0.00977 0.35949 0.01354 0.36065 C 0.0155 0.36134 0.01745 0.36181 0.0194 0.36273 C 0.02826 0.36806 0.02409 0.36528 0.03203 0.37107 C 0.0336 0.37384 0.03503 0.37662 0.03672 0.37917 C 0.03815 0.38148 0.03998 0.38287 0.04128 0.38542 C 0.04232 0.38704 0.04284 0.38935 0.04362 0.39144 C 0.04479 0.39491 0.04584 0.39838 0.04714 0.40185 C 0.04818 0.40463 0.04935 0.40718 0.05052 0.40995 C 0.05091 0.41273 0.05117 0.41551 0.05169 0.41829 C 0.05235 0.42107 0.05352 0.42338 0.05404 0.42639 C 0.05508 0.4331 0.05638 0.44699 0.05638 0.44699 C 0.05599 0.45857 0.05599 0.47014 0.05521 0.48171 C 0.05482 0.48611 0.05378 0.49005 0.05287 0.49398 C 0.05026 0.50509 0.04753 0.51597 0.04479 0.52685 C 0.03203 0.57801 0.04584 0.52037 0.03789 0.55764 C 0.03685 0.5625 0.03542 0.56713 0.03438 0.57199 C 0.03347 0.57662 0.03307 0.58171 0.03203 0.58634 C 0.03112 0.59074 0.02943 0.59421 0.02865 0.59861 C 0.01745 0.65833 0.02904 0.61343 0.01472 0.67037 C 0.00729 0.70046 0.01172 0.68079 0.0043 0.72176 C 0.00365 0.72593 0.003 0.73009 0.00209 0.73403 C 0.0013 0.7375 0.00039 0.74074 -0.00026 0.74421 C -0.00078 0.74769 -0.00091 0.75116 -0.00143 0.75463 C -0.00286 0.76412 -0.00599 0.78333 -0.00599 0.78333 C -0.0082 0.82107 -0.00638 0.78704 -0.00833 0.83866 C -0.00872 0.84745 -0.00885 0.85648 -0.0095 0.86528 C -0.01002 0.87153 -0.0112 0.87755 -0.01185 0.8838 C -0.01237 0.88912 -0.01263 0.89468 -0.01302 0.90023 C -0.0237 0.8963 -0.02929 0.89398 -0.04297 0.89398 C -0.04583 0.89398 -0.03763 0.89676 -0.03489 0.89815 C -0.03138 0.90347 -0.02695 0.90741 -0.02448 0.91458 C -0.02031 0.92685 -0.01901 0.97894 -0.01875 0.98426 C -0.01888 0.99144 -0.02044 1.05533 -0.02109 1.0662 C -0.02161 1.07593 -0.02239 1.08542 -0.02331 1.09491 C -0.02929 1.15301 -0.02747 1.14005 -0.03372 1.17708 C -0.03698 1.22801 -0.03242 1.16065 -0.03724 1.21597 C -0.03932 1.24028 -0.03958 1.25023 -0.04062 1.27338 C -0.04023 1.27963 -0.03997 1.28565 -0.03945 1.2919 C -0.03919 1.29607 -0.03867 1.3 -0.03841 1.30417 C -0.03789 1.30903 -0.03763 1.31366 -0.03724 1.31852 C -0.03607 1.33079 -0.03372 1.36783 -0.03372 1.35556 L -0.03372 1.35139 " pathEditMode="relative" ptsTypes="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671 L -0.00729 -0.00671 C 0.0108 0.00602 0.02083 0.00394 0.03073 0.02384 C 0.03229 0.02732 0.03385 0.03079 0.03528 0.03426 C 0.03567 0.03819 0.03672 0.04236 0.03646 0.04653 C 0.03633 0.04954 0.03502 0.05208 0.03424 0.05463 C 0.03203 0.06111 0.03021 0.06782 0.02721 0.07315 C 0.01966 0.08681 0.00182 0.09954 -0.00625 0.10602 C -0.01159 0.11019 -0.0168 0.11505 -0.0224 0.11829 C -0.03724 0.12708 -0.06276 0.14259 -0.07539 0.14699 C -0.08542 0.15046 -0.09558 0.15255 -0.10547 0.15718 C -0.10964 0.15926 -0.1138 0.16204 -0.1181 0.16343 C -0.12422 0.16551 -0.13047 0.16551 -0.13659 0.16759 L -0.15612 0.17361 C -0.1612 0.17523 -0.16628 0.17593 -0.17123 0.17778 C -0.1767 0.17986 -0.18203 0.18241 -0.18737 0.18588 C -0.22097 0.20833 -0.1819 0.18773 -0.2069 0.20023 C -0.22201 0.23611 -0.2 0.18287 -0.21276 0.21667 C -0.21407 0.22037 -0.21602 0.22338 -0.21732 0.22708 C -0.22149 0.23889 -0.22188 0.24352 -0.22422 0.25579 C -0.22461 0.25972 -0.22552 0.26389 -0.22539 0.26806 C -0.22513 0.27431 -0.22422 0.28056 -0.22305 0.28657 C -0.22266 0.28889 -0.22175 0.29074 -0.22084 0.29259 C -0.21823 0.29769 -0.21537 0.30232 -0.21276 0.30694 C -0.21081 0.31042 -0.20938 0.31528 -0.2069 0.31736 C -0.2043 0.31921 -0.20157 0.3213 -0.19883 0.32338 C -0.19219 0.32894 -0.19037 0.33218 -0.18268 0.33565 C -0.18008 0.33704 -0.17735 0.33704 -0.17461 0.33773 C -0.17266 0.33843 -0.17084 0.33958 -0.16888 0.33982 C -0.15313 0.34097 -0.13737 0.3412 -0.12162 0.3419 C -0.11927 0.34259 -0.1168 0.34213 -0.11459 0.34398 C -0.11237 0.34583 -0.11068 0.34931 -0.10886 0.35208 C -0.10651 0.35579 -0.10352 0.36181 -0.10196 0.36644 C -0.09987 0.37315 -0.09623 0.38704 -0.09623 0.38704 C -0.09818 0.4088 -0.09662 0.41921 -0.10313 0.43426 C -0.10443 0.43727 -0.10612 0.43982 -0.10768 0.44236 C -0.11654 0.45579 -0.11849 0.45903 -0.12969 0.46482 C -0.13998 0.47037 -0.15013 0.47685 -0.16081 0.4794 C -0.16654 0.48056 -0.1724 0.48171 -0.17813 0.48333 C -0.18698 0.48588 -0.19571 0.48958 -0.20456 0.49167 C -0.20768 0.49236 -0.21081 0.49259 -0.2138 0.49375 C -0.21888 0.49537 -0.22383 0.49792 -0.22891 0.49977 C -0.25716 0.50995 -0.23047 0.49838 -0.25196 0.5081 C -0.25352 0.50995 -0.25508 0.51181 -0.25651 0.51412 C -0.26081 0.52107 -0.26341 0.52546 -0.26576 0.53472 C -0.2668 0.53866 -0.26732 0.54282 -0.2681 0.54699 C -0.26836 0.55046 -0.27045 0.575 -0.27045 0.57778 C -0.27045 0.58727 -0.26966 0.59699 -0.26927 0.60648 C -0.26888 0.63866 -0.26862 0.67083 -0.2681 0.70278 C -0.26732 0.74097 -0.26706 0.72315 -0.26576 0.75417 C -0.26524 0.76644 -0.26524 0.7787 -0.26459 0.79097 C -0.26446 0.79444 -0.26393 0.79792 -0.26341 0.80139 C -0.26276 0.80556 -0.2612 0.81366 -0.2612 0.81366 C -0.26263 0.82107 -0.26315 0.82963 -0.26576 0.83611 C -0.26641 0.83796 -0.26901 0.83194 -0.26927 0.83403 C -0.26966 0.83912 -0.26758 0.84375 -0.26693 0.84838 C -0.26602 0.85463 -0.26537 0.86088 -0.26459 0.8669 C -0.2711 0.97523 -0.27409 0.99931 -0.26459 1.15 C -0.2638 1.16227 -0.26302 1.17454 -0.26224 1.18704 C -0.26146 1.20116 -0.26159 1.21574 -0.26003 1.23009 C -0.25886 1.24028 -0.25742 1.25046 -0.25651 1.26088 C -0.25378 1.29051 -0.25261 1.30857 -0.25078 1.33472 L -0.24961 1.32639 " pathEditMode="relative" ptsTypes="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4815 C -0.00118 0.05324 -0.0017 0.05857 -0.00235 0.06389 C -0.00287 0.06806 -0.00378 0.07223 -0.00417 0.07662 C -0.00495 0.08403 -0.00521 0.09144 -0.00599 0.09885 C -0.00651 0.10417 -0.00716 0.10949 -0.00769 0.11459 C -0.00651 0.12732 -0.00638 0.14051 -0.00417 0.15278 C -0.00326 0.15787 -0.00078 0.16158 0.00117 0.16551 C 0.00507 0.17338 0.01471 0.18889 0.01901 0.19398 C 0.02057 0.19584 0.02265 0.19607 0.02435 0.19723 C 0.04271 0.20949 0.02278 0.19815 0.04765 0.20996 C 0.05182 0.21181 0.05586 0.21505 0.06015 0.21621 C 0.07721 0.22153 0.0914 0.22269 0.10833 0.2257 C 0.11367 0.22662 0.11901 0.22801 0.12435 0.22894 C 0.12916 0.23102 0.13385 0.23334 0.13867 0.23542 C 0.15651 0.24236 0.14948 0.23866 0.16002 0.24491 C 0.1625 0.24792 0.16471 0.25162 0.16718 0.2544 C 0.16953 0.25695 0.17252 0.25741 0.17435 0.26065 C 0.17734 0.26621 0.17929 0.27315 0.18151 0.27963 C 0.18776 0.29838 0.1858 0.28982 0.18867 0.3051 C 0.18659 0.34398 0.18281 0.3706 0.18685 0.40672 C 0.18776 0.41505 0.19427 0.43727 0.19752 0.44167 C 0.2 0.44468 0.20247 0.44769 0.20468 0.45116 C 0.20664 0.45417 0.20794 0.45834 0.21002 0.46065 C 0.21601 0.46736 0.22617 0.475 0.2332 0.47963 C 0.23502 0.48079 0.23685 0.48148 0.23867 0.48287 C 0.25156 0.49283 0.23958 0.48704 0.25468 0.49236 C 0.2595 0.49653 0.26458 0.49977 0.26901 0.5051 C 0.27682 0.51435 0.27265 0.50926 0.28151 0.52107 C 0.28476 0.54491 0.28502 0.54051 0.28151 0.57801 C 0.28099 0.58287 0.2789 0.58635 0.27786 0.59074 C 0.27591 0.59908 0.27422 0.60764 0.27252 0.61621 C 0.2707 0.6257 0.26875 0.63519 0.26718 0.64468 C 0.2664 0.65 0.26601 0.65533 0.26536 0.66065 C 0.26041 0.70093 0.26718 0.64144 0.26185 0.68912 C 0.26067 0.71667 0.26028 0.74445 0.2582 0.77176 C 0.25781 0.77732 0.25586 0.78218 0.25468 0.7875 C 0.25403 0.79074 0.25351 0.79398 0.25286 0.79723 C 0.25351 0.80556 0.25377 0.81412 0.25468 0.82246 C 0.25507 0.8257 0.25651 0.82871 0.25651 0.83195 C 0.25651 0.83866 0.25286 0.8463 0.25117 0.85116 C 0.24687 0.87338 0.25234 0.84584 0.2457 0.87338 C 0.24505 0.87639 0.24453 0.87963 0.24401 0.88287 C 0.24518 0.89028 0.24739 0.89723 0.24752 0.9051 C 0.24896 0.97037 0.24752 0.94283 0.24401 0.97477 C 0.24336 0.98079 0.24153 1.00301 0.24036 1.00973 C 0.23945 1.01528 0.23802 1.02037 0.23685 1.0257 C 0.23567 1.04051 0.23593 1.05579 0.2332 1.07014 C 0.23268 1.07315 0.2319 1.07639 0.23151 1.07963 C 0.22916 1.09653 0.23281 1.09537 0.22786 1.09537 " pathEditMode="relative" ptsTypes="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764 L 0.00065 0.00787 C 0.00169 0.02662 0.00273 0.03102 0.00065 0.0507 C 0.00026 0.05417 -0.00052 0.05764 -0.00157 0.06088 C -0.00248 0.0632 -0.00378 0.06528 -0.00508 0.0669 C -0.01146 0.075 -0.01745 0.08472 -0.02474 0.08958 C -0.03282 0.09514 -0.04102 0.1 -0.04896 0.10602 L -0.06289 0.1162 C -0.07005 0.1213 -0.07214 0.12245 -0.07904 0.12639 C -0.0806 0.12847 -0.08229 0.13032 -0.0836 0.13264 C -0.0875 0.13958 -0.08959 0.1463 -0.09167 0.15509 C -0.09258 0.15926 -0.09323 0.16343 -0.09401 0.16759 C -0.09323 0.17778 -0.09323 0.1882 -0.09167 0.19838 C -0.09128 0.20162 -0.08959 0.20417 -0.08828 0.20648 C -0.08685 0.2088 -0.08516 0.21065 -0.0836 0.21273 C -0.08047 0.21667 -0.0793 0.21782 -0.07552 0.22083 C -0.07292 0.22292 -0.07005 0.22477 -0.06745 0.22708 C -0.0655 0.2287 -0.06367 0.23148 -0.06172 0.2331 C -0.05638 0.2375 -0.04558 0.24537 -0.04558 0.2456 C -0.04362 0.24884 -0.04102 0.25139 -0.03972 0.25579 C -0.03894 0.25833 -0.03815 0.26111 -0.03737 0.26389 C -0.03607 0.26945 -0.03581 0.27431 -0.03516 0.28032 C -0.03594 0.28449 -0.0362 0.28889 -0.03737 0.29259 C -0.04558 0.3169 -0.04558 0.30671 -0.05586 0.32963 C -0.05899 0.33634 -0.0625 0.34259 -0.06511 0.35 C -0.07019 0.36412 -0.07591 0.3794 -0.07904 0.39514 C -0.08164 0.4088 -0.08581 0.42199 -0.08711 0.43611 C -0.09011 0.46829 -0.08894 0.45255 -0.0905 0.48333 C -0.09089 0.50602 -0.09167 0.52847 -0.09167 0.55116 C -0.09167 0.57292 -0.09102 0.59491 -0.0905 0.61667 C -0.0892 0.67662 -0.08867 0.68935 -0.08711 0.73773 C -0.0875 0.78009 -0.08763 0.82245 -0.08828 0.86482 C -0.08854 0.88634 -0.08959 0.90532 -0.0905 0.92639 C -0.09154 0.99398 -0.09102 0.98611 -0.09284 1.03704 C -0.09323 1.04676 -0.09349 1.05625 -0.09401 1.06597 C -0.09453 1.07546 -0.09571 1.08495 -0.09636 1.09468 C -0.09727 1.10949 -0.09857 1.13958 -0.09857 1.13982 " pathEditMode="relative" rAng="0" ptsTypes="AAAAAAAAAAAAAAAAAAAAAAAAAAAAAAAAAAAAA"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5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0.03797 L -0.01081 0.03797 C -0.00807 0.05232 -0.00234 0.06575 -0.00273 0.08102 C -0.00312 0.09723 -0.00599 0.11575 -0.01302 0.12616 C -0.03086 0.15186 -0.07252 0.14885 -0.09154 0.1507 C -0.14232 0.14931 -0.1931 0.1507 -0.24375 0.14653 C -0.26016 0.14538 -0.28711 0.12755 -0.3026 0.122 C -0.34805 0.10556 -0.34453 0.10811 -0.38346 0.10556 C -0.38542 0.10602 -0.42305 0.10163 -0.42487 0.1301 C -0.42578 0.14237 -0.42031 0.15348 -0.41797 0.16505 C -0.41758 0.16922 -0.41523 0.17431 -0.4168 0.17732 C -0.43489 0.2095 -0.44844 0.20116 -0.47344 0.20394 C -0.4918 0.20255 -0.51029 0.20232 -0.52877 0.2 C -0.64792 0.18473 -0.53502 0.19237 -0.62448 0.1875 C -0.64154 0.20278 -0.66328 0.21575 -0.67409 0.247 C -0.68008 0.26436 -0.68177 0.28542 -0.68568 0.30463 C -0.69258 0.38982 -0.69713 0.42038 -0.69713 0.50139 C -0.69713 0.59931 -0.69401 0.61528 -0.68802 0.71274 C -0.67461 0.92963 -0.68594 0.77223 -0.66836 0.99792 C -0.67031 0.99862 -0.67318 0.997 -0.67409 1 C -0.67604 1.00602 -0.672 1.0169 -0.67526 1.02061 C -0.67708 1.02269 -0.68867 1.02269 -0.69492 1.02269 " pathEditMode="relative" ptsTypes="AAAAAAAAAAAAAAAAAAAAAA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2916 L -0.00989 0.02916 C 0.01992 0.12592 -0.00573 0.01412 -0.01679 0.15833 C -0.02226 0.23009 0.03542 0.24051 0.05703 0.24861 C 0.11302 0.26921 0.17005 0.28009 0.22669 0.29583 C 0.23815 0.32245 0.25677 0.34305 0.2612 0.37569 C 0.27123 0.44953 0.23086 0.58727 0.21862 0.64028 C 0.2155 0.68148 0.20599 0.72245 0.20938 0.76342 C 0.21576 0.84236 0.23516 0.91643 0.2474 0.99328 C 0.25091 1.01551 0.25091 1.01412 0.25091 1.02616 " pathEditMode="relative" ptsTypes="AAAAAAAAAA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1065 L -0.00156 -0.01065 C 0.00131 0.03403 -0.00273 -0.02361 0.00313 0.03426 C 0.00417 0.04445 0.00469 0.05486 0.00547 0.06505 C 0.0043 0.07408 0.00469 0.08403 0.00196 0.0919 C -0.00065 0.09884 -0.0052 0.10324 -0.00963 0.10625 C -0.0233 0.11551 -0.03802 0.11505 -0.05234 0.11644 L -0.11809 0.11227 L -0.16888 0.1081 C -0.17812 0.10741 -0.18737 0.10648 -0.19661 0.10625 L -0.26809 0.10417 C -0.28684 0.10116 -0.30846 0.09815 -0.32695 0.09375 C -0.35117 0.0882 -0.37526 0.07917 -0.3996 0.07546 L -0.42617 0.0713 C -0.44856 0.06829 -0.45885 0.06736 -0.47929 0.06505 L -0.57968 0.06713 C -0.58932 0.06759 -0.59895 0.06991 -0.60859 0.0713 L -0.62356 0.07338 C -0.63971 0.07917 -0.63268 0.07546 -0.65117 0.08773 C -0.65312 0.08889 -0.6552 0.09005 -0.65703 0.0919 C -0.6595 0.09421 -0.66145 0.09769 -0.66393 0.1 C -0.66809 0.10394 -0.67252 0.10648 -0.67656 0.11019 C -0.67929 0.11273 -0.69153 0.12662 -0.69388 0.13079 C -0.69726 0.13634 -0.70013 0.14306 -0.70312 0.14931 C -0.70481 0.15741 -0.71002 0.18009 -0.71002 0.19028 C -0.71002 0.21088 -0.70924 0.23148 -0.70781 0.25185 C -0.70729 0.2581 -0.70546 0.26412 -0.70429 0.27014 C -0.70182 0.28426 -0.69973 0.29977 -0.69622 0.3132 C -0.69192 0.33009 -0.6871 0.3463 -0.68242 0.3625 C -0.67981 0.37153 -0.66848 0.40741 -0.66627 0.41389 C -0.66354 0.4213 -0.66119 0.42917 -0.6582 0.43634 C -0.65455 0.44491 -0.65026 0.45232 -0.64661 0.46088 C -0.63789 0.48171 -0.63072 0.50463 -0.62122 0.52454 C -0.61705 0.53333 -0.61263 0.54213 -0.60859 0.55116 C -0.60377 0.56204 -0.59921 0.57292 -0.59466 0.58403 C -0.58528 0.60718 -0.57747 0.63241 -0.56692 0.6537 C -0.55625 0.6757 -0.5457 0.69792 -0.53463 0.71945 C -0.52799 0.73218 -0.52083 0.74398 -0.51393 0.75625 C -0.50507 0.77199 -0.49609 0.7875 -0.48737 0.80347 C -0.47604 0.82431 -0.46614 0.84792 -0.4539 0.86713 C -0.44153 0.88611 -0.42955 0.90602 -0.41692 0.92454 C -0.40026 0.94884 -0.39375 0.95625 -0.3789 0.97384 C -0.37812 0.96829 -0.3776 0.96273 -0.37656 0.95741 C -0.37617 0.95533 -0.37552 0.95324 -0.37539 0.95116 C -0.37513 0.94514 -0.37539 0.93889 -0.37539 0.93264 " pathEditMode="relative" ptsTypes="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2107 L -0.00195 -0.02107 C -0.00312 -0.01505 -0.00325 -0.00787 -0.00547 -0.00278 C -0.01224 0.01296 -0.02578 0.02338 -0.03542 0.03009 C -0.04232 0.03495 -0.04922 0.03912 -0.05625 0.04236 C -0.0612 0.04468 -0.06627 0.04537 -0.07122 0.04653 C -0.09622 0.05185 -0.09792 0.05093 -0.12552 0.05278 C -0.13437 0.05532 -0.14375 0.05463 -0.15195 0.06088 C -0.15469 0.06296 -0.15729 0.06505 -0.16002 0.06713 C -0.17148 0.075 -0.17331 0.07384 -0.1832 0.08542 C -0.1845 0.08704 -0.18555 0.08958 -0.18659 0.09167 C -0.19414 0.10648 -0.19258 0.10324 -0.19818 0.11829 C -0.19896 0.12338 -0.20182 0.13889 -0.20156 0.14491 C -0.2013 0.15509 -0.19922 0.17847 -0.197 0.19005 C -0.19609 0.19514 -0.19453 0.19954 -0.19349 0.2044 C -0.19232 0.21042 -0.19127 0.2169 -0.1901 0.22292 C -0.18893 0.22847 -0.18776 0.2338 -0.18659 0.23935 C -0.18502 0.25509 -0.18216 0.2706 -0.18203 0.28657 C -0.18164 0.32523 -0.18372 0.40046 -0.17851 0.45069 C -0.175 0.48472 -0.16732 0.52639 -0.15898 0.55532 L -0.13932 0.62292 C -0.13594 0.63449 -0.13229 0.64606 -0.12891 0.65787 C -0.12461 0.67268 -0.12083 0.68819 -0.11627 0.70301 C -0.11237 0.71528 -0.1082 0.72731 -0.10469 0.73981 C -0.10091 0.75324 -0.09818 0.76759 -0.09427 0.78079 C -0.09388 0.78241 -0.08932 0.79236 -0.08737 0.79514 C -0.08633 0.79676 -0.08489 0.79768 -0.08398 0.7993 C -0.07956 0.80648 -0.07122 0.82176 -0.07122 0.82176 C -0.06667 0.81782 -0.06185 0.81435 -0.05742 0.80949 C -0.05364 0.80555 -0.05143 0.79514 -0.047 0.79514 C -0.04427 0.79514 -0.04739 0.80486 -0.04818 0.80949 C -0.05221 0.8338 -0.05573 0.85 -0.06315 0.87106 C -0.07135 0.89444 -0.06784 0.89097 -0.07591 0.89583 C -0.0763 0.89167 -0.07656 0.8875 -0.07695 0.88333 C -0.07734 0.88055 -0.07812 0.87523 -0.07812 0.87523 " pathEditMode="relative" ptsTypes="AAAAAAAAAAAAAAAAAAAAAAAAAAAAAAAAAAA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3426 L -0.00508 -0.03426 C -0.01784 0.01111 -0.01432 -0.0081 -0.01888 0.02106 C -0.01745 0.03403 -0.01706 0.04768 -0.01432 0.05995 C -0.01302 0.06597 -0.01016 0.07037 -0.00742 0.0743 C -0.003 0.08055 0.01575 0.09537 0.01914 0.09699 C 0.03594 0.10532 0.05495 0.10694 0.07226 0.10926 L 0.10573 0.11342 C 0.1125 0.11319 0.21706 0.09699 0.26146 0.11736 C 0.26549 0.11921 0.26914 0.12292 0.27291 0.12569 C 0.28554 0.1456 0.29661 0.16204 0.30755 0.18727 C 0.31028 0.19329 0.31341 0.19907 0.31562 0.20555 C 0.31901 0.21528 0.32174 0.23171 0.3237 0.24259 C 0.32331 0.25625 0.32383 0.27014 0.32252 0.28356 C 0.32148 0.2956 0.31784 0.30648 0.31679 0.31852 C 0.3138 0.35254 0.31497 0.33611 0.31341 0.36759 C 0.31302 0.39768 0.31263 0.42778 0.31224 0.45787 C 0.31185 0.47569 0.31107 0.49352 0.31107 0.51134 C 0.31107 0.55787 0.31133 0.60417 0.31224 0.65069 C 0.3125 0.67037 0.3151 0.73495 0.31797 0.75741 C 0.32018 0.7743 0.32383 0.77384 0.32956 0.78611 C 0.33138 0.79028 0.33385 0.79954 0.33528 0.80463 C 0.33568 0.81134 0.3362 0.81829 0.33646 0.825 C 0.33685 0.8368 0.33711 0.84838 0.33763 0.85995 C 0.33789 0.86944 0.33841 0.87917 0.3388 0.88866 L 0.33763 0.91342 " pathEditMode="relative" ptsTypes="AAAAAAAAAAAAAAAAAAAAAAAA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1 0.08311 C 0.00533 0.1051 0.00494 0.12755 0.00651 0.14954 C 0.00677 0.15348 0.00833 0.15718 0.01015 0.15926 C 0.0151 0.16482 0.02591 0.16713 0.03151 0.16875 C 0.03567 0.16991 0.03984 0.17084 0.04401 0.17176 C 0.04583 0.17292 0.04752 0.17477 0.04934 0.175 C 0.07968 0.18033 0.07656 0.17848 0.10468 0.175 L 0.13333 0.17176 C 0.14674 0.16852 0.14869 0.1676 0.16367 0.16551 C 0.17265 0.16436 0.18151 0.16343 0.19049 0.16227 L 0.32968 0.16551 C 0.33398 0.16574 0.33815 0.16644 0.34218 0.16875 C 0.34427 0.16968 0.34583 0.17292 0.34752 0.175 C 0.35559 0.18519 0.35364 0.18264 0.36002 0.19398 C 0.36862 0.23936 0.36002 0.19236 0.36549 0.22593 C 0.36601 0.22894 0.36614 0.23264 0.36718 0.23542 C 0.36862 0.23912 0.3707 0.2419 0.37252 0.24491 C 0.38072 0.25718 0.37955 0.25417 0.39049 0.26065 L 0.39583 0.26389 C 0.40833 0.26297 0.42083 0.2625 0.43333 0.26065 C 0.43515 0.26042 0.43684 0.25811 0.43867 0.25764 C 0.44817 0.25486 0.45781 0.25463 0.46718 0.25116 C 0.47018 0.25023 0.47317 0.24838 0.47617 0.24815 C 0.48867 0.2463 0.50117 0.24584 0.51367 0.24491 C 0.52669 0.24584 0.53984 0.24653 0.55299 0.24815 C 0.55768 0.24861 0.5625 0.24977 0.56718 0.25116 C 0.56966 0.25209 0.58098 0.26019 0.58151 0.26065 C 0.58645 0.26528 0.58828 0.26968 0.59218 0.27662 C 0.59661 0.29977 0.59492 0.28912 0.59752 0.30834 C 0.59895 0.36135 0.59869 0.36783 0.60117 0.4132 C 0.60273 0.44283 0.6013 0.43334 0.60468 0.45116 C 0.60794 0.51343 0.60716 0.48287 0.60468 0.57824 C 0.6026 0.66273 0.60442 0.59769 0.60117 0.64491 C 0.60039 0.65533 0.60026 0.66598 0.59934 0.67662 C 0.59908 0.67986 0.59804 0.68287 0.59752 0.68611 C 0.59687 0.69028 0.59635 0.69468 0.59583 0.69885 C 0.59518 0.70718 0.59479 0.71574 0.59401 0.72431 C 0.59362 0.72848 0.59244 0.73264 0.59218 0.73681 C 0.59179 0.74746 0.59218 0.75811 0.59218 0.76875 " pathEditMode="relative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6019 L -0.0099 0.09815 C -0.01055 0.10139 -0.01133 0.1044 -0.01172 0.10764 L -0.01524 0.1331 C -0.01472 0.13635 -0.01472 0.14005 -0.01354 0.1426 C -0.00847 0.15324 0.00065 0.16111 0.00794 0.16482 C 0.01198 0.1669 0.01627 0.16713 0.02044 0.16806 C 0.02578 0.16922 0.03112 0.17037 0.03646 0.17107 C 0.05495 0.17361 0.07343 0.17547 0.09179 0.17755 C 0.10286 0.18033 0.10403 0.17894 0.11328 0.18704 C 0.11992 0.19283 0.13073 0.21297 0.13294 0.21875 C 0.13528 0.22523 0.1375 0.23172 0.1401 0.23773 C 0.14232 0.24329 0.14531 0.24792 0.14726 0.25371 C 0.14883 0.25857 0.14987 0.26412 0.15078 0.26968 C 0.15221 0.27801 0.15442 0.29491 0.15442 0.29491 C 0.15312 0.30347 0.15273 0.31227 0.15078 0.32037 C 0.14791 0.33218 0.13893 0.34885 0.13476 0.35834 C 0.13099 0.36667 0.1276 0.37547 0.12396 0.3838 C 0.12226 0.38797 0.11979 0.39167 0.11862 0.39653 C 0.11367 0.41852 0.11614 0.40695 0.11146 0.43148 C 0.11289 0.4463 0.11276 0.45324 0.11679 0.46644 C 0.11836 0.47107 0.12057 0.47477 0.12226 0.47917 C 0.12474 0.48542 0.12565 0.49422 0.12942 0.49815 C 0.14401 0.51366 0.13515 0.50486 0.15612 0.52361 C 0.15976 0.52662 0.16354 0.52917 0.16692 0.5331 C 0.17474 0.54236 0.17057 0.53704 0.17942 0.54885 C 0.19127 0.58426 0.18567 0.56088 0.18294 0.63449 C 0.18255 0.64422 0.1819 0.65371 0.18112 0.6632 C 0.18034 0.67269 0.1789 0.68241 0.1776 0.69167 C 0.17682 0.71273 0.17513 0.76459 0.17396 0.78704 C 0.17357 0.79653 0.17278 0.80602 0.17226 0.81551 C 0.17161 0.82709 0.17096 0.83889 0.17044 0.85047 C 0.16979 0.86528 0.16953 0.8801 0.16862 0.89491 C 0.16836 0.89931 0.16732 0.90324 0.16692 0.90764 C 0.16614 0.91389 0.16601 0.92037 0.1651 0.92662 C 0.15625 0.98403 0.16601 0.90232 0.15976 0.95834 C 0.16028 0.9625 0.16041 0.96713 0.16146 0.97107 C 0.17226 1.00949 0.16315 0.96412 0.16862 0.99329 C 0.16276 1.00023 0.16549 0.99954 0.16146 0.99954 " pathEditMode="relative" ptsTypes="AAAAAAAAAAAAAAAAAAAAAAAAAAAAAAAAAAAAA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6366 C 0.00247 0.08125 0.00456 0.08403 0.00078 0.10417 C -0.00013 0.1088 -0.00247 0.11181 -0.00417 0.11574 C -0.00469 0.11852 -0.00469 0.12199 -0.00573 0.12431 C -0.00742 0.12824 -0.01523 0.13403 -0.01719 0.13611 C -0.02057 0.13958 -0.02331 0.14514 -0.02695 0.14769 C -0.03398 0.15232 -0.04075 0.1588 -0.04818 0.16204 C -0.05612 0.16551 -0.06706 0.17107 -0.07591 0.17361 C -0.07969 0.17477 -0.08346 0.1757 -0.08724 0.17662 C -0.10221 0.17384 -0.10104 0.17477 -0.11341 0.17083 C -0.11602 0.16991 -0.11888 0.16921 -0.12148 0.16782 C -0.14427 0.15695 -0.11953 0.1662 -0.13945 0.15926 C -0.15195 0.16111 -0.16458 0.16181 -0.17695 0.16505 C -0.1793 0.16551 -0.18125 0.16898 -0.18346 0.17083 C -0.1862 0.17292 -0.18906 0.17384 -0.19167 0.17662 C -0.1957 0.18079 -0.19935 0.18611 -0.20299 0.19097 C -0.20716 0.19653 -0.21432 0.20671 -0.21771 0.21435 C -0.22448 0.22963 -0.22109 0.22431 -0.22422 0.2375 C -0.22513 0.24144 -0.22643 0.24514 -0.22747 0.24907 C -0.22799 0.25579 -0.22852 0.2625 -0.22917 0.26921 C -0.22956 0.27407 -0.23021 0.27894 -0.23073 0.2838 C -0.23138 0.28958 -0.2319 0.29537 -0.23242 0.30116 C -0.2319 0.31181 -0.23177 0.32269 -0.23073 0.3331 C -0.23021 0.33912 -0.22838 0.34445 -0.22747 0.35046 C -0.22604 0.36111 -0.22513 0.36898 -0.22266 0.3794 C -0.22122 0.38542 -0.2194 0.39097 -0.21771 0.39676 C -0.21823 0.4162 -0.21849 0.43542 -0.2194 0.45486 C -0.22031 0.47778 -0.22044 0.46528 -0.22266 0.48079 C -0.22383 0.48958 -0.22435 0.49838 -0.22591 0.50695 C -0.22656 0.51111 -0.22812 0.51458 -0.22917 0.51852 C -0.2319 0.53009 -0.23724 0.55347 -0.23724 0.55347 C -0.23776 0.5581 -0.23828 0.56296 -0.23893 0.56782 C -0.23932 0.57083 -0.24062 0.57361 -0.24049 0.57662 C -0.2401 0.58912 -0.23854 0.60162 -0.23724 0.61412 C -0.23698 0.61713 -0.2362 0.62014 -0.23568 0.62292 C -0.23359 0.63264 -0.23177 0.64259 -0.22917 0.65185 C -0.21927 0.68704 -0.23177 0.64352 -0.22266 0.67222 C -0.22135 0.67593 -0.22044 0.67986 -0.2194 0.6838 C -0.21771 0.68287 -0.21562 0.6787 -0.21445 0.68079 C -0.21328 0.6831 -0.21575 0.68657 -0.21602 0.68958 C -0.2168 0.69537 -0.21693 0.70116 -0.21771 0.70695 C -0.21849 0.71296 -0.22005 0.71852 -0.22096 0.72431 C -0.22227 0.73195 -0.22174 0.74097 -0.22422 0.74745 C -0.22526 0.75046 -0.22669 0.75301 -0.22747 0.75625 C -0.22891 0.76181 -0.22904 0.76829 -0.23073 0.77361 C -0.2319 0.77732 -0.23411 0.77917 -0.23568 0.78241 C -0.23789 0.78704 -0.2401 0.7919 -0.24219 0.79676 C -0.25143 0.81898 -0.24036 0.79282 -0.247 0.81412 C -0.24896 0.82037 -0.25352 0.83171 -0.25352 0.83171 " pathEditMode="relative" ptsTypes="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8" y="-142232"/>
            <a:ext cx="665655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‘auf’ (onto, on)</a:t>
            </a:r>
            <a:endParaRPr lang="en-GB" sz="2800" dirty="0"/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156886" y="263350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8473641" y="350753"/>
            <a:ext cx="1835723" cy="991676"/>
          </a:xfrm>
          <a:prstGeom prst="wedgeRoundRectCallout">
            <a:avLst>
              <a:gd name="adj1" fmla="val 33004"/>
              <a:gd name="adj2" fmla="val 23199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shorten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‘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8C03F7-D494-46E8-B5DF-D2456C65781B}"/>
              </a:ext>
            </a:extLst>
          </p:cNvPr>
          <p:cNvSpPr txBox="1"/>
          <p:nvPr/>
        </p:nvSpPr>
        <p:spPr>
          <a:xfrm>
            <a:off x="-379560" y="3187826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Minze</a:t>
            </a:r>
            <a:r>
              <a:rPr lang="en-GB" sz="28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springt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D98E5E-5509-418A-BB02-605F9FBBC991}"/>
              </a:ext>
            </a:extLst>
          </p:cNvPr>
          <p:cNvSpPr txBox="1"/>
          <p:nvPr/>
        </p:nvSpPr>
        <p:spPr>
          <a:xfrm>
            <a:off x="5953184" y="3180353"/>
            <a:ext cx="310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Kleidung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3EAE41-A444-400D-9F14-B3770B5623EA}"/>
              </a:ext>
            </a:extLst>
          </p:cNvPr>
          <p:cNvSpPr txBox="1"/>
          <p:nvPr/>
        </p:nvSpPr>
        <p:spPr>
          <a:xfrm>
            <a:off x="9391503" y="3134013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Auto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E2223B-4BB6-4C92-AE08-E02B05A5756A}"/>
              </a:ext>
            </a:extLst>
          </p:cNvPr>
          <p:cNvSpPr txBox="1"/>
          <p:nvPr/>
        </p:nvSpPr>
        <p:spPr>
          <a:xfrm>
            <a:off x="2237228" y="3215697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Tisch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CF781A4-AA62-4F11-B851-E0E1A033B180}"/>
              </a:ext>
            </a:extLst>
          </p:cNvPr>
          <p:cNvSpPr/>
          <p:nvPr/>
        </p:nvSpPr>
        <p:spPr>
          <a:xfrm>
            <a:off x="3006298" y="1509131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5BD04BE-D8EB-4EFA-BF59-C6C345BDB731}"/>
              </a:ext>
            </a:extLst>
          </p:cNvPr>
          <p:cNvSpPr/>
          <p:nvPr/>
        </p:nvSpPr>
        <p:spPr>
          <a:xfrm>
            <a:off x="6416316" y="1484175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313BDD2-9703-4A98-872F-E16AD12BAE31}"/>
              </a:ext>
            </a:extLst>
          </p:cNvPr>
          <p:cNvSpPr/>
          <p:nvPr/>
        </p:nvSpPr>
        <p:spPr>
          <a:xfrm>
            <a:off x="10081803" y="1468057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56" name="CustomShape 3">
            <a:extLst>
              <a:ext uri="{FF2B5EF4-FFF2-40B4-BE49-F238E27FC236}">
                <a16:creationId xmlns:a16="http://schemas.microsoft.com/office/drawing/2014/main" id="{E17891F2-E6F1-4FEE-AF85-794AFDBA62A5}"/>
              </a:ext>
            </a:extLst>
          </p:cNvPr>
          <p:cNvSpPr/>
          <p:nvPr/>
        </p:nvSpPr>
        <p:spPr>
          <a:xfrm>
            <a:off x="38511" y="438317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 ‘on’ (location):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9EAEF6-F557-4C8F-8531-710F040D5CB0}"/>
              </a:ext>
            </a:extLst>
          </p:cNvPr>
          <p:cNvSpPr txBox="1"/>
          <p:nvPr/>
        </p:nvSpPr>
        <p:spPr>
          <a:xfrm>
            <a:off x="-81977" y="5777364"/>
            <a:ext cx="296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Minze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schläft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F9F25E-2011-484D-9A6C-E81EBE6F8BD2}"/>
              </a:ext>
            </a:extLst>
          </p:cNvPr>
          <p:cNvSpPr txBox="1"/>
          <p:nvPr/>
        </p:nvSpPr>
        <p:spPr>
          <a:xfrm>
            <a:off x="5775685" y="5777364"/>
            <a:ext cx="3287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Kleidung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312B3D-2CC7-4286-981D-FDE19BBE5F5C}"/>
              </a:ext>
            </a:extLst>
          </p:cNvPr>
          <p:cNvSpPr txBox="1"/>
          <p:nvPr/>
        </p:nvSpPr>
        <p:spPr>
          <a:xfrm>
            <a:off x="9279003" y="5767230"/>
            <a:ext cx="34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Auto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08B381-63DC-473D-AA82-98C6E9EBD548}"/>
              </a:ext>
            </a:extLst>
          </p:cNvPr>
          <p:cNvSpPr txBox="1"/>
          <p:nvPr/>
        </p:nvSpPr>
        <p:spPr>
          <a:xfrm>
            <a:off x="2237228" y="5777364"/>
            <a:ext cx="35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Tisch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C9201ACC-62CF-4CDD-A600-0432FAF95E94}"/>
              </a:ext>
            </a:extLst>
          </p:cNvPr>
          <p:cNvSpPr/>
          <p:nvPr/>
        </p:nvSpPr>
        <p:spPr>
          <a:xfrm>
            <a:off x="0" y="64102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(on, onto) works the same</a:t>
            </a:r>
            <a:r>
              <a:rPr kumimoji="0" lang="en-US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US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US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(in, into) in German.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5717C8-0BFC-4BF7-A232-3B8E7A0A2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07" y="2562240"/>
            <a:ext cx="1172002" cy="7149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6EF304-8D0B-4867-BBF9-6BED99084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07" y="5138307"/>
            <a:ext cx="1172002" cy="71492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7F0BAEFC-A95E-4006-846A-9FDE9D211020}"/>
              </a:ext>
            </a:extLst>
          </p:cNvPr>
          <p:cNvSpPr/>
          <p:nvPr/>
        </p:nvSpPr>
        <p:spPr>
          <a:xfrm>
            <a:off x="43945" y="116131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‘onto’ (movement):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C0D0CFD6-E7F4-4CB1-8E0D-578FCB669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3" y="4866034"/>
            <a:ext cx="689039" cy="40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B9E192-EDDC-DAD0-CC29-D413D0E2C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445" y="2481975"/>
            <a:ext cx="1172002" cy="733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CFD750-6980-BA60-6496-A17607CC0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5355" y="2384433"/>
            <a:ext cx="1007676" cy="744210"/>
          </a:xfrm>
          <a:prstGeom prst="rect">
            <a:avLst/>
          </a:prstGeom>
        </p:spPr>
      </p:pic>
      <p:pic>
        <p:nvPicPr>
          <p:cNvPr id="35" name="Picture 2" descr="Jumping Leaping Cat Clip Art">
            <a:extLst>
              <a:ext uri="{FF2B5EF4-FFF2-40B4-BE49-F238E27FC236}">
                <a16:creationId xmlns:a16="http://schemas.microsoft.com/office/drawing/2014/main" id="{6859A39E-8917-49FB-8269-8DAF0C479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385" y="2683249"/>
            <a:ext cx="1237591" cy="6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09531F7A-D682-8DFC-2249-1D7C4C19E045}"/>
              </a:ext>
            </a:extLst>
          </p:cNvPr>
          <p:cNvSpPr/>
          <p:nvPr/>
        </p:nvSpPr>
        <p:spPr>
          <a:xfrm>
            <a:off x="38511" y="3672494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Minze</a:t>
            </a: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 jumps/is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jumping…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609262B3-2642-27DB-7A09-D576F2656FE0}"/>
              </a:ext>
            </a:extLst>
          </p:cNvPr>
          <p:cNvSpPr/>
          <p:nvPr/>
        </p:nvSpPr>
        <p:spPr>
          <a:xfrm>
            <a:off x="3061737" y="3672494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onto the table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18F7D34C-FF31-181B-61F9-3EE7985D7430}"/>
              </a:ext>
            </a:extLst>
          </p:cNvPr>
          <p:cNvSpPr/>
          <p:nvPr/>
        </p:nvSpPr>
        <p:spPr>
          <a:xfrm>
            <a:off x="6302251" y="3672494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onto the clothes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2EE65D0E-F1A2-C87C-025A-AD8A982EF1AD}"/>
              </a:ext>
            </a:extLst>
          </p:cNvPr>
          <p:cNvSpPr/>
          <p:nvPr/>
        </p:nvSpPr>
        <p:spPr>
          <a:xfrm>
            <a:off x="9687778" y="3672494"/>
            <a:ext cx="3363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onto the car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E1F90F-DA6F-BC0D-F131-401045F4A6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7930" y="4894800"/>
            <a:ext cx="1176630" cy="737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F9CEA-E4FE-9755-56D7-A763766F4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1791" y="5079129"/>
            <a:ext cx="688908" cy="40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36941A-FCD6-BE21-85B4-CDA2025488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4981" y="5016962"/>
            <a:ext cx="1005927" cy="74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E60AB8-6733-878B-CC43-F27BB428E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4910" y="5111889"/>
            <a:ext cx="688908" cy="408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FB6877-3EE0-68DC-6216-51A80751AC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5053" y="5192511"/>
            <a:ext cx="634039" cy="670618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63176E8C-15A4-63FC-8DD2-6A735BD0727C}"/>
              </a:ext>
            </a:extLst>
          </p:cNvPr>
          <p:cNvSpPr/>
          <p:nvPr/>
        </p:nvSpPr>
        <p:spPr>
          <a:xfrm>
            <a:off x="99959" y="6196996"/>
            <a:ext cx="308193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Minze</a:t>
            </a: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 sleeps/is sleeping…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71E1BB65-5487-D211-8F1D-52935E68F2BE}"/>
              </a:ext>
            </a:extLst>
          </p:cNvPr>
          <p:cNvSpPr/>
          <p:nvPr/>
        </p:nvSpPr>
        <p:spPr>
          <a:xfrm>
            <a:off x="3108425" y="6196996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table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5DE862BC-09B0-130B-0A9F-CDF52BA54C05}"/>
              </a:ext>
            </a:extLst>
          </p:cNvPr>
          <p:cNvSpPr/>
          <p:nvPr/>
        </p:nvSpPr>
        <p:spPr>
          <a:xfrm>
            <a:off x="6250685" y="6196996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clothes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C3940EE7-5A58-555B-DC09-59BDF200AB71}"/>
              </a:ext>
            </a:extLst>
          </p:cNvPr>
          <p:cNvSpPr/>
          <p:nvPr/>
        </p:nvSpPr>
        <p:spPr>
          <a:xfrm>
            <a:off x="9849874" y="6196996"/>
            <a:ext cx="2451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on the car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537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0023 C 0.00248 -0.00741 0.00482 -0.01528 0.00768 -0.02222 C 0.01341 -0.03611 0.0112 -0.02616 0.01862 -0.03611 C 0.04102 -0.06597 0.00795 -0.02917 0.03268 -0.05556 C 0.03933 -0.07315 0.0319 -0.05556 0.0405 -0.06945 C 0.0444 -0.0757 0.04688 -0.08496 0.05143 -0.08889 C 0.05352 -0.09074 0.05586 -0.09213 0.05768 -0.09445 C 0.0681 -0.10787 0.0556 -0.09954 0.07018 -0.11111 C 0.08021 -0.11922 0.07735 -0.11459 0.08581 -0.11945 C 0.08854 -0.12107 0.09102 -0.12338 0.09362 -0.125 C 0.09518 -0.12616 0.09688 -0.12685 0.09831 -0.12778 C 0.10391 -0.13218 0.10456 -0.13334 0.10925 -0.13889 C 0.11966 -0.13797 0.13021 -0.13843 0.1405 -0.13611 C 0.14531 -0.13519 0.15078 -0.13079 0.15456 -0.125 C 0.15625 -0.12269 0.15742 -0.11898 0.15925 -0.11667 C 0.16068 -0.11505 0.16237 -0.11482 0.16393 -0.11389 C 0.17227 -0.09167 0.16133 -0.11852 0.17175 -0.1 C 0.18216 -0.08148 0.16706 -0.10093 0.17956 -0.08611 C 0.1806 -0.08334 0.18151 -0.08056 0.18268 -0.07778 C 0.18646 -0.06991 0.1875 -0.06945 0.19206 -0.06389 C 0.19571 -0.04468 0.19518 -0.05324 0.19518 -0.03889 L 0.19518 -0.03866 " pathEditMode="relative" rAng="0" ptsTypes="AAAAAAAAAAAAAAAAAAAAAAA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23 -0.01783 L 0.02123 -0.01783 C 0.02422 -0.02269 0.02683 -0.02871 0.03034 -0.03218 C 0.05339 -0.05486 0.09258 -0.0669 0.11341 -0.07315 C 0.24453 -0.11273 0.24232 -0.10278 0.39037 -0.11204 C 0.40834 -0.10695 0.46992 -0.10209 0.49883 -0.0713 C 0.50104 -0.06898 0.50196 -0.06435 0.50352 -0.06088 C 0.50391 -0.05556 0.50417 -0.05 0.50469 -0.04468 C 0.50534 -0.03843 0.50703 -0.02616 0.50703 -0.02616 L 0.50703 -0.02616 L 0.50703 -0.02616 " pathEditMode="relative" ptsTypes="AAAAAAAAAAA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1158 L 0.0017 -0.01158 C 0.0043 -0.0206 0.0056 -0.03148 0.00977 -0.03843 C 0.01328 -0.04445 0.01862 -0.04653 0.02357 -0.04861 C 0.05026 -0.05949 0.07709 -0.07107 0.1043 -0.07732 C 0.26172 -0.1132 0.29558 -0.1044 0.46198 -0.10787 C 0.51966 -0.10533 0.57748 -0.10764 0.63503 -0.09977 C 0.66771 -0.09537 0.70052 -0.08704 0.73203 -0.07107 C 0.74987 -0.06204 0.74922 -0.0544 0.74922 -0.03843 L 0.74922 -0.03843 " pathEditMode="relative" ptsTypes="AAAAAAAA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5" grpId="0"/>
      <p:bldP spid="46" grpId="0"/>
      <p:bldP spid="50" grpId="0"/>
      <p:bldP spid="51" grpId="0"/>
      <p:bldP spid="53" grpId="0" animBg="1"/>
      <p:bldP spid="54" grpId="0" animBg="1"/>
      <p:bldP spid="55" grpId="0" animBg="1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2441880" y="2056859"/>
          <a:ext cx="3435840" cy="4328280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jumping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sitting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10" name="T2_W8_9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1739040" y="30472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1" name="T2_W8_9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739040" y="35389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2" name="T2_W8_9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739040" y="4018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3" name="T2_W8_9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739040" y="44846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4" name="T2_W8_9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739040" y="4990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5" name="T2_W8_9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743360" y="54822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6" name="T2_W8_9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739040" y="59254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7" name="T2_W8_9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221069" y="124858"/>
            <a:ext cx="1083618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Moritz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schickt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Sprachnachrichten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über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Minzes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Tag.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243198" y="522591"/>
            <a:ext cx="1117271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traffic noise blocks out some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Moritz’ voice messages.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Minze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jumping on something or sitting on something?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21670" y="2975939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20621" y="3475433"/>
            <a:ext cx="517321" cy="517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D8A2FB-8F1C-0361-4CAE-9A185E03A1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52044" y="2056859"/>
            <a:ext cx="739252" cy="40422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192341A-52CF-0141-6D40-162C5D8A53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20621" y="3927290"/>
            <a:ext cx="517321" cy="51732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0C74CEE-C736-48BC-B102-C25D5E4E967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50785" y="4412339"/>
            <a:ext cx="517321" cy="51732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3AFD74D-8194-8CFF-DA63-AAB4D407AF2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54561" y="4894007"/>
            <a:ext cx="517321" cy="517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7101F-653A-0317-CA98-45D020339C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9188" y="5444517"/>
            <a:ext cx="512108" cy="51820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E795F40-5A92-9411-B3FF-4ABB5874CF7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17463" y="5858099"/>
            <a:ext cx="517321" cy="517320"/>
          </a:xfrm>
          <a:prstGeom prst="rect">
            <a:avLst/>
          </a:prstGeom>
        </p:spPr>
      </p:pic>
      <p:pic>
        <p:nvPicPr>
          <p:cNvPr id="12" name="Picture 11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EDF698BA-D950-949C-3149-130730398F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3" y="2054358"/>
            <a:ext cx="689039" cy="409223"/>
          </a:xfrm>
          <a:prstGeom prst="rect">
            <a:avLst/>
          </a:prstGeom>
        </p:spPr>
      </p:pic>
      <p:pic>
        <p:nvPicPr>
          <p:cNvPr id="14" name="Picture 13" descr="A cartoon of a person in a yellow shirt&#10;&#10;Description automatically generated">
            <a:extLst>
              <a:ext uri="{FF2B5EF4-FFF2-40B4-BE49-F238E27FC236}">
                <a16:creationId xmlns:a16="http://schemas.microsoft.com/office/drawing/2014/main" id="{CEAD9579-FF67-7F9A-EF01-72D5F4F4E7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01" y="1483477"/>
            <a:ext cx="2148649" cy="5240130"/>
          </a:xfrm>
          <a:prstGeom prst="rect">
            <a:avLst/>
          </a:prstGeom>
        </p:spPr>
      </p:pic>
      <p:pic>
        <p:nvPicPr>
          <p:cNvPr id="23" name="Picture 22" descr="A black cat with yellow eyes&#10;&#10;Description automatically generated">
            <a:extLst>
              <a:ext uri="{FF2B5EF4-FFF2-40B4-BE49-F238E27FC236}">
                <a16:creationId xmlns:a16="http://schemas.microsoft.com/office/drawing/2014/main" id="{A3265D48-9A14-2911-5780-DF42E946510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78" y="4596373"/>
            <a:ext cx="1800917" cy="20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_9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7484</TotalTime>
  <Words>2034</Words>
  <Application>Microsoft Office PowerPoint</Application>
  <PresentationFormat>Widescreen</PresentationFormat>
  <Paragraphs>366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Exploring</vt:lpstr>
      <vt:lpstr>aussprechen</vt:lpstr>
      <vt:lpstr>aussprechen</vt:lpstr>
      <vt:lpstr>hören</vt:lpstr>
      <vt:lpstr>Vokabeln</vt:lpstr>
      <vt:lpstr>schreiben</vt:lpstr>
      <vt:lpstr>Presentazione standard di PowerPoint</vt:lpstr>
      <vt:lpstr>The preposition ‘auf’ (onto, on)</vt:lpstr>
      <vt:lpstr>hören</vt:lpstr>
      <vt:lpstr>The preposition ‘auf’ (at, to)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58</cp:revision>
  <dcterms:created xsi:type="dcterms:W3CDTF">2021-07-02T19:27:01Z</dcterms:created>
  <dcterms:modified xsi:type="dcterms:W3CDTF">2024-03-16T13:46:14Z</dcterms:modified>
</cp:coreProperties>
</file>